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9" r:id="rId1"/>
    <p:sldMasterId id="2147483674" r:id="rId2"/>
  </p:sldMasterIdLst>
  <p:notesMasterIdLst>
    <p:notesMasterId r:id="rId23"/>
  </p:notesMasterIdLst>
  <p:sldIdLst>
    <p:sldId id="356" r:id="rId3"/>
    <p:sldId id="347" r:id="rId4"/>
    <p:sldId id="392" r:id="rId5"/>
    <p:sldId id="382" r:id="rId6"/>
    <p:sldId id="359" r:id="rId7"/>
    <p:sldId id="372" r:id="rId8"/>
    <p:sldId id="393" r:id="rId9"/>
    <p:sldId id="394" r:id="rId10"/>
    <p:sldId id="374" r:id="rId11"/>
    <p:sldId id="383" r:id="rId12"/>
    <p:sldId id="369" r:id="rId13"/>
    <p:sldId id="384" r:id="rId14"/>
    <p:sldId id="385" r:id="rId15"/>
    <p:sldId id="386" r:id="rId16"/>
    <p:sldId id="395" r:id="rId17"/>
    <p:sldId id="388" r:id="rId18"/>
    <p:sldId id="390" r:id="rId19"/>
    <p:sldId id="391" r:id="rId20"/>
    <p:sldId id="345" r:id="rId21"/>
    <p:sldId id="258" r:id="rId22"/>
  </p:sldIdLst>
  <p:sldSz cx="9144000" cy="5143500" type="screen16x9"/>
  <p:notesSz cx="6858000" cy="9144000"/>
  <p:embeddedFontLst>
    <p:embeddedFont>
      <p:font typeface="Barrio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tamaran" panose="00000500000000000000" pitchFamily="2" charset="0"/>
      <p:regular r:id="rId29"/>
      <p:bold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Didact Gothic" panose="00000500000000000000" pitchFamily="2" charset="0"/>
      <p:regular r:id="rId35"/>
    </p:embeddedFont>
    <p:embeddedFont>
      <p:font typeface="Titan One" panose="02000000000000000000" pitchFamily="2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FF3CE"/>
    <a:srgbClr val="9E7800"/>
    <a:srgbClr val="C09200"/>
    <a:srgbClr val="B2B2B2"/>
    <a:srgbClr val="FFFFFF"/>
    <a:srgbClr val="808080"/>
    <a:srgbClr val="FFCF37"/>
    <a:srgbClr val="FF6D6D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1AB5F457-D5FE-4E43-A43D-1DBDF822F00F}">
  <a:tblStyle styleId="{1AB5F457-D5FE-4E43-A43D-1DBDF822F0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7" autoAdjust="0"/>
  </p:normalViewPr>
  <p:slideViewPr>
    <p:cSldViewPr snapToGrid="0">
      <p:cViewPr varScale="1">
        <p:scale>
          <a:sx n="128" d="100"/>
          <a:sy n="128" d="100"/>
        </p:scale>
        <p:origin x="8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9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78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8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06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0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89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70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628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0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84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1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9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0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1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938053"/>
            <a:ext cx="2392167" cy="34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Time: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10 - 15 mins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73726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9E7800"/>
                </a:solidFill>
                <a:latin typeface="Calibri" panose="020F0502020204030204" pitchFamily="34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111" y="1464309"/>
            <a:ext cx="7454058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25266"/>
            <a:ext cx="2705870" cy="115369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25266"/>
            <a:ext cx="2705870" cy="114324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24590"/>
            <a:ext cx="2705870" cy="169872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74961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71665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70994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612450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New sounds: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134" y="1685171"/>
            <a:ext cx="7456802" cy="200054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letters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471304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4066625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366448"/>
            <a:ext cx="5580511" cy="41463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8" y="14534"/>
            <a:ext cx="2794717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Vowel &amp; Consonant clusters mini-lesson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8255" y="88795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C2E206B-E0E6-4B35-AB78-4A78F1E8D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7224" y="3866877"/>
            <a:ext cx="1696776" cy="127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FF8E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66;p14">
            <a:extLst>
              <a:ext uri="{FF2B5EF4-FFF2-40B4-BE49-F238E27FC236}">
                <a16:creationId xmlns:a16="http://schemas.microsoft.com/office/drawing/2014/main" id="{99D0D737-E2D9-47A5-A81B-59557A7B7354}"/>
              </a:ext>
            </a:extLst>
          </p:cNvPr>
          <p:cNvSpPr/>
          <p:nvPr userDrawn="1"/>
        </p:nvSpPr>
        <p:spPr>
          <a:xfrm rot="2046432">
            <a:off x="4571109" y="4365608"/>
            <a:ext cx="2585876" cy="2585876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66;p14">
            <a:extLst>
              <a:ext uri="{FF2B5EF4-FFF2-40B4-BE49-F238E27FC236}">
                <a16:creationId xmlns:a16="http://schemas.microsoft.com/office/drawing/2014/main" id="{ACD0F1E8-43F3-4557-B643-00A89CCF6438}"/>
              </a:ext>
            </a:extLst>
          </p:cNvPr>
          <p:cNvSpPr/>
          <p:nvPr userDrawn="1"/>
        </p:nvSpPr>
        <p:spPr>
          <a:xfrm rot="2046432">
            <a:off x="-1568548" y="-961698"/>
            <a:ext cx="3239224" cy="3239224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2"/>
          <p:cNvSpPr txBox="1">
            <a:spLocks noGrp="1"/>
          </p:cNvSpPr>
          <p:nvPr>
            <p:ph type="ctrTitle" hasCustomPrompt="1"/>
          </p:nvPr>
        </p:nvSpPr>
        <p:spPr>
          <a:xfrm>
            <a:off x="589723" y="3096627"/>
            <a:ext cx="7964555" cy="915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6000" b="1">
                <a:solidFill>
                  <a:srgbClr val="41294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865403-A66E-4120-A670-F432C3CD9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106" y="342451"/>
            <a:ext cx="4445789" cy="632260"/>
          </a:xfrm>
          <a:prstGeom prst="rect">
            <a:avLst/>
          </a:prstGeom>
        </p:spPr>
      </p:pic>
      <p:sp>
        <p:nvSpPr>
          <p:cNvPr id="32" name="Google Shape;32;p2"/>
          <p:cNvSpPr txBox="1">
            <a:spLocks noGrp="1"/>
          </p:cNvSpPr>
          <p:nvPr>
            <p:ph type="subTitle" idx="1" hasCustomPrompt="1"/>
          </p:nvPr>
        </p:nvSpPr>
        <p:spPr>
          <a:xfrm>
            <a:off x="3421864" y="4015541"/>
            <a:ext cx="2300273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433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Lesson number</a:t>
            </a:r>
            <a:endParaRPr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F0E879D-9D4F-4EE5-8916-EF7C49A6E0DA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begin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5B2AAF8-DE46-4286-A653-76060F404FB5}"/>
              </a:ext>
            </a:extLst>
          </p:cNvPr>
          <p:cNvSpPr txBox="1"/>
          <p:nvPr userDrawn="1"/>
        </p:nvSpPr>
        <p:spPr>
          <a:xfrm>
            <a:off x="2383726" y="4755161"/>
            <a:ext cx="437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move through the slides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44D33E-014E-4B62-8CEE-B7802B6DE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© ESLKidStuff.com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23EEEBC-EC72-4323-8087-388748BC0B44}"/>
              </a:ext>
            </a:extLst>
          </p:cNvPr>
          <p:cNvSpPr txBox="1"/>
          <p:nvPr userDrawn="1"/>
        </p:nvSpPr>
        <p:spPr>
          <a:xfrm>
            <a:off x="1409550" y="1062032"/>
            <a:ext cx="6324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0" dirty="0">
                <a:solidFill>
                  <a:schemeClr val="tx1"/>
                </a:solidFill>
                <a:latin typeface="+mj-lt"/>
              </a:rPr>
              <a:t>Vowel &amp; Consonant clusters  mini-lesson</a:t>
            </a:r>
          </a:p>
        </p:txBody>
      </p:sp>
      <p:sp>
        <p:nvSpPr>
          <p:cNvPr id="162" name="Google Shape;146;p12">
            <a:extLst>
              <a:ext uri="{FF2B5EF4-FFF2-40B4-BE49-F238E27FC236}">
                <a16:creationId xmlns:a16="http://schemas.microsoft.com/office/drawing/2014/main" id="{DD74C5DB-DF56-43CE-AE70-4F3D2A2CCDAB}"/>
              </a:ext>
            </a:extLst>
          </p:cNvPr>
          <p:cNvSpPr/>
          <p:nvPr userDrawn="1"/>
        </p:nvSpPr>
        <p:spPr>
          <a:xfrm flipH="1">
            <a:off x="7280598" y="171895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47;p12">
            <a:extLst>
              <a:ext uri="{FF2B5EF4-FFF2-40B4-BE49-F238E27FC236}">
                <a16:creationId xmlns:a16="http://schemas.microsoft.com/office/drawing/2014/main" id="{5462CBE0-CE0E-46FF-97B1-719D71BA4B70}"/>
              </a:ext>
            </a:extLst>
          </p:cNvPr>
          <p:cNvSpPr/>
          <p:nvPr userDrawn="1"/>
        </p:nvSpPr>
        <p:spPr>
          <a:xfrm flipH="1">
            <a:off x="710911" y="538827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48;p12">
            <a:extLst>
              <a:ext uri="{FF2B5EF4-FFF2-40B4-BE49-F238E27FC236}">
                <a16:creationId xmlns:a16="http://schemas.microsoft.com/office/drawing/2014/main" id="{5DF58634-A742-41FF-B01C-8CB2AE2F9A0D}"/>
              </a:ext>
            </a:extLst>
          </p:cNvPr>
          <p:cNvSpPr/>
          <p:nvPr userDrawn="1"/>
        </p:nvSpPr>
        <p:spPr>
          <a:xfrm flipH="1">
            <a:off x="2823582" y="222526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6;p14">
            <a:extLst>
              <a:ext uri="{FF2B5EF4-FFF2-40B4-BE49-F238E27FC236}">
                <a16:creationId xmlns:a16="http://schemas.microsoft.com/office/drawing/2014/main" id="{B6BB1FBA-E38A-4446-92B7-B2A36D4FC914}"/>
              </a:ext>
            </a:extLst>
          </p:cNvPr>
          <p:cNvSpPr/>
          <p:nvPr userDrawn="1"/>
        </p:nvSpPr>
        <p:spPr>
          <a:xfrm rot="2046432">
            <a:off x="7940408" y="1052630"/>
            <a:ext cx="1992313" cy="1992313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46;p12">
            <a:extLst>
              <a:ext uri="{FF2B5EF4-FFF2-40B4-BE49-F238E27FC236}">
                <a16:creationId xmlns:a16="http://schemas.microsoft.com/office/drawing/2014/main" id="{B8325157-0D3E-42E6-9450-A36EF6A2D36E}"/>
              </a:ext>
            </a:extLst>
          </p:cNvPr>
          <p:cNvSpPr/>
          <p:nvPr userDrawn="1"/>
        </p:nvSpPr>
        <p:spPr>
          <a:xfrm flipH="1">
            <a:off x="8201094" y="418896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46;p12">
            <a:extLst>
              <a:ext uri="{FF2B5EF4-FFF2-40B4-BE49-F238E27FC236}">
                <a16:creationId xmlns:a16="http://schemas.microsoft.com/office/drawing/2014/main" id="{B80B54C4-0053-446F-A588-64F179FDCA3A}"/>
              </a:ext>
            </a:extLst>
          </p:cNvPr>
          <p:cNvSpPr/>
          <p:nvPr userDrawn="1"/>
        </p:nvSpPr>
        <p:spPr>
          <a:xfrm flipH="1">
            <a:off x="8618670" y="41907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46;p12">
            <a:extLst>
              <a:ext uri="{FF2B5EF4-FFF2-40B4-BE49-F238E27FC236}">
                <a16:creationId xmlns:a16="http://schemas.microsoft.com/office/drawing/2014/main" id="{C55D46A4-A507-4C45-91A6-C06F8E964DA6}"/>
              </a:ext>
            </a:extLst>
          </p:cNvPr>
          <p:cNvSpPr/>
          <p:nvPr userDrawn="1"/>
        </p:nvSpPr>
        <p:spPr>
          <a:xfrm flipH="1">
            <a:off x="1513782" y="4554909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B43AC12-8BB3-426B-98D8-3A486CB36C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7086" y="2091276"/>
            <a:ext cx="1329829" cy="997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3" grpId="0" animBg="1"/>
      <p:bldP spid="31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/>
      <p:bldP spid="166" grpId="0"/>
      <p:bldP spid="161" grpId="0"/>
      <p:bldP spid="169" grpId="0" animBg="1"/>
    </p:bld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0;p12">
            <a:extLst>
              <a:ext uri="{FF2B5EF4-FFF2-40B4-BE49-F238E27FC236}">
                <a16:creationId xmlns:a16="http://schemas.microsoft.com/office/drawing/2014/main" id="{F7BB4F35-9EE2-4654-9EFE-201D9965C02F}"/>
              </a:ext>
            </a:extLst>
          </p:cNvPr>
          <p:cNvGrpSpPr/>
          <p:nvPr userDrawn="1"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4" name="Google Shape;141;p12">
              <a:extLst>
                <a:ext uri="{FF2B5EF4-FFF2-40B4-BE49-F238E27FC236}">
                  <a16:creationId xmlns:a16="http://schemas.microsoft.com/office/drawing/2014/main" id="{2FD5C1ED-43F8-4C72-A421-BF103AC22F07}"/>
                </a:ext>
              </a:extLst>
            </p:cNvPr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2;p12">
              <a:extLst>
                <a:ext uri="{FF2B5EF4-FFF2-40B4-BE49-F238E27FC236}">
                  <a16:creationId xmlns:a16="http://schemas.microsoft.com/office/drawing/2014/main" id="{8EB46D4B-DF84-4EC6-A6D7-B80326866682}"/>
                </a:ext>
              </a:extLst>
            </p:cNvPr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3;p12">
              <a:extLst>
                <a:ext uri="{FF2B5EF4-FFF2-40B4-BE49-F238E27FC236}">
                  <a16:creationId xmlns:a16="http://schemas.microsoft.com/office/drawing/2014/main" id="{D797D7B5-B29C-4E5A-A29C-B79495B1721F}"/>
                </a:ext>
              </a:extLst>
            </p:cNvPr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4;p12">
              <a:extLst>
                <a:ext uri="{FF2B5EF4-FFF2-40B4-BE49-F238E27FC236}">
                  <a16:creationId xmlns:a16="http://schemas.microsoft.com/office/drawing/2014/main" id="{E85D35E7-CD9E-460F-92CC-218CEBB384D5}"/>
                </a:ext>
              </a:extLst>
            </p:cNvPr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C235BC-F059-4133-A43B-EA3A0F8BB307}"/>
              </a:ext>
            </a:extLst>
          </p:cNvPr>
          <p:cNvGrpSpPr/>
          <p:nvPr userDrawn="1"/>
        </p:nvGrpSpPr>
        <p:grpSpPr>
          <a:xfrm>
            <a:off x="-653217" y="571565"/>
            <a:ext cx="12184700" cy="4917201"/>
            <a:chOff x="-653217" y="630750"/>
            <a:chExt cx="12184700" cy="4858016"/>
          </a:xfrm>
        </p:grpSpPr>
        <p:sp>
          <p:nvSpPr>
            <p:cNvPr id="15" name="Google Shape;122;p9">
              <a:extLst>
                <a:ext uri="{FF2B5EF4-FFF2-40B4-BE49-F238E27FC236}">
                  <a16:creationId xmlns:a16="http://schemas.microsoft.com/office/drawing/2014/main" id="{99269735-F8A8-4FC0-BA8C-63F84157A85F}"/>
                </a:ext>
              </a:extLst>
            </p:cNvPr>
            <p:cNvSpPr/>
            <p:nvPr userDrawn="1"/>
          </p:nvSpPr>
          <p:spPr>
            <a:xfrm flipH="1">
              <a:off x="-418689" y="630750"/>
              <a:ext cx="11950172" cy="4858016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92D25D-1F55-4645-9C4B-D6776936A560}"/>
                </a:ext>
              </a:extLst>
            </p:cNvPr>
            <p:cNvSpPr/>
            <p:nvPr userDrawn="1"/>
          </p:nvSpPr>
          <p:spPr>
            <a:xfrm>
              <a:off x="-653217" y="1671942"/>
              <a:ext cx="2178204" cy="309305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877E85-B032-40F4-B4CC-85949D22D074}"/>
                </a:ext>
              </a:extLst>
            </p:cNvPr>
            <p:cNvSpPr/>
            <p:nvPr userDrawn="1"/>
          </p:nvSpPr>
          <p:spPr>
            <a:xfrm>
              <a:off x="940281" y="1381024"/>
              <a:ext cx="3563744" cy="33300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Google Shape;150;p12">
            <a:extLst>
              <a:ext uri="{FF2B5EF4-FFF2-40B4-BE49-F238E27FC236}">
                <a16:creationId xmlns:a16="http://schemas.microsoft.com/office/drawing/2014/main" id="{B6F189A0-C4AD-4932-A339-E5944CB46154}"/>
              </a:ext>
            </a:extLst>
          </p:cNvPr>
          <p:cNvSpPr txBox="1">
            <a:spLocks noGrp="1"/>
          </p:cNvSpPr>
          <p:nvPr userDrawn="1">
            <p:ph type="body" idx="1" hasCustomPrompt="1"/>
          </p:nvPr>
        </p:nvSpPr>
        <p:spPr>
          <a:xfrm>
            <a:off x="702160" y="2389227"/>
            <a:ext cx="6594895" cy="259542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268288" lvl="0" indent="-268288" algn="l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 dirty="0"/>
              <a:t>Add lesson steps here</a:t>
            </a:r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091372-A17C-4EEF-BF3A-61080EF5B59D}"/>
              </a:ext>
            </a:extLst>
          </p:cNvPr>
          <p:cNvGrpSpPr/>
          <p:nvPr userDrawn="1"/>
        </p:nvGrpSpPr>
        <p:grpSpPr>
          <a:xfrm>
            <a:off x="-3111285" y="120353"/>
            <a:ext cx="12140297" cy="5796939"/>
            <a:chOff x="-3111285" y="120353"/>
            <a:chExt cx="12140297" cy="5796939"/>
          </a:xfrm>
        </p:grpSpPr>
        <p:sp>
          <p:nvSpPr>
            <p:cNvPr id="8" name="Google Shape;146;p12">
              <a:extLst>
                <a:ext uri="{FF2B5EF4-FFF2-40B4-BE49-F238E27FC236}">
                  <a16:creationId xmlns:a16="http://schemas.microsoft.com/office/drawing/2014/main" id="{300714F1-C268-40A7-875F-372F110503B1}"/>
                </a:ext>
              </a:extLst>
            </p:cNvPr>
            <p:cNvSpPr/>
            <p:nvPr userDrawn="1"/>
          </p:nvSpPr>
          <p:spPr>
            <a:xfrm flipH="1">
              <a:off x="7205678" y="1203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;p12">
              <a:extLst>
                <a:ext uri="{FF2B5EF4-FFF2-40B4-BE49-F238E27FC236}">
                  <a16:creationId xmlns:a16="http://schemas.microsoft.com/office/drawing/2014/main" id="{CB79CBE6-DB2C-4376-98F9-902310353F9C}"/>
                </a:ext>
              </a:extLst>
            </p:cNvPr>
            <p:cNvSpPr/>
            <p:nvPr userDrawn="1"/>
          </p:nvSpPr>
          <p:spPr>
            <a:xfrm flipH="1">
              <a:off x="5320662" y="151417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;p12">
              <a:extLst>
                <a:ext uri="{FF2B5EF4-FFF2-40B4-BE49-F238E27FC236}">
                  <a16:creationId xmlns:a16="http://schemas.microsoft.com/office/drawing/2014/main" id="{A4861F86-37C0-4D43-B438-A0ECED1C81DF}"/>
                </a:ext>
              </a:extLst>
            </p:cNvPr>
            <p:cNvSpPr/>
            <p:nvPr userDrawn="1"/>
          </p:nvSpPr>
          <p:spPr>
            <a:xfrm flipH="1">
              <a:off x="6468330" y="1072082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5;p2">
              <a:extLst>
                <a:ext uri="{FF2B5EF4-FFF2-40B4-BE49-F238E27FC236}">
                  <a16:creationId xmlns:a16="http://schemas.microsoft.com/office/drawing/2014/main" id="{9715D15A-3B7E-4BF1-A5CC-5B27AB0E65B1}"/>
                </a:ext>
              </a:extLst>
            </p:cNvPr>
            <p:cNvGrpSpPr/>
            <p:nvPr userDrawn="1"/>
          </p:nvGrpSpPr>
          <p:grpSpPr>
            <a:xfrm>
              <a:off x="-3111285" y="4217261"/>
              <a:ext cx="4267541" cy="1700031"/>
              <a:chOff x="4853275" y="3998575"/>
              <a:chExt cx="2673000" cy="1065000"/>
            </a:xfrm>
          </p:grpSpPr>
          <p:sp>
            <p:nvSpPr>
              <p:cNvPr id="31" name="Google Shape;26;p2">
                <a:extLst>
                  <a:ext uri="{FF2B5EF4-FFF2-40B4-BE49-F238E27FC236}">
                    <a16:creationId xmlns:a16="http://schemas.microsoft.com/office/drawing/2014/main" id="{736F05B9-CAF4-4BB0-A80D-B1399B12C956}"/>
                  </a:ext>
                </a:extLst>
              </p:cNvPr>
              <p:cNvSpPr/>
              <p:nvPr/>
            </p:nvSpPr>
            <p:spPr>
              <a:xfrm>
                <a:off x="4853275" y="3998575"/>
                <a:ext cx="2673000" cy="106500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42600" extrusionOk="0">
                    <a:moveTo>
                      <a:pt x="50639" y="1"/>
                    </a:moveTo>
                    <a:cubicBezTo>
                      <a:pt x="50453" y="1"/>
                      <a:pt x="50266" y="1"/>
                      <a:pt x="50079" y="2"/>
                    </a:cubicBezTo>
                    <a:cubicBezTo>
                      <a:pt x="17720" y="223"/>
                      <a:pt x="2966" y="23557"/>
                      <a:pt x="408" y="28083"/>
                    </a:cubicBezTo>
                    <a:cubicBezTo>
                      <a:pt x="130" y="28568"/>
                      <a:pt x="0" y="28839"/>
                      <a:pt x="0" y="28839"/>
                    </a:cubicBezTo>
                    <a:lnTo>
                      <a:pt x="361" y="30903"/>
                    </a:lnTo>
                    <a:lnTo>
                      <a:pt x="1183" y="35536"/>
                    </a:lnTo>
                    <a:lnTo>
                      <a:pt x="1844" y="39270"/>
                    </a:lnTo>
                    <a:lnTo>
                      <a:pt x="2432" y="42600"/>
                    </a:lnTo>
                    <a:cubicBezTo>
                      <a:pt x="2432" y="42600"/>
                      <a:pt x="17028" y="19399"/>
                      <a:pt x="47765" y="18234"/>
                    </a:cubicBezTo>
                    <a:cubicBezTo>
                      <a:pt x="48697" y="18198"/>
                      <a:pt x="49615" y="18181"/>
                      <a:pt x="50518" y="18181"/>
                    </a:cubicBezTo>
                    <a:cubicBezTo>
                      <a:pt x="79377" y="18181"/>
                      <a:pt x="93208" y="35705"/>
                      <a:pt x="93208" y="35705"/>
                    </a:cubicBezTo>
                    <a:cubicBezTo>
                      <a:pt x="93208" y="35705"/>
                      <a:pt x="94818" y="36123"/>
                      <a:pt x="96929" y="36467"/>
                    </a:cubicBezTo>
                    <a:cubicBezTo>
                      <a:pt x="97641" y="36581"/>
                      <a:pt x="98409" y="36687"/>
                      <a:pt x="99194" y="36768"/>
                    </a:cubicBezTo>
                    <a:cubicBezTo>
                      <a:pt x="100030" y="36850"/>
                      <a:pt x="100881" y="36904"/>
                      <a:pt x="101697" y="36904"/>
                    </a:cubicBezTo>
                    <a:cubicBezTo>
                      <a:pt x="102071" y="36904"/>
                      <a:pt x="102437" y="36893"/>
                      <a:pt x="102791" y="36868"/>
                    </a:cubicBezTo>
                    <a:cubicBezTo>
                      <a:pt x="105112" y="36718"/>
                      <a:pt x="106920" y="35996"/>
                      <a:pt x="106843" y="34102"/>
                    </a:cubicBezTo>
                    <a:cubicBezTo>
                      <a:pt x="106826" y="33454"/>
                      <a:pt x="106579" y="32676"/>
                      <a:pt x="106068" y="31737"/>
                    </a:cubicBezTo>
                    <a:cubicBezTo>
                      <a:pt x="101456" y="23298"/>
                      <a:pt x="86068" y="1"/>
                      <a:pt x="50639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7;p2">
                <a:extLst>
                  <a:ext uri="{FF2B5EF4-FFF2-40B4-BE49-F238E27FC236}">
                    <a16:creationId xmlns:a16="http://schemas.microsoft.com/office/drawing/2014/main" id="{F963BF93-1A25-4B6A-89FC-139F91BDFCB0}"/>
                  </a:ext>
                </a:extLst>
              </p:cNvPr>
              <p:cNvSpPr/>
              <p:nvPr/>
            </p:nvSpPr>
            <p:spPr>
              <a:xfrm>
                <a:off x="4853275" y="4084425"/>
                <a:ext cx="2673000" cy="97915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39166" extrusionOk="0">
                    <a:moveTo>
                      <a:pt x="50657" y="0"/>
                    </a:moveTo>
                    <a:cubicBezTo>
                      <a:pt x="23883" y="0"/>
                      <a:pt x="6394" y="17540"/>
                      <a:pt x="408" y="24649"/>
                    </a:cubicBezTo>
                    <a:cubicBezTo>
                      <a:pt x="130" y="25134"/>
                      <a:pt x="0" y="25405"/>
                      <a:pt x="0" y="25405"/>
                    </a:cubicBezTo>
                    <a:lnTo>
                      <a:pt x="361" y="27469"/>
                    </a:lnTo>
                    <a:lnTo>
                      <a:pt x="1183" y="32102"/>
                    </a:lnTo>
                    <a:lnTo>
                      <a:pt x="1844" y="35836"/>
                    </a:lnTo>
                    <a:lnTo>
                      <a:pt x="2432" y="39166"/>
                    </a:lnTo>
                    <a:cubicBezTo>
                      <a:pt x="2432" y="39166"/>
                      <a:pt x="17028" y="15965"/>
                      <a:pt x="47765" y="14800"/>
                    </a:cubicBezTo>
                    <a:cubicBezTo>
                      <a:pt x="48697" y="14764"/>
                      <a:pt x="49615" y="14747"/>
                      <a:pt x="50518" y="14747"/>
                    </a:cubicBezTo>
                    <a:cubicBezTo>
                      <a:pt x="79377" y="14747"/>
                      <a:pt x="93208" y="32271"/>
                      <a:pt x="93208" y="32271"/>
                    </a:cubicBezTo>
                    <a:cubicBezTo>
                      <a:pt x="93208" y="32271"/>
                      <a:pt x="94818" y="32689"/>
                      <a:pt x="96929" y="33033"/>
                    </a:cubicBezTo>
                    <a:cubicBezTo>
                      <a:pt x="97641" y="33147"/>
                      <a:pt x="98409" y="33253"/>
                      <a:pt x="99194" y="33334"/>
                    </a:cubicBezTo>
                    <a:cubicBezTo>
                      <a:pt x="100030" y="33416"/>
                      <a:pt x="100881" y="33470"/>
                      <a:pt x="101697" y="33470"/>
                    </a:cubicBezTo>
                    <a:cubicBezTo>
                      <a:pt x="102071" y="33470"/>
                      <a:pt x="102437" y="33459"/>
                      <a:pt x="102791" y="33434"/>
                    </a:cubicBezTo>
                    <a:cubicBezTo>
                      <a:pt x="105112" y="33284"/>
                      <a:pt x="106920" y="32562"/>
                      <a:pt x="106843" y="30668"/>
                    </a:cubicBezTo>
                    <a:cubicBezTo>
                      <a:pt x="99869" y="21784"/>
                      <a:pt x="80819" y="1224"/>
                      <a:pt x="53273" y="56"/>
                    </a:cubicBezTo>
                    <a:cubicBezTo>
                      <a:pt x="52391" y="18"/>
                      <a:pt x="51520" y="0"/>
                      <a:pt x="50657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8;p2">
                <a:extLst>
                  <a:ext uri="{FF2B5EF4-FFF2-40B4-BE49-F238E27FC236}">
                    <a16:creationId xmlns:a16="http://schemas.microsoft.com/office/drawing/2014/main" id="{68D2580E-9E3E-4CE0-8C11-9AB459C07378}"/>
                  </a:ext>
                </a:extLst>
              </p:cNvPr>
              <p:cNvSpPr/>
              <p:nvPr/>
            </p:nvSpPr>
            <p:spPr>
              <a:xfrm>
                <a:off x="4862300" y="4163500"/>
                <a:ext cx="2560775" cy="900075"/>
              </a:xfrm>
              <a:custGeom>
                <a:avLst/>
                <a:gdLst/>
                <a:ahLst/>
                <a:cxnLst/>
                <a:rect l="l" t="t" r="r" b="b"/>
                <a:pathLst>
                  <a:path w="102431" h="36003" extrusionOk="0">
                    <a:moveTo>
                      <a:pt x="52078" y="1"/>
                    </a:moveTo>
                    <a:cubicBezTo>
                      <a:pt x="22329" y="1"/>
                      <a:pt x="5689" y="17107"/>
                      <a:pt x="0" y="24306"/>
                    </a:cubicBezTo>
                    <a:lnTo>
                      <a:pt x="822" y="28939"/>
                    </a:lnTo>
                    <a:lnTo>
                      <a:pt x="1483" y="32673"/>
                    </a:lnTo>
                    <a:lnTo>
                      <a:pt x="2071" y="36003"/>
                    </a:lnTo>
                    <a:cubicBezTo>
                      <a:pt x="2071" y="36003"/>
                      <a:pt x="16667" y="12802"/>
                      <a:pt x="47404" y="11637"/>
                    </a:cubicBezTo>
                    <a:cubicBezTo>
                      <a:pt x="48336" y="11601"/>
                      <a:pt x="49254" y="11584"/>
                      <a:pt x="50157" y="11584"/>
                    </a:cubicBezTo>
                    <a:cubicBezTo>
                      <a:pt x="79016" y="11584"/>
                      <a:pt x="92847" y="29108"/>
                      <a:pt x="92847" y="29108"/>
                    </a:cubicBezTo>
                    <a:cubicBezTo>
                      <a:pt x="92847" y="29108"/>
                      <a:pt x="94457" y="29526"/>
                      <a:pt x="96568" y="29870"/>
                    </a:cubicBezTo>
                    <a:cubicBezTo>
                      <a:pt x="97280" y="29984"/>
                      <a:pt x="98048" y="30090"/>
                      <a:pt x="98833" y="30171"/>
                    </a:cubicBezTo>
                    <a:cubicBezTo>
                      <a:pt x="99669" y="30253"/>
                      <a:pt x="100520" y="30307"/>
                      <a:pt x="101336" y="30307"/>
                    </a:cubicBezTo>
                    <a:cubicBezTo>
                      <a:pt x="101710" y="30307"/>
                      <a:pt x="102076" y="30296"/>
                      <a:pt x="102430" y="30271"/>
                    </a:cubicBezTo>
                    <a:cubicBezTo>
                      <a:pt x="95663" y="19272"/>
                      <a:pt x="80068" y="289"/>
                      <a:pt x="52912" y="5"/>
                    </a:cubicBezTo>
                    <a:cubicBezTo>
                      <a:pt x="52633" y="2"/>
                      <a:pt x="52355" y="1"/>
                      <a:pt x="52078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;p2">
                <a:extLst>
                  <a:ext uri="{FF2B5EF4-FFF2-40B4-BE49-F238E27FC236}">
                    <a16:creationId xmlns:a16="http://schemas.microsoft.com/office/drawing/2014/main" id="{2A35EB04-6E45-439C-B7A7-F31EBC2F88F3}"/>
                  </a:ext>
                </a:extLst>
              </p:cNvPr>
              <p:cNvSpPr/>
              <p:nvPr/>
            </p:nvSpPr>
            <p:spPr>
              <a:xfrm>
                <a:off x="4882825" y="4270425"/>
                <a:ext cx="2450300" cy="793150"/>
              </a:xfrm>
              <a:custGeom>
                <a:avLst/>
                <a:gdLst/>
                <a:ahLst/>
                <a:cxnLst/>
                <a:rect l="l" t="t" r="r" b="b"/>
                <a:pathLst>
                  <a:path w="98012" h="31726" extrusionOk="0">
                    <a:moveTo>
                      <a:pt x="50675" y="0"/>
                    </a:moveTo>
                    <a:cubicBezTo>
                      <a:pt x="50614" y="0"/>
                      <a:pt x="50554" y="0"/>
                      <a:pt x="50494" y="0"/>
                    </a:cubicBezTo>
                    <a:cubicBezTo>
                      <a:pt x="20436" y="74"/>
                      <a:pt x="4302" y="18816"/>
                      <a:pt x="1" y="24662"/>
                    </a:cubicBezTo>
                    <a:lnTo>
                      <a:pt x="662" y="28396"/>
                    </a:lnTo>
                    <a:lnTo>
                      <a:pt x="1250" y="31726"/>
                    </a:lnTo>
                    <a:cubicBezTo>
                      <a:pt x="1250" y="31726"/>
                      <a:pt x="15846" y="8525"/>
                      <a:pt x="46583" y="7360"/>
                    </a:cubicBezTo>
                    <a:cubicBezTo>
                      <a:pt x="47515" y="7324"/>
                      <a:pt x="48433" y="7307"/>
                      <a:pt x="49336" y="7307"/>
                    </a:cubicBezTo>
                    <a:cubicBezTo>
                      <a:pt x="78195" y="7307"/>
                      <a:pt x="92026" y="24831"/>
                      <a:pt x="92026" y="24831"/>
                    </a:cubicBezTo>
                    <a:cubicBezTo>
                      <a:pt x="92026" y="24831"/>
                      <a:pt x="93636" y="25249"/>
                      <a:pt x="95747" y="25593"/>
                    </a:cubicBezTo>
                    <a:cubicBezTo>
                      <a:pt x="96459" y="25707"/>
                      <a:pt x="97227" y="25813"/>
                      <a:pt x="98012" y="25894"/>
                    </a:cubicBezTo>
                    <a:cubicBezTo>
                      <a:pt x="94894" y="20364"/>
                      <a:pt x="81334" y="0"/>
                      <a:pt x="50675" y="0"/>
                    </a:cubicBez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;p2">
                <a:extLst>
                  <a:ext uri="{FF2B5EF4-FFF2-40B4-BE49-F238E27FC236}">
                    <a16:creationId xmlns:a16="http://schemas.microsoft.com/office/drawing/2014/main" id="{81A004A7-794A-4893-AD64-E51A2B9E13B2}"/>
                  </a:ext>
                </a:extLst>
              </p:cNvPr>
              <p:cNvSpPr/>
              <p:nvPr/>
            </p:nvSpPr>
            <p:spPr>
              <a:xfrm>
                <a:off x="4899375" y="4377875"/>
                <a:ext cx="2377125" cy="685700"/>
              </a:xfrm>
              <a:custGeom>
                <a:avLst/>
                <a:gdLst/>
                <a:ahLst/>
                <a:cxnLst/>
                <a:rect l="l" t="t" r="r" b="b"/>
                <a:pathLst>
                  <a:path w="95085" h="27428" extrusionOk="0">
                    <a:moveTo>
                      <a:pt x="49625" y="1"/>
                    </a:moveTo>
                    <a:cubicBezTo>
                      <a:pt x="19628" y="1"/>
                      <a:pt x="4618" y="17463"/>
                      <a:pt x="0" y="24098"/>
                    </a:cubicBezTo>
                    <a:lnTo>
                      <a:pt x="588" y="27428"/>
                    </a:lnTo>
                    <a:cubicBezTo>
                      <a:pt x="588" y="27428"/>
                      <a:pt x="15184" y="4227"/>
                      <a:pt x="45921" y="3062"/>
                    </a:cubicBezTo>
                    <a:cubicBezTo>
                      <a:pt x="46853" y="3026"/>
                      <a:pt x="47771" y="3009"/>
                      <a:pt x="48674" y="3009"/>
                    </a:cubicBezTo>
                    <a:cubicBezTo>
                      <a:pt x="77533" y="3009"/>
                      <a:pt x="91364" y="20533"/>
                      <a:pt x="91364" y="20533"/>
                    </a:cubicBezTo>
                    <a:cubicBezTo>
                      <a:pt x="91364" y="20533"/>
                      <a:pt x="92974" y="20951"/>
                      <a:pt x="95085" y="21295"/>
                    </a:cubicBezTo>
                    <a:cubicBezTo>
                      <a:pt x="88257" y="12277"/>
                      <a:pt x="74907" y="560"/>
                      <a:pt x="51429" y="22"/>
                    </a:cubicBezTo>
                    <a:cubicBezTo>
                      <a:pt x="50822" y="8"/>
                      <a:pt x="50220" y="1"/>
                      <a:pt x="49625" y="1"/>
                    </a:cubicBez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258;p39">
              <a:extLst>
                <a:ext uri="{FF2B5EF4-FFF2-40B4-BE49-F238E27FC236}">
                  <a16:creationId xmlns:a16="http://schemas.microsoft.com/office/drawing/2014/main" id="{6EB44112-092C-4C20-B12D-3624559902B2}"/>
                </a:ext>
              </a:extLst>
            </p:cNvPr>
            <p:cNvGrpSpPr/>
            <p:nvPr userDrawn="1"/>
          </p:nvGrpSpPr>
          <p:grpSpPr>
            <a:xfrm>
              <a:off x="8086989" y="127321"/>
              <a:ext cx="942023" cy="791496"/>
              <a:chOff x="781540" y="396966"/>
              <a:chExt cx="942023" cy="791496"/>
            </a:xfrm>
          </p:grpSpPr>
          <p:sp>
            <p:nvSpPr>
              <p:cNvPr id="12" name="Google Shape;1259;p39">
                <a:extLst>
                  <a:ext uri="{FF2B5EF4-FFF2-40B4-BE49-F238E27FC236}">
                    <a16:creationId xmlns:a16="http://schemas.microsoft.com/office/drawing/2014/main" id="{A73F493B-4D7D-4EA3-8DDE-7F5392F458DC}"/>
                  </a:ext>
                </a:extLst>
              </p:cNvPr>
              <p:cNvSpPr/>
              <p:nvPr/>
            </p:nvSpPr>
            <p:spPr>
              <a:xfrm rot="4979947">
                <a:off x="885747" y="437597"/>
                <a:ext cx="710226" cy="71023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45" extrusionOk="0">
                    <a:moveTo>
                      <a:pt x="1871" y="0"/>
                    </a:moveTo>
                    <a:cubicBezTo>
                      <a:pt x="1755" y="0"/>
                      <a:pt x="1641" y="10"/>
                      <a:pt x="1528" y="34"/>
                    </a:cubicBezTo>
                    <a:cubicBezTo>
                      <a:pt x="1445" y="47"/>
                      <a:pt x="1362" y="70"/>
                      <a:pt x="1279" y="100"/>
                    </a:cubicBezTo>
                    <a:cubicBezTo>
                      <a:pt x="1109" y="154"/>
                      <a:pt x="949" y="233"/>
                      <a:pt x="806" y="337"/>
                    </a:cubicBezTo>
                    <a:cubicBezTo>
                      <a:pt x="740" y="380"/>
                      <a:pt x="676" y="429"/>
                      <a:pt x="617" y="483"/>
                    </a:cubicBezTo>
                    <a:cubicBezTo>
                      <a:pt x="237" y="825"/>
                      <a:pt x="1" y="1321"/>
                      <a:pt x="1" y="1874"/>
                    </a:cubicBezTo>
                    <a:cubicBezTo>
                      <a:pt x="1" y="2909"/>
                      <a:pt x="839" y="3744"/>
                      <a:pt x="1871" y="3744"/>
                    </a:cubicBezTo>
                    <a:cubicBezTo>
                      <a:pt x="1987" y="3744"/>
                      <a:pt x="2101" y="3734"/>
                      <a:pt x="2210" y="3714"/>
                    </a:cubicBezTo>
                    <a:cubicBezTo>
                      <a:pt x="2294" y="3701"/>
                      <a:pt x="2377" y="3678"/>
                      <a:pt x="2457" y="3651"/>
                    </a:cubicBezTo>
                    <a:cubicBezTo>
                      <a:pt x="2589" y="3608"/>
                      <a:pt x="2716" y="3548"/>
                      <a:pt x="2836" y="3478"/>
                    </a:cubicBezTo>
                    <a:cubicBezTo>
                      <a:pt x="2909" y="3435"/>
                      <a:pt x="2979" y="3385"/>
                      <a:pt x="3042" y="3335"/>
                    </a:cubicBezTo>
                    <a:cubicBezTo>
                      <a:pt x="3472" y="2992"/>
                      <a:pt x="3744" y="2463"/>
                      <a:pt x="3744" y="1874"/>
                    </a:cubicBezTo>
                    <a:cubicBezTo>
                      <a:pt x="3744" y="839"/>
                      <a:pt x="2906" y="0"/>
                      <a:pt x="1871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60;p39">
                <a:extLst>
                  <a:ext uri="{FF2B5EF4-FFF2-40B4-BE49-F238E27FC236}">
                    <a16:creationId xmlns:a16="http://schemas.microsoft.com/office/drawing/2014/main" id="{7B8AC870-8385-4465-9900-FC903B288715}"/>
                  </a:ext>
                </a:extLst>
              </p:cNvPr>
              <p:cNvSpPr/>
              <p:nvPr/>
            </p:nvSpPr>
            <p:spPr>
              <a:xfrm rot="4979947">
                <a:off x="1005062" y="334035"/>
                <a:ext cx="494977" cy="888316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4684" extrusionOk="0">
                    <a:moveTo>
                      <a:pt x="321" y="1"/>
                    </a:moveTo>
                    <a:cubicBezTo>
                      <a:pt x="238" y="1"/>
                      <a:pt x="159" y="29"/>
                      <a:pt x="104" y="84"/>
                    </a:cubicBezTo>
                    <a:cubicBezTo>
                      <a:pt x="14" y="174"/>
                      <a:pt x="1" y="294"/>
                      <a:pt x="1" y="394"/>
                    </a:cubicBezTo>
                    <a:cubicBezTo>
                      <a:pt x="7" y="590"/>
                      <a:pt x="38" y="823"/>
                      <a:pt x="118" y="1023"/>
                    </a:cubicBezTo>
                    <a:cubicBezTo>
                      <a:pt x="177" y="969"/>
                      <a:pt x="241" y="920"/>
                      <a:pt x="307" y="877"/>
                    </a:cubicBezTo>
                    <a:cubicBezTo>
                      <a:pt x="261" y="720"/>
                      <a:pt x="237" y="560"/>
                      <a:pt x="237" y="397"/>
                    </a:cubicBezTo>
                    <a:cubicBezTo>
                      <a:pt x="241" y="347"/>
                      <a:pt x="241" y="281"/>
                      <a:pt x="267" y="254"/>
                    </a:cubicBezTo>
                    <a:cubicBezTo>
                      <a:pt x="280" y="243"/>
                      <a:pt x="301" y="237"/>
                      <a:pt x="325" y="237"/>
                    </a:cubicBezTo>
                    <a:cubicBezTo>
                      <a:pt x="342" y="237"/>
                      <a:pt x="360" y="240"/>
                      <a:pt x="377" y="247"/>
                    </a:cubicBezTo>
                    <a:cubicBezTo>
                      <a:pt x="433" y="270"/>
                      <a:pt x="483" y="317"/>
                      <a:pt x="533" y="370"/>
                    </a:cubicBezTo>
                    <a:cubicBezTo>
                      <a:pt x="620" y="454"/>
                      <a:pt x="700" y="547"/>
                      <a:pt x="780" y="640"/>
                    </a:cubicBezTo>
                    <a:cubicBezTo>
                      <a:pt x="1455" y="1436"/>
                      <a:pt x="1951" y="2511"/>
                      <a:pt x="2327" y="3981"/>
                    </a:cubicBezTo>
                    <a:cubicBezTo>
                      <a:pt x="2330" y="3995"/>
                      <a:pt x="2334" y="4008"/>
                      <a:pt x="2337" y="4018"/>
                    </a:cubicBezTo>
                    <a:cubicBezTo>
                      <a:pt x="2370" y="4155"/>
                      <a:pt x="2394" y="4284"/>
                      <a:pt x="2350" y="4391"/>
                    </a:cubicBezTo>
                    <a:cubicBezTo>
                      <a:pt x="2341" y="4421"/>
                      <a:pt x="2315" y="4437"/>
                      <a:pt x="2289" y="4437"/>
                    </a:cubicBezTo>
                    <a:cubicBezTo>
                      <a:pt x="2281" y="4437"/>
                      <a:pt x="2272" y="4435"/>
                      <a:pt x="2264" y="4431"/>
                    </a:cubicBezTo>
                    <a:cubicBezTo>
                      <a:pt x="2144" y="4374"/>
                      <a:pt x="2041" y="4291"/>
                      <a:pt x="1958" y="4191"/>
                    </a:cubicBezTo>
                    <a:cubicBezTo>
                      <a:pt x="1878" y="4218"/>
                      <a:pt x="1795" y="4241"/>
                      <a:pt x="1711" y="4254"/>
                    </a:cubicBezTo>
                    <a:cubicBezTo>
                      <a:pt x="1821" y="4421"/>
                      <a:pt x="1981" y="4557"/>
                      <a:pt x="2161" y="4643"/>
                    </a:cubicBezTo>
                    <a:cubicBezTo>
                      <a:pt x="2201" y="4662"/>
                      <a:pt x="2252" y="4684"/>
                      <a:pt x="2310" y="4684"/>
                    </a:cubicBezTo>
                    <a:cubicBezTo>
                      <a:pt x="2314" y="4684"/>
                      <a:pt x="2319" y="4684"/>
                      <a:pt x="2324" y="4683"/>
                    </a:cubicBezTo>
                    <a:cubicBezTo>
                      <a:pt x="2430" y="4677"/>
                      <a:pt x="2520" y="4600"/>
                      <a:pt x="2570" y="4477"/>
                    </a:cubicBezTo>
                    <a:cubicBezTo>
                      <a:pt x="2600" y="4408"/>
                      <a:pt x="2610" y="4331"/>
                      <a:pt x="2610" y="4258"/>
                    </a:cubicBezTo>
                    <a:cubicBezTo>
                      <a:pt x="2610" y="4144"/>
                      <a:pt x="2583" y="4032"/>
                      <a:pt x="2557" y="3921"/>
                    </a:cubicBezTo>
                    <a:cubicBezTo>
                      <a:pt x="2550" y="3905"/>
                      <a:pt x="2547" y="3892"/>
                      <a:pt x="2543" y="3875"/>
                    </a:cubicBezTo>
                    <a:cubicBezTo>
                      <a:pt x="2170" y="2440"/>
                      <a:pt x="1685" y="1379"/>
                      <a:pt x="1029" y="574"/>
                    </a:cubicBezTo>
                    <a:cubicBezTo>
                      <a:pt x="926" y="444"/>
                      <a:pt x="816" y="321"/>
                      <a:pt x="703" y="204"/>
                    </a:cubicBezTo>
                    <a:cubicBezTo>
                      <a:pt x="637" y="138"/>
                      <a:pt x="563" y="67"/>
                      <a:pt x="463" y="27"/>
                    </a:cubicBezTo>
                    <a:cubicBezTo>
                      <a:pt x="417" y="10"/>
                      <a:pt x="36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49;p12">
            <a:extLst>
              <a:ext uri="{FF2B5EF4-FFF2-40B4-BE49-F238E27FC236}">
                <a16:creationId xmlns:a16="http://schemas.microsoft.com/office/drawing/2014/main" id="{F98310EC-358E-47B8-AF38-4116DF1E3B23}"/>
              </a:ext>
            </a:extLst>
          </p:cNvPr>
          <p:cNvSpPr txBox="1">
            <a:spLocks noGrp="1"/>
          </p:cNvSpPr>
          <p:nvPr userDrawn="1">
            <p:ph type="title" hasCustomPrompt="1"/>
          </p:nvPr>
        </p:nvSpPr>
        <p:spPr>
          <a:xfrm>
            <a:off x="716369" y="481606"/>
            <a:ext cx="4840984" cy="16661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0"/>
              <a:buNone/>
              <a:defRPr sz="48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dirty="0"/>
              <a:t>Section title here</a:t>
            </a:r>
            <a:endParaRPr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4F42EC06-12B7-453A-B81B-4DDBA09DD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6232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te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D26A-F069-4225-AB5E-658C088700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0906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BLANK_1">
    <p:bg>
      <p:bgPr>
        <a:solidFill>
          <a:srgbClr val="E7F4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54" name="Google Shape;154;p1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59" name="Google Shape;159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4"/>
          <p:cNvGrpSpPr/>
          <p:nvPr userDrawn="1"/>
        </p:nvGrpSpPr>
        <p:grpSpPr>
          <a:xfrm>
            <a:off x="-2828475" y="-1908869"/>
            <a:ext cx="10722516" cy="9126600"/>
            <a:chOff x="-2828475" y="-1908869"/>
            <a:chExt cx="10722516" cy="9126600"/>
          </a:xfrm>
        </p:grpSpPr>
        <p:sp>
          <p:nvSpPr>
            <p:cNvPr id="163" name="Google Shape;163;p14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52;p26">
            <a:extLst>
              <a:ext uri="{FF2B5EF4-FFF2-40B4-BE49-F238E27FC236}">
                <a16:creationId xmlns:a16="http://schemas.microsoft.com/office/drawing/2014/main" id="{4C66A5B6-526E-4C97-8F44-7B5F4EAA74F6}"/>
              </a:ext>
            </a:extLst>
          </p:cNvPr>
          <p:cNvGrpSpPr/>
          <p:nvPr userDrawn="1"/>
        </p:nvGrpSpPr>
        <p:grpSpPr>
          <a:xfrm>
            <a:off x="5363597" y="454021"/>
            <a:ext cx="2536262" cy="1906091"/>
            <a:chOff x="5363597" y="454021"/>
            <a:chExt cx="2536262" cy="1906091"/>
          </a:xfrm>
        </p:grpSpPr>
        <p:sp>
          <p:nvSpPr>
            <p:cNvPr id="31" name="Google Shape;453;p26">
              <a:extLst>
                <a:ext uri="{FF2B5EF4-FFF2-40B4-BE49-F238E27FC236}">
                  <a16:creationId xmlns:a16="http://schemas.microsoft.com/office/drawing/2014/main" id="{0720315E-2992-4CD7-BDFF-0E3B52AB4DF4}"/>
                </a:ext>
              </a:extLst>
            </p:cNvPr>
            <p:cNvSpPr/>
            <p:nvPr/>
          </p:nvSpPr>
          <p:spPr>
            <a:xfrm rot="317361">
              <a:off x="5901213" y="1764168"/>
              <a:ext cx="787943" cy="560820"/>
            </a:xfrm>
            <a:custGeom>
              <a:avLst/>
              <a:gdLst/>
              <a:ahLst/>
              <a:cxnLst/>
              <a:rect l="l" t="t" r="r" b="b"/>
              <a:pathLst>
                <a:path w="10373" h="7383" extrusionOk="0">
                  <a:moveTo>
                    <a:pt x="10373" y="1"/>
                  </a:moveTo>
                  <a:lnTo>
                    <a:pt x="6558" y="1333"/>
                  </a:lnTo>
                  <a:cubicBezTo>
                    <a:pt x="6558" y="5465"/>
                    <a:pt x="202" y="6039"/>
                    <a:pt x="68" y="6738"/>
                  </a:cubicBezTo>
                  <a:cubicBezTo>
                    <a:pt x="0" y="7093"/>
                    <a:pt x="844" y="7383"/>
                    <a:pt x="2115" y="7383"/>
                  </a:cubicBezTo>
                  <a:cubicBezTo>
                    <a:pt x="3342" y="7383"/>
                    <a:pt x="4968" y="7113"/>
                    <a:pt x="6558" y="6374"/>
                  </a:cubicBezTo>
                  <a:cubicBezTo>
                    <a:pt x="9799" y="4867"/>
                    <a:pt x="10373" y="1"/>
                    <a:pt x="1037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2" name="Google Shape;454;p26">
              <a:extLst>
                <a:ext uri="{FF2B5EF4-FFF2-40B4-BE49-F238E27FC236}">
                  <a16:creationId xmlns:a16="http://schemas.microsoft.com/office/drawing/2014/main" id="{5B096D14-666D-4E92-AD5E-C3E7D7AD216C}"/>
                </a:ext>
              </a:extLst>
            </p:cNvPr>
            <p:cNvSpPr/>
            <p:nvPr/>
          </p:nvSpPr>
          <p:spPr>
            <a:xfrm rot="317361">
              <a:off x="5378995" y="753724"/>
              <a:ext cx="950803" cy="377982"/>
            </a:xfrm>
            <a:custGeom>
              <a:avLst/>
              <a:gdLst/>
              <a:ahLst/>
              <a:cxnLst/>
              <a:rect l="l" t="t" r="r" b="b"/>
              <a:pathLst>
                <a:path w="12517" h="4976" extrusionOk="0">
                  <a:moveTo>
                    <a:pt x="7221" y="0"/>
                  </a:moveTo>
                  <a:cubicBezTo>
                    <a:pt x="6554" y="0"/>
                    <a:pt x="5879" y="110"/>
                    <a:pt x="5232" y="384"/>
                  </a:cubicBezTo>
                  <a:cubicBezTo>
                    <a:pt x="1938" y="1777"/>
                    <a:pt x="1" y="4583"/>
                    <a:pt x="608" y="4954"/>
                  </a:cubicBezTo>
                  <a:cubicBezTo>
                    <a:pt x="634" y="4969"/>
                    <a:pt x="666" y="4976"/>
                    <a:pt x="704" y="4976"/>
                  </a:cubicBezTo>
                  <a:cubicBezTo>
                    <a:pt x="1371" y="4976"/>
                    <a:pt x="3996" y="2832"/>
                    <a:pt x="6506" y="2832"/>
                  </a:cubicBezTo>
                  <a:cubicBezTo>
                    <a:pt x="7368" y="2832"/>
                    <a:pt x="8217" y="3085"/>
                    <a:pt x="8969" y="3765"/>
                  </a:cubicBezTo>
                  <a:lnTo>
                    <a:pt x="12516" y="1834"/>
                  </a:lnTo>
                  <a:cubicBezTo>
                    <a:pt x="12516" y="1834"/>
                    <a:pt x="9941" y="0"/>
                    <a:pt x="722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3" name="Google Shape;455;p26">
              <a:extLst>
                <a:ext uri="{FF2B5EF4-FFF2-40B4-BE49-F238E27FC236}">
                  <a16:creationId xmlns:a16="http://schemas.microsoft.com/office/drawing/2014/main" id="{60248303-6BA9-45EB-917D-DD563D42A594}"/>
                </a:ext>
              </a:extLst>
            </p:cNvPr>
            <p:cNvSpPr/>
            <p:nvPr/>
          </p:nvSpPr>
          <p:spPr>
            <a:xfrm rot="317361">
              <a:off x="5881850" y="540989"/>
              <a:ext cx="1954551" cy="1466654"/>
            </a:xfrm>
            <a:custGeom>
              <a:avLst/>
              <a:gdLst/>
              <a:ahLst/>
              <a:cxnLst/>
              <a:rect l="l" t="t" r="r" b="b"/>
              <a:pathLst>
                <a:path w="25731" h="19308" extrusionOk="0">
                  <a:moveTo>
                    <a:pt x="19000" y="0"/>
                  </a:moveTo>
                  <a:cubicBezTo>
                    <a:pt x="17470" y="0"/>
                    <a:pt x="15805" y="91"/>
                    <a:pt x="14146" y="345"/>
                  </a:cubicBezTo>
                  <a:cubicBezTo>
                    <a:pt x="12129" y="652"/>
                    <a:pt x="10128" y="1207"/>
                    <a:pt x="8384" y="2132"/>
                  </a:cubicBezTo>
                  <a:cubicBezTo>
                    <a:pt x="5077" y="3889"/>
                    <a:pt x="2993" y="5983"/>
                    <a:pt x="1730" y="7660"/>
                  </a:cubicBezTo>
                  <a:cubicBezTo>
                    <a:pt x="428" y="9393"/>
                    <a:pt x="0" y="10680"/>
                    <a:pt x="0" y="10680"/>
                  </a:cubicBezTo>
                  <a:lnTo>
                    <a:pt x="4316" y="19307"/>
                  </a:lnTo>
                  <a:cubicBezTo>
                    <a:pt x="4316" y="19307"/>
                    <a:pt x="5662" y="19124"/>
                    <a:pt x="7622" y="18680"/>
                  </a:cubicBezTo>
                  <a:cubicBezTo>
                    <a:pt x="10382" y="18058"/>
                    <a:pt x="14356" y="16929"/>
                    <a:pt x="17509" y="15112"/>
                  </a:cubicBezTo>
                  <a:cubicBezTo>
                    <a:pt x="19076" y="14210"/>
                    <a:pt x="20352" y="13005"/>
                    <a:pt x="21388" y="11668"/>
                  </a:cubicBezTo>
                  <a:cubicBezTo>
                    <a:pt x="25072" y="6925"/>
                    <a:pt x="25730" y="552"/>
                    <a:pt x="25730" y="552"/>
                  </a:cubicBezTo>
                  <a:cubicBezTo>
                    <a:pt x="25730" y="552"/>
                    <a:pt x="22777" y="0"/>
                    <a:pt x="1900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6;p26">
              <a:extLst>
                <a:ext uri="{FF2B5EF4-FFF2-40B4-BE49-F238E27FC236}">
                  <a16:creationId xmlns:a16="http://schemas.microsoft.com/office/drawing/2014/main" id="{5782EAE0-A209-49FF-B0E1-C6D796454199}"/>
                </a:ext>
              </a:extLst>
            </p:cNvPr>
            <p:cNvSpPr/>
            <p:nvPr/>
          </p:nvSpPr>
          <p:spPr>
            <a:xfrm rot="317361">
              <a:off x="6548308" y="910983"/>
              <a:ext cx="630552" cy="630552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49" y="0"/>
                  </a:moveTo>
                  <a:cubicBezTo>
                    <a:pt x="1857" y="0"/>
                    <a:pt x="0" y="1860"/>
                    <a:pt x="0" y="4152"/>
                  </a:cubicBezTo>
                  <a:cubicBezTo>
                    <a:pt x="0" y="6443"/>
                    <a:pt x="1857" y="8300"/>
                    <a:pt x="4149" y="8300"/>
                  </a:cubicBezTo>
                  <a:cubicBezTo>
                    <a:pt x="6443" y="8300"/>
                    <a:pt x="8300" y="6443"/>
                    <a:pt x="8300" y="4152"/>
                  </a:cubicBezTo>
                  <a:cubicBezTo>
                    <a:pt x="8300" y="1860"/>
                    <a:pt x="6443" y="0"/>
                    <a:pt x="4149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7;p26">
              <a:extLst>
                <a:ext uri="{FF2B5EF4-FFF2-40B4-BE49-F238E27FC236}">
                  <a16:creationId xmlns:a16="http://schemas.microsoft.com/office/drawing/2014/main" id="{2F02A618-1133-4139-B483-C3FA5033F8C3}"/>
                </a:ext>
              </a:extLst>
            </p:cNvPr>
            <p:cNvSpPr/>
            <p:nvPr/>
          </p:nvSpPr>
          <p:spPr>
            <a:xfrm rot="317361">
              <a:off x="6661453" y="1032714"/>
              <a:ext cx="402745" cy="402669"/>
            </a:xfrm>
            <a:custGeom>
              <a:avLst/>
              <a:gdLst/>
              <a:ahLst/>
              <a:cxnLst/>
              <a:rect l="l" t="t" r="r" b="b"/>
              <a:pathLst>
                <a:path w="5302" h="5301" extrusionOk="0">
                  <a:moveTo>
                    <a:pt x="2650" y="0"/>
                  </a:moveTo>
                  <a:cubicBezTo>
                    <a:pt x="2505" y="0"/>
                    <a:pt x="2365" y="10"/>
                    <a:pt x="2229" y="33"/>
                  </a:cubicBezTo>
                  <a:cubicBezTo>
                    <a:pt x="966" y="234"/>
                    <a:pt x="0" y="1329"/>
                    <a:pt x="0" y="2652"/>
                  </a:cubicBezTo>
                  <a:cubicBezTo>
                    <a:pt x="0" y="3440"/>
                    <a:pt x="345" y="4145"/>
                    <a:pt x="892" y="4633"/>
                  </a:cubicBezTo>
                  <a:cubicBezTo>
                    <a:pt x="1347" y="5040"/>
                    <a:pt x="1944" y="5287"/>
                    <a:pt x="2599" y="5301"/>
                  </a:cubicBezTo>
                  <a:lnTo>
                    <a:pt x="2650" y="5301"/>
                  </a:lnTo>
                  <a:cubicBezTo>
                    <a:pt x="4116" y="5301"/>
                    <a:pt x="5301" y="4115"/>
                    <a:pt x="5301" y="2652"/>
                  </a:cubicBezTo>
                  <a:cubicBezTo>
                    <a:pt x="5301" y="1664"/>
                    <a:pt x="4764" y="805"/>
                    <a:pt x="3962" y="347"/>
                  </a:cubicBezTo>
                  <a:cubicBezTo>
                    <a:pt x="3575" y="127"/>
                    <a:pt x="3127" y="0"/>
                    <a:pt x="2650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8;p26">
              <a:extLst>
                <a:ext uri="{FF2B5EF4-FFF2-40B4-BE49-F238E27FC236}">
                  <a16:creationId xmlns:a16="http://schemas.microsoft.com/office/drawing/2014/main" id="{7C588F91-4F6A-473F-8C6D-D4BE254EBF5A}"/>
                </a:ext>
              </a:extLst>
            </p:cNvPr>
            <p:cNvSpPr/>
            <p:nvPr/>
          </p:nvSpPr>
          <p:spPr>
            <a:xfrm rot="317361">
              <a:off x="6980869" y="591760"/>
              <a:ext cx="880008" cy="886388"/>
            </a:xfrm>
            <a:custGeom>
              <a:avLst/>
              <a:gdLst/>
              <a:ahLst/>
              <a:cxnLst/>
              <a:rect l="l" t="t" r="r" b="b"/>
              <a:pathLst>
                <a:path w="11585" h="11669" extrusionOk="0">
                  <a:moveTo>
                    <a:pt x="4854" y="0"/>
                  </a:moveTo>
                  <a:cubicBezTo>
                    <a:pt x="3324" y="0"/>
                    <a:pt x="1659" y="91"/>
                    <a:pt x="0" y="345"/>
                  </a:cubicBezTo>
                  <a:cubicBezTo>
                    <a:pt x="1730" y="1694"/>
                    <a:pt x="5598" y="5312"/>
                    <a:pt x="7242" y="11668"/>
                  </a:cubicBezTo>
                  <a:cubicBezTo>
                    <a:pt x="10926" y="6925"/>
                    <a:pt x="11584" y="552"/>
                    <a:pt x="11584" y="552"/>
                  </a:cubicBezTo>
                  <a:cubicBezTo>
                    <a:pt x="11584" y="552"/>
                    <a:pt x="8631" y="0"/>
                    <a:pt x="4854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9;p26">
              <a:extLst>
                <a:ext uri="{FF2B5EF4-FFF2-40B4-BE49-F238E27FC236}">
                  <a16:creationId xmlns:a16="http://schemas.microsoft.com/office/drawing/2014/main" id="{BF4B7745-FCD8-4206-91A1-4F18C28B6014}"/>
                </a:ext>
              </a:extLst>
            </p:cNvPr>
            <p:cNvSpPr/>
            <p:nvPr/>
          </p:nvSpPr>
          <p:spPr>
            <a:xfrm rot="317368">
              <a:off x="5851548" y="1048430"/>
              <a:ext cx="591854" cy="904358"/>
            </a:xfrm>
            <a:custGeom>
              <a:avLst/>
              <a:gdLst/>
              <a:ahLst/>
              <a:cxnLst/>
              <a:rect l="l" t="t" r="r" b="b"/>
              <a:pathLst>
                <a:path w="7623" h="11648" extrusionOk="0">
                  <a:moveTo>
                    <a:pt x="1730" y="0"/>
                  </a:moveTo>
                  <a:cubicBezTo>
                    <a:pt x="428" y="1733"/>
                    <a:pt x="0" y="3020"/>
                    <a:pt x="0" y="3020"/>
                  </a:cubicBezTo>
                  <a:lnTo>
                    <a:pt x="4316" y="11647"/>
                  </a:lnTo>
                  <a:cubicBezTo>
                    <a:pt x="4316" y="11647"/>
                    <a:pt x="5662" y="11464"/>
                    <a:pt x="7622" y="1102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0;p26">
              <a:extLst>
                <a:ext uri="{FF2B5EF4-FFF2-40B4-BE49-F238E27FC236}">
                  <a16:creationId xmlns:a16="http://schemas.microsoft.com/office/drawing/2014/main" id="{ECD79BC9-04FB-4AAB-837C-91498F765650}"/>
                </a:ext>
              </a:extLst>
            </p:cNvPr>
            <p:cNvSpPr/>
            <p:nvPr/>
          </p:nvSpPr>
          <p:spPr>
            <a:xfrm rot="317361">
              <a:off x="5760898" y="1342053"/>
              <a:ext cx="674837" cy="394465"/>
            </a:xfrm>
            <a:custGeom>
              <a:avLst/>
              <a:gdLst/>
              <a:ahLst/>
              <a:cxnLst/>
              <a:rect l="l" t="t" r="r" b="b"/>
              <a:pathLst>
                <a:path w="8884" h="5193" extrusionOk="0">
                  <a:moveTo>
                    <a:pt x="8266" y="0"/>
                  </a:moveTo>
                  <a:cubicBezTo>
                    <a:pt x="6833" y="0"/>
                    <a:pt x="3067" y="2396"/>
                    <a:pt x="307" y="4503"/>
                  </a:cubicBezTo>
                  <a:cubicBezTo>
                    <a:pt x="0" y="4738"/>
                    <a:pt x="194" y="5193"/>
                    <a:pt x="528" y="5193"/>
                  </a:cubicBezTo>
                  <a:cubicBezTo>
                    <a:pt x="569" y="5193"/>
                    <a:pt x="612" y="5186"/>
                    <a:pt x="657" y="5171"/>
                  </a:cubicBezTo>
                  <a:cubicBezTo>
                    <a:pt x="3563" y="4206"/>
                    <a:pt x="8710" y="2268"/>
                    <a:pt x="8847" y="618"/>
                  </a:cubicBezTo>
                  <a:cubicBezTo>
                    <a:pt x="8884" y="187"/>
                    <a:pt x="8666" y="0"/>
                    <a:pt x="8266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</p:grpSp>
      <p:sp>
        <p:nvSpPr>
          <p:cNvPr id="43" name="Google Shape;945;p41">
            <a:extLst>
              <a:ext uri="{FF2B5EF4-FFF2-40B4-BE49-F238E27FC236}">
                <a16:creationId xmlns:a16="http://schemas.microsoft.com/office/drawing/2014/main" id="{26675F92-66E5-4C28-A183-5B10445A2B71}"/>
              </a:ext>
            </a:extLst>
          </p:cNvPr>
          <p:cNvSpPr txBox="1">
            <a:spLocks/>
          </p:cNvSpPr>
          <p:nvPr userDrawn="1"/>
        </p:nvSpPr>
        <p:spPr>
          <a:xfrm>
            <a:off x="868079" y="2050149"/>
            <a:ext cx="2537037" cy="69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rio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Barrio"/>
              </a:rPr>
              <a:t>Thank you!</a:t>
            </a:r>
          </a:p>
        </p:txBody>
      </p:sp>
      <p:sp>
        <p:nvSpPr>
          <p:cNvPr id="44" name="Google Shape;946;p41">
            <a:extLst>
              <a:ext uri="{FF2B5EF4-FFF2-40B4-BE49-F238E27FC236}">
                <a16:creationId xmlns:a16="http://schemas.microsoft.com/office/drawing/2014/main" id="{6CA00C38-21AA-4BEB-B87F-0977AF4CC210}"/>
              </a:ext>
            </a:extLst>
          </p:cNvPr>
          <p:cNvSpPr txBox="1">
            <a:spLocks/>
          </p:cNvSpPr>
          <p:nvPr userDrawn="1"/>
        </p:nvSpPr>
        <p:spPr>
          <a:xfrm>
            <a:off x="798750" y="1244655"/>
            <a:ext cx="3154634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Barrio"/>
              <a:buNone/>
              <a:defRPr sz="9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600"/>
              <a:buFont typeface="Barrio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Barrio"/>
              </a:rPr>
              <a:t>The end</a:t>
            </a:r>
          </a:p>
        </p:txBody>
      </p:sp>
      <p:sp>
        <p:nvSpPr>
          <p:cNvPr id="45" name="Subtitle 5">
            <a:extLst>
              <a:ext uri="{FF2B5EF4-FFF2-40B4-BE49-F238E27FC236}">
                <a16:creationId xmlns:a16="http://schemas.microsoft.com/office/drawing/2014/main" id="{A283D7C0-856D-46F8-9BA5-83A72AD311E2}"/>
              </a:ext>
            </a:extLst>
          </p:cNvPr>
          <p:cNvSpPr txBox="1">
            <a:spLocks/>
          </p:cNvSpPr>
          <p:nvPr userDrawn="1"/>
        </p:nvSpPr>
        <p:spPr>
          <a:xfrm>
            <a:off x="762921" y="3781050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www.eslkidstuff.com</a:t>
            </a:r>
          </a:p>
        </p:txBody>
      </p:sp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8CF4C7-4FF6-43E6-94FF-8E90997B7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17" y="3328520"/>
            <a:ext cx="3546114" cy="504312"/>
          </a:xfrm>
          <a:prstGeom prst="rect">
            <a:avLst/>
          </a:prstGeom>
        </p:spPr>
      </p:pic>
      <p:grpSp>
        <p:nvGrpSpPr>
          <p:cNvPr id="47" name="Google Shape;461;p26">
            <a:extLst>
              <a:ext uri="{FF2B5EF4-FFF2-40B4-BE49-F238E27FC236}">
                <a16:creationId xmlns:a16="http://schemas.microsoft.com/office/drawing/2014/main" id="{438BD19B-0A04-4814-8B38-6C15524E918D}"/>
              </a:ext>
            </a:extLst>
          </p:cNvPr>
          <p:cNvGrpSpPr/>
          <p:nvPr userDrawn="1"/>
        </p:nvGrpSpPr>
        <p:grpSpPr>
          <a:xfrm>
            <a:off x="7899845" y="4120808"/>
            <a:ext cx="897921" cy="713486"/>
            <a:chOff x="5185525" y="3461850"/>
            <a:chExt cx="508018" cy="403669"/>
          </a:xfrm>
        </p:grpSpPr>
        <p:sp>
          <p:nvSpPr>
            <p:cNvPr id="48" name="Google Shape;462;p26">
              <a:extLst>
                <a:ext uri="{FF2B5EF4-FFF2-40B4-BE49-F238E27FC236}">
                  <a16:creationId xmlns:a16="http://schemas.microsoft.com/office/drawing/2014/main" id="{9CFEBAAC-4C7F-4A9D-905E-51DE78A048ED}"/>
                </a:ext>
              </a:extLst>
            </p:cNvPr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3;p26">
              <a:extLst>
                <a:ext uri="{FF2B5EF4-FFF2-40B4-BE49-F238E27FC236}">
                  <a16:creationId xmlns:a16="http://schemas.microsoft.com/office/drawing/2014/main" id="{06D1FA69-3A82-4438-B3E0-56672D558434}"/>
                </a:ext>
              </a:extLst>
            </p:cNvPr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42771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en-US" dirty="0">
                <a:latin typeface="Didact Gothic" panose="00000500000000000000" pitchFamily="2" charset="0"/>
              </a:rPr>
              <a:t>Text here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CC6BF-998D-4987-8802-E02ECC754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48" r:id="rId2"/>
    <p:sldLayoutId id="2147483671" r:id="rId3"/>
    <p:sldLayoutId id="2147483672" r:id="rId4"/>
    <p:sldLayoutId id="2147483660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253895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dventurequest.wikia.com/wiki/Rare_Treasure_Chest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hyperlink" Target="https://en.wikipedia.org/wiki/File:Ship.s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ngimg.com/download/6225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hyperlink" Target="https://www.flickr.com/photos/klauspost/92782973" TargetMode="External"/><Relationship Id="rId4" Type="http://schemas.openxmlformats.org/officeDocument/2006/relationships/hyperlink" Target="http://www.analogueseduction.net/anti-static-solutions-cleaning-cloths/analogue-studio-professional-microfibre-record-cleaning-cloth.html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://pngimg.com/download/21966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p3"/><Relationship Id="rId13" Type="http://schemas.openxmlformats.org/officeDocument/2006/relationships/hyperlink" Target="http://pngimg.com/download/21966" TargetMode="External"/><Relationship Id="rId3" Type="http://schemas.microsoft.com/office/2007/relationships/media" Target="../media/media13.mp3"/><Relationship Id="rId7" Type="http://schemas.microsoft.com/office/2007/relationships/media" Target="../media/media15.mp3"/><Relationship Id="rId12" Type="http://schemas.openxmlformats.org/officeDocument/2006/relationships/image" Target="../media/image19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14.mp3"/><Relationship Id="rId11" Type="http://schemas.openxmlformats.org/officeDocument/2006/relationships/image" Target="../media/image10.png"/><Relationship Id="rId5" Type="http://schemas.microsoft.com/office/2007/relationships/media" Target="../media/media14.mp3"/><Relationship Id="rId10" Type="http://schemas.openxmlformats.org/officeDocument/2006/relationships/notesSlide" Target="../notesSlides/notesSlide8.xml"/><Relationship Id="rId4" Type="http://schemas.openxmlformats.org/officeDocument/2006/relationships/audio" Target="../media/media13.mp3"/><Relationship Id="rId9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microsoft.com/office/2007/relationships/media" Target="../media/media5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audio" Target="../media/media7.mp3"/><Relationship Id="rId11" Type="http://schemas.openxmlformats.org/officeDocument/2006/relationships/hyperlink" Target="http://pngimg.com/download/6225" TargetMode="External"/><Relationship Id="rId5" Type="http://schemas.microsoft.com/office/2007/relationships/media" Target="../media/media7.mp3"/><Relationship Id="rId10" Type="http://schemas.openxmlformats.org/officeDocument/2006/relationships/image" Target="../media/image15.png"/><Relationship Id="rId4" Type="http://schemas.openxmlformats.org/officeDocument/2006/relationships/audio" Target="../media/media5.mp3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hyperlink" Target="https://www.flickr.com/photos/klauspost/92782973" TargetMode="External"/><Relationship Id="rId3" Type="http://schemas.microsoft.com/office/2007/relationships/media" Target="../media/media18.mp3"/><Relationship Id="rId7" Type="http://schemas.microsoft.com/office/2007/relationships/media" Target="../media/media9.mp3"/><Relationship Id="rId12" Type="http://schemas.openxmlformats.org/officeDocument/2006/relationships/image" Target="../media/image17.jpe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audio" Target="../media/media19.mp3"/><Relationship Id="rId11" Type="http://schemas.openxmlformats.org/officeDocument/2006/relationships/image" Target="../media/image10.png"/><Relationship Id="rId5" Type="http://schemas.microsoft.com/office/2007/relationships/media" Target="../media/media19.mp3"/><Relationship Id="rId10" Type="http://schemas.openxmlformats.org/officeDocument/2006/relationships/notesSlide" Target="../notesSlides/notesSlide10.xml"/><Relationship Id="rId4" Type="http://schemas.openxmlformats.org/officeDocument/2006/relationships/audio" Target="../media/media18.mp3"/><Relationship Id="rId9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hyperlink" Target="http://www.analogueseduction.net/anti-static-solutions-cleaning-cloths/analogue-studio-professional-microfibre-record-cleaning-cloth.html" TargetMode="External"/><Relationship Id="rId3" Type="http://schemas.microsoft.com/office/2007/relationships/media" Target="../media/media21.mp3"/><Relationship Id="rId7" Type="http://schemas.microsoft.com/office/2007/relationships/media" Target="../media/media7.mp3"/><Relationship Id="rId12" Type="http://schemas.openxmlformats.org/officeDocument/2006/relationships/image" Target="../media/image16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audio" Target="../media/media22.mp3"/><Relationship Id="rId11" Type="http://schemas.openxmlformats.org/officeDocument/2006/relationships/image" Target="../media/image10.png"/><Relationship Id="rId5" Type="http://schemas.microsoft.com/office/2007/relationships/media" Target="../media/media22.mp3"/><Relationship Id="rId10" Type="http://schemas.openxmlformats.org/officeDocument/2006/relationships/notesSlide" Target="../notesSlides/notesSlide11.xml"/><Relationship Id="rId4" Type="http://schemas.openxmlformats.org/officeDocument/2006/relationships/audio" Target="../media/media21.mp3"/><Relationship Id="rId9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microsoft.com/office/2007/relationships/media" Target="../media/media13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4.mp3"/><Relationship Id="rId11" Type="http://schemas.openxmlformats.org/officeDocument/2006/relationships/hyperlink" Target="https://en.wikipedia.org/wiki/File:Ship.svg" TargetMode="External"/><Relationship Id="rId5" Type="http://schemas.microsoft.com/office/2007/relationships/media" Target="../media/media14.mp3"/><Relationship Id="rId10" Type="http://schemas.openxmlformats.org/officeDocument/2006/relationships/image" Target="../media/image14.png"/><Relationship Id="rId4" Type="http://schemas.openxmlformats.org/officeDocument/2006/relationships/audio" Target="../media/media13.mp3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p3"/><Relationship Id="rId13" Type="http://schemas.openxmlformats.org/officeDocument/2006/relationships/hyperlink" Target="http://adventurequest.wikia.com/wiki/Rare_Treasure_Chest" TargetMode="External"/><Relationship Id="rId3" Type="http://schemas.microsoft.com/office/2007/relationships/media" Target="../media/media23.mp3"/><Relationship Id="rId7" Type="http://schemas.microsoft.com/office/2007/relationships/media" Target="../media/media24.mp3"/><Relationship Id="rId12" Type="http://schemas.openxmlformats.org/officeDocument/2006/relationships/image" Target="../media/image18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15.mp3"/><Relationship Id="rId11" Type="http://schemas.openxmlformats.org/officeDocument/2006/relationships/image" Target="../media/image10.png"/><Relationship Id="rId5" Type="http://schemas.microsoft.com/office/2007/relationships/media" Target="../media/media15.mp3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23.mp3"/><Relationship Id="rId9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6225" TargetMode="External"/><Relationship Id="rId13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12" Type="http://schemas.openxmlformats.org/officeDocument/2006/relationships/hyperlink" Target="https://www.flickr.com/photos/klauspost/9278297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File:Ship.svg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png"/><Relationship Id="rId10" Type="http://schemas.openxmlformats.org/officeDocument/2006/relationships/hyperlink" Target="http://www.analogueseduction.net/anti-static-solutions-cleaning-cloths/analogue-studio-professional-microfibre-record-cleaning-cloth.html" TargetMode="External"/><Relationship Id="rId4" Type="http://schemas.openxmlformats.org/officeDocument/2006/relationships/hyperlink" Target="http://pngimg.com/download/21966" TargetMode="External"/><Relationship Id="rId9" Type="http://schemas.openxmlformats.org/officeDocument/2006/relationships/image" Target="../media/image16.png"/><Relationship Id="rId14" Type="http://schemas.openxmlformats.org/officeDocument/2006/relationships/hyperlink" Target="http://adventurequest.wikia.com/wiki/Rare_Treasure_Ches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4.xml"/><Relationship Id="rId18" Type="http://schemas.openxmlformats.org/officeDocument/2006/relationships/hyperlink" Target="https://pixabay.com/en/honey-bee-flying-insect-honeybee-311047/" TargetMode="External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hyperlink" Target="http://www.goodfeet.com/san-antonio/" TargetMode="External"/><Relationship Id="rId20" Type="http://schemas.openxmlformats.org/officeDocument/2006/relationships/hyperlink" Target="https://pixabay.com/en/cloud-weather-rainy-blue-296440/" TargetMode="Externa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number-3-digit-figure-cipher-150792/" TargetMode="External"/><Relationship Id="rId3" Type="http://schemas.microsoft.com/office/2007/relationships/media" Target="../media/media8.mp3"/><Relationship Id="rId7" Type="http://schemas.openxmlformats.org/officeDocument/2006/relationships/image" Target="../media/image1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8.mp3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0.mp3"/><Relationship Id="rId7" Type="http://schemas.openxmlformats.org/officeDocument/2006/relationships/image" Target="../media/image1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0.png"/><Relationship Id="rId4" Type="http://schemas.openxmlformats.org/officeDocument/2006/relationships/audio" Target="../media/media10.mp3"/><Relationship Id="rId9" Type="http://schemas.openxmlformats.org/officeDocument/2006/relationships/hyperlink" Target="http://pngimg.com/download/272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ffingtonpost.co.uk/2015/08/21/what-your-spots-mean_n_8020392.html" TargetMode="External"/><Relationship Id="rId3" Type="http://schemas.microsoft.com/office/2007/relationships/media" Target="../media/media12.mp3"/><Relationship Id="rId7" Type="http://schemas.openxmlformats.org/officeDocument/2006/relationships/image" Target="../media/image13.jp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2.mp3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13" Type="http://schemas.openxmlformats.org/officeDocument/2006/relationships/slideLayout" Target="../slideLayouts/slideLayout4.xml"/><Relationship Id="rId18" Type="http://schemas.microsoft.com/office/2007/relationships/hdphoto" Target="../media/hdphoto1.wdp"/><Relationship Id="rId3" Type="http://schemas.microsoft.com/office/2007/relationships/media" Target="../media/media8.mp3"/><Relationship Id="rId21" Type="http://schemas.openxmlformats.org/officeDocument/2006/relationships/hyperlink" Target="http://www.huffingtonpost.co.uk/2015/08/21/what-your-spots-mean_n_8020392.html" TargetMode="External"/><Relationship Id="rId7" Type="http://schemas.microsoft.com/office/2007/relationships/media" Target="../media/media10.mp3"/><Relationship Id="rId12" Type="http://schemas.openxmlformats.org/officeDocument/2006/relationships/audio" Target="../media/media12.mp3"/><Relationship Id="rId17" Type="http://schemas.openxmlformats.org/officeDocument/2006/relationships/image" Target="../media/image12.png"/><Relationship Id="rId2" Type="http://schemas.openxmlformats.org/officeDocument/2006/relationships/audio" Target="../media/media7.mp3"/><Relationship Id="rId16" Type="http://schemas.openxmlformats.org/officeDocument/2006/relationships/hyperlink" Target="https://pixabay.com/en/number-3-digit-figure-cipher-150792/" TargetMode="External"/><Relationship Id="rId20" Type="http://schemas.openxmlformats.org/officeDocument/2006/relationships/image" Target="../media/image13.jpg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microsoft.com/office/2007/relationships/media" Target="../media/media12.mp3"/><Relationship Id="rId5" Type="http://schemas.microsoft.com/office/2007/relationships/media" Target="../media/media9.mp3"/><Relationship Id="rId15" Type="http://schemas.openxmlformats.org/officeDocument/2006/relationships/image" Target="../media/image11.png"/><Relationship Id="rId10" Type="http://schemas.openxmlformats.org/officeDocument/2006/relationships/audio" Target="../media/media11.mp3"/><Relationship Id="rId19" Type="http://schemas.openxmlformats.org/officeDocument/2006/relationships/hyperlink" Target="http://pngimg.com/download/2721" TargetMode="External"/><Relationship Id="rId4" Type="http://schemas.openxmlformats.org/officeDocument/2006/relationships/audio" Target="../media/media8.mp3"/><Relationship Id="rId9" Type="http://schemas.microsoft.com/office/2007/relationships/media" Target="../media/media11.mp3"/><Relationship Id="rId14" Type="http://schemas.openxmlformats.org/officeDocument/2006/relationships/notesSlide" Target="../notesSlides/notesSlide5.xml"/><Relationship Id="rId2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alogueseduction.net/anti-static-solutions-cleaning-cloths/analogue-studio-professional-microfibre-record-cleaning-cloth.html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hyperlink" Target="http://adventurequest.wikia.com/wiki/Rare_Treasure_Ches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ngimg.com/download/6225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hyperlink" Target="https://www.flickr.com/photos/klauspost/92782973" TargetMode="External"/><Relationship Id="rId4" Type="http://schemas.openxmlformats.org/officeDocument/2006/relationships/hyperlink" Target="https://en.wikipedia.org/wiki/File:Ship.svg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://pngimg.com/download/219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A168-8E6D-447D-A062-C94E0746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Consonant clusters: </a:t>
            </a:r>
            <a:r>
              <a:rPr lang="en-US" b="1" dirty="0" err="1"/>
              <a:t>th</a:t>
            </a:r>
            <a:r>
              <a:rPr lang="en-US" b="1" dirty="0"/>
              <a:t> </a:t>
            </a:r>
            <a:r>
              <a:rPr lang="en-US" b="1" dirty="0" err="1"/>
              <a:t>sh</a:t>
            </a:r>
            <a:r>
              <a:rPr lang="en-US" b="1" dirty="0"/>
              <a:t> </a:t>
            </a:r>
            <a:r>
              <a:rPr lang="en-US" b="1" dirty="0" err="1"/>
              <a:t>ch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885C3-2113-4C11-BF8A-0DB850BD1A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Identify, recognize and print 3 consonant clusters and review 3 vowel clusters.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12198-4B44-41F5-B8CF-F7DB474C4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ABC song (audio &amp; video)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B0964-197F-443E-A2FF-343B4FB206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Consonant clusters 1 printing sheet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E1E15-CED6-482A-9953-561CF99AE0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Blackboard / Whiteboard with chalk / markers</a:t>
            </a:r>
          </a:p>
          <a:p>
            <a:r>
              <a:rPr lang="en-GB" dirty="0"/>
              <a:t>Pencils and paper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39E951-3A2C-4AA0-8CBB-609FF586B8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err="1"/>
              <a:t>th</a:t>
            </a:r>
            <a:r>
              <a:rPr lang="en-GB" dirty="0"/>
              <a:t> /</a:t>
            </a:r>
            <a:r>
              <a:rPr lang="el-GR" dirty="0"/>
              <a:t>θ</a:t>
            </a:r>
            <a:r>
              <a:rPr lang="en-GB" dirty="0"/>
              <a:t>/, </a:t>
            </a:r>
            <a:r>
              <a:rPr lang="en-GB" dirty="0" err="1"/>
              <a:t>sh</a:t>
            </a:r>
            <a:r>
              <a:rPr lang="en-GB" dirty="0"/>
              <a:t> /ʃ/, </a:t>
            </a:r>
            <a:r>
              <a:rPr lang="en-GB" dirty="0" err="1"/>
              <a:t>ch</a:t>
            </a:r>
            <a:r>
              <a:rPr lang="en-GB" dirty="0"/>
              <a:t> /</a:t>
            </a:r>
            <a:r>
              <a:rPr lang="en-GB" dirty="0" err="1"/>
              <a:t>tʃ</a:t>
            </a:r>
            <a:r>
              <a:rPr lang="en-GB" dirty="0"/>
              <a:t>/.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EF27DE-0DA7-4E62-9643-34800850F8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648" y="4366448"/>
            <a:ext cx="6767808" cy="414637"/>
          </a:xfrm>
        </p:spPr>
        <p:txBody>
          <a:bodyPr/>
          <a:lstStyle/>
          <a:p>
            <a:r>
              <a:rPr lang="en-GB" dirty="0"/>
              <a:t>Use this mini-lesson within your main lesson for vowel and consonant cluster practice.</a:t>
            </a:r>
          </a:p>
          <a:p>
            <a:r>
              <a:rPr lang="en-GB" dirty="0"/>
              <a:t>Audio is played for the letters and words.  If you do not wish the audio to play, please mute your speakers.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3A648B-16F0-41CE-BBDF-11C5A52E30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141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F2A6175-B8F2-41AD-BAF7-EF553DB91A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260" t="6483" r="2471" b="930"/>
          <a:stretch/>
        </p:blipFill>
        <p:spPr>
          <a:xfrm>
            <a:off x="181055" y="715037"/>
            <a:ext cx="2185115" cy="109543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9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Test new words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Can your students remember the new words?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first image slowly reveals itself – encourage students to shout out what it is as soon as they can.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for next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all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Answers: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cl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oth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ch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est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bru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sh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ch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ips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mou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sh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ip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494716" y="2502698"/>
            <a:ext cx="2262863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CFFCEF-1873-4760-96F5-4B4D104BE106}"/>
              </a:ext>
            </a:extLst>
          </p:cNvPr>
          <p:cNvSpPr txBox="1"/>
          <p:nvPr/>
        </p:nvSpPr>
        <p:spPr>
          <a:xfrm>
            <a:off x="559282" y="1155498"/>
            <a:ext cx="145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start]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495673" y="137333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4A966C-DF65-42DC-AC88-D0DD7CA7F97A}"/>
              </a:ext>
            </a:extLst>
          </p:cNvPr>
          <p:cNvSpPr/>
          <p:nvPr/>
        </p:nvSpPr>
        <p:spPr>
          <a:xfrm>
            <a:off x="4848472" y="137333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93FD35-3A3D-415B-B17C-F42B6C9956F0}"/>
              </a:ext>
            </a:extLst>
          </p:cNvPr>
          <p:cNvSpPr/>
          <p:nvPr/>
        </p:nvSpPr>
        <p:spPr>
          <a:xfrm>
            <a:off x="4848471" y="2497721"/>
            <a:ext cx="2262863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Picture 53" descr="A picture containing food&#10;&#10;Description automatically generated">
            <a:extLst>
              <a:ext uri="{FF2B5EF4-FFF2-40B4-BE49-F238E27FC236}">
                <a16:creationId xmlns:a16="http://schemas.microsoft.com/office/drawing/2014/main" id="{B87FBC08-BCB0-4FA4-BB32-ADC85D8B1B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58707" y="2866606"/>
            <a:ext cx="2153110" cy="1507099"/>
          </a:xfrm>
          <a:prstGeom prst="rect">
            <a:avLst/>
          </a:prstGeom>
        </p:spPr>
      </p:pic>
      <p:pic>
        <p:nvPicPr>
          <p:cNvPr id="55" name="Picture 54" descr="A picture containing yellow, computer&#10;&#10;Description automatically generated">
            <a:extLst>
              <a:ext uri="{FF2B5EF4-FFF2-40B4-BE49-F238E27FC236}">
                <a16:creationId xmlns:a16="http://schemas.microsoft.com/office/drawing/2014/main" id="{914D4AD6-F221-4AD1-AE2F-8ABCF29CAF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550184" y="393319"/>
            <a:ext cx="2322198" cy="1792738"/>
          </a:xfrm>
          <a:prstGeom prst="rect">
            <a:avLst/>
          </a:prstGeom>
        </p:spPr>
      </p:pic>
      <p:pic>
        <p:nvPicPr>
          <p:cNvPr id="57" name="Picture 56" descr="A close up of a tool&#10;&#10;Description automatically generated">
            <a:extLst>
              <a:ext uri="{FF2B5EF4-FFF2-40B4-BE49-F238E27FC236}">
                <a16:creationId xmlns:a16="http://schemas.microsoft.com/office/drawing/2014/main" id="{B145FBD8-6587-49F0-B567-6CE8429176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 rot="19725776">
            <a:off x="4844267" y="580953"/>
            <a:ext cx="2281732" cy="1333480"/>
          </a:xfrm>
          <a:prstGeom prst="rect">
            <a:avLst/>
          </a:prstGeom>
        </p:spPr>
      </p:pic>
      <p:pic>
        <p:nvPicPr>
          <p:cNvPr id="59" name="Picture 58" descr="A picture containing sitting, red, boat&#10;&#10;Description automatically generated">
            <a:extLst>
              <a:ext uri="{FF2B5EF4-FFF2-40B4-BE49-F238E27FC236}">
                <a16:creationId xmlns:a16="http://schemas.microsoft.com/office/drawing/2014/main" id="{038D8DC2-0560-473C-985C-9DD3B80607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916819" y="2924792"/>
            <a:ext cx="2126165" cy="1382007"/>
          </a:xfrm>
          <a:prstGeom prst="rect">
            <a:avLst/>
          </a:prstGeom>
        </p:spPr>
      </p:pic>
      <p:pic>
        <p:nvPicPr>
          <p:cNvPr id="52" name="Picture 51" descr="A pile of fries&#10;&#10;Description automatically generated">
            <a:extLst>
              <a:ext uri="{FF2B5EF4-FFF2-40B4-BE49-F238E27FC236}">
                <a16:creationId xmlns:a16="http://schemas.microsoft.com/office/drawing/2014/main" id="{DFC06D24-2A50-4C3A-9764-5CBFF5C04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/>
        </p:blipFill>
        <p:spPr>
          <a:xfrm>
            <a:off x="168512" y="2883765"/>
            <a:ext cx="2194412" cy="15293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02690A-1823-E45C-B0A0-47091F9DCD1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28341968-B26C-8250-1A47-E85A911014C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78DDC0DF-27DE-B101-48CE-8B880B4CD63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A815B2B-4D4E-3F1F-A734-A2E83EEE238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9413FCB0-4A94-2546-A1FA-3DBAA52FC3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B64FB033-BB27-946D-71D6-0B9A10D4800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47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4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4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4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4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4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62" grpId="0" animBg="1"/>
      <p:bldP spid="63" grpId="0" animBg="1"/>
      <p:bldP spid="93" grpId="0"/>
      <p:bldP spid="93" grpId="1"/>
      <p:bldP spid="3" grpId="0" animBg="1"/>
      <p:bldP spid="56" grpId="0" animBg="1"/>
      <p:bldP spid="48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10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1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617613" y="1352925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c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302033" y="136973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065501" y="136848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i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1898015" y="135842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DF6D517-A7CA-4BAD-B09D-893493816138}"/>
              </a:ext>
            </a:extLst>
          </p:cNvPr>
          <p:cNvSpPr txBox="1"/>
          <p:nvPr/>
        </p:nvSpPr>
        <p:spPr>
          <a:xfrm>
            <a:off x="2787720" y="135842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s</a:t>
            </a:r>
          </a:p>
        </p:txBody>
      </p:sp>
      <p:pic>
        <p:nvPicPr>
          <p:cNvPr id="66" name="ch">
            <a:hlinkClick r:id="" action="ppaction://media"/>
            <a:extLst>
              <a:ext uri="{FF2B5EF4-FFF2-40B4-BE49-F238E27FC236}">
                <a16:creationId xmlns:a16="http://schemas.microsoft.com/office/drawing/2014/main" id="{10F1EF1E-A198-4653-A234-AA6AA994D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07701" y="3596937"/>
            <a:ext cx="410604" cy="410604"/>
          </a:xfrm>
          <a:prstGeom prst="rect">
            <a:avLst/>
          </a:prstGeom>
        </p:spPr>
      </p:pic>
      <p:pic>
        <p:nvPicPr>
          <p:cNvPr id="68" name="i-sound">
            <a:hlinkClick r:id="" action="ppaction://media"/>
            <a:extLst>
              <a:ext uri="{FF2B5EF4-FFF2-40B4-BE49-F238E27FC236}">
                <a16:creationId xmlns:a16="http://schemas.microsoft.com/office/drawing/2014/main" id="{D2860D4D-B274-4EDA-9AD8-75E50F5000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72681" y="3587432"/>
            <a:ext cx="406518" cy="406518"/>
          </a:xfrm>
          <a:prstGeom prst="rect">
            <a:avLst/>
          </a:prstGeom>
        </p:spPr>
      </p:pic>
      <p:pic>
        <p:nvPicPr>
          <p:cNvPr id="71" name="p-sound">
            <a:hlinkClick r:id="" action="ppaction://media"/>
            <a:extLst>
              <a:ext uri="{FF2B5EF4-FFF2-40B4-BE49-F238E27FC236}">
                <a16:creationId xmlns:a16="http://schemas.microsoft.com/office/drawing/2014/main" id="{47D1EEA0-BA3B-423C-A8CC-A674DC77783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97147" y="3587430"/>
            <a:ext cx="406520" cy="406520"/>
          </a:xfrm>
          <a:prstGeom prst="rect">
            <a:avLst/>
          </a:prstGeom>
        </p:spPr>
      </p:pic>
      <p:pic>
        <p:nvPicPr>
          <p:cNvPr id="72" name="s-sound">
            <a:hlinkClick r:id="" action="ppaction://media"/>
            <a:extLst>
              <a:ext uri="{FF2B5EF4-FFF2-40B4-BE49-F238E27FC236}">
                <a16:creationId xmlns:a16="http://schemas.microsoft.com/office/drawing/2014/main" id="{BF030E29-6919-4359-985D-6E93BE2BF4D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71123" y="3584481"/>
            <a:ext cx="412418" cy="412418"/>
          </a:xfrm>
          <a:prstGeom prst="rect">
            <a:avLst/>
          </a:prstGeom>
        </p:spPr>
      </p:pic>
      <p:pic>
        <p:nvPicPr>
          <p:cNvPr id="65" name="Picture 64" descr="A pile of fries&#10;&#10;Description automatically generated">
            <a:extLst>
              <a:ext uri="{FF2B5EF4-FFF2-40B4-BE49-F238E27FC236}">
                <a16:creationId xmlns:a16="http://schemas.microsoft.com/office/drawing/2014/main" id="{03AEA533-B2DD-48B2-AB65-F5BF1550B34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/>
        </p:blipFill>
        <p:spPr>
          <a:xfrm>
            <a:off x="4728130" y="1562903"/>
            <a:ext cx="2194412" cy="15293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61E6260-4DA3-4B93-198C-62F926C4017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E0B25E35-F29B-1F9E-4CB0-11D535CDA2A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2C10B4A3-56E4-7F19-98C5-7C45C1C09AC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743873-A862-D1FB-3D43-203CD4040F1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B2AFF554-7933-CCF4-391D-8D74C3787D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CBCF6591-DCA4-5E96-EB0C-F33E09CA459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4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11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2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501588" y="144146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514700" y="143596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367380" y="1427288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109387" y="144415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890822" y="144290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59" name="m-sound">
            <a:hlinkClick r:id="" action="ppaction://media"/>
            <a:extLst>
              <a:ext uri="{FF2B5EF4-FFF2-40B4-BE49-F238E27FC236}">
                <a16:creationId xmlns:a16="http://schemas.microsoft.com/office/drawing/2014/main" id="{2AAE5C41-B4FF-4FB6-B706-86F774079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6478" y="3598462"/>
            <a:ext cx="406520" cy="406520"/>
          </a:xfrm>
          <a:prstGeom prst="rect">
            <a:avLst/>
          </a:prstGeom>
        </p:spPr>
      </p:pic>
      <p:pic>
        <p:nvPicPr>
          <p:cNvPr id="65" name="ou">
            <a:hlinkClick r:id="" action="ppaction://media"/>
            <a:extLst>
              <a:ext uri="{FF2B5EF4-FFF2-40B4-BE49-F238E27FC236}">
                <a16:creationId xmlns:a16="http://schemas.microsoft.com/office/drawing/2014/main" id="{7523290B-90A6-4864-80D5-DF4D98393E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15776" y="3593318"/>
            <a:ext cx="416807" cy="416807"/>
          </a:xfrm>
          <a:prstGeom prst="rect">
            <a:avLst/>
          </a:prstGeom>
        </p:spPr>
      </p:pic>
      <p:pic>
        <p:nvPicPr>
          <p:cNvPr id="58" name="th-no-voice">
            <a:hlinkClick r:id="" action="ppaction://media"/>
            <a:extLst>
              <a:ext uri="{FF2B5EF4-FFF2-40B4-BE49-F238E27FC236}">
                <a16:creationId xmlns:a16="http://schemas.microsoft.com/office/drawing/2014/main" id="{E59C5675-17C8-4824-A12D-C0562115693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76706" y="3594927"/>
            <a:ext cx="413588" cy="413588"/>
          </a:xfrm>
          <a:prstGeom prst="rect">
            <a:avLst/>
          </a:prstGeom>
        </p:spPr>
      </p:pic>
      <p:pic>
        <p:nvPicPr>
          <p:cNvPr id="60" name="Picture 59" descr="A picture containing food&#10;&#10;Description automatically generated">
            <a:extLst>
              <a:ext uri="{FF2B5EF4-FFF2-40B4-BE49-F238E27FC236}">
                <a16:creationId xmlns:a16="http://schemas.microsoft.com/office/drawing/2014/main" id="{8E994A9A-CABA-45BF-AAB4-B98079DB7A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66845" y="1566602"/>
            <a:ext cx="2153110" cy="15070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5446042-BC66-0E47-6744-6CFA39B327C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2B57EA6E-DD83-FB6C-D579-12A40AA5EA5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FB219D9D-4429-3558-CB17-BD4F452820B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46AA2D-EA25-08A6-9F6A-3C21B9D5E2E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1A7BD2B5-F206-79DB-4B8C-E492FA2C82C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9AF36A55-D9A8-CA40-ABCC-1F03F2F50AF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521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12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3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584718" y="1367571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230852" y="138437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001758" y="136826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1899879" y="1370258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807692" y="138388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60" name="r-sound">
            <a:hlinkClick r:id="" action="ppaction://media"/>
            <a:extLst>
              <a:ext uri="{FF2B5EF4-FFF2-40B4-BE49-F238E27FC236}">
                <a16:creationId xmlns:a16="http://schemas.microsoft.com/office/drawing/2014/main" id="{7E8FF9A4-E478-4E79-9015-AF3CDEA52A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27454" y="3601411"/>
            <a:ext cx="406519" cy="406519"/>
          </a:xfrm>
          <a:prstGeom prst="rect">
            <a:avLst/>
          </a:prstGeom>
        </p:spPr>
      </p:pic>
      <p:pic>
        <p:nvPicPr>
          <p:cNvPr id="65" name="b-sound">
            <a:hlinkClick r:id="" action="ppaction://media"/>
            <a:extLst>
              <a:ext uri="{FF2B5EF4-FFF2-40B4-BE49-F238E27FC236}">
                <a16:creationId xmlns:a16="http://schemas.microsoft.com/office/drawing/2014/main" id="{6D5FFAB2-13AF-40E7-9ED6-12B1E63E34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3643" y="3594235"/>
            <a:ext cx="406519" cy="406519"/>
          </a:xfrm>
          <a:prstGeom prst="rect">
            <a:avLst/>
          </a:prstGeom>
        </p:spPr>
      </p:pic>
      <p:pic>
        <p:nvPicPr>
          <p:cNvPr id="66" name="u-sound">
            <a:hlinkClick r:id="" action="ppaction://media"/>
            <a:extLst>
              <a:ext uri="{FF2B5EF4-FFF2-40B4-BE49-F238E27FC236}">
                <a16:creationId xmlns:a16="http://schemas.microsoft.com/office/drawing/2014/main" id="{B4D281AF-121F-4A4B-B54B-46A85C08D87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40765" y="3589128"/>
            <a:ext cx="406520" cy="406520"/>
          </a:xfrm>
          <a:prstGeom prst="rect">
            <a:avLst/>
          </a:prstGeom>
        </p:spPr>
      </p:pic>
      <p:pic>
        <p:nvPicPr>
          <p:cNvPr id="67" name="sh">
            <a:hlinkClick r:id="" action="ppaction://media"/>
            <a:extLst>
              <a:ext uri="{FF2B5EF4-FFF2-40B4-BE49-F238E27FC236}">
                <a16:creationId xmlns:a16="http://schemas.microsoft.com/office/drawing/2014/main" id="{13AE166D-6FA5-48BF-81CC-9B7A4B915FE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57145" y="3589128"/>
            <a:ext cx="416808" cy="416808"/>
          </a:xfrm>
          <a:prstGeom prst="rect">
            <a:avLst/>
          </a:prstGeom>
        </p:spPr>
      </p:pic>
      <p:pic>
        <p:nvPicPr>
          <p:cNvPr id="68" name="Picture 67" descr="A close up of a tool&#10;&#10;Description automatically generated">
            <a:extLst>
              <a:ext uri="{FF2B5EF4-FFF2-40B4-BE49-F238E27FC236}">
                <a16:creationId xmlns:a16="http://schemas.microsoft.com/office/drawing/2014/main" id="{97BD6F8E-440A-4E03-90B5-864E77766C9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/>
        </p:blipFill>
        <p:spPr>
          <a:xfrm rot="19725776">
            <a:off x="4625130" y="1627065"/>
            <a:ext cx="2281732" cy="133348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9DAFDB-6BD7-B8C9-C1AF-2228819A29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9407A2AB-5DDD-23DF-3DD6-869BFACD18A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8E51AF5D-6ADF-115B-D7D7-8B9E70DC1A0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7CAC25-80D8-6712-75CD-8996861862E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22DFD1B8-0123-41D1-F31A-829DDBC78D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FCA2DDF7-D0DB-11A7-600B-66988108A41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87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13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4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583365" y="141375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c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202469" y="140825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958507" y="140701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1797156" y="140157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667799" y="1400328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53" name="c-sound">
            <a:hlinkClick r:id="" action="ppaction://media"/>
            <a:extLst>
              <a:ext uri="{FF2B5EF4-FFF2-40B4-BE49-F238E27FC236}">
                <a16:creationId xmlns:a16="http://schemas.microsoft.com/office/drawing/2014/main" id="{C5D4971D-44B8-4B7D-B129-48127917A4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5265" y="3580563"/>
            <a:ext cx="406519" cy="406519"/>
          </a:xfrm>
          <a:prstGeom prst="rect">
            <a:avLst/>
          </a:prstGeom>
        </p:spPr>
      </p:pic>
      <p:pic>
        <p:nvPicPr>
          <p:cNvPr id="59" name="l-sound">
            <a:hlinkClick r:id="" action="ppaction://media"/>
            <a:extLst>
              <a:ext uri="{FF2B5EF4-FFF2-40B4-BE49-F238E27FC236}">
                <a16:creationId xmlns:a16="http://schemas.microsoft.com/office/drawing/2014/main" id="{3C237C16-6F47-4E86-B9AB-E623738353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30123" y="3575387"/>
            <a:ext cx="406519" cy="406519"/>
          </a:xfrm>
          <a:prstGeom prst="rect">
            <a:avLst/>
          </a:prstGeom>
        </p:spPr>
      </p:pic>
      <p:pic>
        <p:nvPicPr>
          <p:cNvPr id="67" name="o-sound">
            <a:hlinkClick r:id="" action="ppaction://media"/>
            <a:extLst>
              <a:ext uri="{FF2B5EF4-FFF2-40B4-BE49-F238E27FC236}">
                <a16:creationId xmlns:a16="http://schemas.microsoft.com/office/drawing/2014/main" id="{B9CAE154-5AFB-4DFE-9242-DB939F419CE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84430" y="3580563"/>
            <a:ext cx="406519" cy="406519"/>
          </a:xfrm>
          <a:prstGeom prst="rect">
            <a:avLst/>
          </a:prstGeom>
        </p:spPr>
      </p:pic>
      <p:pic>
        <p:nvPicPr>
          <p:cNvPr id="68" name="th-no-voice">
            <a:hlinkClick r:id="" action="ppaction://media"/>
            <a:extLst>
              <a:ext uri="{FF2B5EF4-FFF2-40B4-BE49-F238E27FC236}">
                <a16:creationId xmlns:a16="http://schemas.microsoft.com/office/drawing/2014/main" id="{1D15B2ED-27D6-45C7-ABFD-706AF39A2BE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91446" y="3575387"/>
            <a:ext cx="413588" cy="413588"/>
          </a:xfrm>
          <a:prstGeom prst="rect">
            <a:avLst/>
          </a:prstGeom>
        </p:spPr>
      </p:pic>
      <p:pic>
        <p:nvPicPr>
          <p:cNvPr id="70" name="Picture 6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647BF71-0341-4536-BC66-2A0EE5DBAF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4260" t="6483" r="2471" b="930"/>
          <a:stretch/>
        </p:blipFill>
        <p:spPr>
          <a:xfrm>
            <a:off x="4757449" y="1772435"/>
            <a:ext cx="2185115" cy="10954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6BF9C61-1DEB-3B84-B7CD-270398B34AA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CAD1269A-73C6-1D1B-62B9-1550FBEAD9C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1F6023E2-3D04-7354-7CBF-08745872E87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A66F05B-3A05-C583-A772-F5A9980194B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8FBD4F6D-9CCF-C93D-73F9-EB84051973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9EA4349D-C952-3DB4-E90E-54922C5B55D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86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14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3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343897" y="134909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598051" y="1365901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368957" y="1364657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i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267078" y="135178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p</a:t>
            </a:r>
          </a:p>
        </p:txBody>
      </p:sp>
      <p:pic>
        <p:nvPicPr>
          <p:cNvPr id="67" name="sh">
            <a:hlinkClick r:id="" action="ppaction://media"/>
            <a:extLst>
              <a:ext uri="{FF2B5EF4-FFF2-40B4-BE49-F238E27FC236}">
                <a16:creationId xmlns:a16="http://schemas.microsoft.com/office/drawing/2014/main" id="{13AE166D-6FA5-48BF-81CC-9B7A4B915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97896" y="3602116"/>
            <a:ext cx="416808" cy="416808"/>
          </a:xfrm>
          <a:prstGeom prst="rect">
            <a:avLst/>
          </a:prstGeom>
        </p:spPr>
      </p:pic>
      <p:pic>
        <p:nvPicPr>
          <p:cNvPr id="58" name="i-sound">
            <a:hlinkClick r:id="" action="ppaction://media"/>
            <a:extLst>
              <a:ext uri="{FF2B5EF4-FFF2-40B4-BE49-F238E27FC236}">
                <a16:creationId xmlns:a16="http://schemas.microsoft.com/office/drawing/2014/main" id="{19E58D91-F2DD-4EBC-86C8-7286AB874B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84958" y="3602116"/>
            <a:ext cx="406518" cy="406518"/>
          </a:xfrm>
          <a:prstGeom prst="rect">
            <a:avLst/>
          </a:prstGeom>
        </p:spPr>
      </p:pic>
      <p:pic>
        <p:nvPicPr>
          <p:cNvPr id="59" name="p-sound">
            <a:hlinkClick r:id="" action="ppaction://media"/>
            <a:extLst>
              <a:ext uri="{FF2B5EF4-FFF2-40B4-BE49-F238E27FC236}">
                <a16:creationId xmlns:a16="http://schemas.microsoft.com/office/drawing/2014/main" id="{E67B2076-3436-4E19-9F96-22BE42644C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77853" y="3612404"/>
            <a:ext cx="406520" cy="406520"/>
          </a:xfrm>
          <a:prstGeom prst="rect">
            <a:avLst/>
          </a:prstGeom>
        </p:spPr>
      </p:pic>
      <p:pic>
        <p:nvPicPr>
          <p:cNvPr id="70" name="Picture 69" descr="A picture containing sitting, red, boat&#10;&#10;Description automatically generated">
            <a:extLst>
              <a:ext uri="{FF2B5EF4-FFF2-40B4-BE49-F238E27FC236}">
                <a16:creationId xmlns:a16="http://schemas.microsoft.com/office/drawing/2014/main" id="{A1138BDA-0087-42D6-A934-955919FC35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87751" y="1657993"/>
            <a:ext cx="2126165" cy="13820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69A7B05-C1E1-C7D1-5FBA-7C909E3C859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2E2E9484-3376-E17E-799A-AA156E330CF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DBF28EE0-460C-A50C-C63A-7103EABD286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4510FAA-79F3-F5D1-7364-51835D948B7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983899FA-A2E3-CE2A-2E8D-96B2CB098C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A4EFE19D-928D-89FC-BE8D-B2FF7D48D0B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98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15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6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648693" y="1376807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c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256085" y="139361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153369" y="137750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029188" y="137949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847793" y="1393118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58" name="ch">
            <a:hlinkClick r:id="" action="ppaction://media"/>
            <a:extLst>
              <a:ext uri="{FF2B5EF4-FFF2-40B4-BE49-F238E27FC236}">
                <a16:creationId xmlns:a16="http://schemas.microsoft.com/office/drawing/2014/main" id="{F356FDD9-6AC0-4372-8AC0-2E3AC74913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6506" y="3589128"/>
            <a:ext cx="410604" cy="410604"/>
          </a:xfrm>
          <a:prstGeom prst="rect">
            <a:avLst/>
          </a:prstGeom>
        </p:spPr>
      </p:pic>
      <p:pic>
        <p:nvPicPr>
          <p:cNvPr id="60" name="e-sound">
            <a:hlinkClick r:id="" action="ppaction://media"/>
            <a:extLst>
              <a:ext uri="{FF2B5EF4-FFF2-40B4-BE49-F238E27FC236}">
                <a16:creationId xmlns:a16="http://schemas.microsoft.com/office/drawing/2014/main" id="{657237DC-7B96-498B-A58E-1D493738B7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30237" y="3589128"/>
            <a:ext cx="406518" cy="406518"/>
          </a:xfrm>
          <a:prstGeom prst="rect">
            <a:avLst/>
          </a:prstGeom>
        </p:spPr>
      </p:pic>
      <p:pic>
        <p:nvPicPr>
          <p:cNvPr id="66" name="s-sound">
            <a:hlinkClick r:id="" action="ppaction://media"/>
            <a:extLst>
              <a:ext uri="{FF2B5EF4-FFF2-40B4-BE49-F238E27FC236}">
                <a16:creationId xmlns:a16="http://schemas.microsoft.com/office/drawing/2014/main" id="{571A7C4D-1777-4154-950C-CA0181599AE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33742" y="3589128"/>
            <a:ext cx="412418" cy="412418"/>
          </a:xfrm>
          <a:prstGeom prst="rect">
            <a:avLst/>
          </a:prstGeom>
        </p:spPr>
      </p:pic>
      <p:pic>
        <p:nvPicPr>
          <p:cNvPr id="67" name="t-sound">
            <a:hlinkClick r:id="" action="ppaction://media"/>
            <a:extLst>
              <a:ext uri="{FF2B5EF4-FFF2-40B4-BE49-F238E27FC236}">
                <a16:creationId xmlns:a16="http://schemas.microsoft.com/office/drawing/2014/main" id="{1D0426E3-65C9-47C3-A9F5-9D62003976F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8713" y="3593957"/>
            <a:ext cx="404070" cy="404070"/>
          </a:xfrm>
          <a:prstGeom prst="rect">
            <a:avLst/>
          </a:prstGeom>
        </p:spPr>
      </p:pic>
      <p:pic>
        <p:nvPicPr>
          <p:cNvPr id="68" name="Picture 67" descr="A picture containing yellow, computer&#10;&#10;Description automatically generated">
            <a:extLst>
              <a:ext uri="{FF2B5EF4-FFF2-40B4-BE49-F238E27FC236}">
                <a16:creationId xmlns:a16="http://schemas.microsoft.com/office/drawing/2014/main" id="{2DB3148A-6C1A-4464-9407-40BE2180FFC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785794" y="1437237"/>
            <a:ext cx="2322198" cy="17927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A31BB55-10EC-4442-D505-FCD62FE9B85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9339BE59-85F0-6E2D-5BD2-F2F060BB490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D6FC1F76-D73F-A244-22A2-4107DA04F3A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DAD98DF-EB51-2E63-84E4-8C469C02DD5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AF7AA52A-A6DD-3944-55E4-7DFCB5E1DD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05D16DE4-A97A-F906-A732-2149F5525BF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73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16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B5FC52-B5E9-42DC-8621-DF0B28272407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52D897-A661-4429-86A1-0FD17C38DFCE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57" name="side panel dark rectangle">
              <a:extLst>
                <a:ext uri="{FF2B5EF4-FFF2-40B4-BE49-F238E27FC236}">
                  <a16:creationId xmlns:a16="http://schemas.microsoft.com/office/drawing/2014/main" id="{D6C531D4-E448-44F4-A523-33CEE418C870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side panel light rectangle">
              <a:extLst>
                <a:ext uri="{FF2B5EF4-FFF2-40B4-BE49-F238E27FC236}">
                  <a16:creationId xmlns:a16="http://schemas.microsoft.com/office/drawing/2014/main" id="{D26EF2BD-C102-4F09-81F5-C6112A665A8E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side panel textbox">
              <a:extLst>
                <a:ext uri="{FF2B5EF4-FFF2-40B4-BE49-F238E27FC236}">
                  <a16:creationId xmlns:a16="http://schemas.microsoft.com/office/drawing/2014/main" id="{5B492B8F-EF71-414C-9716-FA6D9639CD2C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29965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Write on the board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Give a marker / chalk to a student and have them come to the board.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Show him/her one word from the previous slides on a piece of paper, but don’t let the rest of the class see.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student writes the word on the board and the rest of the students must shout out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the other words with different students.</a:t>
              </a:r>
            </a:p>
          </p:txBody>
        </p:sp>
        <p:grpSp>
          <p:nvGrpSpPr>
            <p:cNvPr id="60" name="teacher icon group">
              <a:extLst>
                <a:ext uri="{FF2B5EF4-FFF2-40B4-BE49-F238E27FC236}">
                  <a16:creationId xmlns:a16="http://schemas.microsoft.com/office/drawing/2014/main" id="{2B3A09AA-7054-4E9C-AF06-AFB9E56EA702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61" name="icon circle">
                <a:extLst>
                  <a:ext uri="{FF2B5EF4-FFF2-40B4-BE49-F238E27FC236}">
                    <a16:creationId xmlns:a16="http://schemas.microsoft.com/office/drawing/2014/main" id="{443133D5-F7D0-4947-8011-D9BF38D32B89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2" name="teacher icon">
                <a:extLst>
                  <a:ext uri="{FF2B5EF4-FFF2-40B4-BE49-F238E27FC236}">
                    <a16:creationId xmlns:a16="http://schemas.microsoft.com/office/drawing/2014/main" id="{025ADE2B-9D83-4B14-AC1E-3594ED4795DB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65" name="Google Shape;1395;p49">
                  <a:extLst>
                    <a:ext uri="{FF2B5EF4-FFF2-40B4-BE49-F238E27FC236}">
                      <a16:creationId xmlns:a16="http://schemas.microsoft.com/office/drawing/2014/main" id="{9602DDE6-BC47-46F2-BF3E-15CF734544E4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396;p49">
                  <a:extLst>
                    <a:ext uri="{FF2B5EF4-FFF2-40B4-BE49-F238E27FC236}">
                      <a16:creationId xmlns:a16="http://schemas.microsoft.com/office/drawing/2014/main" id="{ECFBE004-FC86-4F14-8805-80549FCC3B4E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397;p49">
                  <a:extLst>
                    <a:ext uri="{FF2B5EF4-FFF2-40B4-BE49-F238E27FC236}">
                      <a16:creationId xmlns:a16="http://schemas.microsoft.com/office/drawing/2014/main" id="{42E18582-BCB2-4138-80F3-B6763E4540AB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398;p49">
                  <a:extLst>
                    <a:ext uri="{FF2B5EF4-FFF2-40B4-BE49-F238E27FC236}">
                      <a16:creationId xmlns:a16="http://schemas.microsoft.com/office/drawing/2014/main" id="{C72791B7-D70F-4EE1-ACBA-95C3A2BA76CA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399;p49">
                  <a:extLst>
                    <a:ext uri="{FF2B5EF4-FFF2-40B4-BE49-F238E27FC236}">
                      <a16:creationId xmlns:a16="http://schemas.microsoft.com/office/drawing/2014/main" id="{B892F49A-6443-4B7C-BBA9-1435DE2C5D41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400;p49">
                  <a:extLst>
                    <a:ext uri="{FF2B5EF4-FFF2-40B4-BE49-F238E27FC236}">
                      <a16:creationId xmlns:a16="http://schemas.microsoft.com/office/drawing/2014/main" id="{0353C427-B11E-4B87-B34D-99E52197396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401;p49">
                  <a:extLst>
                    <a:ext uri="{FF2B5EF4-FFF2-40B4-BE49-F238E27FC236}">
                      <a16:creationId xmlns:a16="http://schemas.microsoft.com/office/drawing/2014/main" id="{FC72F983-4050-4A94-B07B-9B209D94BFEE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Google Shape;1402;p49">
                  <a:extLst>
                    <a:ext uri="{FF2B5EF4-FFF2-40B4-BE49-F238E27FC236}">
                      <a16:creationId xmlns:a16="http://schemas.microsoft.com/office/drawing/2014/main" id="{005DF95E-699F-4EC7-B78F-D715E4AC2B51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Google Shape;1403;p49">
                  <a:extLst>
                    <a:ext uri="{FF2B5EF4-FFF2-40B4-BE49-F238E27FC236}">
                      <a16:creationId xmlns:a16="http://schemas.microsoft.com/office/drawing/2014/main" id="{30114B69-A8A6-476B-BBD0-91AA6E7EA472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Google Shape;1404;p49">
                  <a:extLst>
                    <a:ext uri="{FF2B5EF4-FFF2-40B4-BE49-F238E27FC236}">
                      <a16:creationId xmlns:a16="http://schemas.microsoft.com/office/drawing/2014/main" id="{42DAE4CD-DD6F-4BFF-8B33-8098580A0C54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Google Shape;1405;p49">
                  <a:extLst>
                    <a:ext uri="{FF2B5EF4-FFF2-40B4-BE49-F238E27FC236}">
                      <a16:creationId xmlns:a16="http://schemas.microsoft.com/office/drawing/2014/main" id="{D14FF8DB-C27D-44F0-B379-DF8FF5D83915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Google Shape;1406;p49">
                  <a:extLst>
                    <a:ext uri="{FF2B5EF4-FFF2-40B4-BE49-F238E27FC236}">
                      <a16:creationId xmlns:a16="http://schemas.microsoft.com/office/drawing/2014/main" id="{76ED4397-08DF-4EE4-A68B-602A34E56F4F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Google Shape;1407;p49">
                  <a:extLst>
                    <a:ext uri="{FF2B5EF4-FFF2-40B4-BE49-F238E27FC236}">
                      <a16:creationId xmlns:a16="http://schemas.microsoft.com/office/drawing/2014/main" id="{BF834073-98D2-494E-8818-111EB260B039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Google Shape;1408;p49">
                  <a:extLst>
                    <a:ext uri="{FF2B5EF4-FFF2-40B4-BE49-F238E27FC236}">
                      <a16:creationId xmlns:a16="http://schemas.microsoft.com/office/drawing/2014/main" id="{C2B4FA78-D720-4B1D-9BC0-077FC12DA682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Google Shape;1409;p49">
                  <a:extLst>
                    <a:ext uri="{FF2B5EF4-FFF2-40B4-BE49-F238E27FC236}">
                      <a16:creationId xmlns:a16="http://schemas.microsoft.com/office/drawing/2014/main" id="{AAC7E67F-D2BE-4789-80A4-96ABFD0ADCBE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Google Shape;1410;p49">
                  <a:extLst>
                    <a:ext uri="{FF2B5EF4-FFF2-40B4-BE49-F238E27FC236}">
                      <a16:creationId xmlns:a16="http://schemas.microsoft.com/office/drawing/2014/main" id="{5B6E9DAB-0A86-4F53-9AC2-CA4A089CE0FE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Google Shape;1411;p49">
                  <a:extLst>
                    <a:ext uri="{FF2B5EF4-FFF2-40B4-BE49-F238E27FC236}">
                      <a16:creationId xmlns:a16="http://schemas.microsoft.com/office/drawing/2014/main" id="{C71712BE-B855-489E-8850-2907D253BE0F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Google Shape;1412;p49">
                  <a:extLst>
                    <a:ext uri="{FF2B5EF4-FFF2-40B4-BE49-F238E27FC236}">
                      <a16:creationId xmlns:a16="http://schemas.microsoft.com/office/drawing/2014/main" id="{8A62C2EA-A7AF-4513-814C-D45B2CE595C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Google Shape;1413;p49">
                  <a:extLst>
                    <a:ext uri="{FF2B5EF4-FFF2-40B4-BE49-F238E27FC236}">
                      <a16:creationId xmlns:a16="http://schemas.microsoft.com/office/drawing/2014/main" id="{F8B5556E-6275-4560-AE9B-82CB28049931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Google Shape;1414;p49">
                  <a:extLst>
                    <a:ext uri="{FF2B5EF4-FFF2-40B4-BE49-F238E27FC236}">
                      <a16:creationId xmlns:a16="http://schemas.microsoft.com/office/drawing/2014/main" id="{9B26CFA8-D778-402F-BFD5-17D0406F6FDD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Google Shape;1415;p49">
                  <a:extLst>
                    <a:ext uri="{FF2B5EF4-FFF2-40B4-BE49-F238E27FC236}">
                      <a16:creationId xmlns:a16="http://schemas.microsoft.com/office/drawing/2014/main" id="{723A8EEC-E630-4655-B428-81A7DBEE39EF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Google Shape;1416;p49">
                  <a:extLst>
                    <a:ext uri="{FF2B5EF4-FFF2-40B4-BE49-F238E27FC236}">
                      <a16:creationId xmlns:a16="http://schemas.microsoft.com/office/drawing/2014/main" id="{12F98A2E-0D3D-44AF-90A6-9BF65C6541A9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Google Shape;1417;p49">
                  <a:extLst>
                    <a:ext uri="{FF2B5EF4-FFF2-40B4-BE49-F238E27FC236}">
                      <a16:creationId xmlns:a16="http://schemas.microsoft.com/office/drawing/2014/main" id="{56FC6E2B-C2EC-4643-A9A1-DB9461B6CF04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Google Shape;1418;p49">
                  <a:extLst>
                    <a:ext uri="{FF2B5EF4-FFF2-40B4-BE49-F238E27FC236}">
                      <a16:creationId xmlns:a16="http://schemas.microsoft.com/office/drawing/2014/main" id="{6694E35D-4DC4-4FF4-808A-5CA8BBCFFE7E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Google Shape;1419;p49">
                  <a:extLst>
                    <a:ext uri="{FF2B5EF4-FFF2-40B4-BE49-F238E27FC236}">
                      <a16:creationId xmlns:a16="http://schemas.microsoft.com/office/drawing/2014/main" id="{8FA19907-183B-4A99-AFE7-19C3FFBBB2F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Google Shape;1420;p49">
                  <a:extLst>
                    <a:ext uri="{FF2B5EF4-FFF2-40B4-BE49-F238E27FC236}">
                      <a16:creationId xmlns:a16="http://schemas.microsoft.com/office/drawing/2014/main" id="{3ABCE39E-8F35-4EBA-A36F-24A2179D5E8A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Google Shape;1421;p49">
                  <a:extLst>
                    <a:ext uri="{FF2B5EF4-FFF2-40B4-BE49-F238E27FC236}">
                      <a16:creationId xmlns:a16="http://schemas.microsoft.com/office/drawing/2014/main" id="{4A48A91A-68F5-4916-8F48-F39D6DBEAD30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Google Shape;1422;p49">
                  <a:extLst>
                    <a:ext uri="{FF2B5EF4-FFF2-40B4-BE49-F238E27FC236}">
                      <a16:creationId xmlns:a16="http://schemas.microsoft.com/office/drawing/2014/main" id="{43F991F5-275B-4FA6-B559-94ABA9B76F83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BCC80FF-9E32-49B4-BA17-C4BF0C8F2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81" y="932266"/>
            <a:ext cx="5012968" cy="356722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823E0FBD-30F8-4A1D-BC8D-27E19FF0D8F5}"/>
              </a:ext>
            </a:extLst>
          </p:cNvPr>
          <p:cNvGrpSpPr/>
          <p:nvPr/>
        </p:nvGrpSpPr>
        <p:grpSpPr>
          <a:xfrm>
            <a:off x="2687498" y="103269"/>
            <a:ext cx="1880650" cy="406729"/>
            <a:chOff x="5476397" y="4035109"/>
            <a:chExt cx="1550126" cy="40672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4EC78FA-F4A2-4061-8FE8-A1F3BDD617A1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11350E5-3A35-481F-9885-A5F0DCDB9B04}"/>
                </a:ext>
              </a:extLst>
            </p:cNvPr>
            <p:cNvSpPr txBox="1"/>
            <p:nvPr/>
          </p:nvSpPr>
          <p:spPr>
            <a:xfrm>
              <a:off x="5612650" y="4084584"/>
              <a:ext cx="13083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Write on the board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DA2B921-21EA-FC28-414B-B14B0EA47D0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9016A614-16CF-4538-7C90-ABACFFCDCE2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19A1790B-7751-7CC7-B449-7663E05DF72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A13AEB9-4B0A-13C8-E777-EA768FED5D4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3E182ABA-DC3C-DC83-DE43-5317A55C6F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78572E33-00D1-A7D5-E210-95CCFD57FBD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55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 descr="A pile of fries&#10;&#10;Description automatically generated">
            <a:extLst>
              <a:ext uri="{FF2B5EF4-FFF2-40B4-BE49-F238E27FC236}">
                <a16:creationId xmlns:a16="http://schemas.microsoft.com/office/drawing/2014/main" id="{5296E548-CEB5-4510-A324-373313D65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528996" y="595471"/>
            <a:ext cx="2194412" cy="152936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17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238102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Writing quiz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Get everyone sitting down with a pencil and piece of paper.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Get everyone to write down the words for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When everyone has finished, go back to the previous slides to check their answers.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494716" y="2502698"/>
            <a:ext cx="2262863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495673" y="137333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4A966C-DF65-42DC-AC88-D0DD7CA7F97A}"/>
              </a:ext>
            </a:extLst>
          </p:cNvPr>
          <p:cNvSpPr/>
          <p:nvPr/>
        </p:nvSpPr>
        <p:spPr>
          <a:xfrm>
            <a:off x="4848472" y="137333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93FD35-3A3D-415B-B17C-F42B6C9956F0}"/>
              </a:ext>
            </a:extLst>
          </p:cNvPr>
          <p:cNvSpPr/>
          <p:nvPr/>
        </p:nvSpPr>
        <p:spPr>
          <a:xfrm>
            <a:off x="4848471" y="2497721"/>
            <a:ext cx="2262863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851543-A226-4D9F-B675-3CCB14C73E32}"/>
              </a:ext>
            </a:extLst>
          </p:cNvPr>
          <p:cNvGrpSpPr/>
          <p:nvPr/>
        </p:nvGrpSpPr>
        <p:grpSpPr>
          <a:xfrm>
            <a:off x="214504" y="197690"/>
            <a:ext cx="363552" cy="369332"/>
            <a:chOff x="214504" y="234860"/>
            <a:chExt cx="363552" cy="3693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084439-CFE8-4631-8B0E-CFBA976980B9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529458-B4F4-421D-94C2-D39713C962E9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98749CE-C5C2-4B70-8810-7B6A414B1DAD}"/>
              </a:ext>
            </a:extLst>
          </p:cNvPr>
          <p:cNvGrpSpPr/>
          <p:nvPr/>
        </p:nvGrpSpPr>
        <p:grpSpPr>
          <a:xfrm>
            <a:off x="2563142" y="192791"/>
            <a:ext cx="363552" cy="369332"/>
            <a:chOff x="214504" y="234860"/>
            <a:chExt cx="363552" cy="369332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CD1C35B-7214-4DC4-986F-1B4527D9ADA2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D43CDE-DFED-408B-8070-403927516549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863666-9E55-4492-984D-6CDBDEB1721B}"/>
              </a:ext>
            </a:extLst>
          </p:cNvPr>
          <p:cNvGrpSpPr/>
          <p:nvPr/>
        </p:nvGrpSpPr>
        <p:grpSpPr>
          <a:xfrm>
            <a:off x="4913918" y="190765"/>
            <a:ext cx="363552" cy="369332"/>
            <a:chOff x="214504" y="234860"/>
            <a:chExt cx="363552" cy="36933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86EE902-7ABB-4273-871B-3770A7D42CB4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E103D82-75AD-4BD7-9EEA-15D96B2D432C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708ADD6-09C1-46A9-B2A6-ED514C79088E}"/>
              </a:ext>
            </a:extLst>
          </p:cNvPr>
          <p:cNvGrpSpPr/>
          <p:nvPr/>
        </p:nvGrpSpPr>
        <p:grpSpPr>
          <a:xfrm>
            <a:off x="214504" y="2556882"/>
            <a:ext cx="363552" cy="369332"/>
            <a:chOff x="214504" y="234860"/>
            <a:chExt cx="363552" cy="369332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686BC66-C7B1-491F-8EA2-7C671C31A069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8CDA390-2E2C-4155-9B91-D9E362D6C1D8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4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537B922-1024-4A1B-8115-47FB214D30F7}"/>
              </a:ext>
            </a:extLst>
          </p:cNvPr>
          <p:cNvGrpSpPr/>
          <p:nvPr/>
        </p:nvGrpSpPr>
        <p:grpSpPr>
          <a:xfrm>
            <a:off x="2563142" y="2551983"/>
            <a:ext cx="363552" cy="369332"/>
            <a:chOff x="214504" y="234860"/>
            <a:chExt cx="363552" cy="36933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390AEB7-BA5A-455C-B276-049D5AE2B0A1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5C6B819-B3FB-41DA-9C5E-194C5C86144D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5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1E71B2F-D229-49D9-8390-6E6F398A4D6E}"/>
              </a:ext>
            </a:extLst>
          </p:cNvPr>
          <p:cNvGrpSpPr/>
          <p:nvPr/>
        </p:nvGrpSpPr>
        <p:grpSpPr>
          <a:xfrm>
            <a:off x="4913918" y="2549957"/>
            <a:ext cx="363552" cy="369332"/>
            <a:chOff x="214504" y="234860"/>
            <a:chExt cx="363552" cy="36933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52D1472-86C4-4BA5-A6BA-1401F2AA0EC7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F916FFF-FC80-4EE1-8486-35C10B6B614D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6</a:t>
              </a:r>
            </a:p>
          </p:txBody>
        </p:sp>
      </p:grpSp>
      <p:pic>
        <p:nvPicPr>
          <p:cNvPr id="91" name="Picture 90" descr="A picture containing sitting, red, boat&#10;&#10;Description automatically generated">
            <a:extLst>
              <a:ext uri="{FF2B5EF4-FFF2-40B4-BE49-F238E27FC236}">
                <a16:creationId xmlns:a16="http://schemas.microsoft.com/office/drawing/2014/main" id="{A5C15E95-3A41-45AB-B923-6E3888C719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6095" y="616491"/>
            <a:ext cx="2126165" cy="1382007"/>
          </a:xfrm>
          <a:prstGeom prst="rect">
            <a:avLst/>
          </a:prstGeom>
        </p:spPr>
      </p:pic>
      <p:pic>
        <p:nvPicPr>
          <p:cNvPr id="92" name="Picture 91" descr="A picture containing food&#10;&#10;Description automatically generated">
            <a:extLst>
              <a:ext uri="{FF2B5EF4-FFF2-40B4-BE49-F238E27FC236}">
                <a16:creationId xmlns:a16="http://schemas.microsoft.com/office/drawing/2014/main" id="{C1D0E0DA-0527-43F8-A9E8-A7872BA0FD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11948" y="526604"/>
            <a:ext cx="2153110" cy="1507099"/>
          </a:xfrm>
          <a:prstGeom prst="rect">
            <a:avLst/>
          </a:prstGeom>
        </p:spPr>
      </p:pic>
      <p:pic>
        <p:nvPicPr>
          <p:cNvPr id="93" name="Picture 9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0F447CA-F970-490E-BFFC-E7FD300641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260" t="6483" r="2471" b="930"/>
          <a:stretch/>
        </p:blipFill>
        <p:spPr>
          <a:xfrm>
            <a:off x="2538293" y="3089988"/>
            <a:ext cx="2185115" cy="1095434"/>
          </a:xfrm>
          <a:prstGeom prst="rect">
            <a:avLst/>
          </a:prstGeom>
        </p:spPr>
      </p:pic>
      <p:pic>
        <p:nvPicPr>
          <p:cNvPr id="94" name="Picture 93" descr="A close up of a tool&#10;&#10;Description automatically generated">
            <a:extLst>
              <a:ext uri="{FF2B5EF4-FFF2-40B4-BE49-F238E27FC236}">
                <a16:creationId xmlns:a16="http://schemas.microsoft.com/office/drawing/2014/main" id="{A2F34132-22D8-45F6-99C4-6A52E1A6E2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/>
        </p:blipFill>
        <p:spPr>
          <a:xfrm rot="19725776">
            <a:off x="4870298" y="2936430"/>
            <a:ext cx="2281732" cy="1333480"/>
          </a:xfrm>
          <a:prstGeom prst="rect">
            <a:avLst/>
          </a:prstGeom>
        </p:spPr>
      </p:pic>
      <p:pic>
        <p:nvPicPr>
          <p:cNvPr id="96" name="Picture 95" descr="A picture containing yellow, computer&#10;&#10;Description automatically generated">
            <a:extLst>
              <a:ext uri="{FF2B5EF4-FFF2-40B4-BE49-F238E27FC236}">
                <a16:creationId xmlns:a16="http://schemas.microsoft.com/office/drawing/2014/main" id="{09402428-4DE7-4C65-904C-C6C74F999E5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0963" y="2719445"/>
            <a:ext cx="2322198" cy="1792738"/>
          </a:xfrm>
          <a:prstGeom prst="rect">
            <a:avLst/>
          </a:prstGeom>
        </p:spPr>
      </p:pic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645BDFB-7929-47BF-BE9E-70803CDD4D9B}"/>
              </a:ext>
            </a:extLst>
          </p:cNvPr>
          <p:cNvGrpSpPr/>
          <p:nvPr/>
        </p:nvGrpSpPr>
        <p:grpSpPr>
          <a:xfrm>
            <a:off x="1059308" y="1107252"/>
            <a:ext cx="5050844" cy="2687046"/>
            <a:chOff x="1818543" y="1380546"/>
            <a:chExt cx="5050844" cy="2687046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C178EEA2-EB4B-4568-A3A3-F5F158C5AAC8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 cap="flat" cmpd="sng" algn="ctr">
              <a:solidFill>
                <a:srgbClr val="EAB2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BFB84E9-40FB-4F2C-AC59-FF99984B517D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Writing quiz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sysClr val="windowText" lastClr="000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Can you write the words?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lvl="0" algn="ctr">
                <a:buClrTx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Press space to start.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ACBD8D7-4AE8-4E6E-9421-E2FFBE9BDD94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Google Shape;468;p32">
                <a:extLst>
                  <a:ext uri="{FF2B5EF4-FFF2-40B4-BE49-F238E27FC236}">
                    <a16:creationId xmlns:a16="http://schemas.microsoft.com/office/drawing/2014/main" id="{DF857C4B-B2A1-4BBF-8411-1E6DA9699AEB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Google Shape;469;p32">
                <a:extLst>
                  <a:ext uri="{FF2B5EF4-FFF2-40B4-BE49-F238E27FC236}">
                    <a16:creationId xmlns:a16="http://schemas.microsoft.com/office/drawing/2014/main" id="{283D5E4E-5915-44E5-9E16-9497E2BD484D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Google Shape;470;p32">
                <a:extLst>
                  <a:ext uri="{FF2B5EF4-FFF2-40B4-BE49-F238E27FC236}">
                    <a16:creationId xmlns:a16="http://schemas.microsoft.com/office/drawing/2014/main" id="{C53850F1-06AE-4BAC-A5D5-8B2525AC70AC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Google Shape;471;p32">
                <a:extLst>
                  <a:ext uri="{FF2B5EF4-FFF2-40B4-BE49-F238E27FC236}">
                    <a16:creationId xmlns:a16="http://schemas.microsoft.com/office/drawing/2014/main" id="{BE6A4B1D-8862-4AC7-A98B-51E5C2D14606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Google Shape;472;p32">
                <a:extLst>
                  <a:ext uri="{FF2B5EF4-FFF2-40B4-BE49-F238E27FC236}">
                    <a16:creationId xmlns:a16="http://schemas.microsoft.com/office/drawing/2014/main" id="{67AEB1C5-E2D4-423F-97D2-03517784B3B5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Google Shape;473;p32">
                <a:extLst>
                  <a:ext uri="{FF2B5EF4-FFF2-40B4-BE49-F238E27FC236}">
                    <a16:creationId xmlns:a16="http://schemas.microsoft.com/office/drawing/2014/main" id="{484857CC-20EE-44D1-8142-6C399BF3630C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Google Shape;474;p32">
                <a:extLst>
                  <a:ext uri="{FF2B5EF4-FFF2-40B4-BE49-F238E27FC236}">
                    <a16:creationId xmlns:a16="http://schemas.microsoft.com/office/drawing/2014/main" id="{A6AE0F4B-2E59-4722-BCDF-8298E6939DCE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Google Shape;475;p32">
                <a:extLst>
                  <a:ext uri="{FF2B5EF4-FFF2-40B4-BE49-F238E27FC236}">
                    <a16:creationId xmlns:a16="http://schemas.microsoft.com/office/drawing/2014/main" id="{5CAF7A91-F040-4B56-8D46-D8644B04E863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Google Shape;476;p32">
                <a:extLst>
                  <a:ext uri="{FF2B5EF4-FFF2-40B4-BE49-F238E27FC236}">
                    <a16:creationId xmlns:a16="http://schemas.microsoft.com/office/drawing/2014/main" id="{7B03B21B-A681-475A-85A2-53E6B00083B1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Google Shape;477;p32">
                <a:extLst>
                  <a:ext uri="{FF2B5EF4-FFF2-40B4-BE49-F238E27FC236}">
                    <a16:creationId xmlns:a16="http://schemas.microsoft.com/office/drawing/2014/main" id="{36048B3B-3101-444C-BD82-BD83B9E815DE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Google Shape;478;p32">
                <a:extLst>
                  <a:ext uri="{FF2B5EF4-FFF2-40B4-BE49-F238E27FC236}">
                    <a16:creationId xmlns:a16="http://schemas.microsoft.com/office/drawing/2014/main" id="{EAC8B3AC-6AAB-4FE5-BB91-AFF99835BD2B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Google Shape;479;p32">
                <a:extLst>
                  <a:ext uri="{FF2B5EF4-FFF2-40B4-BE49-F238E27FC236}">
                    <a16:creationId xmlns:a16="http://schemas.microsoft.com/office/drawing/2014/main" id="{154273D1-320E-4A62-8790-99F5FC82146F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Google Shape;480;p32">
                <a:extLst>
                  <a:ext uri="{FF2B5EF4-FFF2-40B4-BE49-F238E27FC236}">
                    <a16:creationId xmlns:a16="http://schemas.microsoft.com/office/drawing/2014/main" id="{81F9D2DE-5E9F-4A50-B4DF-05783083DBC4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Google Shape;481;p32">
                <a:extLst>
                  <a:ext uri="{FF2B5EF4-FFF2-40B4-BE49-F238E27FC236}">
                    <a16:creationId xmlns:a16="http://schemas.microsoft.com/office/drawing/2014/main" id="{88E8983F-8F01-4699-A183-23E15ED83398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Google Shape;482;p32">
                <a:extLst>
                  <a:ext uri="{FF2B5EF4-FFF2-40B4-BE49-F238E27FC236}">
                    <a16:creationId xmlns:a16="http://schemas.microsoft.com/office/drawing/2014/main" id="{65DC20B4-271C-47E5-A0D9-70AB09CCCCF7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Google Shape;483;p32">
                <a:extLst>
                  <a:ext uri="{FF2B5EF4-FFF2-40B4-BE49-F238E27FC236}">
                    <a16:creationId xmlns:a16="http://schemas.microsoft.com/office/drawing/2014/main" id="{FA6D54A0-0ACA-4D20-BE10-59E827D6F504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Google Shape;484;p32">
                <a:extLst>
                  <a:ext uri="{FF2B5EF4-FFF2-40B4-BE49-F238E27FC236}">
                    <a16:creationId xmlns:a16="http://schemas.microsoft.com/office/drawing/2014/main" id="{FC1B092B-3125-423D-8AD6-F9216DCD7A7C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1925FD-4B9F-49B4-D593-FF587B3186C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6" name="AutoShape 3">
              <a:extLst>
                <a:ext uri="{FF2B5EF4-FFF2-40B4-BE49-F238E27FC236}">
                  <a16:creationId xmlns:a16="http://schemas.microsoft.com/office/drawing/2014/main" id="{683111C6-9AB8-EF27-6361-79358994AC1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" name="AutoShape 4">
              <a:extLst>
                <a:ext uri="{FF2B5EF4-FFF2-40B4-BE49-F238E27FC236}">
                  <a16:creationId xmlns:a16="http://schemas.microsoft.com/office/drawing/2014/main" id="{D876661D-E768-CED2-15AC-6F55E3B08D7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8CC7E73-D908-AB7E-04EF-C8534EB22AE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1" name="AutoShape 6">
                <a:extLst>
                  <a:ext uri="{FF2B5EF4-FFF2-40B4-BE49-F238E27FC236}">
                    <a16:creationId xmlns:a16="http://schemas.microsoft.com/office/drawing/2014/main" id="{299EF5CA-1453-A0D3-6C7C-383FA8C11F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7B04BD94-E083-E362-9CB8-D4B2986CBD1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39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62" grpId="0" animBg="1"/>
      <p:bldP spid="63" grpId="0" animBg="1"/>
      <p:bldP spid="3" grpId="0" animBg="1"/>
      <p:bldP spid="56" grpId="0" animBg="1"/>
      <p:bldP spid="48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3C9B3F0D-A102-4279-8FE6-EA9EE663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933" y="1137896"/>
            <a:ext cx="4642111" cy="30777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18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18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88342F-32F1-46F7-A5B4-276A219BE544}"/>
              </a:ext>
            </a:extLst>
          </p:cNvPr>
          <p:cNvSpPr txBox="1"/>
          <p:nvPr/>
        </p:nvSpPr>
        <p:spPr>
          <a:xfrm>
            <a:off x="1989380" y="4861529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click to move to the next slide ]</a:t>
            </a:r>
            <a:endParaRPr lang="en-US" sz="9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F184437-99B9-4664-B8C8-78527DFEEC79}"/>
              </a:ext>
            </a:extLst>
          </p:cNvPr>
          <p:cNvSpPr txBox="1"/>
          <p:nvPr/>
        </p:nvSpPr>
        <p:spPr>
          <a:xfrm>
            <a:off x="37287" y="3293793"/>
            <a:ext cx="110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Regular printing sheet</a:t>
            </a:r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BA2AD0FA-6896-4C5E-A522-3CEEA6422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7" y="2814745"/>
            <a:ext cx="517917" cy="517917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852A63A-7137-4C43-8151-5A3F68F80046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52" name="side panel dark rectangle">
              <a:extLst>
                <a:ext uri="{FF2B5EF4-FFF2-40B4-BE49-F238E27FC236}">
                  <a16:creationId xmlns:a16="http://schemas.microsoft.com/office/drawing/2014/main" id="{7C25E481-4CD3-4A55-BEA2-16B40BF4B92C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side panel light rectangle">
              <a:extLst>
                <a:ext uri="{FF2B5EF4-FFF2-40B4-BE49-F238E27FC236}">
                  <a16:creationId xmlns:a16="http://schemas.microsoft.com/office/drawing/2014/main" id="{C82E56C0-372F-4020-ADD2-FA3576F0704B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4" name="side panel textbox">
              <a:extLst>
                <a:ext uri="{FF2B5EF4-FFF2-40B4-BE49-F238E27FC236}">
                  <a16:creationId xmlns:a16="http://schemas.microsoft.com/office/drawing/2014/main" id="{C3D93785-DEAF-4F86-A289-BB610DC08B31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53546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Do the “Consonant clusters 1” printing sheet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We’ll finish with some printing practice.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Hold up the worksheet and model tracing and printing each letter.  Clearly show the directions of printing each letter and emphasize the importance of staying on the line.  Then draw a picture of the first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Have your students work on their worksheets.  Spend time with each student helping, asking what the letter is, and praising.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printing sheet is available in clear print letters or </a:t>
              </a:r>
              <a:r>
                <a:rPr lang="en-US" sz="1000" dirty="0" err="1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D’Nealian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 script. </a:t>
              </a:r>
              <a:r>
                <a:rPr lang="en-US" sz="1000" dirty="0" err="1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D'Nealian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 is a style of writing in cursive and print (block) handwriting.</a:t>
              </a:r>
            </a:p>
          </p:txBody>
        </p:sp>
        <p:grpSp>
          <p:nvGrpSpPr>
            <p:cNvPr id="55" name="teacher icon group">
              <a:extLst>
                <a:ext uri="{FF2B5EF4-FFF2-40B4-BE49-F238E27FC236}">
                  <a16:creationId xmlns:a16="http://schemas.microsoft.com/office/drawing/2014/main" id="{7F93CA89-BC95-4F2D-971F-85D6807847ED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56" name="icon circle">
                <a:extLst>
                  <a:ext uri="{FF2B5EF4-FFF2-40B4-BE49-F238E27FC236}">
                    <a16:creationId xmlns:a16="http://schemas.microsoft.com/office/drawing/2014/main" id="{D2032C2C-6AD9-490C-ACB3-19F24A0BED40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7" name="teacher icon">
                <a:extLst>
                  <a:ext uri="{FF2B5EF4-FFF2-40B4-BE49-F238E27FC236}">
                    <a16:creationId xmlns:a16="http://schemas.microsoft.com/office/drawing/2014/main" id="{C1995BF7-196F-4C95-B0DA-B0F80583F04C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58" name="Google Shape;1395;p49">
                  <a:extLst>
                    <a:ext uri="{FF2B5EF4-FFF2-40B4-BE49-F238E27FC236}">
                      <a16:creationId xmlns:a16="http://schemas.microsoft.com/office/drawing/2014/main" id="{C3911134-2E2D-4AFF-97DB-44A8ED9809B9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Google Shape;1396;p49">
                  <a:extLst>
                    <a:ext uri="{FF2B5EF4-FFF2-40B4-BE49-F238E27FC236}">
                      <a16:creationId xmlns:a16="http://schemas.microsoft.com/office/drawing/2014/main" id="{EA988395-107C-46F3-A3D8-48378C087E24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Google Shape;1397;p49">
                  <a:extLst>
                    <a:ext uri="{FF2B5EF4-FFF2-40B4-BE49-F238E27FC236}">
                      <a16:creationId xmlns:a16="http://schemas.microsoft.com/office/drawing/2014/main" id="{ED2406CF-FC3B-40D0-9247-D07961207D8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398;p49">
                  <a:extLst>
                    <a:ext uri="{FF2B5EF4-FFF2-40B4-BE49-F238E27FC236}">
                      <a16:creationId xmlns:a16="http://schemas.microsoft.com/office/drawing/2014/main" id="{B139DE58-1057-4B83-94B2-469C6311CDD7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399;p49">
                  <a:extLst>
                    <a:ext uri="{FF2B5EF4-FFF2-40B4-BE49-F238E27FC236}">
                      <a16:creationId xmlns:a16="http://schemas.microsoft.com/office/drawing/2014/main" id="{8C245D00-FDDF-42F8-9AF8-7AEA55E9A5CB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400;p49">
                  <a:extLst>
                    <a:ext uri="{FF2B5EF4-FFF2-40B4-BE49-F238E27FC236}">
                      <a16:creationId xmlns:a16="http://schemas.microsoft.com/office/drawing/2014/main" id="{52C6B823-1184-4FB3-A7C8-CE88753FDF5F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401;p49">
                  <a:extLst>
                    <a:ext uri="{FF2B5EF4-FFF2-40B4-BE49-F238E27FC236}">
                      <a16:creationId xmlns:a16="http://schemas.microsoft.com/office/drawing/2014/main" id="{05C7A950-F180-4E9B-A82A-52AF90D7C7EF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402;p49">
                  <a:extLst>
                    <a:ext uri="{FF2B5EF4-FFF2-40B4-BE49-F238E27FC236}">
                      <a16:creationId xmlns:a16="http://schemas.microsoft.com/office/drawing/2014/main" id="{EF4114CD-5168-40D5-BF60-963E6ABA9346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403;p49">
                  <a:extLst>
                    <a:ext uri="{FF2B5EF4-FFF2-40B4-BE49-F238E27FC236}">
                      <a16:creationId xmlns:a16="http://schemas.microsoft.com/office/drawing/2014/main" id="{E33C0044-1639-4119-B872-E00A22CE74F1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404;p49">
                  <a:extLst>
                    <a:ext uri="{FF2B5EF4-FFF2-40B4-BE49-F238E27FC236}">
                      <a16:creationId xmlns:a16="http://schemas.microsoft.com/office/drawing/2014/main" id="{6C8097B4-509C-4042-BC2D-7AAB70F8F8F9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Google Shape;1405;p49">
                  <a:extLst>
                    <a:ext uri="{FF2B5EF4-FFF2-40B4-BE49-F238E27FC236}">
                      <a16:creationId xmlns:a16="http://schemas.microsoft.com/office/drawing/2014/main" id="{EF561EE1-3613-4888-840D-98E65E6BC52F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Google Shape;1406;p49">
                  <a:extLst>
                    <a:ext uri="{FF2B5EF4-FFF2-40B4-BE49-F238E27FC236}">
                      <a16:creationId xmlns:a16="http://schemas.microsoft.com/office/drawing/2014/main" id="{0A441EF6-CD2C-4014-A778-90C0C704A821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Google Shape;1407;p49">
                  <a:extLst>
                    <a:ext uri="{FF2B5EF4-FFF2-40B4-BE49-F238E27FC236}">
                      <a16:creationId xmlns:a16="http://schemas.microsoft.com/office/drawing/2014/main" id="{48164A1F-DDD5-481C-93CA-D61AE178F0A6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Google Shape;1408;p49">
                  <a:extLst>
                    <a:ext uri="{FF2B5EF4-FFF2-40B4-BE49-F238E27FC236}">
                      <a16:creationId xmlns:a16="http://schemas.microsoft.com/office/drawing/2014/main" id="{7D60F0A2-6A43-4779-ACBE-BC1B6430A8A7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Google Shape;1409;p49">
                  <a:extLst>
                    <a:ext uri="{FF2B5EF4-FFF2-40B4-BE49-F238E27FC236}">
                      <a16:creationId xmlns:a16="http://schemas.microsoft.com/office/drawing/2014/main" id="{477C405C-EBA3-490B-9792-BEFDEE06F37C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Google Shape;1410;p49">
                  <a:extLst>
                    <a:ext uri="{FF2B5EF4-FFF2-40B4-BE49-F238E27FC236}">
                      <a16:creationId xmlns:a16="http://schemas.microsoft.com/office/drawing/2014/main" id="{80FF2F50-7A65-4001-8E97-A6CA3CC1597D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Google Shape;1411;p49">
                  <a:extLst>
                    <a:ext uri="{FF2B5EF4-FFF2-40B4-BE49-F238E27FC236}">
                      <a16:creationId xmlns:a16="http://schemas.microsoft.com/office/drawing/2014/main" id="{97B827CD-6CE6-40C5-839F-AD09A02A7D3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Google Shape;1412;p49">
                  <a:extLst>
                    <a:ext uri="{FF2B5EF4-FFF2-40B4-BE49-F238E27FC236}">
                      <a16:creationId xmlns:a16="http://schemas.microsoft.com/office/drawing/2014/main" id="{92905182-9520-45F8-A19F-EF6D45CA4309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Google Shape;1413;p49">
                  <a:extLst>
                    <a:ext uri="{FF2B5EF4-FFF2-40B4-BE49-F238E27FC236}">
                      <a16:creationId xmlns:a16="http://schemas.microsoft.com/office/drawing/2014/main" id="{0D38745B-4502-4A09-A6D9-D83309F2B533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Google Shape;1414;p49">
                  <a:extLst>
                    <a:ext uri="{FF2B5EF4-FFF2-40B4-BE49-F238E27FC236}">
                      <a16:creationId xmlns:a16="http://schemas.microsoft.com/office/drawing/2014/main" id="{2C5AAB37-98C8-45D1-82F9-7359B2A98786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Google Shape;1415;p49">
                  <a:extLst>
                    <a:ext uri="{FF2B5EF4-FFF2-40B4-BE49-F238E27FC236}">
                      <a16:creationId xmlns:a16="http://schemas.microsoft.com/office/drawing/2014/main" id="{FCFE1B18-D3B8-47B8-A6E8-2DF5F00E036F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Google Shape;1416;p49">
                  <a:extLst>
                    <a:ext uri="{FF2B5EF4-FFF2-40B4-BE49-F238E27FC236}">
                      <a16:creationId xmlns:a16="http://schemas.microsoft.com/office/drawing/2014/main" id="{66D94360-E72C-4749-8D0E-3C2018AF6F53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Google Shape;1417;p49">
                  <a:extLst>
                    <a:ext uri="{FF2B5EF4-FFF2-40B4-BE49-F238E27FC236}">
                      <a16:creationId xmlns:a16="http://schemas.microsoft.com/office/drawing/2014/main" id="{426D4E4F-8768-468F-9CE9-6A0164288203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Google Shape;1418;p49">
                  <a:extLst>
                    <a:ext uri="{FF2B5EF4-FFF2-40B4-BE49-F238E27FC236}">
                      <a16:creationId xmlns:a16="http://schemas.microsoft.com/office/drawing/2014/main" id="{6E6E9688-B981-4088-A142-DD255DB67747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Google Shape;1419;p49">
                  <a:extLst>
                    <a:ext uri="{FF2B5EF4-FFF2-40B4-BE49-F238E27FC236}">
                      <a16:creationId xmlns:a16="http://schemas.microsoft.com/office/drawing/2014/main" id="{D070F3CB-BA89-4EC6-AC1B-67981A1D3CD4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Google Shape;1420;p49">
                  <a:extLst>
                    <a:ext uri="{FF2B5EF4-FFF2-40B4-BE49-F238E27FC236}">
                      <a16:creationId xmlns:a16="http://schemas.microsoft.com/office/drawing/2014/main" id="{AA37CF1F-13D1-46BF-ABD8-09E14691FC53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Google Shape;1421;p49">
                  <a:extLst>
                    <a:ext uri="{FF2B5EF4-FFF2-40B4-BE49-F238E27FC236}">
                      <a16:creationId xmlns:a16="http://schemas.microsoft.com/office/drawing/2014/main" id="{039BAA17-E83F-4A6B-B228-A356A8DE8F81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Google Shape;1422;p49">
                  <a:extLst>
                    <a:ext uri="{FF2B5EF4-FFF2-40B4-BE49-F238E27FC236}">
                      <a16:creationId xmlns:a16="http://schemas.microsoft.com/office/drawing/2014/main" id="{07C241D0-8ABE-4BC5-A1AF-5656ADE2D4FA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F2387B12-106D-4D75-9A09-27B8937A58F3}"/>
              </a:ext>
            </a:extLst>
          </p:cNvPr>
          <p:cNvSpPr txBox="1"/>
          <p:nvPr/>
        </p:nvSpPr>
        <p:spPr>
          <a:xfrm>
            <a:off x="37287" y="4333384"/>
            <a:ext cx="110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D’Nealian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printing sheet</a:t>
            </a:r>
          </a:p>
        </p:txBody>
      </p:sp>
      <p:pic>
        <p:nvPicPr>
          <p:cNvPr id="131" name="Picture 130" descr="A close up of a logo&#10;&#10;Description automatically generated">
            <a:extLst>
              <a:ext uri="{FF2B5EF4-FFF2-40B4-BE49-F238E27FC236}">
                <a16:creationId xmlns:a16="http://schemas.microsoft.com/office/drawing/2014/main" id="{CE26978A-168B-41FA-BA87-94373FE46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7" y="3854336"/>
            <a:ext cx="517917" cy="517917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9168DA6-6842-4815-8EAE-264624B64C2A}"/>
              </a:ext>
            </a:extLst>
          </p:cNvPr>
          <p:cNvGrpSpPr/>
          <p:nvPr/>
        </p:nvGrpSpPr>
        <p:grpSpPr>
          <a:xfrm>
            <a:off x="284715" y="2150096"/>
            <a:ext cx="637574" cy="542924"/>
            <a:chOff x="240111" y="2245591"/>
            <a:chExt cx="637574" cy="692012"/>
          </a:xfrm>
        </p:grpSpPr>
        <p:sp>
          <p:nvSpPr>
            <p:cNvPr id="133" name="Arrow: Pentagon 132">
              <a:extLst>
                <a:ext uri="{FF2B5EF4-FFF2-40B4-BE49-F238E27FC236}">
                  <a16:creationId xmlns:a16="http://schemas.microsoft.com/office/drawing/2014/main" id="{2EDD670C-BE40-4450-823B-C140131033D8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EAB200"/>
            </a:solidFill>
            <a:ln>
              <a:solidFill>
                <a:srgbClr val="C092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CFD94E6-7AB1-48F9-80ED-4F81F3177C29}"/>
                </a:ext>
              </a:extLst>
            </p:cNvPr>
            <p:cNvSpPr txBox="1"/>
            <p:nvPr/>
          </p:nvSpPr>
          <p:spPr>
            <a:xfrm>
              <a:off x="240111" y="2263506"/>
              <a:ext cx="637574" cy="54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see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FE31BCD-225E-4413-93BE-CEFD1F9A4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624" y="152052"/>
            <a:ext cx="3641544" cy="4826404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61F4B-3FDF-4DE7-9089-2FE3978B1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4267" y="149513"/>
            <a:ext cx="3642980" cy="4826404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F707204-FBEB-1CF8-8343-05B0380136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7" name="AutoShape 3">
              <a:extLst>
                <a:ext uri="{FF2B5EF4-FFF2-40B4-BE49-F238E27FC236}">
                  <a16:creationId xmlns:a16="http://schemas.microsoft.com/office/drawing/2014/main" id="{CF277729-1671-B6CD-E511-77071E1DC7E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4">
              <a:extLst>
                <a:ext uri="{FF2B5EF4-FFF2-40B4-BE49-F238E27FC236}">
                  <a16:creationId xmlns:a16="http://schemas.microsoft.com/office/drawing/2014/main" id="{0FD7A0E2-690C-D8C3-D575-7141739EDEE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C6715BF-D288-E312-090E-E161BACA19D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0" name="AutoShape 6">
                <a:extLst>
                  <a:ext uri="{FF2B5EF4-FFF2-40B4-BE49-F238E27FC236}">
                    <a16:creationId xmlns:a16="http://schemas.microsoft.com/office/drawing/2014/main" id="{A87C9C7F-DE39-BAD4-7FD0-D68F2331A4E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89A7AB07-F0E6-F746-975D-72EC91E69A3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1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1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1AFB-1EFE-46E1-B691-A98632307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723" y="3081997"/>
            <a:ext cx="7964555" cy="915985"/>
          </a:xfrm>
        </p:spPr>
        <p:txBody>
          <a:bodyPr/>
          <a:lstStyle/>
          <a:p>
            <a:r>
              <a:rPr lang="en-US" sz="4000" dirty="0"/>
              <a:t>Consonant clusters: </a:t>
            </a:r>
            <a:r>
              <a:rPr lang="en-US" sz="4000" dirty="0" err="1"/>
              <a:t>th</a:t>
            </a:r>
            <a:r>
              <a:rPr lang="en-US" sz="4000" dirty="0"/>
              <a:t> </a:t>
            </a:r>
            <a:r>
              <a:rPr lang="en-US" sz="4000" dirty="0" err="1"/>
              <a:t>sh</a:t>
            </a:r>
            <a:r>
              <a:rPr lang="en-US" sz="4000" dirty="0"/>
              <a:t> </a:t>
            </a:r>
            <a:r>
              <a:rPr lang="en-US" sz="4000" dirty="0" err="1"/>
              <a:t>ch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FD702-8BAB-4A9A-9D6D-D0C2487C6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1864" y="3883870"/>
            <a:ext cx="2300273" cy="462600"/>
          </a:xfrm>
        </p:spPr>
        <p:txBody>
          <a:bodyPr/>
          <a:lstStyle/>
          <a:p>
            <a:r>
              <a:rPr lang="en-GB" dirty="0"/>
              <a:t>- Lesson 2 -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A80EC-E604-4232-B6C4-70344E4E1D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ESLKidStuff.com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71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8531D3-E5D6-70F4-6401-DCC7D6D2A2B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1677EFDB-674E-3EFF-7613-C195EAFD562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FECF431C-A51A-4C5D-1513-170B48E7D60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086CAA1-8F79-8B09-813C-8B9129F3C65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E222852C-A993-90D2-4901-9FDC32D8F1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585FBF12-3892-725B-316B-BBD7AA793AB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217"/>
            <a:ext cx="637574" cy="699754"/>
            <a:chOff x="240111" y="2237849"/>
            <a:chExt cx="637574" cy="699754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7849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205566" y="164667"/>
            <a:ext cx="1702003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729386" y="4084584"/>
              <a:ext cx="1074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The ABC song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C31A480-63A8-4326-8100-5AF28BE1D5BA}"/>
              </a:ext>
            </a:extLst>
          </p:cNvPr>
          <p:cNvSpPr txBox="1"/>
          <p:nvPr/>
        </p:nvSpPr>
        <p:spPr>
          <a:xfrm>
            <a:off x="1989380" y="4861529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[ Press space bar or left-mouse click to move to the next slide ]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8887A96-303C-4194-BBC7-4CEE8D7DCEDA}"/>
              </a:ext>
            </a:extLst>
          </p:cNvPr>
          <p:cNvGrpSpPr/>
          <p:nvPr/>
        </p:nvGrpSpPr>
        <p:grpSpPr>
          <a:xfrm>
            <a:off x="6014824" y="103220"/>
            <a:ext cx="1218002" cy="553998"/>
            <a:chOff x="6733127" y="563284"/>
            <a:chExt cx="1805376" cy="437026"/>
          </a:xfrm>
        </p:grpSpPr>
        <p:sp>
          <p:nvSpPr>
            <p:cNvPr id="96" name="Arrow: Pentagon 95">
              <a:extLst>
                <a:ext uri="{FF2B5EF4-FFF2-40B4-BE49-F238E27FC236}">
                  <a16:creationId xmlns:a16="http://schemas.microsoft.com/office/drawing/2014/main" id="{29A36159-D3F3-481C-87C7-A4A0D7A8D555}"/>
                </a:ext>
              </a:extLst>
            </p:cNvPr>
            <p:cNvSpPr/>
            <p:nvPr/>
          </p:nvSpPr>
          <p:spPr>
            <a:xfrm>
              <a:off x="6757999" y="568701"/>
              <a:ext cx="1780504" cy="430887"/>
            </a:xfrm>
            <a:prstGeom prst="homePlate">
              <a:avLst/>
            </a:prstGeom>
            <a:solidFill>
              <a:srgbClr val="EAB200"/>
            </a:solidFill>
            <a:ln w="25400" cap="flat" cmpd="sng" algn="ctr">
              <a:solidFill>
                <a:srgbClr val="C092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64EF251-659D-4F82-97B8-ABE49CF7BE61}"/>
                </a:ext>
              </a:extLst>
            </p:cNvPr>
            <p:cNvSpPr txBox="1"/>
            <p:nvPr/>
          </p:nvSpPr>
          <p:spPr>
            <a:xfrm>
              <a:off x="6733127" y="563284"/>
              <a:ext cx="1672420" cy="437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Teacher’s notes are here on every lesson slide.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8BFF5E7-4DA1-4A0C-A4BE-4F6E393E35E2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99" name="side panel dark rectangle">
              <a:extLst>
                <a:ext uri="{FF2B5EF4-FFF2-40B4-BE49-F238E27FC236}">
                  <a16:creationId xmlns:a16="http://schemas.microsoft.com/office/drawing/2014/main" id="{7142234F-6959-4167-A5EF-64E4722676A7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side panel light rectangle">
              <a:extLst>
                <a:ext uri="{FF2B5EF4-FFF2-40B4-BE49-F238E27FC236}">
                  <a16:creationId xmlns:a16="http://schemas.microsoft.com/office/drawing/2014/main" id="{6A1CA778-22CC-4BD1-8187-B98D6AB3A1EA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side panel textbox">
              <a:extLst>
                <a:ext uri="{FF2B5EF4-FFF2-40B4-BE49-F238E27FC236}">
                  <a16:creationId xmlns:a16="http://schemas.microsoft.com/office/drawing/2014/main" id="{125562AB-BA94-4ABB-99AA-8D1401BD3AA7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38157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Sing “The ABC song”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 Start this section of the lesson with the ABC song to indicate that it’s alphabet time.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Bring everyone’s attention to this slide and play the song.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Encourage everyone to clap along as you sing – after a few classes everyone will be able to sing along with you.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Lyrics for “The ABC song”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A B C D E F 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H I J K L M 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O P Q R S T 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V W and X Y Z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I can sing my ABCs,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Won’t you sing along with me?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Repeat</a:t>
              </a:r>
            </a:p>
          </p:txBody>
        </p:sp>
        <p:grpSp>
          <p:nvGrpSpPr>
            <p:cNvPr id="102" name="teacher icon group">
              <a:extLst>
                <a:ext uri="{FF2B5EF4-FFF2-40B4-BE49-F238E27FC236}">
                  <a16:creationId xmlns:a16="http://schemas.microsoft.com/office/drawing/2014/main" id="{EE24B54D-2FD9-40CF-82B1-BA51E02763AA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103" name="icon circle">
                <a:extLst>
                  <a:ext uri="{FF2B5EF4-FFF2-40B4-BE49-F238E27FC236}">
                    <a16:creationId xmlns:a16="http://schemas.microsoft.com/office/drawing/2014/main" id="{696CDC82-B3A9-45E0-96CD-7DCCCCB9238D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04" name="teacher icon">
                <a:extLst>
                  <a:ext uri="{FF2B5EF4-FFF2-40B4-BE49-F238E27FC236}">
                    <a16:creationId xmlns:a16="http://schemas.microsoft.com/office/drawing/2014/main" id="{012CA3C8-DB38-4A72-B2AF-3F6D7258F85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126" name="Google Shape;1395;p49">
                  <a:extLst>
                    <a:ext uri="{FF2B5EF4-FFF2-40B4-BE49-F238E27FC236}">
                      <a16:creationId xmlns:a16="http://schemas.microsoft.com/office/drawing/2014/main" id="{C83CE457-E6D1-41A7-97E4-11EF4F42E9BE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396;p49">
                  <a:extLst>
                    <a:ext uri="{FF2B5EF4-FFF2-40B4-BE49-F238E27FC236}">
                      <a16:creationId xmlns:a16="http://schemas.microsoft.com/office/drawing/2014/main" id="{56104E92-D85F-4913-A23E-47E7D0CEDE29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397;p49">
                  <a:extLst>
                    <a:ext uri="{FF2B5EF4-FFF2-40B4-BE49-F238E27FC236}">
                      <a16:creationId xmlns:a16="http://schemas.microsoft.com/office/drawing/2014/main" id="{19D58D79-6B35-4454-BDE7-B02E2535E5AE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398;p49">
                  <a:extLst>
                    <a:ext uri="{FF2B5EF4-FFF2-40B4-BE49-F238E27FC236}">
                      <a16:creationId xmlns:a16="http://schemas.microsoft.com/office/drawing/2014/main" id="{D7B4CDF4-A883-4219-AB04-6DA01E5FA641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99;p49">
                  <a:extLst>
                    <a:ext uri="{FF2B5EF4-FFF2-40B4-BE49-F238E27FC236}">
                      <a16:creationId xmlns:a16="http://schemas.microsoft.com/office/drawing/2014/main" id="{447823C7-FAC0-4C51-A96F-62144FA088B8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400;p49">
                  <a:extLst>
                    <a:ext uri="{FF2B5EF4-FFF2-40B4-BE49-F238E27FC236}">
                      <a16:creationId xmlns:a16="http://schemas.microsoft.com/office/drawing/2014/main" id="{4851481A-E581-47E4-BECC-874694965BF8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401;p49">
                  <a:extLst>
                    <a:ext uri="{FF2B5EF4-FFF2-40B4-BE49-F238E27FC236}">
                      <a16:creationId xmlns:a16="http://schemas.microsoft.com/office/drawing/2014/main" id="{CE2903C4-956C-4CE6-818F-EB609988E999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402;p49">
                  <a:extLst>
                    <a:ext uri="{FF2B5EF4-FFF2-40B4-BE49-F238E27FC236}">
                      <a16:creationId xmlns:a16="http://schemas.microsoft.com/office/drawing/2014/main" id="{35BB7DFE-CA54-40F2-999C-54CF36FF8CB3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403;p49">
                  <a:extLst>
                    <a:ext uri="{FF2B5EF4-FFF2-40B4-BE49-F238E27FC236}">
                      <a16:creationId xmlns:a16="http://schemas.microsoft.com/office/drawing/2014/main" id="{BDADB158-4D22-4448-ADB7-415D4FD71D87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404;p49">
                  <a:extLst>
                    <a:ext uri="{FF2B5EF4-FFF2-40B4-BE49-F238E27FC236}">
                      <a16:creationId xmlns:a16="http://schemas.microsoft.com/office/drawing/2014/main" id="{3F22D7D7-7FA0-4B9C-A62B-D73FC14B94BB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405;p49">
                  <a:extLst>
                    <a:ext uri="{FF2B5EF4-FFF2-40B4-BE49-F238E27FC236}">
                      <a16:creationId xmlns:a16="http://schemas.microsoft.com/office/drawing/2014/main" id="{53C2DEED-D1A3-411E-9F8D-E72629B8A25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406;p49">
                  <a:extLst>
                    <a:ext uri="{FF2B5EF4-FFF2-40B4-BE49-F238E27FC236}">
                      <a16:creationId xmlns:a16="http://schemas.microsoft.com/office/drawing/2014/main" id="{333FE340-5BCA-4EBE-83E8-31857D3E54CC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407;p49">
                  <a:extLst>
                    <a:ext uri="{FF2B5EF4-FFF2-40B4-BE49-F238E27FC236}">
                      <a16:creationId xmlns:a16="http://schemas.microsoft.com/office/drawing/2014/main" id="{D57AD709-DDCC-420C-9047-A1349A29DDCA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408;p49">
                  <a:extLst>
                    <a:ext uri="{FF2B5EF4-FFF2-40B4-BE49-F238E27FC236}">
                      <a16:creationId xmlns:a16="http://schemas.microsoft.com/office/drawing/2014/main" id="{EDFDE2A7-CE7A-4A1F-9C3E-D5C0FA09D90B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409;p49">
                  <a:extLst>
                    <a:ext uri="{FF2B5EF4-FFF2-40B4-BE49-F238E27FC236}">
                      <a16:creationId xmlns:a16="http://schemas.microsoft.com/office/drawing/2014/main" id="{81E8E7A9-C698-45E5-97D3-E955C0F2DD88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410;p49">
                  <a:extLst>
                    <a:ext uri="{FF2B5EF4-FFF2-40B4-BE49-F238E27FC236}">
                      <a16:creationId xmlns:a16="http://schemas.microsoft.com/office/drawing/2014/main" id="{9878A6FE-FB61-4780-9952-FF841043A30B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411;p49">
                  <a:extLst>
                    <a:ext uri="{FF2B5EF4-FFF2-40B4-BE49-F238E27FC236}">
                      <a16:creationId xmlns:a16="http://schemas.microsoft.com/office/drawing/2014/main" id="{0B8813C4-E399-413A-927B-556F20982B4D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412;p49">
                  <a:extLst>
                    <a:ext uri="{FF2B5EF4-FFF2-40B4-BE49-F238E27FC236}">
                      <a16:creationId xmlns:a16="http://schemas.microsoft.com/office/drawing/2014/main" id="{E4A7D28E-3598-490C-82E5-C441F399EF9C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413;p49">
                  <a:extLst>
                    <a:ext uri="{FF2B5EF4-FFF2-40B4-BE49-F238E27FC236}">
                      <a16:creationId xmlns:a16="http://schemas.microsoft.com/office/drawing/2014/main" id="{FF22C58B-660F-428F-ADA4-5B1E09CEF891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414;p49">
                  <a:extLst>
                    <a:ext uri="{FF2B5EF4-FFF2-40B4-BE49-F238E27FC236}">
                      <a16:creationId xmlns:a16="http://schemas.microsoft.com/office/drawing/2014/main" id="{CAC0892C-619C-44DD-832C-B515BA430A17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415;p49">
                  <a:extLst>
                    <a:ext uri="{FF2B5EF4-FFF2-40B4-BE49-F238E27FC236}">
                      <a16:creationId xmlns:a16="http://schemas.microsoft.com/office/drawing/2014/main" id="{EB2DDCDA-6D74-487A-8E43-67CE1A5FD3BD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416;p49">
                  <a:extLst>
                    <a:ext uri="{FF2B5EF4-FFF2-40B4-BE49-F238E27FC236}">
                      <a16:creationId xmlns:a16="http://schemas.microsoft.com/office/drawing/2014/main" id="{8D850D5E-8734-4D07-B16D-3590A725CB17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417;p49">
                  <a:extLst>
                    <a:ext uri="{FF2B5EF4-FFF2-40B4-BE49-F238E27FC236}">
                      <a16:creationId xmlns:a16="http://schemas.microsoft.com/office/drawing/2014/main" id="{ACA6C27A-47B8-4364-B561-4D410BA06DFE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418;p49">
                  <a:extLst>
                    <a:ext uri="{FF2B5EF4-FFF2-40B4-BE49-F238E27FC236}">
                      <a16:creationId xmlns:a16="http://schemas.microsoft.com/office/drawing/2014/main" id="{33BF7FEA-9F16-452D-A2B3-99E22F3FDF4F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419;p49">
                  <a:extLst>
                    <a:ext uri="{FF2B5EF4-FFF2-40B4-BE49-F238E27FC236}">
                      <a16:creationId xmlns:a16="http://schemas.microsoft.com/office/drawing/2014/main" id="{E936FCD4-0500-4F00-95C8-CCE2601DA061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420;p49">
                  <a:extLst>
                    <a:ext uri="{FF2B5EF4-FFF2-40B4-BE49-F238E27FC236}">
                      <a16:creationId xmlns:a16="http://schemas.microsoft.com/office/drawing/2014/main" id="{4F90074A-7690-46EE-9973-CB06A8F931B3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421;p49">
                  <a:extLst>
                    <a:ext uri="{FF2B5EF4-FFF2-40B4-BE49-F238E27FC236}">
                      <a16:creationId xmlns:a16="http://schemas.microsoft.com/office/drawing/2014/main" id="{E994E580-42FB-452D-83A6-B20A5057EFB1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1422;p49">
                  <a:extLst>
                    <a:ext uri="{FF2B5EF4-FFF2-40B4-BE49-F238E27FC236}">
                      <a16:creationId xmlns:a16="http://schemas.microsoft.com/office/drawing/2014/main" id="{BCD3D5A5-7C71-42FD-815A-29F68A34CCD1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0942AA-F5CD-4BE4-9008-3F337E6CC5EC}"/>
              </a:ext>
            </a:extLst>
          </p:cNvPr>
          <p:cNvGrpSpPr/>
          <p:nvPr/>
        </p:nvGrpSpPr>
        <p:grpSpPr>
          <a:xfrm>
            <a:off x="1192849" y="739527"/>
            <a:ext cx="772590" cy="923330"/>
            <a:chOff x="1192849" y="739527"/>
            <a:chExt cx="772590" cy="92333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309CC1-28EC-4A60-BB28-D3DA05D7906C}"/>
                </a:ext>
              </a:extLst>
            </p:cNvPr>
            <p:cNvSpPr/>
            <p:nvPr/>
          </p:nvSpPr>
          <p:spPr>
            <a:xfrm>
              <a:off x="1192849" y="876206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33BACF2-A67B-4A46-919B-A9DD5712DE3C}"/>
                </a:ext>
              </a:extLst>
            </p:cNvPr>
            <p:cNvSpPr txBox="1"/>
            <p:nvPr/>
          </p:nvSpPr>
          <p:spPr>
            <a:xfrm>
              <a:off x="1309440" y="739527"/>
              <a:ext cx="5389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A34ED7-5BFB-438F-BC7A-C14D71E2968B}"/>
              </a:ext>
            </a:extLst>
          </p:cNvPr>
          <p:cNvGrpSpPr/>
          <p:nvPr/>
        </p:nvGrpSpPr>
        <p:grpSpPr>
          <a:xfrm>
            <a:off x="2022029" y="827752"/>
            <a:ext cx="772590" cy="923330"/>
            <a:chOff x="2022029" y="827752"/>
            <a:chExt cx="772590" cy="923330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407C6D6-07B7-48C2-B57D-82E9DD21E78D}"/>
                </a:ext>
              </a:extLst>
            </p:cNvPr>
            <p:cNvSpPr/>
            <p:nvPr/>
          </p:nvSpPr>
          <p:spPr>
            <a:xfrm>
              <a:off x="2022029" y="875406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F44EE7A-CE82-4A52-9F54-C2737D794100}"/>
                </a:ext>
              </a:extLst>
            </p:cNvPr>
            <p:cNvSpPr txBox="1"/>
            <p:nvPr/>
          </p:nvSpPr>
          <p:spPr>
            <a:xfrm>
              <a:off x="2115335" y="827752"/>
              <a:ext cx="5950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B6DA2D-EC6A-4388-AE72-52C88D68263A}"/>
              </a:ext>
            </a:extLst>
          </p:cNvPr>
          <p:cNvGrpSpPr/>
          <p:nvPr/>
        </p:nvGrpSpPr>
        <p:grpSpPr>
          <a:xfrm>
            <a:off x="2844901" y="746673"/>
            <a:ext cx="772590" cy="923330"/>
            <a:chOff x="2844901" y="746673"/>
            <a:chExt cx="772590" cy="923330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C89C6A5-CCFB-40DF-9924-18B1153D55A9}"/>
                </a:ext>
              </a:extLst>
            </p:cNvPr>
            <p:cNvSpPr/>
            <p:nvPr/>
          </p:nvSpPr>
          <p:spPr>
            <a:xfrm>
              <a:off x="2844901" y="875605"/>
              <a:ext cx="772590" cy="7725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79EDEB9-A3E2-446C-AD66-90DD67505F5B}"/>
                </a:ext>
              </a:extLst>
            </p:cNvPr>
            <p:cNvSpPr txBox="1"/>
            <p:nvPr/>
          </p:nvSpPr>
          <p:spPr>
            <a:xfrm>
              <a:off x="2966803" y="746673"/>
              <a:ext cx="5405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435C9D-19FC-4651-96CF-C512609E4CE8}"/>
              </a:ext>
            </a:extLst>
          </p:cNvPr>
          <p:cNvGrpSpPr/>
          <p:nvPr/>
        </p:nvGrpSpPr>
        <p:grpSpPr>
          <a:xfrm>
            <a:off x="3669832" y="827757"/>
            <a:ext cx="772590" cy="923330"/>
            <a:chOff x="3669832" y="827757"/>
            <a:chExt cx="772590" cy="923330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B2AE07A1-DB86-4B28-883B-2EAAA25FDB7D}"/>
                </a:ext>
              </a:extLst>
            </p:cNvPr>
            <p:cNvSpPr/>
            <p:nvPr/>
          </p:nvSpPr>
          <p:spPr>
            <a:xfrm>
              <a:off x="3669832" y="875642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93B64F5-D44D-488D-90D9-9FFF9D8E5430}"/>
                </a:ext>
              </a:extLst>
            </p:cNvPr>
            <p:cNvSpPr txBox="1"/>
            <p:nvPr/>
          </p:nvSpPr>
          <p:spPr>
            <a:xfrm>
              <a:off x="3761659" y="827757"/>
              <a:ext cx="5918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F38690-5F40-46F2-B7E8-E939DE03DCAE}"/>
              </a:ext>
            </a:extLst>
          </p:cNvPr>
          <p:cNvGrpSpPr/>
          <p:nvPr/>
        </p:nvGrpSpPr>
        <p:grpSpPr>
          <a:xfrm>
            <a:off x="4491724" y="739931"/>
            <a:ext cx="772590" cy="923330"/>
            <a:chOff x="4491724" y="739931"/>
            <a:chExt cx="772590" cy="92333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4EC2C24-3277-4FD1-9297-D1FC82F3C81B}"/>
                </a:ext>
              </a:extLst>
            </p:cNvPr>
            <p:cNvSpPr/>
            <p:nvPr/>
          </p:nvSpPr>
          <p:spPr>
            <a:xfrm>
              <a:off x="4491724" y="876130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6F65A617-3550-49D0-9098-2E44886AA751}"/>
                </a:ext>
              </a:extLst>
            </p:cNvPr>
            <p:cNvSpPr txBox="1"/>
            <p:nvPr/>
          </p:nvSpPr>
          <p:spPr>
            <a:xfrm>
              <a:off x="4605800" y="739931"/>
              <a:ext cx="5645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6F0BFE-DE35-4735-A4F2-2B507A9817A6}"/>
              </a:ext>
            </a:extLst>
          </p:cNvPr>
          <p:cNvGrpSpPr/>
          <p:nvPr/>
        </p:nvGrpSpPr>
        <p:grpSpPr>
          <a:xfrm>
            <a:off x="5318845" y="819078"/>
            <a:ext cx="772590" cy="923330"/>
            <a:chOff x="5318845" y="819078"/>
            <a:chExt cx="772590" cy="923330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740F2595-1E77-422F-8E11-EA8C573056FD}"/>
                </a:ext>
              </a:extLst>
            </p:cNvPr>
            <p:cNvSpPr/>
            <p:nvPr/>
          </p:nvSpPr>
          <p:spPr>
            <a:xfrm>
              <a:off x="5318845" y="87549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064B90B7-824B-4475-A15D-84BD9C8A0EB7}"/>
                </a:ext>
              </a:extLst>
            </p:cNvPr>
            <p:cNvSpPr txBox="1"/>
            <p:nvPr/>
          </p:nvSpPr>
          <p:spPr>
            <a:xfrm>
              <a:off x="5456096" y="819078"/>
              <a:ext cx="537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f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3A44F8-0FF9-45DA-8430-C9BF76143AF2}"/>
              </a:ext>
            </a:extLst>
          </p:cNvPr>
          <p:cNvGrpSpPr/>
          <p:nvPr/>
        </p:nvGrpSpPr>
        <p:grpSpPr>
          <a:xfrm>
            <a:off x="6143776" y="663253"/>
            <a:ext cx="772590" cy="984865"/>
            <a:chOff x="6143776" y="663253"/>
            <a:chExt cx="772590" cy="984865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F3CADB1-A5EF-4012-A0E9-D4BA0A385BEC}"/>
                </a:ext>
              </a:extLst>
            </p:cNvPr>
            <p:cNvSpPr/>
            <p:nvPr/>
          </p:nvSpPr>
          <p:spPr>
            <a:xfrm>
              <a:off x="6143776" y="875529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C81E9A1F-04A6-425D-AC09-52B144767FE3}"/>
                </a:ext>
              </a:extLst>
            </p:cNvPr>
            <p:cNvSpPr txBox="1"/>
            <p:nvPr/>
          </p:nvSpPr>
          <p:spPr>
            <a:xfrm>
              <a:off x="6263369" y="663253"/>
              <a:ext cx="5517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F489AC-EEA1-4137-9674-C44B68DC7B8F}"/>
              </a:ext>
            </a:extLst>
          </p:cNvPr>
          <p:cNvGrpSpPr/>
          <p:nvPr/>
        </p:nvGrpSpPr>
        <p:grpSpPr>
          <a:xfrm>
            <a:off x="1190399" y="1844629"/>
            <a:ext cx="772590" cy="923330"/>
            <a:chOff x="1190399" y="1844629"/>
            <a:chExt cx="772590" cy="923330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5A76B33-08AB-486B-8D99-330763B701C1}"/>
                </a:ext>
              </a:extLst>
            </p:cNvPr>
            <p:cNvSpPr/>
            <p:nvPr/>
          </p:nvSpPr>
          <p:spPr>
            <a:xfrm>
              <a:off x="1190399" y="1901755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FC475053-F9AD-4A43-83CF-AFD83155A836}"/>
                </a:ext>
              </a:extLst>
            </p:cNvPr>
            <p:cNvSpPr txBox="1"/>
            <p:nvPr/>
          </p:nvSpPr>
          <p:spPr>
            <a:xfrm>
              <a:off x="1290890" y="1844629"/>
              <a:ext cx="5854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0CB3DF-0A33-40FC-B9F1-5D382AA85ED1}"/>
              </a:ext>
            </a:extLst>
          </p:cNvPr>
          <p:cNvGrpSpPr/>
          <p:nvPr/>
        </p:nvGrpSpPr>
        <p:grpSpPr>
          <a:xfrm>
            <a:off x="2019579" y="1832395"/>
            <a:ext cx="772590" cy="923330"/>
            <a:chOff x="2019579" y="1832395"/>
            <a:chExt cx="772590" cy="923330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6AABC24-6F19-47F7-854A-03E13B493B92}"/>
                </a:ext>
              </a:extLst>
            </p:cNvPr>
            <p:cNvSpPr/>
            <p:nvPr/>
          </p:nvSpPr>
          <p:spPr>
            <a:xfrm>
              <a:off x="2019579" y="1900955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C9FE55AF-8683-42C7-917D-2EB74F334D0E}"/>
                </a:ext>
              </a:extLst>
            </p:cNvPr>
            <p:cNvSpPr txBox="1"/>
            <p:nvPr/>
          </p:nvSpPr>
          <p:spPr>
            <a:xfrm>
              <a:off x="2221087" y="1832395"/>
              <a:ext cx="3786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i</a:t>
              </a: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B955C8-EFB3-4A3F-B952-4EA6A2000CB6}"/>
              </a:ext>
            </a:extLst>
          </p:cNvPr>
          <p:cNvGrpSpPr/>
          <p:nvPr/>
        </p:nvGrpSpPr>
        <p:grpSpPr>
          <a:xfrm>
            <a:off x="2842451" y="1729396"/>
            <a:ext cx="772590" cy="944347"/>
            <a:chOff x="2842451" y="1729396"/>
            <a:chExt cx="772590" cy="944347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C90DAE3-9A1A-44AD-B76F-9D142C3A32D2}"/>
                </a:ext>
              </a:extLst>
            </p:cNvPr>
            <p:cNvSpPr/>
            <p:nvPr/>
          </p:nvSpPr>
          <p:spPr>
            <a:xfrm>
              <a:off x="2842451" y="1901154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35AA660B-E9C4-4EA1-A331-CCBFF666DC0F}"/>
                </a:ext>
              </a:extLst>
            </p:cNvPr>
            <p:cNvSpPr txBox="1"/>
            <p:nvPr/>
          </p:nvSpPr>
          <p:spPr>
            <a:xfrm>
              <a:off x="3018726" y="1729396"/>
              <a:ext cx="4635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j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F98C8A-D04A-4952-9C84-CB533EAA1505}"/>
              </a:ext>
            </a:extLst>
          </p:cNvPr>
          <p:cNvGrpSpPr/>
          <p:nvPr/>
        </p:nvGrpSpPr>
        <p:grpSpPr>
          <a:xfrm>
            <a:off x="3667382" y="1844629"/>
            <a:ext cx="772590" cy="923330"/>
            <a:chOff x="3667382" y="1844629"/>
            <a:chExt cx="772590" cy="923330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96E49E2-5DE2-4B1A-B1E1-9E143ADCE036}"/>
                </a:ext>
              </a:extLst>
            </p:cNvPr>
            <p:cNvSpPr/>
            <p:nvPr/>
          </p:nvSpPr>
          <p:spPr>
            <a:xfrm>
              <a:off x="3667382" y="1901191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53DE4FBD-679A-4E49-B6A0-C0A5D43E04D0}"/>
                </a:ext>
              </a:extLst>
            </p:cNvPr>
            <p:cNvSpPr txBox="1"/>
            <p:nvPr/>
          </p:nvSpPr>
          <p:spPr>
            <a:xfrm>
              <a:off x="3787260" y="1844629"/>
              <a:ext cx="5581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B55A20-0178-41A0-A71B-1B8ABE2AADB6}"/>
              </a:ext>
            </a:extLst>
          </p:cNvPr>
          <p:cNvGrpSpPr/>
          <p:nvPr/>
        </p:nvGrpSpPr>
        <p:grpSpPr>
          <a:xfrm>
            <a:off x="4489274" y="1845028"/>
            <a:ext cx="772590" cy="923330"/>
            <a:chOff x="4489274" y="1845028"/>
            <a:chExt cx="772590" cy="923330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6DDDEB4D-10B5-40E0-8562-EB9F0BCED5FA}"/>
                </a:ext>
              </a:extLst>
            </p:cNvPr>
            <p:cNvSpPr/>
            <p:nvPr/>
          </p:nvSpPr>
          <p:spPr>
            <a:xfrm>
              <a:off x="4489274" y="1901679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4D434FD-9C6E-4D2D-A952-62D2A82F00B3}"/>
                </a:ext>
              </a:extLst>
            </p:cNvPr>
            <p:cNvSpPr txBox="1"/>
            <p:nvPr/>
          </p:nvSpPr>
          <p:spPr>
            <a:xfrm>
              <a:off x="4698728" y="1845028"/>
              <a:ext cx="3738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l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8C2ACAC-AC2E-4A07-9232-1D7EE632D0BB}"/>
              </a:ext>
            </a:extLst>
          </p:cNvPr>
          <p:cNvGrpSpPr/>
          <p:nvPr/>
        </p:nvGrpSpPr>
        <p:grpSpPr>
          <a:xfrm>
            <a:off x="5316395" y="1783701"/>
            <a:ext cx="772590" cy="923330"/>
            <a:chOff x="5316395" y="1783701"/>
            <a:chExt cx="772590" cy="923330"/>
          </a:xfrm>
        </p:grpSpPr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925CCA24-4F1A-400A-92D0-71CD2D1B18FB}"/>
                </a:ext>
              </a:extLst>
            </p:cNvPr>
            <p:cNvSpPr/>
            <p:nvPr/>
          </p:nvSpPr>
          <p:spPr>
            <a:xfrm>
              <a:off x="5316395" y="1901041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D945B2BF-9C3A-4B59-89C2-C18EFD64FE1B}"/>
                </a:ext>
              </a:extLst>
            </p:cNvPr>
            <p:cNvSpPr txBox="1"/>
            <p:nvPr/>
          </p:nvSpPr>
          <p:spPr>
            <a:xfrm>
              <a:off x="5356301" y="1783701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m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3A9892-44F6-4EA9-82CA-481288C58984}"/>
              </a:ext>
            </a:extLst>
          </p:cNvPr>
          <p:cNvGrpSpPr/>
          <p:nvPr/>
        </p:nvGrpSpPr>
        <p:grpSpPr>
          <a:xfrm>
            <a:off x="6141326" y="1800522"/>
            <a:ext cx="772590" cy="923330"/>
            <a:chOff x="6141326" y="1800522"/>
            <a:chExt cx="772590" cy="923330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A30D19B4-3F9D-4B7E-88A2-CB77F6C9F671}"/>
                </a:ext>
              </a:extLst>
            </p:cNvPr>
            <p:cNvSpPr/>
            <p:nvPr/>
          </p:nvSpPr>
          <p:spPr>
            <a:xfrm>
              <a:off x="6141326" y="1901078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D1DFFBE-3AB9-479B-B408-DFE05B8BE4D1}"/>
                </a:ext>
              </a:extLst>
            </p:cNvPr>
            <p:cNvSpPr txBox="1"/>
            <p:nvPr/>
          </p:nvSpPr>
          <p:spPr>
            <a:xfrm>
              <a:off x="6257713" y="1800522"/>
              <a:ext cx="5469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EF28D6-150A-46F9-9939-E7541754BBDD}"/>
              </a:ext>
            </a:extLst>
          </p:cNvPr>
          <p:cNvGrpSpPr/>
          <p:nvPr/>
        </p:nvGrpSpPr>
        <p:grpSpPr>
          <a:xfrm>
            <a:off x="1190399" y="2815131"/>
            <a:ext cx="772590" cy="923330"/>
            <a:chOff x="1190399" y="2815131"/>
            <a:chExt cx="772590" cy="923330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F2B68AE8-1ACF-447E-8E19-A50CB5ABB580}"/>
                </a:ext>
              </a:extLst>
            </p:cNvPr>
            <p:cNvSpPr/>
            <p:nvPr/>
          </p:nvSpPr>
          <p:spPr>
            <a:xfrm>
              <a:off x="1190399" y="2930376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4B97CB9B-F97E-4EDD-96EB-46655B110840}"/>
                </a:ext>
              </a:extLst>
            </p:cNvPr>
            <p:cNvSpPr txBox="1"/>
            <p:nvPr/>
          </p:nvSpPr>
          <p:spPr>
            <a:xfrm>
              <a:off x="1309325" y="2815131"/>
              <a:ext cx="5485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o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25B1B1-7E94-42A8-A048-7FF3A16C250E}"/>
              </a:ext>
            </a:extLst>
          </p:cNvPr>
          <p:cNvGrpSpPr/>
          <p:nvPr/>
        </p:nvGrpSpPr>
        <p:grpSpPr>
          <a:xfrm>
            <a:off x="2019579" y="2743693"/>
            <a:ext cx="772590" cy="958472"/>
            <a:chOff x="2019579" y="2743693"/>
            <a:chExt cx="772590" cy="958472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7BE5708F-89B1-4B5C-8939-5C77C44E4D9B}"/>
                </a:ext>
              </a:extLst>
            </p:cNvPr>
            <p:cNvSpPr/>
            <p:nvPr/>
          </p:nvSpPr>
          <p:spPr>
            <a:xfrm>
              <a:off x="2019579" y="2929576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3B50EC32-87B0-4782-B3E9-B479C60D9BD1}"/>
                </a:ext>
              </a:extLst>
            </p:cNvPr>
            <p:cNvSpPr txBox="1"/>
            <p:nvPr/>
          </p:nvSpPr>
          <p:spPr>
            <a:xfrm>
              <a:off x="2149753" y="2743693"/>
              <a:ext cx="5549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p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FCE0433-78CF-4BCC-8447-F45F3E2D2855}"/>
              </a:ext>
            </a:extLst>
          </p:cNvPr>
          <p:cNvGrpSpPr/>
          <p:nvPr/>
        </p:nvGrpSpPr>
        <p:grpSpPr>
          <a:xfrm>
            <a:off x="2842451" y="2742883"/>
            <a:ext cx="772590" cy="959481"/>
            <a:chOff x="2842451" y="2742883"/>
            <a:chExt cx="772590" cy="959481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59448E61-0FA6-4826-BC3E-A401DE2952B1}"/>
                </a:ext>
              </a:extLst>
            </p:cNvPr>
            <p:cNvSpPr/>
            <p:nvPr/>
          </p:nvSpPr>
          <p:spPr>
            <a:xfrm>
              <a:off x="2842451" y="2929775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4F2C5E31-BF7B-48D8-995B-F834130EC6A6}"/>
                </a:ext>
              </a:extLst>
            </p:cNvPr>
            <p:cNvSpPr txBox="1"/>
            <p:nvPr/>
          </p:nvSpPr>
          <p:spPr>
            <a:xfrm>
              <a:off x="2946046" y="2742883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q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414CB8-538D-4DFB-AA83-E12895DDBE5E}"/>
              </a:ext>
            </a:extLst>
          </p:cNvPr>
          <p:cNvGrpSpPr/>
          <p:nvPr/>
        </p:nvGrpSpPr>
        <p:grpSpPr>
          <a:xfrm>
            <a:off x="3667382" y="2812064"/>
            <a:ext cx="772590" cy="923330"/>
            <a:chOff x="3667382" y="2812064"/>
            <a:chExt cx="772590" cy="923330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B3772216-3917-45D2-ACE2-31F0DF38A7CD}"/>
                </a:ext>
              </a:extLst>
            </p:cNvPr>
            <p:cNvSpPr/>
            <p:nvPr/>
          </p:nvSpPr>
          <p:spPr>
            <a:xfrm>
              <a:off x="3667382" y="292981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3C058C22-5E2F-4D5E-8F3E-CB235C4849A0}"/>
                </a:ext>
              </a:extLst>
            </p:cNvPr>
            <p:cNvSpPr txBox="1"/>
            <p:nvPr/>
          </p:nvSpPr>
          <p:spPr>
            <a:xfrm>
              <a:off x="3808830" y="2812064"/>
              <a:ext cx="5180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DE39D31-A70A-4F4A-AEEE-785CE4C4902F}"/>
              </a:ext>
            </a:extLst>
          </p:cNvPr>
          <p:cNvGrpSpPr/>
          <p:nvPr/>
        </p:nvGrpSpPr>
        <p:grpSpPr>
          <a:xfrm>
            <a:off x="4489274" y="2808389"/>
            <a:ext cx="772590" cy="923330"/>
            <a:chOff x="4489274" y="2808389"/>
            <a:chExt cx="772590" cy="923330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20E8E0FD-2A40-4015-9873-08F1C6EC7819}"/>
                </a:ext>
              </a:extLst>
            </p:cNvPr>
            <p:cNvSpPr/>
            <p:nvPr/>
          </p:nvSpPr>
          <p:spPr>
            <a:xfrm>
              <a:off x="4489274" y="2930300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6F6E422-92A6-435A-8AB2-6F9156EE68F1}"/>
                </a:ext>
              </a:extLst>
            </p:cNvPr>
            <p:cNvSpPr txBox="1"/>
            <p:nvPr/>
          </p:nvSpPr>
          <p:spPr>
            <a:xfrm>
              <a:off x="4624989" y="2808389"/>
              <a:ext cx="5212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1E95ED4-298E-4FF1-884A-6424B6498FD2}"/>
              </a:ext>
            </a:extLst>
          </p:cNvPr>
          <p:cNvGrpSpPr/>
          <p:nvPr/>
        </p:nvGrpSpPr>
        <p:grpSpPr>
          <a:xfrm>
            <a:off x="5316395" y="2813860"/>
            <a:ext cx="772590" cy="923330"/>
            <a:chOff x="5316395" y="2813860"/>
            <a:chExt cx="772590" cy="923330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C5C654E1-E497-49EA-9332-2D5BA4D9A276}"/>
                </a:ext>
              </a:extLst>
            </p:cNvPr>
            <p:cNvSpPr/>
            <p:nvPr/>
          </p:nvSpPr>
          <p:spPr>
            <a:xfrm>
              <a:off x="5316395" y="2929662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7C50253-1619-4B17-BD71-01A486867C0D}"/>
                </a:ext>
              </a:extLst>
            </p:cNvPr>
            <p:cNvSpPr txBox="1"/>
            <p:nvPr/>
          </p:nvSpPr>
          <p:spPr>
            <a:xfrm>
              <a:off x="5462098" y="2813860"/>
              <a:ext cx="5116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4A0C6-7E72-4C6D-A612-273321232408}"/>
              </a:ext>
            </a:extLst>
          </p:cNvPr>
          <p:cNvGrpSpPr/>
          <p:nvPr/>
        </p:nvGrpSpPr>
        <p:grpSpPr>
          <a:xfrm>
            <a:off x="6141326" y="2809246"/>
            <a:ext cx="772590" cy="923330"/>
            <a:chOff x="6141326" y="2809246"/>
            <a:chExt cx="772590" cy="923330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56EC90C5-A76A-4D56-952D-4B63D0F7C43B}"/>
                </a:ext>
              </a:extLst>
            </p:cNvPr>
            <p:cNvSpPr/>
            <p:nvPr/>
          </p:nvSpPr>
          <p:spPr>
            <a:xfrm>
              <a:off x="6141326" y="2929699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63B8FC1-E33E-4FF7-B1DD-282828E16F14}"/>
                </a:ext>
              </a:extLst>
            </p:cNvPr>
            <p:cNvSpPr txBox="1"/>
            <p:nvPr/>
          </p:nvSpPr>
          <p:spPr>
            <a:xfrm>
              <a:off x="6252905" y="2809246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u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5BB691-CD21-4B6C-B809-C25845FF20D6}"/>
              </a:ext>
            </a:extLst>
          </p:cNvPr>
          <p:cNvGrpSpPr/>
          <p:nvPr/>
        </p:nvGrpSpPr>
        <p:grpSpPr>
          <a:xfrm>
            <a:off x="2018306" y="3870062"/>
            <a:ext cx="772590" cy="923330"/>
            <a:chOff x="1184375" y="3870062"/>
            <a:chExt cx="772590" cy="923330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C2416E5-8996-4AE8-86FF-7E4CDFA1CED6}"/>
                </a:ext>
              </a:extLst>
            </p:cNvPr>
            <p:cNvSpPr/>
            <p:nvPr/>
          </p:nvSpPr>
          <p:spPr>
            <a:xfrm>
              <a:off x="1184375" y="3963876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BDEF0AAB-7C96-4A8E-A7D8-443F6BBB42A7}"/>
                </a:ext>
              </a:extLst>
            </p:cNvPr>
            <p:cNvSpPr txBox="1"/>
            <p:nvPr/>
          </p:nvSpPr>
          <p:spPr>
            <a:xfrm>
              <a:off x="1309782" y="3870062"/>
              <a:ext cx="5212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v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848E49-F59B-4064-990D-25FFB0B0F817}"/>
              </a:ext>
            </a:extLst>
          </p:cNvPr>
          <p:cNvGrpSpPr/>
          <p:nvPr/>
        </p:nvGrpSpPr>
        <p:grpSpPr>
          <a:xfrm>
            <a:off x="2847486" y="3874182"/>
            <a:ext cx="772590" cy="923330"/>
            <a:chOff x="2013555" y="3874182"/>
            <a:chExt cx="772590" cy="923330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D439287-7091-4FEA-9C3C-65BC67EEDBB9}"/>
                </a:ext>
              </a:extLst>
            </p:cNvPr>
            <p:cNvSpPr/>
            <p:nvPr/>
          </p:nvSpPr>
          <p:spPr>
            <a:xfrm>
              <a:off x="2013555" y="3963076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79804C3-1E44-4D91-B867-E0DA98661030}"/>
                </a:ext>
              </a:extLst>
            </p:cNvPr>
            <p:cNvSpPr txBox="1"/>
            <p:nvPr/>
          </p:nvSpPr>
          <p:spPr>
            <a:xfrm>
              <a:off x="2077889" y="3874182"/>
              <a:ext cx="6591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F1A417-9F29-43B4-B883-E19CB4420AEE}"/>
              </a:ext>
            </a:extLst>
          </p:cNvPr>
          <p:cNvGrpSpPr/>
          <p:nvPr/>
        </p:nvGrpSpPr>
        <p:grpSpPr>
          <a:xfrm>
            <a:off x="3665108" y="3865710"/>
            <a:ext cx="772590" cy="923330"/>
            <a:chOff x="4491724" y="3865710"/>
            <a:chExt cx="772590" cy="923330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EFEF525B-B0B2-492B-AF03-F362154E5A71}"/>
                </a:ext>
              </a:extLst>
            </p:cNvPr>
            <p:cNvSpPr/>
            <p:nvPr/>
          </p:nvSpPr>
          <p:spPr>
            <a:xfrm>
              <a:off x="4491724" y="395892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972CFB0-AA12-4636-AA8E-4620B409E5BB}"/>
                </a:ext>
              </a:extLst>
            </p:cNvPr>
            <p:cNvSpPr txBox="1"/>
            <p:nvPr/>
          </p:nvSpPr>
          <p:spPr>
            <a:xfrm>
              <a:off x="4587176" y="3865710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x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DF191F-1479-4092-AD2A-5C5A7B2E930C}"/>
              </a:ext>
            </a:extLst>
          </p:cNvPr>
          <p:cNvGrpSpPr/>
          <p:nvPr/>
        </p:nvGrpSpPr>
        <p:grpSpPr>
          <a:xfrm>
            <a:off x="4490039" y="3776916"/>
            <a:ext cx="772590" cy="954632"/>
            <a:chOff x="5316655" y="3776916"/>
            <a:chExt cx="772590" cy="954632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7F254DC5-A4C6-43A9-974E-95C20D95F3C5}"/>
                </a:ext>
              </a:extLst>
            </p:cNvPr>
            <p:cNvSpPr/>
            <p:nvPr/>
          </p:nvSpPr>
          <p:spPr>
            <a:xfrm>
              <a:off x="5316655" y="3958959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01C37A91-27EC-4D29-9672-C63B2F2E6F77}"/>
                </a:ext>
              </a:extLst>
            </p:cNvPr>
            <p:cNvSpPr txBox="1"/>
            <p:nvPr/>
          </p:nvSpPr>
          <p:spPr>
            <a:xfrm>
              <a:off x="5451622" y="3776916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y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BAC57C-BB28-4449-AE73-6A70C7A39A9F}"/>
              </a:ext>
            </a:extLst>
          </p:cNvPr>
          <p:cNvGrpSpPr/>
          <p:nvPr/>
        </p:nvGrpSpPr>
        <p:grpSpPr>
          <a:xfrm>
            <a:off x="5311931" y="3858965"/>
            <a:ext cx="772590" cy="923330"/>
            <a:chOff x="6138547" y="3858965"/>
            <a:chExt cx="772590" cy="923330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D4066736-A5A9-4E0B-B852-FA8D6DA3AEA4}"/>
                </a:ext>
              </a:extLst>
            </p:cNvPr>
            <p:cNvSpPr/>
            <p:nvPr/>
          </p:nvSpPr>
          <p:spPr>
            <a:xfrm>
              <a:off x="6138547" y="3959447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3E400341-DB5C-4B12-9D21-1A263297E655}"/>
                </a:ext>
              </a:extLst>
            </p:cNvPr>
            <p:cNvSpPr txBox="1"/>
            <p:nvPr/>
          </p:nvSpPr>
          <p:spPr>
            <a:xfrm>
              <a:off x="6249486" y="3858965"/>
              <a:ext cx="556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z</a:t>
              </a: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3451C887-6EA3-438F-B3B3-B039276D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54" y="914884"/>
            <a:ext cx="3544833" cy="307817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DF87B85-CCAC-F1D8-0303-AB0B168E3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57" y="3385313"/>
            <a:ext cx="423457" cy="423457"/>
          </a:xfrm>
          <a:prstGeom prst="rect">
            <a:avLst/>
          </a:prstGeom>
        </p:spPr>
      </p:pic>
      <p:pic>
        <p:nvPicPr>
          <p:cNvPr id="9" name="Picture 8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9A41FC99-BDDD-0DBF-7690-28187E3C8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59" y="4201845"/>
            <a:ext cx="625980" cy="35595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63DAE069-B2A5-1460-447D-EE823E7C05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9" name="AutoShape 3">
              <a:extLst>
                <a:ext uri="{FF2B5EF4-FFF2-40B4-BE49-F238E27FC236}">
                  <a16:creationId xmlns:a16="http://schemas.microsoft.com/office/drawing/2014/main" id="{7FD95E7F-A322-F2FD-9994-26FC5144A5E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4">
              <a:extLst>
                <a:ext uri="{FF2B5EF4-FFF2-40B4-BE49-F238E27FC236}">
                  <a16:creationId xmlns:a16="http://schemas.microsoft.com/office/drawing/2014/main" id="{74141CFB-D6F6-6424-EC3C-1261550C6A1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9BCE4AB-6CF8-4C53-9F36-7209A245ACC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3" name="AutoShape 6">
                <a:extLst>
                  <a:ext uri="{FF2B5EF4-FFF2-40B4-BE49-F238E27FC236}">
                    <a16:creationId xmlns:a16="http://schemas.microsoft.com/office/drawing/2014/main" id="{837DDDA1-8C93-A4B1-7597-BCE03B5B0F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Text Box 7">
                <a:extLst>
                  <a:ext uri="{FF2B5EF4-FFF2-40B4-BE49-F238E27FC236}">
                    <a16:creationId xmlns:a16="http://schemas.microsoft.com/office/drawing/2014/main" id="{062E6762-817F-398B-0D29-B23138677C9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18EA29-89CE-93FF-AF87-F1E72A9430A6}"/>
              </a:ext>
            </a:extLst>
          </p:cNvPr>
          <p:cNvGrpSpPr/>
          <p:nvPr/>
        </p:nvGrpSpPr>
        <p:grpSpPr>
          <a:xfrm>
            <a:off x="1535374" y="1435387"/>
            <a:ext cx="5050844" cy="2687046"/>
            <a:chOff x="1818543" y="1380546"/>
            <a:chExt cx="5050844" cy="268704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AFB41C5-19B9-8AEB-870B-7555FC2FB634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>
              <a:solidFill>
                <a:srgbClr val="EAB2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09F63C-365F-FB17-6416-B777F3F427CD}"/>
                </a:ext>
              </a:extLst>
            </p:cNvPr>
            <p:cNvSpPr txBox="1"/>
            <p:nvPr/>
          </p:nvSpPr>
          <p:spPr>
            <a:xfrm>
              <a:off x="1999447" y="1734570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FE49BC-3002-27F7-464C-9819E0175BAD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Google Shape;468;p32">
                <a:extLst>
                  <a:ext uri="{FF2B5EF4-FFF2-40B4-BE49-F238E27FC236}">
                    <a16:creationId xmlns:a16="http://schemas.microsoft.com/office/drawing/2014/main" id="{28580F2E-B3AB-1482-F181-5C997C110BE2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69;p32">
                <a:extLst>
                  <a:ext uri="{FF2B5EF4-FFF2-40B4-BE49-F238E27FC236}">
                    <a16:creationId xmlns:a16="http://schemas.microsoft.com/office/drawing/2014/main" id="{2DE3890F-963C-8ACA-334D-6774F857C064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70;p32">
                <a:extLst>
                  <a:ext uri="{FF2B5EF4-FFF2-40B4-BE49-F238E27FC236}">
                    <a16:creationId xmlns:a16="http://schemas.microsoft.com/office/drawing/2014/main" id="{8219730C-D7CB-875C-B3B4-BCF6CAF791F5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1;p32">
                <a:extLst>
                  <a:ext uri="{FF2B5EF4-FFF2-40B4-BE49-F238E27FC236}">
                    <a16:creationId xmlns:a16="http://schemas.microsoft.com/office/drawing/2014/main" id="{7EFF495F-B273-9C57-2490-1E73E1B99331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2;p32">
                <a:extLst>
                  <a:ext uri="{FF2B5EF4-FFF2-40B4-BE49-F238E27FC236}">
                    <a16:creationId xmlns:a16="http://schemas.microsoft.com/office/drawing/2014/main" id="{8FF8E0F5-F85A-B8C5-1C9D-23BFBF2E71BB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3;p32">
                <a:extLst>
                  <a:ext uri="{FF2B5EF4-FFF2-40B4-BE49-F238E27FC236}">
                    <a16:creationId xmlns:a16="http://schemas.microsoft.com/office/drawing/2014/main" id="{08683378-CB12-A3FC-53FA-F2738A80467A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4;p32">
                <a:extLst>
                  <a:ext uri="{FF2B5EF4-FFF2-40B4-BE49-F238E27FC236}">
                    <a16:creationId xmlns:a16="http://schemas.microsoft.com/office/drawing/2014/main" id="{3C7A04A6-8D33-DA45-2C41-4B63D92F90C0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5;p32">
                <a:extLst>
                  <a:ext uri="{FF2B5EF4-FFF2-40B4-BE49-F238E27FC236}">
                    <a16:creationId xmlns:a16="http://schemas.microsoft.com/office/drawing/2014/main" id="{7CBC2AC1-F21A-BE6C-4138-1ECB3C8A9AAE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6;p32">
                <a:extLst>
                  <a:ext uri="{FF2B5EF4-FFF2-40B4-BE49-F238E27FC236}">
                    <a16:creationId xmlns:a16="http://schemas.microsoft.com/office/drawing/2014/main" id="{B136FD13-828A-9B7A-3D29-4C6B8580896A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;p32">
                <a:extLst>
                  <a:ext uri="{FF2B5EF4-FFF2-40B4-BE49-F238E27FC236}">
                    <a16:creationId xmlns:a16="http://schemas.microsoft.com/office/drawing/2014/main" id="{3965CE82-C840-104F-1536-42615388A874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8;p32">
                <a:extLst>
                  <a:ext uri="{FF2B5EF4-FFF2-40B4-BE49-F238E27FC236}">
                    <a16:creationId xmlns:a16="http://schemas.microsoft.com/office/drawing/2014/main" id="{FED6C363-AC37-3657-2F27-3F5CE534F446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9;p32">
                <a:extLst>
                  <a:ext uri="{FF2B5EF4-FFF2-40B4-BE49-F238E27FC236}">
                    <a16:creationId xmlns:a16="http://schemas.microsoft.com/office/drawing/2014/main" id="{FEF39847-FA01-11CD-74C3-E9635DFAD39C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80;p32">
                <a:extLst>
                  <a:ext uri="{FF2B5EF4-FFF2-40B4-BE49-F238E27FC236}">
                    <a16:creationId xmlns:a16="http://schemas.microsoft.com/office/drawing/2014/main" id="{F58B3193-CC25-659A-972B-840C26093F60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81;p32">
                <a:extLst>
                  <a:ext uri="{FF2B5EF4-FFF2-40B4-BE49-F238E27FC236}">
                    <a16:creationId xmlns:a16="http://schemas.microsoft.com/office/drawing/2014/main" id="{D535BF2F-2C89-E127-A639-465F8824059A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82;p32">
                <a:extLst>
                  <a:ext uri="{FF2B5EF4-FFF2-40B4-BE49-F238E27FC236}">
                    <a16:creationId xmlns:a16="http://schemas.microsoft.com/office/drawing/2014/main" id="{CAF3DEDD-081B-0D9C-7BDF-96EC4F084120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83;p32">
                <a:extLst>
                  <a:ext uri="{FF2B5EF4-FFF2-40B4-BE49-F238E27FC236}">
                    <a16:creationId xmlns:a16="http://schemas.microsoft.com/office/drawing/2014/main" id="{15410E67-9D48-FAFA-39FC-9C16381E16A8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84;p32">
                <a:extLst>
                  <a:ext uri="{FF2B5EF4-FFF2-40B4-BE49-F238E27FC236}">
                    <a16:creationId xmlns:a16="http://schemas.microsoft.com/office/drawing/2014/main" id="{DDEAE039-73D8-6E13-2269-59BB0C874598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1576694" y="1455534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>
              <a:solidFill>
                <a:srgbClr val="EAB2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109" y="1765268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7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4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6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4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9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4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6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9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1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4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6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9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15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75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75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816308"/>
            <a:ext cx="1895707" cy="274637"/>
          </a:xfrm>
        </p:spPr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14576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Review the previous clusters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Run quickly through the sounds and pictures by clicking the [ space  bar ].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Have everyone chant along as you go through them.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57C7C3-CDBB-4A3F-975B-349F2EF3EBC2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5F88330-A9B9-405F-997C-FA8B0BBE96EC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D40571-22C0-4CD3-B6A6-307F4BC36D60}"/>
                </a:ext>
              </a:extLst>
            </p:cNvPr>
            <p:cNvSpPr txBox="1"/>
            <p:nvPr/>
          </p:nvSpPr>
          <p:spPr>
            <a:xfrm>
              <a:off x="5784137" y="4084584"/>
              <a:ext cx="9653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review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83656960-A8B9-469B-89F6-4511EEB2DFA9}"/>
              </a:ext>
            </a:extLst>
          </p:cNvPr>
          <p:cNvSpPr/>
          <p:nvPr/>
        </p:nvSpPr>
        <p:spPr>
          <a:xfrm>
            <a:off x="327852" y="606988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side panel textbox">
            <a:extLst>
              <a:ext uri="{FF2B5EF4-FFF2-40B4-BE49-F238E27FC236}">
                <a16:creationId xmlns:a16="http://schemas.microsoft.com/office/drawing/2014/main" id="{EC0EB806-DD3C-4097-BE70-FE8C3D8C3515}"/>
              </a:ext>
            </a:extLst>
          </p:cNvPr>
          <p:cNvSpPr txBox="1"/>
          <p:nvPr/>
        </p:nvSpPr>
        <p:spPr>
          <a:xfrm>
            <a:off x="760369" y="3269359"/>
            <a:ext cx="1574458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/ʊ/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3" name="side panel textbox">
            <a:extLst>
              <a:ext uri="{FF2B5EF4-FFF2-40B4-BE49-F238E27FC236}">
                <a16:creationId xmlns:a16="http://schemas.microsoft.com/office/drawing/2014/main" id="{66AD9B0D-00D1-49F1-91E4-9ADFF36A4EB2}"/>
              </a:ext>
            </a:extLst>
          </p:cNvPr>
          <p:cNvSpPr txBox="1"/>
          <p:nvPr/>
        </p:nvSpPr>
        <p:spPr>
          <a:xfrm>
            <a:off x="760368" y="4255504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oo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87" name="side panel textbox">
            <a:extLst>
              <a:ext uri="{FF2B5EF4-FFF2-40B4-BE49-F238E27FC236}">
                <a16:creationId xmlns:a16="http://schemas.microsoft.com/office/drawing/2014/main" id="{054AA781-F7CD-48C4-8AFD-AFEEFBE8644D}"/>
              </a:ext>
            </a:extLst>
          </p:cNvPr>
          <p:cNvSpPr txBox="1"/>
          <p:nvPr/>
        </p:nvSpPr>
        <p:spPr>
          <a:xfrm>
            <a:off x="759747" y="3881169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51EC917-A6CD-44AB-A90A-4A20ECEB826F}"/>
              </a:ext>
            </a:extLst>
          </p:cNvPr>
          <p:cNvSpPr/>
          <p:nvPr/>
        </p:nvSpPr>
        <p:spPr>
          <a:xfrm>
            <a:off x="2608056" y="606989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85B6B0E-C337-4C46-8DCA-387CC067AE4D}"/>
              </a:ext>
            </a:extLst>
          </p:cNvPr>
          <p:cNvSpPr/>
          <p:nvPr/>
        </p:nvSpPr>
        <p:spPr>
          <a:xfrm>
            <a:off x="4886261" y="606988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 descr="A picture containing tattoo&#10;&#10;Description automatically generated">
            <a:extLst>
              <a:ext uri="{FF2B5EF4-FFF2-40B4-BE49-F238E27FC236}">
                <a16:creationId xmlns:a16="http://schemas.microsoft.com/office/drawing/2014/main" id="{10B3D1A6-77F7-44D7-A18D-9D9FF201CF3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430020" y="1371282"/>
            <a:ext cx="1849408" cy="1246204"/>
          </a:xfrm>
          <a:prstGeom prst="rect">
            <a:avLst/>
          </a:prstGeom>
        </p:spPr>
      </p:pic>
      <p:pic>
        <p:nvPicPr>
          <p:cNvPr id="76" name="Picture 75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1E30BE13-AAAF-402C-B5C4-001BD1EED4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721454" y="1026133"/>
            <a:ext cx="1834582" cy="1918517"/>
          </a:xfrm>
          <a:prstGeom prst="rect">
            <a:avLst/>
          </a:prstGeom>
        </p:spPr>
      </p:pic>
      <p:pic>
        <p:nvPicPr>
          <p:cNvPr id="77" name="Picture 76" descr="A picture containing mirror, light&#10;&#10;Description automatically generated">
            <a:extLst>
              <a:ext uri="{FF2B5EF4-FFF2-40B4-BE49-F238E27FC236}">
                <a16:creationId xmlns:a16="http://schemas.microsoft.com/office/drawing/2014/main" id="{E1A5BB2A-0507-4380-A24B-63AAA35AB5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977109" y="1405062"/>
            <a:ext cx="1888270" cy="1040235"/>
          </a:xfrm>
          <a:prstGeom prst="rect">
            <a:avLst/>
          </a:prstGeom>
        </p:spPr>
      </p:pic>
      <p:sp>
        <p:nvSpPr>
          <p:cNvPr id="78" name="side panel textbox">
            <a:extLst>
              <a:ext uri="{FF2B5EF4-FFF2-40B4-BE49-F238E27FC236}">
                <a16:creationId xmlns:a16="http://schemas.microsoft.com/office/drawing/2014/main" id="{C2200397-EBCD-4A76-BFE7-6D85BA127347}"/>
              </a:ext>
            </a:extLst>
          </p:cNvPr>
          <p:cNvSpPr txBox="1"/>
          <p:nvPr/>
        </p:nvSpPr>
        <p:spPr>
          <a:xfrm>
            <a:off x="3009412" y="3266995"/>
            <a:ext cx="1574458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ee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/i:/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side panel textbox">
            <a:extLst>
              <a:ext uri="{FF2B5EF4-FFF2-40B4-BE49-F238E27FC236}">
                <a16:creationId xmlns:a16="http://schemas.microsoft.com/office/drawing/2014/main" id="{1B179482-45AF-4573-B023-41EFC752B2D1}"/>
              </a:ext>
            </a:extLst>
          </p:cNvPr>
          <p:cNvSpPr txBox="1"/>
          <p:nvPr/>
        </p:nvSpPr>
        <p:spPr>
          <a:xfrm>
            <a:off x="3009411" y="4253140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b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ee</a:t>
            </a:r>
          </a:p>
        </p:txBody>
      </p:sp>
      <p:sp>
        <p:nvSpPr>
          <p:cNvPr id="80" name="side panel textbox">
            <a:extLst>
              <a:ext uri="{FF2B5EF4-FFF2-40B4-BE49-F238E27FC236}">
                <a16:creationId xmlns:a16="http://schemas.microsoft.com/office/drawing/2014/main" id="{5316F9F5-9164-4FFC-8358-AEEE6C4E936A}"/>
              </a:ext>
            </a:extLst>
          </p:cNvPr>
          <p:cNvSpPr txBox="1"/>
          <p:nvPr/>
        </p:nvSpPr>
        <p:spPr>
          <a:xfrm>
            <a:off x="3008790" y="3878805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89" name="side panel textbox">
            <a:extLst>
              <a:ext uri="{FF2B5EF4-FFF2-40B4-BE49-F238E27FC236}">
                <a16:creationId xmlns:a16="http://schemas.microsoft.com/office/drawing/2014/main" id="{DCE1738C-A270-40C4-9E29-7D03772E3607}"/>
              </a:ext>
            </a:extLst>
          </p:cNvPr>
          <p:cNvSpPr txBox="1"/>
          <p:nvPr/>
        </p:nvSpPr>
        <p:spPr>
          <a:xfrm>
            <a:off x="5298496" y="3269372"/>
            <a:ext cx="1784372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r>
              <a:rPr lang="en-US" sz="24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aʊ</a:t>
            </a: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0" name="side panel textbox">
            <a:extLst>
              <a:ext uri="{FF2B5EF4-FFF2-40B4-BE49-F238E27FC236}">
                <a16:creationId xmlns:a16="http://schemas.microsoft.com/office/drawing/2014/main" id="{12ACAC39-E3CC-48E4-A9DE-FEAD4E31D44D}"/>
              </a:ext>
            </a:extLst>
          </p:cNvPr>
          <p:cNvSpPr txBox="1"/>
          <p:nvPr/>
        </p:nvSpPr>
        <p:spPr>
          <a:xfrm>
            <a:off x="5298496" y="4255517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cl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ou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91" name="side panel textbox">
            <a:extLst>
              <a:ext uri="{FF2B5EF4-FFF2-40B4-BE49-F238E27FC236}">
                <a16:creationId xmlns:a16="http://schemas.microsoft.com/office/drawing/2014/main" id="{1088365D-2C0E-4942-B815-F3646DF6F0DA}"/>
              </a:ext>
            </a:extLst>
          </p:cNvPr>
          <p:cNvSpPr txBox="1"/>
          <p:nvPr/>
        </p:nvSpPr>
        <p:spPr>
          <a:xfrm>
            <a:off x="5297875" y="3881182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pic>
        <p:nvPicPr>
          <p:cNvPr id="102" name="oo-short">
            <a:hlinkClick r:id="" action="ppaction://media"/>
            <a:extLst>
              <a:ext uri="{FF2B5EF4-FFF2-40B4-BE49-F238E27FC236}">
                <a16:creationId xmlns:a16="http://schemas.microsoft.com/office/drawing/2014/main" id="{B7E2CD47-56D3-4ABE-B543-8F2752F22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9944" y="3462334"/>
            <a:ext cx="416808" cy="416808"/>
          </a:xfrm>
          <a:prstGeom prst="rect">
            <a:avLst/>
          </a:prstGeom>
        </p:spPr>
      </p:pic>
      <p:pic>
        <p:nvPicPr>
          <p:cNvPr id="103" name="oo-short-foot-US">
            <a:hlinkClick r:id="" action="ppaction://media"/>
            <a:extLst>
              <a:ext uri="{FF2B5EF4-FFF2-40B4-BE49-F238E27FC236}">
                <a16:creationId xmlns:a16="http://schemas.microsoft.com/office/drawing/2014/main" id="{119687E0-0343-4C08-8E1B-77FAB43F94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1442" y="4375889"/>
            <a:ext cx="416808" cy="416808"/>
          </a:xfrm>
          <a:prstGeom prst="rect">
            <a:avLst/>
          </a:prstGeom>
        </p:spPr>
      </p:pic>
      <p:pic>
        <p:nvPicPr>
          <p:cNvPr id="104" name="ee">
            <a:hlinkClick r:id="" action="ppaction://media"/>
            <a:extLst>
              <a:ext uri="{FF2B5EF4-FFF2-40B4-BE49-F238E27FC236}">
                <a16:creationId xmlns:a16="http://schemas.microsoft.com/office/drawing/2014/main" id="{E511FD6A-A0BD-4A62-89BB-67FD7CA8C2C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607327" y="3445915"/>
            <a:ext cx="416808" cy="416808"/>
          </a:xfrm>
          <a:prstGeom prst="rect">
            <a:avLst/>
          </a:prstGeom>
        </p:spPr>
      </p:pic>
      <p:pic>
        <p:nvPicPr>
          <p:cNvPr id="106" name="ee-bee-US">
            <a:hlinkClick r:id="" action="ppaction://media"/>
            <a:extLst>
              <a:ext uri="{FF2B5EF4-FFF2-40B4-BE49-F238E27FC236}">
                <a16:creationId xmlns:a16="http://schemas.microsoft.com/office/drawing/2014/main" id="{576B8CBE-533F-48D7-A579-A49A0B23C90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601025" y="4352198"/>
            <a:ext cx="416808" cy="416808"/>
          </a:xfrm>
          <a:prstGeom prst="rect">
            <a:avLst/>
          </a:prstGeom>
        </p:spPr>
      </p:pic>
      <p:pic>
        <p:nvPicPr>
          <p:cNvPr id="107" name="ou">
            <a:hlinkClick r:id="" action="ppaction://media"/>
            <a:extLst>
              <a:ext uri="{FF2B5EF4-FFF2-40B4-BE49-F238E27FC236}">
                <a16:creationId xmlns:a16="http://schemas.microsoft.com/office/drawing/2014/main" id="{A59D7C21-8852-4BF8-ACD0-A52390F864B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900700" y="3442004"/>
            <a:ext cx="416807" cy="416807"/>
          </a:xfrm>
          <a:prstGeom prst="rect">
            <a:avLst/>
          </a:prstGeom>
        </p:spPr>
      </p:pic>
      <p:pic>
        <p:nvPicPr>
          <p:cNvPr id="108" name="ou-cloud-US">
            <a:hlinkClick r:id="" action="ppaction://media"/>
            <a:extLst>
              <a:ext uri="{FF2B5EF4-FFF2-40B4-BE49-F238E27FC236}">
                <a16:creationId xmlns:a16="http://schemas.microsoft.com/office/drawing/2014/main" id="{7133D673-7EEB-458A-8E32-C58A7B44C04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898113" y="4375889"/>
            <a:ext cx="416807" cy="416807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FC22D879-A2B1-41AC-A228-114CBF40527A}"/>
              </a:ext>
            </a:extLst>
          </p:cNvPr>
          <p:cNvSpPr txBox="1"/>
          <p:nvPr/>
        </p:nvSpPr>
        <p:spPr>
          <a:xfrm>
            <a:off x="150894" y="92989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oo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96EE770-3603-4580-A42B-44A2A8760506}"/>
              </a:ext>
            </a:extLst>
          </p:cNvPr>
          <p:cNvSpPr txBox="1"/>
          <p:nvPr/>
        </p:nvSpPr>
        <p:spPr>
          <a:xfrm>
            <a:off x="2414503" y="92499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ee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A1CD281-30A1-453B-A183-2D0D7BC765BE}"/>
              </a:ext>
            </a:extLst>
          </p:cNvPr>
          <p:cNvSpPr txBox="1"/>
          <p:nvPr/>
        </p:nvSpPr>
        <p:spPr>
          <a:xfrm>
            <a:off x="4711129" y="93204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ou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89E38A-47D6-1563-61E2-F59C9B25F0B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CBCD9D44-DD93-AA9C-2167-306C1886C71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381E292A-DB08-7BA2-5DAC-AEE95C3949D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C8C18D9-BBE5-139A-C170-69E7347E857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EFE12B14-C0F0-0FF2-5A5D-120423630EF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863BB223-0216-8486-BE2C-52EDD5A960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83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26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05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914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757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6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809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</p:childTnLst>
        </p:cTn>
      </p:par>
    </p:tnLst>
    <p:bldLst>
      <p:bldP spid="138" grpId="0"/>
      <p:bldP spid="82" grpId="0"/>
      <p:bldP spid="83" grpId="0"/>
      <p:bldP spid="87" grpId="0"/>
      <p:bldP spid="78" grpId="0"/>
      <p:bldP spid="79" grpId="0"/>
      <p:bldP spid="80" grpId="0"/>
      <p:bldP spid="89" grpId="0"/>
      <p:bldP spid="90" grpId="0"/>
      <p:bldP spid="91" grpId="0"/>
      <p:bldP spid="98" grpId="0"/>
      <p:bldP spid="98" grpId="1"/>
      <p:bldP spid="134" grpId="0"/>
      <p:bldP spid="134" grpId="1"/>
      <p:bldP spid="135" grpId="0"/>
      <p:bldP spid="1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BA1984-0429-4F24-A7A9-18D7102BC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340045" y="992795"/>
            <a:ext cx="2242279" cy="314705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61213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Vowel sound introduction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Everyone repeats and choruses the sound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Say “is for ..."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Show the picture - encourage students to say what it is, if they know.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5. Everyone repeats and choruses the word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6. Quickly run through once more – point to the letters in the top-left and ask, “What’s this?” (elicit the sound). Then point at the picture and say, “Is for?” and elicit the word.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1659900" y="1095851"/>
            <a:ext cx="3520813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 err="1">
                <a:latin typeface="Comic Sans MS" panose="030F0702030302020204" pitchFamily="66" charset="0"/>
              </a:rPr>
              <a:t>th</a:t>
            </a:r>
            <a:endParaRPr lang="en-GB" sz="20000" dirty="0">
              <a:latin typeface="Comic Sans MS" panose="030F0702030302020204" pitchFamily="66" charset="0"/>
            </a:endParaRPr>
          </a:p>
        </p:txBody>
      </p: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5726305" y="1654011"/>
            <a:ext cx="1427881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1" name="side panel textbox">
            <a:extLst>
              <a:ext uri="{FF2B5EF4-FFF2-40B4-BE49-F238E27FC236}">
                <a16:creationId xmlns:a16="http://schemas.microsoft.com/office/drawing/2014/main" id="{9CD74616-3CA4-46F3-B250-35E7A0385A2D}"/>
              </a:ext>
            </a:extLst>
          </p:cNvPr>
          <p:cNvSpPr txBox="1"/>
          <p:nvPr/>
        </p:nvSpPr>
        <p:spPr>
          <a:xfrm>
            <a:off x="5717754" y="2902070"/>
            <a:ext cx="158043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th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ree</a:t>
            </a:r>
          </a:p>
        </p:txBody>
      </p:sp>
      <p:sp>
        <p:nvSpPr>
          <p:cNvPr id="54" name="side panel textbox">
            <a:extLst>
              <a:ext uri="{FF2B5EF4-FFF2-40B4-BE49-F238E27FC236}">
                <a16:creationId xmlns:a16="http://schemas.microsoft.com/office/drawing/2014/main" id="{82B3EBED-DCDB-4D85-8A55-CCE71D456EFF}"/>
              </a:ext>
            </a:extLst>
          </p:cNvPr>
          <p:cNvSpPr txBox="1"/>
          <p:nvPr/>
        </p:nvSpPr>
        <p:spPr>
          <a:xfrm>
            <a:off x="5720180" y="2361515"/>
            <a:ext cx="142788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692004" y="4453911"/>
            <a:ext cx="3425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continue ]</a:t>
            </a:r>
          </a:p>
        </p:txBody>
      </p:sp>
      <p:sp>
        <p:nvSpPr>
          <p:cNvPr id="59" name="Google Shape;267;p28">
            <a:extLst>
              <a:ext uri="{FF2B5EF4-FFF2-40B4-BE49-F238E27FC236}">
                <a16:creationId xmlns:a16="http://schemas.microsoft.com/office/drawing/2014/main" id="{11329851-36B2-4C5A-97E4-B1CC872BDED2}"/>
              </a:ext>
            </a:extLst>
          </p:cNvPr>
          <p:cNvSpPr/>
          <p:nvPr/>
        </p:nvSpPr>
        <p:spPr>
          <a:xfrm>
            <a:off x="-872271" y="-690548"/>
            <a:ext cx="2693700" cy="2693700"/>
          </a:xfrm>
          <a:prstGeom prst="flowChartConnector">
            <a:avLst/>
          </a:prstGeom>
          <a:solidFill>
            <a:srgbClr val="99C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DAFFFC-885E-4C27-8CF1-B416842C9C53}"/>
              </a:ext>
            </a:extLst>
          </p:cNvPr>
          <p:cNvSpPr txBox="1"/>
          <p:nvPr/>
        </p:nvSpPr>
        <p:spPr>
          <a:xfrm>
            <a:off x="203864" y="44604"/>
            <a:ext cx="134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+mn-lt"/>
              </a:rPr>
              <a:t>th</a:t>
            </a:r>
            <a:endParaRPr lang="en-US" sz="8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2C7F80-A4AA-4602-84FE-7096ADAA048F}"/>
              </a:ext>
            </a:extLst>
          </p:cNvPr>
          <p:cNvGrpSpPr/>
          <p:nvPr/>
        </p:nvGrpSpPr>
        <p:grpSpPr>
          <a:xfrm>
            <a:off x="2696926" y="14947"/>
            <a:ext cx="1415412" cy="769441"/>
            <a:chOff x="3261209" y="27074"/>
            <a:chExt cx="1415412" cy="76944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9FCAE24-B982-44D7-8125-8A302D0813F5}"/>
                </a:ext>
              </a:extLst>
            </p:cNvPr>
            <p:cNvSpPr/>
            <p:nvPr/>
          </p:nvSpPr>
          <p:spPr>
            <a:xfrm>
              <a:off x="3261209" y="126283"/>
              <a:ext cx="1415412" cy="603391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5866B3-9B17-4BF4-9BA3-CE07A8BD757F}"/>
                </a:ext>
              </a:extLst>
            </p:cNvPr>
            <p:cNvSpPr txBox="1"/>
            <p:nvPr/>
          </p:nvSpPr>
          <p:spPr>
            <a:xfrm>
              <a:off x="3494752" y="27074"/>
              <a:ext cx="9765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4400" b="1" dirty="0">
                  <a:latin typeface="Calibri" panose="020F0502020204030204" pitchFamily="34" charset="0"/>
                </a:rPr>
                <a:t>/</a:t>
              </a:r>
              <a:r>
                <a:rPr lang="el-GR" sz="4400" b="1" dirty="0">
                  <a:latin typeface="Calibri" panose="020F0502020204030204" pitchFamily="34" charset="0"/>
                </a:rPr>
                <a:t>θ</a:t>
              </a:r>
              <a:r>
                <a:rPr lang="en-US" sz="4400" b="1" dirty="0">
                  <a:latin typeface="Calibri" panose="020F0502020204030204" pitchFamily="34" charset="0"/>
                </a:rPr>
                <a:t>/</a:t>
              </a:r>
            </a:p>
          </p:txBody>
        </p:sp>
      </p:grpSp>
      <p:pic>
        <p:nvPicPr>
          <p:cNvPr id="10" name="th-no-voice">
            <a:hlinkClick r:id="" action="ppaction://media"/>
            <a:extLst>
              <a:ext uri="{FF2B5EF4-FFF2-40B4-BE49-F238E27FC236}">
                <a16:creationId xmlns:a16="http://schemas.microsoft.com/office/drawing/2014/main" id="{2E8397FC-AFA6-4369-9713-1FFCEBE188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62469" y="1781249"/>
            <a:ext cx="413588" cy="413588"/>
          </a:xfrm>
          <a:prstGeom prst="rect">
            <a:avLst/>
          </a:prstGeom>
        </p:spPr>
      </p:pic>
      <p:pic>
        <p:nvPicPr>
          <p:cNvPr id="11" name="th-no-voice-three-US">
            <a:hlinkClick r:id="" action="ppaction://media"/>
            <a:extLst>
              <a:ext uri="{FF2B5EF4-FFF2-40B4-BE49-F238E27FC236}">
                <a16:creationId xmlns:a16="http://schemas.microsoft.com/office/drawing/2014/main" id="{F854E9D5-7533-40C3-984A-81C4E0C625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62469" y="3020932"/>
            <a:ext cx="413588" cy="4135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F823047-C26E-0B95-911D-740B8AF369B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DABF2E42-194B-390B-3916-10027A430D5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4790D045-E2F4-3BE3-4793-415AAE4BBCD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233CB0F-BBF8-EE9F-783E-EDD5CDA60F9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9EF0EFEB-B575-7865-7981-2FD6442E70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89AF1B75-2916-127A-DCB6-B3C62A6721B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30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1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31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31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8" grpId="0"/>
      <p:bldP spid="55" grpId="0"/>
      <p:bldP spid="55" grpId="1"/>
      <p:bldP spid="49" grpId="0"/>
      <p:bldP spid="51" grpId="0"/>
      <p:bldP spid="54" grpId="0"/>
      <p:bldP spid="58" grpId="0"/>
      <p:bldP spid="58" grpId="1"/>
      <p:bldP spid="59" grpId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p standing and looking at the camera&#10;&#10;Description automatically generated">
            <a:extLst>
              <a:ext uri="{FF2B5EF4-FFF2-40B4-BE49-F238E27FC236}">
                <a16:creationId xmlns:a16="http://schemas.microsoft.com/office/drawing/2014/main" id="{67093AC4-2711-483F-BD35-5BA6C164B3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049590" y="882522"/>
            <a:ext cx="2866580" cy="35116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61213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Vowel sound introduction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Everyone repeats and choruses the sound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Say “is for ..."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Show the picture - encourage students to say what it is, if they know.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5. Everyone repeats and choruses the word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6. Quickly run through once more – point to the letters in the top-left and ask, “What’s this?” (elicit the sound). Then point at the picture and say, “Is for?” and elicit the word.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1667334" y="1143840"/>
            <a:ext cx="3520813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 err="1">
                <a:latin typeface="Comic Sans MS" panose="030F0702030302020204" pitchFamily="66" charset="0"/>
              </a:rPr>
              <a:t>sh</a:t>
            </a:r>
            <a:endParaRPr lang="en-GB" sz="20000" dirty="0">
              <a:latin typeface="Comic Sans MS" panose="030F0702030302020204" pitchFamily="66" charset="0"/>
            </a:endParaRPr>
          </a:p>
        </p:txBody>
      </p: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5726305" y="1672483"/>
            <a:ext cx="1427881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1" name="side panel textbox">
            <a:extLst>
              <a:ext uri="{FF2B5EF4-FFF2-40B4-BE49-F238E27FC236}">
                <a16:creationId xmlns:a16="http://schemas.microsoft.com/office/drawing/2014/main" id="{9CD74616-3CA4-46F3-B250-35E7A0385A2D}"/>
              </a:ext>
            </a:extLst>
          </p:cNvPr>
          <p:cNvSpPr txBox="1"/>
          <p:nvPr/>
        </p:nvSpPr>
        <p:spPr>
          <a:xfrm>
            <a:off x="5717754" y="2920542"/>
            <a:ext cx="158043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sh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eep</a:t>
            </a:r>
            <a:endParaRPr lang="en-US" sz="3600" b="1" u="sng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side panel textbox">
            <a:extLst>
              <a:ext uri="{FF2B5EF4-FFF2-40B4-BE49-F238E27FC236}">
                <a16:creationId xmlns:a16="http://schemas.microsoft.com/office/drawing/2014/main" id="{82B3EBED-DCDB-4D85-8A55-CCE71D456EFF}"/>
              </a:ext>
            </a:extLst>
          </p:cNvPr>
          <p:cNvSpPr txBox="1"/>
          <p:nvPr/>
        </p:nvSpPr>
        <p:spPr>
          <a:xfrm>
            <a:off x="5720180" y="2361515"/>
            <a:ext cx="142788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692004" y="4453911"/>
            <a:ext cx="3425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continue ]</a:t>
            </a:r>
          </a:p>
        </p:txBody>
      </p:sp>
      <p:sp>
        <p:nvSpPr>
          <p:cNvPr id="59" name="Google Shape;267;p28">
            <a:extLst>
              <a:ext uri="{FF2B5EF4-FFF2-40B4-BE49-F238E27FC236}">
                <a16:creationId xmlns:a16="http://schemas.microsoft.com/office/drawing/2014/main" id="{11329851-36B2-4C5A-97E4-B1CC872BDED2}"/>
              </a:ext>
            </a:extLst>
          </p:cNvPr>
          <p:cNvSpPr/>
          <p:nvPr/>
        </p:nvSpPr>
        <p:spPr>
          <a:xfrm>
            <a:off x="-872271" y="-690548"/>
            <a:ext cx="2693700" cy="2693700"/>
          </a:xfrm>
          <a:prstGeom prst="flowChartConnector">
            <a:avLst/>
          </a:prstGeom>
          <a:solidFill>
            <a:srgbClr val="99C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DAFFFC-885E-4C27-8CF1-B416842C9C53}"/>
              </a:ext>
            </a:extLst>
          </p:cNvPr>
          <p:cNvSpPr txBox="1"/>
          <p:nvPr/>
        </p:nvSpPr>
        <p:spPr>
          <a:xfrm>
            <a:off x="203864" y="44604"/>
            <a:ext cx="134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+mn-lt"/>
              </a:rPr>
              <a:t>sh</a:t>
            </a:r>
            <a:endParaRPr lang="en-US" sz="8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F22C74E-B649-421F-8DBA-FBB8156310D5}"/>
              </a:ext>
            </a:extLst>
          </p:cNvPr>
          <p:cNvGrpSpPr/>
          <p:nvPr/>
        </p:nvGrpSpPr>
        <p:grpSpPr>
          <a:xfrm>
            <a:off x="2696926" y="14947"/>
            <a:ext cx="1415412" cy="769441"/>
            <a:chOff x="3261209" y="27074"/>
            <a:chExt cx="1415412" cy="76944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37BD90A-992B-47D7-A363-82E14592DF3C}"/>
                </a:ext>
              </a:extLst>
            </p:cNvPr>
            <p:cNvSpPr/>
            <p:nvPr/>
          </p:nvSpPr>
          <p:spPr>
            <a:xfrm>
              <a:off x="3261209" y="126283"/>
              <a:ext cx="1415412" cy="603391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868FAEE-BA8E-44C4-B2CC-6950695583AE}"/>
                </a:ext>
              </a:extLst>
            </p:cNvPr>
            <p:cNvSpPr txBox="1"/>
            <p:nvPr/>
          </p:nvSpPr>
          <p:spPr>
            <a:xfrm>
              <a:off x="3580511" y="27074"/>
              <a:ext cx="8050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4400" b="1" dirty="0">
                  <a:latin typeface="Calibri" panose="020F0502020204030204" pitchFamily="34" charset="0"/>
                </a:rPr>
                <a:t>/ʃ/</a:t>
              </a:r>
            </a:p>
          </p:txBody>
        </p:sp>
      </p:grpSp>
      <p:pic>
        <p:nvPicPr>
          <p:cNvPr id="6" name="sh">
            <a:hlinkClick r:id="" action="ppaction://media"/>
            <a:extLst>
              <a:ext uri="{FF2B5EF4-FFF2-40B4-BE49-F238E27FC236}">
                <a16:creationId xmlns:a16="http://schemas.microsoft.com/office/drawing/2014/main" id="{979A98C9-8014-4185-89A8-E97DF37BD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72220" y="1816691"/>
            <a:ext cx="416808" cy="416808"/>
          </a:xfrm>
          <a:prstGeom prst="rect">
            <a:avLst/>
          </a:prstGeom>
        </p:spPr>
      </p:pic>
      <p:pic>
        <p:nvPicPr>
          <p:cNvPr id="7" name="sh-sheep-US">
            <a:hlinkClick r:id="" action="ppaction://media"/>
            <a:extLst>
              <a:ext uri="{FF2B5EF4-FFF2-40B4-BE49-F238E27FC236}">
                <a16:creationId xmlns:a16="http://schemas.microsoft.com/office/drawing/2014/main" id="{7953D26B-7612-4773-B37D-1C1FCAAE50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72236" y="3064593"/>
            <a:ext cx="416808" cy="41680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26075C9-B8B6-86F6-B066-8BD66B031D9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3048800A-7F6B-BF63-D470-059C9F232F6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4">
              <a:extLst>
                <a:ext uri="{FF2B5EF4-FFF2-40B4-BE49-F238E27FC236}">
                  <a16:creationId xmlns:a16="http://schemas.microsoft.com/office/drawing/2014/main" id="{41BB8CC9-294D-8D8F-25FE-D50745D6F47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1857DD1-B02E-0BF8-C6B6-44EF6FEE087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0" name="AutoShape 6">
                <a:extLst>
                  <a:ext uri="{FF2B5EF4-FFF2-40B4-BE49-F238E27FC236}">
                    <a16:creationId xmlns:a16="http://schemas.microsoft.com/office/drawing/2014/main" id="{01492598-14FA-1B4D-D1C1-47CB8E6841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9FB91A62-B637-C106-45E3-8ABB875992C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98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1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31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31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8" grpId="0"/>
      <p:bldP spid="55" grpId="0"/>
      <p:bldP spid="55" grpId="1"/>
      <p:bldP spid="49" grpId="0"/>
      <p:bldP spid="51" grpId="0"/>
      <p:bldP spid="54" grpId="0"/>
      <p:bldP spid="58" grpId="0"/>
      <p:bldP spid="58" grpId="1"/>
      <p:bldP spid="59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4D2F7A08-577B-42AD-9EE3-0A6B862E05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7FFF4"/>
              </a:clrFrom>
              <a:clrTo>
                <a:srgbClr val="F7FFF4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2103" t="17859" r="9937"/>
          <a:stretch/>
        </p:blipFill>
        <p:spPr>
          <a:xfrm>
            <a:off x="1512042" y="1613197"/>
            <a:ext cx="3605219" cy="211601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61213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Vowel sound introduction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Everyone repeats and choruses the sound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Say “is for ..."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Show the picture - encourage students to say what it is, if they know.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5. Everyone repeats and choruses the word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6. Quickly run through once more – point to the letters in the top-left and ask, “What’s this?” (elicit the sound). Then point at the picture and say, “Is for?” and elicit the word.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1645032" y="1249041"/>
            <a:ext cx="3520813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 err="1">
                <a:latin typeface="Comic Sans MS" panose="030F0702030302020204" pitchFamily="66" charset="0"/>
              </a:rPr>
              <a:t>ch</a:t>
            </a:r>
            <a:endParaRPr lang="en-GB" sz="20000" dirty="0">
              <a:latin typeface="Comic Sans MS" panose="030F0702030302020204" pitchFamily="66" charset="0"/>
            </a:endParaRPr>
          </a:p>
        </p:txBody>
      </p: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5726305" y="1672483"/>
            <a:ext cx="1427881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ch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1" name="side panel textbox">
            <a:extLst>
              <a:ext uri="{FF2B5EF4-FFF2-40B4-BE49-F238E27FC236}">
                <a16:creationId xmlns:a16="http://schemas.microsoft.com/office/drawing/2014/main" id="{9CD74616-3CA4-46F3-B250-35E7A0385A2D}"/>
              </a:ext>
            </a:extLst>
          </p:cNvPr>
          <p:cNvSpPr txBox="1"/>
          <p:nvPr/>
        </p:nvSpPr>
        <p:spPr>
          <a:xfrm>
            <a:off x="5717754" y="2920542"/>
            <a:ext cx="158043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ch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in</a:t>
            </a:r>
            <a:endParaRPr lang="en-US" sz="3600" b="1" u="sng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side panel textbox">
            <a:extLst>
              <a:ext uri="{FF2B5EF4-FFF2-40B4-BE49-F238E27FC236}">
                <a16:creationId xmlns:a16="http://schemas.microsoft.com/office/drawing/2014/main" id="{82B3EBED-DCDB-4D85-8A55-CCE71D456EFF}"/>
              </a:ext>
            </a:extLst>
          </p:cNvPr>
          <p:cNvSpPr txBox="1"/>
          <p:nvPr/>
        </p:nvSpPr>
        <p:spPr>
          <a:xfrm>
            <a:off x="5720180" y="2361515"/>
            <a:ext cx="142788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692004" y="4453911"/>
            <a:ext cx="3425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continue ]</a:t>
            </a:r>
          </a:p>
        </p:txBody>
      </p:sp>
      <p:sp>
        <p:nvSpPr>
          <p:cNvPr id="59" name="Google Shape;267;p28">
            <a:extLst>
              <a:ext uri="{FF2B5EF4-FFF2-40B4-BE49-F238E27FC236}">
                <a16:creationId xmlns:a16="http://schemas.microsoft.com/office/drawing/2014/main" id="{11329851-36B2-4C5A-97E4-B1CC872BDED2}"/>
              </a:ext>
            </a:extLst>
          </p:cNvPr>
          <p:cNvSpPr/>
          <p:nvPr/>
        </p:nvSpPr>
        <p:spPr>
          <a:xfrm>
            <a:off x="-872271" y="-690548"/>
            <a:ext cx="2693700" cy="2693700"/>
          </a:xfrm>
          <a:prstGeom prst="flowChartConnector">
            <a:avLst/>
          </a:prstGeom>
          <a:solidFill>
            <a:srgbClr val="99C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DAFFFC-885E-4C27-8CF1-B416842C9C53}"/>
              </a:ext>
            </a:extLst>
          </p:cNvPr>
          <p:cNvSpPr txBox="1"/>
          <p:nvPr/>
        </p:nvSpPr>
        <p:spPr>
          <a:xfrm>
            <a:off x="203864" y="44604"/>
            <a:ext cx="134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+mn-lt"/>
              </a:rPr>
              <a:t>ch</a:t>
            </a:r>
            <a:endParaRPr lang="en-US" sz="8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F22C74E-B649-421F-8DBA-FBB8156310D5}"/>
              </a:ext>
            </a:extLst>
          </p:cNvPr>
          <p:cNvGrpSpPr/>
          <p:nvPr/>
        </p:nvGrpSpPr>
        <p:grpSpPr>
          <a:xfrm>
            <a:off x="2696926" y="14947"/>
            <a:ext cx="1415412" cy="769441"/>
            <a:chOff x="3261209" y="27074"/>
            <a:chExt cx="1415412" cy="76944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37BD90A-992B-47D7-A363-82E14592DF3C}"/>
                </a:ext>
              </a:extLst>
            </p:cNvPr>
            <p:cNvSpPr/>
            <p:nvPr/>
          </p:nvSpPr>
          <p:spPr>
            <a:xfrm>
              <a:off x="3261209" y="126283"/>
              <a:ext cx="1415412" cy="603391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868FAEE-BA8E-44C4-B2CC-6950695583AE}"/>
                </a:ext>
              </a:extLst>
            </p:cNvPr>
            <p:cNvSpPr txBox="1"/>
            <p:nvPr/>
          </p:nvSpPr>
          <p:spPr>
            <a:xfrm>
              <a:off x="3482728" y="27074"/>
              <a:ext cx="100059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4400" b="1" dirty="0">
                  <a:latin typeface="Calibri" panose="020F0502020204030204" pitchFamily="34" charset="0"/>
                </a:rPr>
                <a:t>/</a:t>
              </a:r>
              <a:r>
                <a:rPr lang="en-US" sz="4400" b="1" dirty="0" err="1">
                  <a:latin typeface="Calibri" panose="020F0502020204030204" pitchFamily="34" charset="0"/>
                </a:rPr>
                <a:t>tʃ</a:t>
              </a:r>
              <a:r>
                <a:rPr lang="en-US" sz="4400" b="1" dirty="0">
                  <a:latin typeface="Calibri" panose="020F0502020204030204" pitchFamily="34" charset="0"/>
                </a:rPr>
                <a:t>/</a:t>
              </a:r>
            </a:p>
          </p:txBody>
        </p:sp>
      </p:grpSp>
      <p:pic>
        <p:nvPicPr>
          <p:cNvPr id="7" name="ch">
            <a:hlinkClick r:id="" action="ppaction://media"/>
            <a:extLst>
              <a:ext uri="{FF2B5EF4-FFF2-40B4-BE49-F238E27FC236}">
                <a16:creationId xmlns:a16="http://schemas.microsoft.com/office/drawing/2014/main" id="{D929FC73-342D-4A5E-97BD-159C22C46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2220" y="1805284"/>
            <a:ext cx="410604" cy="410604"/>
          </a:xfrm>
          <a:prstGeom prst="rect">
            <a:avLst/>
          </a:prstGeom>
        </p:spPr>
      </p:pic>
      <p:pic>
        <p:nvPicPr>
          <p:cNvPr id="11" name="ch-chin-US">
            <a:hlinkClick r:id="" action="ppaction://media"/>
            <a:extLst>
              <a:ext uri="{FF2B5EF4-FFF2-40B4-BE49-F238E27FC236}">
                <a16:creationId xmlns:a16="http://schemas.microsoft.com/office/drawing/2014/main" id="{C821307D-7D4B-4C92-9976-7BC8BF332D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2220" y="3057032"/>
            <a:ext cx="410604" cy="4106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B19BCD-6A1A-CC9E-B4D3-5AFCDF45DC3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013E4C4F-A672-0A15-18C5-0603B20BC08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FF984B8E-3319-8CF1-5E6F-EE4BC9C4853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CC11C6-5C59-0A7D-2765-D2E3DB97253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2C59A727-597B-7C25-78C3-89288C1121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4219BB48-D32F-9B33-D4A0-319100D01FA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77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3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3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3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8" grpId="0"/>
      <p:bldP spid="55" grpId="0"/>
      <p:bldP spid="55" grpId="1"/>
      <p:bldP spid="49" grpId="0"/>
      <p:bldP spid="51" grpId="0"/>
      <p:bldP spid="54" grpId="0"/>
      <p:bldP spid="58" grpId="0"/>
      <p:bldP spid="58" grpId="1"/>
      <p:bldP spid="59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816308"/>
            <a:ext cx="1895707" cy="274637"/>
          </a:xfrm>
        </p:spPr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7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14576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Check the letters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Run quickly through the letters, sounds and pictures by clicking the </a:t>
              </a:r>
              <a:b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</a:b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[ space  bar ].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Have everyone chant along as you go through them.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57C7C3-CDBB-4A3F-975B-349F2EF3EBC2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5F88330-A9B9-405F-997C-FA8B0BBE96EC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D40571-22C0-4CD3-B6A6-307F4BC36D60}"/>
                </a:ext>
              </a:extLst>
            </p:cNvPr>
            <p:cNvSpPr txBox="1"/>
            <p:nvPr/>
          </p:nvSpPr>
          <p:spPr>
            <a:xfrm>
              <a:off x="5808227" y="4084584"/>
              <a:ext cx="917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check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83656960-A8B9-469B-89F6-4511EEB2DFA9}"/>
              </a:ext>
            </a:extLst>
          </p:cNvPr>
          <p:cNvSpPr/>
          <p:nvPr/>
        </p:nvSpPr>
        <p:spPr>
          <a:xfrm>
            <a:off x="327852" y="606988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side panel textbox">
            <a:extLst>
              <a:ext uri="{FF2B5EF4-FFF2-40B4-BE49-F238E27FC236}">
                <a16:creationId xmlns:a16="http://schemas.microsoft.com/office/drawing/2014/main" id="{EC0EB806-DD3C-4097-BE70-FE8C3D8C3515}"/>
              </a:ext>
            </a:extLst>
          </p:cNvPr>
          <p:cNvSpPr txBox="1"/>
          <p:nvPr/>
        </p:nvSpPr>
        <p:spPr>
          <a:xfrm>
            <a:off x="760369" y="3324775"/>
            <a:ext cx="157445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r>
              <a:rPr lang="el-GR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θ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3" name="side panel textbox">
            <a:extLst>
              <a:ext uri="{FF2B5EF4-FFF2-40B4-BE49-F238E27FC236}">
                <a16:creationId xmlns:a16="http://schemas.microsoft.com/office/drawing/2014/main" id="{66AD9B0D-00D1-49F1-91E4-9ADFF36A4EB2}"/>
              </a:ext>
            </a:extLst>
          </p:cNvPr>
          <p:cNvSpPr txBox="1"/>
          <p:nvPr/>
        </p:nvSpPr>
        <p:spPr>
          <a:xfrm>
            <a:off x="760368" y="4255504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th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ree</a:t>
            </a:r>
          </a:p>
        </p:txBody>
      </p:sp>
      <p:sp>
        <p:nvSpPr>
          <p:cNvPr id="87" name="side panel textbox">
            <a:extLst>
              <a:ext uri="{FF2B5EF4-FFF2-40B4-BE49-F238E27FC236}">
                <a16:creationId xmlns:a16="http://schemas.microsoft.com/office/drawing/2014/main" id="{054AA781-F7CD-48C4-8AFD-AFEEFBE8644D}"/>
              </a:ext>
            </a:extLst>
          </p:cNvPr>
          <p:cNvSpPr txBox="1"/>
          <p:nvPr/>
        </p:nvSpPr>
        <p:spPr>
          <a:xfrm>
            <a:off x="759747" y="3881169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51EC917-A6CD-44AB-A90A-4A20ECEB826F}"/>
              </a:ext>
            </a:extLst>
          </p:cNvPr>
          <p:cNvSpPr/>
          <p:nvPr/>
        </p:nvSpPr>
        <p:spPr>
          <a:xfrm>
            <a:off x="2608056" y="606989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85B6B0E-C337-4C46-8DCA-387CC067AE4D}"/>
              </a:ext>
            </a:extLst>
          </p:cNvPr>
          <p:cNvSpPr/>
          <p:nvPr/>
        </p:nvSpPr>
        <p:spPr>
          <a:xfrm>
            <a:off x="4886261" y="606988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side panel textbox">
            <a:extLst>
              <a:ext uri="{FF2B5EF4-FFF2-40B4-BE49-F238E27FC236}">
                <a16:creationId xmlns:a16="http://schemas.microsoft.com/office/drawing/2014/main" id="{C2200397-EBCD-4A76-BFE7-6D85BA127347}"/>
              </a:ext>
            </a:extLst>
          </p:cNvPr>
          <p:cNvSpPr txBox="1"/>
          <p:nvPr/>
        </p:nvSpPr>
        <p:spPr>
          <a:xfrm>
            <a:off x="3009412" y="3322411"/>
            <a:ext cx="157445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/ʃ/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side panel textbox">
            <a:extLst>
              <a:ext uri="{FF2B5EF4-FFF2-40B4-BE49-F238E27FC236}">
                <a16:creationId xmlns:a16="http://schemas.microsoft.com/office/drawing/2014/main" id="{1B179482-45AF-4573-B023-41EFC752B2D1}"/>
              </a:ext>
            </a:extLst>
          </p:cNvPr>
          <p:cNvSpPr txBox="1"/>
          <p:nvPr/>
        </p:nvSpPr>
        <p:spPr>
          <a:xfrm>
            <a:off x="3009411" y="4253140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sh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eep</a:t>
            </a:r>
          </a:p>
        </p:txBody>
      </p:sp>
      <p:sp>
        <p:nvSpPr>
          <p:cNvPr id="80" name="side panel textbox">
            <a:extLst>
              <a:ext uri="{FF2B5EF4-FFF2-40B4-BE49-F238E27FC236}">
                <a16:creationId xmlns:a16="http://schemas.microsoft.com/office/drawing/2014/main" id="{5316F9F5-9164-4FFC-8358-AEEE6C4E936A}"/>
              </a:ext>
            </a:extLst>
          </p:cNvPr>
          <p:cNvSpPr txBox="1"/>
          <p:nvPr/>
        </p:nvSpPr>
        <p:spPr>
          <a:xfrm>
            <a:off x="3008790" y="3878805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89" name="side panel textbox">
            <a:extLst>
              <a:ext uri="{FF2B5EF4-FFF2-40B4-BE49-F238E27FC236}">
                <a16:creationId xmlns:a16="http://schemas.microsoft.com/office/drawing/2014/main" id="{DCE1738C-A270-40C4-9E29-7D03772E3607}"/>
              </a:ext>
            </a:extLst>
          </p:cNvPr>
          <p:cNvSpPr txBox="1"/>
          <p:nvPr/>
        </p:nvSpPr>
        <p:spPr>
          <a:xfrm>
            <a:off x="5298496" y="3324788"/>
            <a:ext cx="1784372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tʃ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0" name="side panel textbox">
            <a:extLst>
              <a:ext uri="{FF2B5EF4-FFF2-40B4-BE49-F238E27FC236}">
                <a16:creationId xmlns:a16="http://schemas.microsoft.com/office/drawing/2014/main" id="{12ACAC39-E3CC-48E4-A9DE-FEAD4E31D44D}"/>
              </a:ext>
            </a:extLst>
          </p:cNvPr>
          <p:cNvSpPr txBox="1"/>
          <p:nvPr/>
        </p:nvSpPr>
        <p:spPr>
          <a:xfrm>
            <a:off x="5298496" y="4255517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ch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91" name="side panel textbox">
            <a:extLst>
              <a:ext uri="{FF2B5EF4-FFF2-40B4-BE49-F238E27FC236}">
                <a16:creationId xmlns:a16="http://schemas.microsoft.com/office/drawing/2014/main" id="{1088365D-2C0E-4942-B815-F3646DF6F0DA}"/>
              </a:ext>
            </a:extLst>
          </p:cNvPr>
          <p:cNvSpPr txBox="1"/>
          <p:nvPr/>
        </p:nvSpPr>
        <p:spPr>
          <a:xfrm>
            <a:off x="5297875" y="3881182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pic>
        <p:nvPicPr>
          <p:cNvPr id="66" name="Picture 6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50877E-445C-447D-BA65-A07D880E3E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03845" y="755923"/>
            <a:ext cx="1707424" cy="2396384"/>
          </a:xfrm>
          <a:prstGeom prst="rect">
            <a:avLst/>
          </a:prstGeom>
        </p:spPr>
      </p:pic>
      <p:pic>
        <p:nvPicPr>
          <p:cNvPr id="67" name="Picture 66" descr="A sheep standing and looking at the camera&#10;&#10;Description automatically generated">
            <a:extLst>
              <a:ext uri="{FF2B5EF4-FFF2-40B4-BE49-F238E27FC236}">
                <a16:creationId xmlns:a16="http://schemas.microsoft.com/office/drawing/2014/main" id="{EFC43349-D596-4DD7-BBFC-D5DA08D0C64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2686058" y="802699"/>
            <a:ext cx="1910482" cy="2340427"/>
          </a:xfrm>
          <a:prstGeom prst="rect">
            <a:avLst/>
          </a:prstGeom>
        </p:spPr>
      </p:pic>
      <p:pic>
        <p:nvPicPr>
          <p:cNvPr id="69" name="Picture 68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1B2F21B6-3C86-4FB8-9090-C210A463BCD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7FFF4"/>
              </a:clrFrom>
              <a:clrTo>
                <a:srgbClr val="F7FFF4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l="12103" t="17859" r="9937"/>
          <a:stretch/>
        </p:blipFill>
        <p:spPr>
          <a:xfrm>
            <a:off x="4964584" y="1377828"/>
            <a:ext cx="1888624" cy="1108494"/>
          </a:xfrm>
          <a:prstGeom prst="rect">
            <a:avLst/>
          </a:prstGeom>
        </p:spPr>
      </p:pic>
      <p:pic>
        <p:nvPicPr>
          <p:cNvPr id="70" name="th-no-voice">
            <a:hlinkClick r:id="" action="ppaction://media"/>
            <a:extLst>
              <a:ext uri="{FF2B5EF4-FFF2-40B4-BE49-F238E27FC236}">
                <a16:creationId xmlns:a16="http://schemas.microsoft.com/office/drawing/2014/main" id="{10160758-6107-4100-A85E-E77C7B785B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54677" y="3426040"/>
            <a:ext cx="413588" cy="413588"/>
          </a:xfrm>
          <a:prstGeom prst="rect">
            <a:avLst/>
          </a:prstGeom>
        </p:spPr>
      </p:pic>
      <p:pic>
        <p:nvPicPr>
          <p:cNvPr id="71" name="th-no-voice-three-US">
            <a:hlinkClick r:id="" action="ppaction://media"/>
            <a:extLst>
              <a:ext uri="{FF2B5EF4-FFF2-40B4-BE49-F238E27FC236}">
                <a16:creationId xmlns:a16="http://schemas.microsoft.com/office/drawing/2014/main" id="{DE21359C-4149-43F9-B015-13EEB2FED3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54677" y="4379108"/>
            <a:ext cx="413588" cy="413588"/>
          </a:xfrm>
          <a:prstGeom prst="rect">
            <a:avLst/>
          </a:prstGeom>
        </p:spPr>
      </p:pic>
      <p:pic>
        <p:nvPicPr>
          <p:cNvPr id="72" name="sh">
            <a:hlinkClick r:id="" action="ppaction://media"/>
            <a:extLst>
              <a:ext uri="{FF2B5EF4-FFF2-40B4-BE49-F238E27FC236}">
                <a16:creationId xmlns:a16="http://schemas.microsoft.com/office/drawing/2014/main" id="{741226EA-7D64-47E3-B433-65E9F1646F9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02110" y="3433705"/>
            <a:ext cx="416808" cy="416808"/>
          </a:xfrm>
          <a:prstGeom prst="rect">
            <a:avLst/>
          </a:prstGeom>
        </p:spPr>
      </p:pic>
      <p:pic>
        <p:nvPicPr>
          <p:cNvPr id="73" name="sh-sheep-US">
            <a:hlinkClick r:id="" action="ppaction://media"/>
            <a:extLst>
              <a:ext uri="{FF2B5EF4-FFF2-40B4-BE49-F238E27FC236}">
                <a16:creationId xmlns:a16="http://schemas.microsoft.com/office/drawing/2014/main" id="{423E2C5C-F719-41CA-8EE0-DF5A56A1AD1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08056" y="4413058"/>
            <a:ext cx="416808" cy="416808"/>
          </a:xfrm>
          <a:prstGeom prst="rect">
            <a:avLst/>
          </a:prstGeom>
        </p:spPr>
      </p:pic>
      <p:pic>
        <p:nvPicPr>
          <p:cNvPr id="74" name="ch">
            <a:hlinkClick r:id="" action="ppaction://media"/>
            <a:extLst>
              <a:ext uri="{FF2B5EF4-FFF2-40B4-BE49-F238E27FC236}">
                <a16:creationId xmlns:a16="http://schemas.microsoft.com/office/drawing/2014/main" id="{A8713ED5-AABF-469E-8E3C-FE13AD5AC89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888499" y="3448555"/>
            <a:ext cx="410604" cy="410604"/>
          </a:xfrm>
          <a:prstGeom prst="rect">
            <a:avLst/>
          </a:prstGeom>
        </p:spPr>
      </p:pic>
      <p:pic>
        <p:nvPicPr>
          <p:cNvPr id="84" name="ch-chin-US">
            <a:hlinkClick r:id="" action="ppaction://media"/>
            <a:extLst>
              <a:ext uri="{FF2B5EF4-FFF2-40B4-BE49-F238E27FC236}">
                <a16:creationId xmlns:a16="http://schemas.microsoft.com/office/drawing/2014/main" id="{763E0976-D0E4-4E0D-9C1C-47AF3ECD5D6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892600" y="4398884"/>
            <a:ext cx="410604" cy="410604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FC22D879-A2B1-41AC-A228-114CBF40527A}"/>
              </a:ext>
            </a:extLst>
          </p:cNvPr>
          <p:cNvSpPr txBox="1"/>
          <p:nvPr/>
        </p:nvSpPr>
        <p:spPr>
          <a:xfrm>
            <a:off x="150894" y="107474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th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96EE770-3603-4580-A42B-44A2A8760506}"/>
              </a:ext>
            </a:extLst>
          </p:cNvPr>
          <p:cNvSpPr txBox="1"/>
          <p:nvPr/>
        </p:nvSpPr>
        <p:spPr>
          <a:xfrm>
            <a:off x="2414503" y="106984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sh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A1CD281-30A1-453B-A183-2D0D7BC765BE}"/>
              </a:ext>
            </a:extLst>
          </p:cNvPr>
          <p:cNvSpPr txBox="1"/>
          <p:nvPr/>
        </p:nvSpPr>
        <p:spPr>
          <a:xfrm>
            <a:off x="4711129" y="107689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ch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31356B-0786-67BB-D901-4CFA326A30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F897D035-C9D6-9DC3-0EDE-30F9D0F05B7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B5C3C81C-F230-F213-B765-827B43A340D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F511959-7E04-17A5-04EF-01A64252669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80D1E54D-7B5E-8D3F-36D7-B708A45EE8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6021DE7E-22AC-A334-63C2-F7762C6BAD8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17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9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26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783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73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65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914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</p:childTnLst>
        </p:cTn>
      </p:par>
    </p:tnLst>
    <p:bldLst>
      <p:bldP spid="138" grpId="0"/>
      <p:bldP spid="82" grpId="0"/>
      <p:bldP spid="83" grpId="0"/>
      <p:bldP spid="87" grpId="0"/>
      <p:bldP spid="78" grpId="0"/>
      <p:bldP spid="79" grpId="0"/>
      <p:bldP spid="80" grpId="0"/>
      <p:bldP spid="89" grpId="0"/>
      <p:bldP spid="90" grpId="0"/>
      <p:bldP spid="91" grpId="0"/>
      <p:bldP spid="98" grpId="0"/>
      <p:bldP spid="98" grpId="1"/>
      <p:bldP spid="134" grpId="0"/>
      <p:bldP spid="134" grpId="1"/>
      <p:bldP spid="135" grpId="0"/>
      <p:bldP spid="1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itting, red, boat&#10;&#10;Description automatically generated">
            <a:extLst>
              <a:ext uri="{FF2B5EF4-FFF2-40B4-BE49-F238E27FC236}">
                <a16:creationId xmlns:a16="http://schemas.microsoft.com/office/drawing/2014/main" id="{2A1A2EE1-8C43-4E10-81E4-C5CBF15BC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6095" y="616491"/>
            <a:ext cx="2126165" cy="138200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8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38157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Introduce new words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We’re going to read some simple words containing today’s consonant cluster sounds.  First, we need to teach / elicit the words.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Bring everyone's attention to first picture on this slide. Teach / Elicit the word.  Then chorus 3-5 times.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for next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all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Answers: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sh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ip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ch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ips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mou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</a:t>
              </a:r>
            </a:p>
            <a:p>
              <a:pPr marL="177800" indent="-177800">
                <a:buClrTx/>
                <a:buFont typeface="Arial"/>
                <a:buAutoNum type="arabicPeriod"/>
                <a:defRPr/>
              </a:pP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ch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est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clo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bru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sh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494716" y="2502698"/>
            <a:ext cx="2262863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CFFCEF-1873-4760-96F5-4B4D104BE106}"/>
              </a:ext>
            </a:extLst>
          </p:cNvPr>
          <p:cNvSpPr txBox="1"/>
          <p:nvPr/>
        </p:nvSpPr>
        <p:spPr>
          <a:xfrm>
            <a:off x="559282" y="1155498"/>
            <a:ext cx="145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start]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495673" y="137333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4A966C-DF65-42DC-AC88-D0DD7CA7F97A}"/>
              </a:ext>
            </a:extLst>
          </p:cNvPr>
          <p:cNvSpPr/>
          <p:nvPr/>
        </p:nvSpPr>
        <p:spPr>
          <a:xfrm>
            <a:off x="4848472" y="137333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93FD35-3A3D-415B-B17C-F42B6C9956F0}"/>
              </a:ext>
            </a:extLst>
          </p:cNvPr>
          <p:cNvSpPr/>
          <p:nvPr/>
        </p:nvSpPr>
        <p:spPr>
          <a:xfrm>
            <a:off x="4848471" y="2497721"/>
            <a:ext cx="2262863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E6401610-0648-4262-B1EA-B96BFADB9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11948" y="526604"/>
            <a:ext cx="2153110" cy="1507099"/>
          </a:xfrm>
          <a:prstGeom prst="rect">
            <a:avLst/>
          </a:prstGeom>
        </p:spPr>
      </p:pic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BAA4AA1-F9E5-4E67-A643-CD47B9C9FF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260" t="6483" r="2471" b="930"/>
          <a:stretch/>
        </p:blipFill>
        <p:spPr>
          <a:xfrm>
            <a:off x="2538293" y="3089988"/>
            <a:ext cx="2185115" cy="1095434"/>
          </a:xfrm>
          <a:prstGeom prst="rect">
            <a:avLst/>
          </a:prstGeom>
        </p:spPr>
      </p:pic>
      <p:pic>
        <p:nvPicPr>
          <p:cNvPr id="17" name="Picture 16" descr="A close up of a tool&#10;&#10;Description automatically generated">
            <a:extLst>
              <a:ext uri="{FF2B5EF4-FFF2-40B4-BE49-F238E27FC236}">
                <a16:creationId xmlns:a16="http://schemas.microsoft.com/office/drawing/2014/main" id="{00E50278-F4E0-429A-A4C0-455A89EA78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 rot="19725776">
            <a:off x="4870298" y="2936430"/>
            <a:ext cx="2281732" cy="1333480"/>
          </a:xfrm>
          <a:prstGeom prst="rect">
            <a:avLst/>
          </a:prstGeom>
        </p:spPr>
      </p:pic>
      <p:pic>
        <p:nvPicPr>
          <p:cNvPr id="27" name="Picture 26" descr="A picture containing yellow, computer&#10;&#10;Description automatically generated">
            <a:extLst>
              <a:ext uri="{FF2B5EF4-FFF2-40B4-BE49-F238E27FC236}">
                <a16:creationId xmlns:a16="http://schemas.microsoft.com/office/drawing/2014/main" id="{C6AB1A09-5E74-4B8A-8B2C-F64911D1EC9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30963" y="2719445"/>
            <a:ext cx="2322198" cy="1792738"/>
          </a:xfrm>
          <a:prstGeom prst="rect">
            <a:avLst/>
          </a:prstGeom>
        </p:spPr>
      </p:pic>
      <p:pic>
        <p:nvPicPr>
          <p:cNvPr id="14" name="Picture 13" descr="A pile of fries&#10;&#10;Description automatically generated">
            <a:extLst>
              <a:ext uri="{FF2B5EF4-FFF2-40B4-BE49-F238E27FC236}">
                <a16:creationId xmlns:a16="http://schemas.microsoft.com/office/drawing/2014/main" id="{4BCAD85D-79D6-4FA0-99D3-C44B8143F5C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/>
        </p:blipFill>
        <p:spPr>
          <a:xfrm>
            <a:off x="2523561" y="532663"/>
            <a:ext cx="2194412" cy="15293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2E5643E-5159-0F8B-3392-24FA984CAD5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E70B8F45-E7BF-95F1-092C-640D5D7B58B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8999695A-AF1F-6503-F03D-0FC9499989A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E85D236-E418-91CF-94BF-C8BB41E8B84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B8C0D2EF-BD8D-3FB1-8C59-26202FC362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3F47B1B4-F3D4-A8AE-3031-6CDAE635F91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23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62" grpId="0" animBg="1"/>
      <p:bldP spid="63" grpId="0" animBg="1"/>
      <p:bldP spid="93" grpId="0"/>
      <p:bldP spid="93" grpId="1"/>
      <p:bldP spid="3" grpId="0" animBg="1"/>
      <p:bldP spid="56" grpId="0" animBg="1"/>
      <p:bldP spid="48" grpId="0" animBg="1"/>
      <p:bldP spid="50" grpId="0" animBg="1"/>
    </p:bldLst>
  </p:timing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ustom Level 1">
      <a:majorFont>
        <a:latin typeface="Barrio"/>
        <a:ea typeface=""/>
        <a:cs typeface=""/>
      </a:majorFont>
      <a:minorFont>
        <a:latin typeface="Didact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2407</Words>
  <Application>Microsoft Office PowerPoint</Application>
  <PresentationFormat>On-screen Show (16:9)</PresentationFormat>
  <Paragraphs>455</Paragraphs>
  <Slides>20</Slides>
  <Notes>17</Notes>
  <HiddenSlides>0</HiddenSlides>
  <MMClips>40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Comic Sans MS</vt:lpstr>
      <vt:lpstr>Arial</vt:lpstr>
      <vt:lpstr>Titan One</vt:lpstr>
      <vt:lpstr>Barrio</vt:lpstr>
      <vt:lpstr>Catamaran</vt:lpstr>
      <vt:lpstr>Calibri</vt:lpstr>
      <vt:lpstr>Wingdings</vt:lpstr>
      <vt:lpstr>Didact Gothic</vt:lpstr>
      <vt:lpstr>Pedagogical Education by Slidesgo</vt:lpstr>
      <vt:lpstr>Elementary School Newsletter</vt:lpstr>
      <vt:lpstr>Consonant clusters: th sh ch</vt:lpstr>
      <vt:lpstr>Consonant clusters: th sh 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PEDAGOGICAL EDUCATION</dc:title>
  <cp:lastModifiedBy>Jeremy Cowling</cp:lastModifiedBy>
  <cp:revision>519</cp:revision>
  <dcterms:modified xsi:type="dcterms:W3CDTF">2023-06-09T07:24:34Z</dcterms:modified>
</cp:coreProperties>
</file>