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</p:sldMasterIdLst>
  <p:notesMasterIdLst>
    <p:notesMasterId r:id="rId22"/>
  </p:notesMasterIdLst>
  <p:sldIdLst>
    <p:sldId id="356" r:id="rId3"/>
    <p:sldId id="347" r:id="rId4"/>
    <p:sldId id="392" r:id="rId5"/>
    <p:sldId id="359" r:id="rId6"/>
    <p:sldId id="372" r:id="rId7"/>
    <p:sldId id="373" r:id="rId8"/>
    <p:sldId id="382" r:id="rId9"/>
    <p:sldId id="374" r:id="rId10"/>
    <p:sldId id="383" r:id="rId11"/>
    <p:sldId id="369" r:id="rId12"/>
    <p:sldId id="384" r:id="rId13"/>
    <p:sldId id="385" r:id="rId14"/>
    <p:sldId id="386" r:id="rId15"/>
    <p:sldId id="387" r:id="rId16"/>
    <p:sldId id="388" r:id="rId17"/>
    <p:sldId id="390" r:id="rId18"/>
    <p:sldId id="391" r:id="rId19"/>
    <p:sldId id="345" r:id="rId20"/>
    <p:sldId id="258" r:id="rId21"/>
  </p:sldIdLst>
  <p:sldSz cx="9144000" cy="5143500" type="screen16x9"/>
  <p:notesSz cx="6858000" cy="9144000"/>
  <p:embeddedFontLst>
    <p:embeddedFont>
      <p:font typeface="Barri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tamaran" panose="00000500000000000000" pitchFamily="2" charset="0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Didact Gothic" panose="00000500000000000000" pitchFamily="2" charset="0"/>
      <p:regular r:id="rId34"/>
    </p:embeddedFont>
    <p:embeddedFont>
      <p:font typeface="Titan One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28" d="100"/>
          <a:sy n="128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8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7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6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111" y="1464309"/>
            <a:ext cx="7454058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25266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25266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24590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749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716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70994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61245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New sounds: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134" y="1685171"/>
            <a:ext cx="7456802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letters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47130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8" y="14534"/>
            <a:ext cx="2794717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Vowel &amp; Consonant clusters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8255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3096627"/>
            <a:ext cx="7964555" cy="915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0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15541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+mj-lt"/>
              </a:rPr>
              <a:t>Vowel &amp; Consonant clusters  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2091276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8.mp3"/><Relationship Id="rId11" Type="http://schemas.openxmlformats.org/officeDocument/2006/relationships/hyperlink" Target="http://www.betweenmylines.com/2014/11/hohoho-name-book-challenge/" TargetMode="External"/><Relationship Id="rId5" Type="http://schemas.microsoft.com/office/2007/relationships/media" Target="../media/media8.mp3"/><Relationship Id="rId10" Type="http://schemas.openxmlformats.org/officeDocument/2006/relationships/image" Target="../media/image11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5.mp3"/><Relationship Id="rId7" Type="http://schemas.openxmlformats.org/officeDocument/2006/relationships/slideLayout" Target="../slideLayouts/slideLayout4.xml"/><Relationship Id="rId12" Type="http://schemas.openxmlformats.org/officeDocument/2006/relationships/hyperlink" Target="http://pngimg.com/download/23538" TargetMode="Externa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0.mp3"/><Relationship Id="rId11" Type="http://schemas.microsoft.com/office/2007/relationships/hdphoto" Target="../media/hdphoto1.wdp"/><Relationship Id="rId5" Type="http://schemas.microsoft.com/office/2007/relationships/media" Target="../media/media10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3" Type="http://schemas.microsoft.com/office/2007/relationships/media" Target="../media/media12.mp3"/><Relationship Id="rId7" Type="http://schemas.microsoft.com/office/2007/relationships/media" Target="../media/media13.mp3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2.mp3"/><Relationship Id="rId9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0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14.mp3"/><Relationship Id="rId11" Type="http://schemas.openxmlformats.org/officeDocument/2006/relationships/hyperlink" Target="https://alternativedivorcedirectory.co.uk/listings/decluttering-london-sw_divorce-support-moving-house-london-sw/" TargetMode="External"/><Relationship Id="rId5" Type="http://schemas.microsoft.com/office/2007/relationships/media" Target="../media/media14.mp3"/><Relationship Id="rId10" Type="http://schemas.openxmlformats.org/officeDocument/2006/relationships/image" Target="../media/image12.png"/><Relationship Id="rId4" Type="http://schemas.openxmlformats.org/officeDocument/2006/relationships/audio" Target="../media/media10.mp3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8.mp3"/><Relationship Id="rId9" Type="http://schemas.openxmlformats.org/officeDocument/2006/relationships/hyperlink" Target="https://openclipart.org/detail/298020/woman-cooki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microsoft.com/office/2007/relationships/media" Target="../media/media13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5.mp3"/><Relationship Id="rId5" Type="http://schemas.microsoft.com/office/2007/relationships/media" Target="../media/media15.mp3"/><Relationship Id="rId10" Type="http://schemas.openxmlformats.org/officeDocument/2006/relationships/image" Target="../media/image13.gif"/><Relationship Id="rId4" Type="http://schemas.openxmlformats.org/officeDocument/2006/relationships/audio" Target="../media/media13.mp3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12" Type="http://schemas.openxmlformats.org/officeDocument/2006/relationships/hyperlink" Target="http://pngimg.com/download/2353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lternativedivorcedirectory.co.uk/listings/decluttering-london-sw_divorce-support-moving-house-london-sw/" TargetMode="External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://www.betweenmylines.com/2014/11/hohoho-name-book-challenge/" TargetMode="External"/><Relationship Id="rId9" Type="http://schemas.openxmlformats.org/officeDocument/2006/relationships/hyperlink" Target="https://openclipart.org/detail/298020/woman-cook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feet.com/san-antonio/" TargetMode="External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oney-bee-flying-insect-honeybee-311047/" TargetMode="External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oud-weather-rainy-blue-296440/" TargetMode="External"/><Relationship Id="rId3" Type="http://schemas.microsoft.com/office/2007/relationships/media" Target="../media/media6.mp3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4.xml"/><Relationship Id="rId18" Type="http://schemas.openxmlformats.org/officeDocument/2006/relationships/hyperlink" Target="https://pixabay.com/en/honey-bee-flying-insect-honeybee-311047/" TargetMode="External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hyperlink" Target="http://www.goodfeet.com/san-antonio/" TargetMode="External"/><Relationship Id="rId20" Type="http://schemas.openxmlformats.org/officeDocument/2006/relationships/hyperlink" Target="https://pixabay.com/en/cloud-weather-rainy-blue-296440/" TargetMode="Externa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12" Type="http://schemas.openxmlformats.org/officeDocument/2006/relationships/hyperlink" Target="http://pngimg.com/download/2353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lternativedivorcedirectory.co.uk/listings/decluttering-london-sw_divorce-support-moving-house-london-sw/" TargetMode="External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://www.betweenmylines.com/2014/11/hohoho-name-book-challenge/" TargetMode="External"/><Relationship Id="rId9" Type="http://schemas.openxmlformats.org/officeDocument/2006/relationships/hyperlink" Target="https://openclipart.org/detail/298020/woman-cook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betweenmylines.com/2014/11/hohoho-name-book-challenge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3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298020/woman-cooking" TargetMode="External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pngimg.com/download/23538" TargetMode="External"/><Relationship Id="rId4" Type="http://schemas.openxmlformats.org/officeDocument/2006/relationships/hyperlink" Target="https://alternativedivorcedirectory.co.uk/listings/decluttering-london-sw_divorce-support-moving-house-london-sw/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 clusters: </a:t>
            </a:r>
            <a:r>
              <a:rPr lang="en-US" dirty="0" err="1"/>
              <a:t>oo</a:t>
            </a:r>
            <a:r>
              <a:rPr lang="en-US" dirty="0"/>
              <a:t> </a:t>
            </a:r>
            <a:r>
              <a:rPr lang="en-US" dirty="0" err="1"/>
              <a:t>ee</a:t>
            </a:r>
            <a:r>
              <a:rPr lang="en-US" dirty="0"/>
              <a:t> </a:t>
            </a:r>
            <a:r>
              <a:rPr lang="en-US" dirty="0" err="1"/>
              <a:t>ou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Identify, recognize and print 3 vowel clusters.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ABC song (audio &amp; video)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Vowel clusters 1 printing sheet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Blackboard / Whiteboard with chalk / markers</a:t>
            </a:r>
          </a:p>
          <a:p>
            <a:r>
              <a:rPr lang="en-GB" dirty="0"/>
              <a:t>Pencils and paper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9E951-3A2C-4AA0-8CBB-609FF586B8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oo</a:t>
            </a:r>
            <a:r>
              <a:rPr lang="en-GB" dirty="0"/>
              <a:t> /ʊ/, </a:t>
            </a:r>
            <a:r>
              <a:rPr lang="en-GB" dirty="0" err="1"/>
              <a:t>ee</a:t>
            </a:r>
            <a:r>
              <a:rPr lang="en-GB" dirty="0"/>
              <a:t> /</a:t>
            </a:r>
            <a:r>
              <a:rPr lang="en-GB" dirty="0" err="1"/>
              <a:t>i</a:t>
            </a:r>
            <a:r>
              <a:rPr lang="en-GB" dirty="0"/>
              <a:t>:/, </a:t>
            </a:r>
            <a:r>
              <a:rPr lang="en-GB" dirty="0" err="1"/>
              <a:t>ou</a:t>
            </a:r>
            <a:r>
              <a:rPr lang="en-GB" dirty="0"/>
              <a:t> /</a:t>
            </a:r>
            <a:r>
              <a:rPr lang="en-GB" dirty="0" err="1"/>
              <a:t>aʊ</a:t>
            </a:r>
            <a:r>
              <a:rPr lang="en-GB" dirty="0"/>
              <a:t>/.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6767808" cy="414637"/>
          </a:xfrm>
        </p:spPr>
        <p:txBody>
          <a:bodyPr/>
          <a:lstStyle/>
          <a:p>
            <a:r>
              <a:rPr lang="en-GB" dirty="0"/>
              <a:t>Use this mini-lesson within your main lesson for vowel and consonant cluster practice.</a:t>
            </a:r>
          </a:p>
          <a:p>
            <a:r>
              <a:rPr lang="en-GB" dirty="0"/>
              <a:t>Audio is played for the letters and words.  If you do not wish the audio to play, please mute your speakers.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1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99046" y="145993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705732" y="146186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610450" y="146062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495002" y="148773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53" name="b-sound">
            <a:hlinkClick r:id="" action="ppaction://media"/>
            <a:extLst>
              <a:ext uri="{FF2B5EF4-FFF2-40B4-BE49-F238E27FC236}">
                <a16:creationId xmlns:a16="http://schemas.microsoft.com/office/drawing/2014/main" id="{474F91DD-38E4-46ED-B052-4E66D7754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0385" y="3598463"/>
            <a:ext cx="406519" cy="406519"/>
          </a:xfrm>
          <a:prstGeom prst="rect">
            <a:avLst/>
          </a:prstGeom>
        </p:spPr>
      </p:pic>
      <p:pic>
        <p:nvPicPr>
          <p:cNvPr id="58" name="oo-short">
            <a:hlinkClick r:id="" action="ppaction://media"/>
            <a:extLst>
              <a:ext uri="{FF2B5EF4-FFF2-40B4-BE49-F238E27FC236}">
                <a16:creationId xmlns:a16="http://schemas.microsoft.com/office/drawing/2014/main" id="{8871610B-5C7C-4248-AFC0-7D1BF46B9C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7877" y="3593318"/>
            <a:ext cx="416808" cy="416808"/>
          </a:xfrm>
          <a:prstGeom prst="rect">
            <a:avLst/>
          </a:prstGeom>
        </p:spPr>
      </p:pic>
      <p:pic>
        <p:nvPicPr>
          <p:cNvPr id="60" name="k-sound">
            <a:hlinkClick r:id="" action="ppaction://media"/>
            <a:extLst>
              <a:ext uri="{FF2B5EF4-FFF2-40B4-BE49-F238E27FC236}">
                <a16:creationId xmlns:a16="http://schemas.microsoft.com/office/drawing/2014/main" id="{BB2D236C-6EC9-4BFA-93F8-F32C3C8FAF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89365" y="3603607"/>
            <a:ext cx="406519" cy="406519"/>
          </a:xfrm>
          <a:prstGeom prst="rect">
            <a:avLst/>
          </a:prstGeom>
        </p:spPr>
      </p:pic>
      <p:pic>
        <p:nvPicPr>
          <p:cNvPr id="70" name="Picture 69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BC49A8A6-75B0-47BC-98AC-D4A329C097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77765" y="1531770"/>
            <a:ext cx="2127832" cy="1659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19963A-DB94-688E-5231-481B926BB9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F7D95452-05BE-055A-03D3-9DF4CF59288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778577A2-56B1-4140-95D1-D354229950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93FC9D-46EB-3B54-F9FA-D6FA98ECFDD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EFA1AB76-DBEF-8925-4773-14E2A09D6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535357A-EBCF-05E2-EA0D-F6DDA1F0EE4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2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92351" y="127520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509069" y="126971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317145" y="126846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118624" y="126302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00059" y="126178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59" name="m-sound">
            <a:hlinkClick r:id="" action="ppaction://media"/>
            <a:extLst>
              <a:ext uri="{FF2B5EF4-FFF2-40B4-BE49-F238E27FC236}">
                <a16:creationId xmlns:a16="http://schemas.microsoft.com/office/drawing/2014/main" id="{2AAE5C41-B4FF-4FB6-B706-86F774079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6478" y="3598462"/>
            <a:ext cx="406520" cy="406520"/>
          </a:xfrm>
          <a:prstGeom prst="rect">
            <a:avLst/>
          </a:prstGeom>
        </p:spPr>
      </p:pic>
      <p:pic>
        <p:nvPicPr>
          <p:cNvPr id="65" name="ou">
            <a:hlinkClick r:id="" action="ppaction://media"/>
            <a:extLst>
              <a:ext uri="{FF2B5EF4-FFF2-40B4-BE49-F238E27FC236}">
                <a16:creationId xmlns:a16="http://schemas.microsoft.com/office/drawing/2014/main" id="{7523290B-90A6-4864-80D5-DF4D98393E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15776" y="3593318"/>
            <a:ext cx="416807" cy="416807"/>
          </a:xfrm>
          <a:prstGeom prst="rect">
            <a:avLst/>
          </a:prstGeom>
        </p:spPr>
      </p:pic>
      <p:pic>
        <p:nvPicPr>
          <p:cNvPr id="66" name="s-sound">
            <a:hlinkClick r:id="" action="ppaction://media"/>
            <a:extLst>
              <a:ext uri="{FF2B5EF4-FFF2-40B4-BE49-F238E27FC236}">
                <a16:creationId xmlns:a16="http://schemas.microsoft.com/office/drawing/2014/main" id="{F2E36E00-A0C0-4DE0-BD85-52AED361BC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60430" y="3595512"/>
            <a:ext cx="412418" cy="412418"/>
          </a:xfrm>
          <a:prstGeom prst="rect">
            <a:avLst/>
          </a:prstGeom>
        </p:spPr>
      </p:pic>
      <p:pic>
        <p:nvPicPr>
          <p:cNvPr id="67" name="Picture 66" descr="A hand holding a small animal&#10;&#10;Description automatically generated">
            <a:extLst>
              <a:ext uri="{FF2B5EF4-FFF2-40B4-BE49-F238E27FC236}">
                <a16:creationId xmlns:a16="http://schemas.microsoft.com/office/drawing/2014/main" id="{D0470168-4F3A-4DD7-A407-364C900DDE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4780191" y="1351968"/>
            <a:ext cx="2132551" cy="19066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6C820A8-D7C1-F655-77F1-E8AB63E8A3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E00EB85B-9728-38E9-AF01-7B8F01EC497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350A77B1-9317-7566-7854-7CB3AAF2F64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1F27EB-9C7B-D03E-8AF7-85F733E6000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B71C6C31-109D-7207-912A-C31F8F50103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95B4D188-1258-B009-7C9A-BF7C6EE356A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2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36935" y="135833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400937" y="135284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149541" y="135159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047662" y="134615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55475" y="134491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58" name="g-sound">
            <a:hlinkClick r:id="" action="ppaction://media"/>
            <a:extLst>
              <a:ext uri="{FF2B5EF4-FFF2-40B4-BE49-F238E27FC236}">
                <a16:creationId xmlns:a16="http://schemas.microsoft.com/office/drawing/2014/main" id="{A99DC1CE-96A8-4AEB-A374-7C76CAA77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2291" y="3601410"/>
            <a:ext cx="406520" cy="406520"/>
          </a:xfrm>
          <a:prstGeom prst="rect">
            <a:avLst/>
          </a:prstGeom>
        </p:spPr>
      </p:pic>
      <p:pic>
        <p:nvPicPr>
          <p:cNvPr id="60" name="r-sound">
            <a:hlinkClick r:id="" action="ppaction://media"/>
            <a:extLst>
              <a:ext uri="{FF2B5EF4-FFF2-40B4-BE49-F238E27FC236}">
                <a16:creationId xmlns:a16="http://schemas.microsoft.com/office/drawing/2014/main" id="{7E8FF9A4-E478-4E79-9015-AF3CDEA52A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7454" y="3601411"/>
            <a:ext cx="406519" cy="406519"/>
          </a:xfrm>
          <a:prstGeom prst="rect">
            <a:avLst/>
          </a:prstGeom>
        </p:spPr>
      </p:pic>
      <p:pic>
        <p:nvPicPr>
          <p:cNvPr id="70" name="ee">
            <a:hlinkClick r:id="" action="ppaction://media"/>
            <a:extLst>
              <a:ext uri="{FF2B5EF4-FFF2-40B4-BE49-F238E27FC236}">
                <a16:creationId xmlns:a16="http://schemas.microsoft.com/office/drawing/2014/main" id="{5CB21634-C126-4DA3-A650-D5F2182F76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03767" y="3589128"/>
            <a:ext cx="416808" cy="416808"/>
          </a:xfrm>
          <a:prstGeom prst="rect">
            <a:avLst/>
          </a:prstGeom>
        </p:spPr>
      </p:pic>
      <p:pic>
        <p:nvPicPr>
          <p:cNvPr id="71" name="n-sound">
            <a:hlinkClick r:id="" action="ppaction://media"/>
            <a:extLst>
              <a:ext uri="{FF2B5EF4-FFF2-40B4-BE49-F238E27FC236}">
                <a16:creationId xmlns:a16="http://schemas.microsoft.com/office/drawing/2014/main" id="{1242612D-F4F1-441E-81B0-687885C023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13412" y="3594272"/>
            <a:ext cx="406519" cy="406519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8AE1C11F-8CB3-47B5-834D-2EFF766FA219}"/>
              </a:ext>
            </a:extLst>
          </p:cNvPr>
          <p:cNvSpPr/>
          <p:nvPr/>
        </p:nvSpPr>
        <p:spPr>
          <a:xfrm>
            <a:off x="4855754" y="1656838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9E40A5-8B78-DF83-C99B-74C40DC763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94ECD1FD-FF12-9DC5-C6C6-33CF2644A62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EB4AE884-3E04-D261-D5F8-52E9C33C4D8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94EBD5-0F17-9432-40A9-9BC9CCA4091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4EC00776-D2DE-96F5-8682-9E401EE415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7ABCC61-A0DD-44C5-2B25-AEED8DCD21F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87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4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501591" y="144146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336281" y="143596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211263" y="143472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049912" y="142928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875951" y="142803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65" name="ou">
            <a:hlinkClick r:id="" action="ppaction://media"/>
            <a:extLst>
              <a:ext uri="{FF2B5EF4-FFF2-40B4-BE49-F238E27FC236}">
                <a16:creationId xmlns:a16="http://schemas.microsoft.com/office/drawing/2014/main" id="{7523290B-90A6-4864-80D5-DF4D98393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22492" y="3593318"/>
            <a:ext cx="416807" cy="416807"/>
          </a:xfrm>
          <a:prstGeom prst="rect">
            <a:avLst/>
          </a:prstGeom>
        </p:spPr>
      </p:pic>
      <p:pic>
        <p:nvPicPr>
          <p:cNvPr id="66" name="s-sound">
            <a:hlinkClick r:id="" action="ppaction://media"/>
            <a:extLst>
              <a:ext uri="{FF2B5EF4-FFF2-40B4-BE49-F238E27FC236}">
                <a16:creationId xmlns:a16="http://schemas.microsoft.com/office/drawing/2014/main" id="{F2E36E00-A0C0-4DE0-BD85-52AED361BC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30694" y="3595512"/>
            <a:ext cx="412418" cy="412418"/>
          </a:xfrm>
          <a:prstGeom prst="rect">
            <a:avLst/>
          </a:prstGeom>
        </p:spPr>
      </p:pic>
      <p:pic>
        <p:nvPicPr>
          <p:cNvPr id="58" name="h-sound">
            <a:hlinkClick r:id="" action="ppaction://media"/>
            <a:extLst>
              <a:ext uri="{FF2B5EF4-FFF2-40B4-BE49-F238E27FC236}">
                <a16:creationId xmlns:a16="http://schemas.microsoft.com/office/drawing/2014/main" id="{F2A505A8-7151-4DF2-881B-26D271023C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8578" y="3592565"/>
            <a:ext cx="406519" cy="406519"/>
          </a:xfrm>
          <a:prstGeom prst="rect">
            <a:avLst/>
          </a:prstGeom>
        </p:spPr>
      </p:pic>
      <p:pic>
        <p:nvPicPr>
          <p:cNvPr id="60" name="Picture 59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F9EB460B-B732-4DD7-B79B-5DE531A50E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55159" y="1500029"/>
            <a:ext cx="2177486" cy="15990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59A662-E952-7401-EAEB-3AB9AD0DC6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9ECF7A3D-B2BE-3486-4DA5-AA238F308B6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901E2677-5DB4-39AE-ED32-8DF0A6DC58B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6FB386-43A4-90BA-D415-2AC88FD3F28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8C481764-7103-98C5-1959-55C160CA98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980F8001-B4B0-4C91-AE2F-71C01335BB0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6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5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399541" y="147840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505237" y="148033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409955" y="147909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294507" y="150620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58" name="oo-short">
            <a:hlinkClick r:id="" action="ppaction://media"/>
            <a:extLst>
              <a:ext uri="{FF2B5EF4-FFF2-40B4-BE49-F238E27FC236}">
                <a16:creationId xmlns:a16="http://schemas.microsoft.com/office/drawing/2014/main" id="{8871610B-5C7C-4248-AFC0-7D1BF46B9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4329" y="3593318"/>
            <a:ext cx="416808" cy="416808"/>
          </a:xfrm>
          <a:prstGeom prst="rect">
            <a:avLst/>
          </a:prstGeom>
        </p:spPr>
      </p:pic>
      <p:pic>
        <p:nvPicPr>
          <p:cNvPr id="60" name="k-sound">
            <a:hlinkClick r:id="" action="ppaction://media"/>
            <a:extLst>
              <a:ext uri="{FF2B5EF4-FFF2-40B4-BE49-F238E27FC236}">
                <a16:creationId xmlns:a16="http://schemas.microsoft.com/office/drawing/2014/main" id="{BB2D236C-6EC9-4BFA-93F8-F32C3C8F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5817" y="3603607"/>
            <a:ext cx="406519" cy="406519"/>
          </a:xfrm>
          <a:prstGeom prst="rect">
            <a:avLst/>
          </a:prstGeom>
        </p:spPr>
      </p:pic>
      <p:pic>
        <p:nvPicPr>
          <p:cNvPr id="52" name="c-sound">
            <a:hlinkClick r:id="" action="ppaction://media"/>
            <a:extLst>
              <a:ext uri="{FF2B5EF4-FFF2-40B4-BE49-F238E27FC236}">
                <a16:creationId xmlns:a16="http://schemas.microsoft.com/office/drawing/2014/main" id="{32C27A79-C6CC-4C92-9312-D2F3B555D1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522" y="3615451"/>
            <a:ext cx="406519" cy="406519"/>
          </a:xfrm>
          <a:prstGeom prst="rect">
            <a:avLst/>
          </a:prstGeom>
        </p:spPr>
      </p:pic>
      <p:pic>
        <p:nvPicPr>
          <p:cNvPr id="59" name="Picture 5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73DD48-BDFD-4C66-AFFD-04D0BE0D9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71657" y="1273985"/>
            <a:ext cx="1955181" cy="20691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432F156-4D6F-0034-CF80-13A0E671160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CE3A72F9-ED4C-42FE-9234-2C8FA0970C2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DAA98256-3BD7-C437-597E-F2CC64753EB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56E14C-3831-B41A-5DCD-6EC1974B2D8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D858D970-E63D-D1B7-49E8-F3E2386E60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2A97572A-C502-DD1F-189F-2C8D00439AA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0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6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639455" y="1358335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q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295059" y="1352838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140305" y="135159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038426" y="134615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46239" y="134491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70" name="ee">
            <a:hlinkClick r:id="" action="ppaction://media"/>
            <a:extLst>
              <a:ext uri="{FF2B5EF4-FFF2-40B4-BE49-F238E27FC236}">
                <a16:creationId xmlns:a16="http://schemas.microsoft.com/office/drawing/2014/main" id="{5CB21634-C126-4DA3-A650-D5F2182F7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03767" y="3589128"/>
            <a:ext cx="416808" cy="416808"/>
          </a:xfrm>
          <a:prstGeom prst="rect">
            <a:avLst/>
          </a:prstGeom>
        </p:spPr>
      </p:pic>
      <p:pic>
        <p:nvPicPr>
          <p:cNvPr id="71" name="n-sound">
            <a:hlinkClick r:id="" action="ppaction://media"/>
            <a:extLst>
              <a:ext uri="{FF2B5EF4-FFF2-40B4-BE49-F238E27FC236}">
                <a16:creationId xmlns:a16="http://schemas.microsoft.com/office/drawing/2014/main" id="{1242612D-F4F1-441E-81B0-687885C02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13412" y="3594272"/>
            <a:ext cx="406519" cy="406519"/>
          </a:xfrm>
          <a:prstGeom prst="rect">
            <a:avLst/>
          </a:prstGeom>
        </p:spPr>
      </p:pic>
      <p:pic>
        <p:nvPicPr>
          <p:cNvPr id="59" name="q-sound">
            <a:hlinkClick r:id="" action="ppaction://media"/>
            <a:extLst>
              <a:ext uri="{FF2B5EF4-FFF2-40B4-BE49-F238E27FC236}">
                <a16:creationId xmlns:a16="http://schemas.microsoft.com/office/drawing/2014/main" id="{CA5BA991-5C33-49A9-B753-645293F3E7C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985" y="3596722"/>
            <a:ext cx="404069" cy="404069"/>
          </a:xfrm>
          <a:prstGeom prst="rect">
            <a:avLst/>
          </a:prstGeom>
        </p:spPr>
      </p:pic>
      <p:pic>
        <p:nvPicPr>
          <p:cNvPr id="65" name="Picture 6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4F67FA8-B959-4A71-B675-CE9558EBD8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6333" y="1291785"/>
            <a:ext cx="1814133" cy="20505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738219E-AF24-CFD8-6BB3-23AF582751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7FFD333D-3B18-AEA0-609C-FFE2269DBD4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09C1A208-6628-B860-0709-30AC0832EB6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D8BCFF-A0AC-E79B-08E1-E4D7E683D13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560C315C-D447-382F-3CE4-C4615AB233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89F101D7-5992-DBE1-A224-6BFD37D6E6B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73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B5FC52-B5E9-42DC-8621-DF0B28272407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52D897-A661-4429-86A1-0FD17C38DFCE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7" name="side panel dark rectangle">
              <a:extLst>
                <a:ext uri="{FF2B5EF4-FFF2-40B4-BE49-F238E27FC236}">
                  <a16:creationId xmlns:a16="http://schemas.microsoft.com/office/drawing/2014/main" id="{D6C531D4-E448-44F4-A523-33CEE418C870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side panel light rectangle">
              <a:extLst>
                <a:ext uri="{FF2B5EF4-FFF2-40B4-BE49-F238E27FC236}">
                  <a16:creationId xmlns:a16="http://schemas.microsoft.com/office/drawing/2014/main" id="{D26EF2BD-C102-4F09-81F5-C6112A665A8E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side panel textbox">
              <a:extLst>
                <a:ext uri="{FF2B5EF4-FFF2-40B4-BE49-F238E27FC236}">
                  <a16:creationId xmlns:a16="http://schemas.microsoft.com/office/drawing/2014/main" id="{5B492B8F-EF71-414C-9716-FA6D9639CD2C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9965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Write on the board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Give a marker / chalk to a student and have them come to the board.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Show him/her one word from the previous slides on a piece of paper, but don’t let the rest of the class see.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student writes the word on the board and the rest of the students must shout out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the other words with different students.</a:t>
              </a:r>
            </a:p>
          </p:txBody>
        </p:sp>
        <p:grpSp>
          <p:nvGrpSpPr>
            <p:cNvPr id="60" name="teacher icon group">
              <a:extLst>
                <a:ext uri="{FF2B5EF4-FFF2-40B4-BE49-F238E27FC236}">
                  <a16:creationId xmlns:a16="http://schemas.microsoft.com/office/drawing/2014/main" id="{2B3A09AA-7054-4E9C-AF06-AFB9E56EA702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61" name="icon circle">
                <a:extLst>
                  <a:ext uri="{FF2B5EF4-FFF2-40B4-BE49-F238E27FC236}">
                    <a16:creationId xmlns:a16="http://schemas.microsoft.com/office/drawing/2014/main" id="{443133D5-F7D0-4947-8011-D9BF38D32B89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2" name="teacher icon">
                <a:extLst>
                  <a:ext uri="{FF2B5EF4-FFF2-40B4-BE49-F238E27FC236}">
                    <a16:creationId xmlns:a16="http://schemas.microsoft.com/office/drawing/2014/main" id="{025ADE2B-9D83-4B14-AC1E-3594ED4795DB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65" name="Google Shape;1395;p49">
                  <a:extLst>
                    <a:ext uri="{FF2B5EF4-FFF2-40B4-BE49-F238E27FC236}">
                      <a16:creationId xmlns:a16="http://schemas.microsoft.com/office/drawing/2014/main" id="{9602DDE6-BC47-46F2-BF3E-15CF734544E4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396;p49">
                  <a:extLst>
                    <a:ext uri="{FF2B5EF4-FFF2-40B4-BE49-F238E27FC236}">
                      <a16:creationId xmlns:a16="http://schemas.microsoft.com/office/drawing/2014/main" id="{ECFBE004-FC86-4F14-8805-80549FCC3B4E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397;p49">
                  <a:extLst>
                    <a:ext uri="{FF2B5EF4-FFF2-40B4-BE49-F238E27FC236}">
                      <a16:creationId xmlns:a16="http://schemas.microsoft.com/office/drawing/2014/main" id="{42E18582-BCB2-4138-80F3-B6763E4540AB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398;p49">
                  <a:extLst>
                    <a:ext uri="{FF2B5EF4-FFF2-40B4-BE49-F238E27FC236}">
                      <a16:creationId xmlns:a16="http://schemas.microsoft.com/office/drawing/2014/main" id="{C72791B7-D70F-4EE1-ACBA-95C3A2BA76CA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399;p49">
                  <a:extLst>
                    <a:ext uri="{FF2B5EF4-FFF2-40B4-BE49-F238E27FC236}">
                      <a16:creationId xmlns:a16="http://schemas.microsoft.com/office/drawing/2014/main" id="{B892F49A-6443-4B7C-BBA9-1435DE2C5D41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400;p49">
                  <a:extLst>
                    <a:ext uri="{FF2B5EF4-FFF2-40B4-BE49-F238E27FC236}">
                      <a16:creationId xmlns:a16="http://schemas.microsoft.com/office/drawing/2014/main" id="{0353C427-B11E-4B87-B34D-99E52197396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401;p49">
                  <a:extLst>
                    <a:ext uri="{FF2B5EF4-FFF2-40B4-BE49-F238E27FC236}">
                      <a16:creationId xmlns:a16="http://schemas.microsoft.com/office/drawing/2014/main" id="{FC72F983-4050-4A94-B07B-9B209D94BFEE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Google Shape;1402;p49">
                  <a:extLst>
                    <a:ext uri="{FF2B5EF4-FFF2-40B4-BE49-F238E27FC236}">
                      <a16:creationId xmlns:a16="http://schemas.microsoft.com/office/drawing/2014/main" id="{005DF95E-699F-4EC7-B78F-D715E4AC2B51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Google Shape;1403;p49">
                  <a:extLst>
                    <a:ext uri="{FF2B5EF4-FFF2-40B4-BE49-F238E27FC236}">
                      <a16:creationId xmlns:a16="http://schemas.microsoft.com/office/drawing/2014/main" id="{30114B69-A8A6-476B-BBD0-91AA6E7EA472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Google Shape;1404;p49">
                  <a:extLst>
                    <a:ext uri="{FF2B5EF4-FFF2-40B4-BE49-F238E27FC236}">
                      <a16:creationId xmlns:a16="http://schemas.microsoft.com/office/drawing/2014/main" id="{42DAE4CD-DD6F-4BFF-8B33-8098580A0C54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Google Shape;1405;p49">
                  <a:extLst>
                    <a:ext uri="{FF2B5EF4-FFF2-40B4-BE49-F238E27FC236}">
                      <a16:creationId xmlns:a16="http://schemas.microsoft.com/office/drawing/2014/main" id="{D14FF8DB-C27D-44F0-B379-DF8FF5D83915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Google Shape;1406;p49">
                  <a:extLst>
                    <a:ext uri="{FF2B5EF4-FFF2-40B4-BE49-F238E27FC236}">
                      <a16:creationId xmlns:a16="http://schemas.microsoft.com/office/drawing/2014/main" id="{76ED4397-08DF-4EE4-A68B-602A34E56F4F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Google Shape;1407;p49">
                  <a:extLst>
                    <a:ext uri="{FF2B5EF4-FFF2-40B4-BE49-F238E27FC236}">
                      <a16:creationId xmlns:a16="http://schemas.microsoft.com/office/drawing/2014/main" id="{BF834073-98D2-494E-8818-111EB260B039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Google Shape;1408;p49">
                  <a:extLst>
                    <a:ext uri="{FF2B5EF4-FFF2-40B4-BE49-F238E27FC236}">
                      <a16:creationId xmlns:a16="http://schemas.microsoft.com/office/drawing/2014/main" id="{C2B4FA78-D720-4B1D-9BC0-077FC12DA682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Google Shape;1409;p49">
                  <a:extLst>
                    <a:ext uri="{FF2B5EF4-FFF2-40B4-BE49-F238E27FC236}">
                      <a16:creationId xmlns:a16="http://schemas.microsoft.com/office/drawing/2014/main" id="{AAC7E67F-D2BE-4789-80A4-96ABFD0ADCBE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Google Shape;1410;p49">
                  <a:extLst>
                    <a:ext uri="{FF2B5EF4-FFF2-40B4-BE49-F238E27FC236}">
                      <a16:creationId xmlns:a16="http://schemas.microsoft.com/office/drawing/2014/main" id="{5B6E9DAB-0A86-4F53-9AC2-CA4A089CE0FE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Google Shape;1411;p49">
                  <a:extLst>
                    <a:ext uri="{FF2B5EF4-FFF2-40B4-BE49-F238E27FC236}">
                      <a16:creationId xmlns:a16="http://schemas.microsoft.com/office/drawing/2014/main" id="{C71712BE-B855-489E-8850-2907D253BE0F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1412;p49">
                  <a:extLst>
                    <a:ext uri="{FF2B5EF4-FFF2-40B4-BE49-F238E27FC236}">
                      <a16:creationId xmlns:a16="http://schemas.microsoft.com/office/drawing/2014/main" id="{8A62C2EA-A7AF-4513-814C-D45B2CE595C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1413;p49">
                  <a:extLst>
                    <a:ext uri="{FF2B5EF4-FFF2-40B4-BE49-F238E27FC236}">
                      <a16:creationId xmlns:a16="http://schemas.microsoft.com/office/drawing/2014/main" id="{F8B5556E-6275-4560-AE9B-82CB2804993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1414;p49">
                  <a:extLst>
                    <a:ext uri="{FF2B5EF4-FFF2-40B4-BE49-F238E27FC236}">
                      <a16:creationId xmlns:a16="http://schemas.microsoft.com/office/drawing/2014/main" id="{9B26CFA8-D778-402F-BFD5-17D0406F6FDD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1415;p49">
                  <a:extLst>
                    <a:ext uri="{FF2B5EF4-FFF2-40B4-BE49-F238E27FC236}">
                      <a16:creationId xmlns:a16="http://schemas.microsoft.com/office/drawing/2014/main" id="{723A8EEC-E630-4655-B428-81A7DBEE39E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1416;p49">
                  <a:extLst>
                    <a:ext uri="{FF2B5EF4-FFF2-40B4-BE49-F238E27FC236}">
                      <a16:creationId xmlns:a16="http://schemas.microsoft.com/office/drawing/2014/main" id="{12F98A2E-0D3D-44AF-90A6-9BF65C6541A9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1417;p49">
                  <a:extLst>
                    <a:ext uri="{FF2B5EF4-FFF2-40B4-BE49-F238E27FC236}">
                      <a16:creationId xmlns:a16="http://schemas.microsoft.com/office/drawing/2014/main" id="{56FC6E2B-C2EC-4643-A9A1-DB9461B6CF04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1418;p49">
                  <a:extLst>
                    <a:ext uri="{FF2B5EF4-FFF2-40B4-BE49-F238E27FC236}">
                      <a16:creationId xmlns:a16="http://schemas.microsoft.com/office/drawing/2014/main" id="{6694E35D-4DC4-4FF4-808A-5CA8BBCFFE7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1419;p49">
                  <a:extLst>
                    <a:ext uri="{FF2B5EF4-FFF2-40B4-BE49-F238E27FC236}">
                      <a16:creationId xmlns:a16="http://schemas.microsoft.com/office/drawing/2014/main" id="{8FA19907-183B-4A99-AFE7-19C3FFBBB2F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1420;p49">
                  <a:extLst>
                    <a:ext uri="{FF2B5EF4-FFF2-40B4-BE49-F238E27FC236}">
                      <a16:creationId xmlns:a16="http://schemas.microsoft.com/office/drawing/2014/main" id="{3ABCE39E-8F35-4EBA-A36F-24A2179D5E8A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1421;p49">
                  <a:extLst>
                    <a:ext uri="{FF2B5EF4-FFF2-40B4-BE49-F238E27FC236}">
                      <a16:creationId xmlns:a16="http://schemas.microsoft.com/office/drawing/2014/main" id="{4A48A91A-68F5-4916-8F48-F39D6DBEAD30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1422;p49">
                  <a:extLst>
                    <a:ext uri="{FF2B5EF4-FFF2-40B4-BE49-F238E27FC236}">
                      <a16:creationId xmlns:a16="http://schemas.microsoft.com/office/drawing/2014/main" id="{43F991F5-275B-4FA6-B559-94ABA9B76F83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BCC80FF-9E32-49B4-BA17-C4BF0C8F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81" y="932266"/>
            <a:ext cx="5012968" cy="356722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23E0FBD-30F8-4A1D-BC8D-27E19FF0D8F5}"/>
              </a:ext>
            </a:extLst>
          </p:cNvPr>
          <p:cNvGrpSpPr/>
          <p:nvPr/>
        </p:nvGrpSpPr>
        <p:grpSpPr>
          <a:xfrm>
            <a:off x="2687498" y="103269"/>
            <a:ext cx="1880650" cy="406729"/>
            <a:chOff x="5476397" y="4035109"/>
            <a:chExt cx="1550126" cy="40672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4EC78FA-F4A2-4061-8FE8-A1F3BDD617A1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11350E5-3A35-481F-9885-A5F0DCDB9B04}"/>
                </a:ext>
              </a:extLst>
            </p:cNvPr>
            <p:cNvSpPr txBox="1"/>
            <p:nvPr/>
          </p:nvSpPr>
          <p:spPr>
            <a:xfrm>
              <a:off x="5612650" y="4084584"/>
              <a:ext cx="1308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Write on the board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064E55-195E-8D1D-4FFB-7FBB0E2C387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5BFFE075-D83C-DEF2-D167-7288A478402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116133C1-0BD1-649B-1F61-5F71B187E9E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38BD02-D869-D625-5314-B6CDFB7D2F7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23DD79AD-E3F2-DF05-4E5C-8E478E8A21D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AC965F8-7AB6-34FA-7094-C2BA06BC251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5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47E71B-064D-4AEB-AD0E-0DE4E3AF88F3}"/>
              </a:ext>
            </a:extLst>
          </p:cNvPr>
          <p:cNvSpPr/>
          <p:nvPr/>
        </p:nvSpPr>
        <p:spPr>
          <a:xfrm>
            <a:off x="297366" y="602166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38102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Writing quiz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sitting down with a pencil and piece of paper.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to write down the words for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When everyone has finished, go back to the previous slides to check their answers.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47B5B920-DEA6-44DA-868B-2D9201D16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3166" y="457734"/>
            <a:ext cx="2127832" cy="1659709"/>
          </a:xfrm>
          <a:prstGeom prst="rect">
            <a:avLst/>
          </a:prstGeom>
        </p:spPr>
      </p:pic>
      <p:pic>
        <p:nvPicPr>
          <p:cNvPr id="13" name="Picture 12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53F2B6C7-317F-4C06-9906-E1A8D9606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96679" y="512958"/>
            <a:ext cx="2177486" cy="1599091"/>
          </a:xfrm>
          <a:prstGeom prst="rect">
            <a:avLst/>
          </a:prstGeom>
        </p:spPr>
      </p:pic>
      <p:pic>
        <p:nvPicPr>
          <p:cNvPr id="64" name="Picture 6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B049F3-0D9E-4D95-A0D2-81BC35646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40" y="2620743"/>
            <a:ext cx="1814133" cy="2050561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9CB1DA-4219-47A9-B661-D30571E8F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56770" y="2601486"/>
            <a:ext cx="1955181" cy="2069125"/>
          </a:xfrm>
          <a:prstGeom prst="rect">
            <a:avLst/>
          </a:prstGeom>
        </p:spPr>
      </p:pic>
      <p:pic>
        <p:nvPicPr>
          <p:cNvPr id="65" name="Picture 64" descr="A hand holding a small animal&#10;&#10;Description automatically generated">
            <a:extLst>
              <a:ext uri="{FF2B5EF4-FFF2-40B4-BE49-F238E27FC236}">
                <a16:creationId xmlns:a16="http://schemas.microsoft.com/office/drawing/2014/main" id="{C863DD78-85EB-4F0C-A1F0-1D44147DD4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4919631" y="2683357"/>
            <a:ext cx="2132551" cy="19066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851543-A226-4D9F-B675-3CCB14C73E32}"/>
              </a:ext>
            </a:extLst>
          </p:cNvPr>
          <p:cNvGrpSpPr/>
          <p:nvPr/>
        </p:nvGrpSpPr>
        <p:grpSpPr>
          <a:xfrm>
            <a:off x="214504" y="197690"/>
            <a:ext cx="363552" cy="369332"/>
            <a:chOff x="214504" y="234860"/>
            <a:chExt cx="363552" cy="3693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084439-CFE8-4631-8B0E-CFBA976980B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529458-B4F4-421D-94C2-D39713C962E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8749CE-C5C2-4B70-8810-7B6A414B1DAD}"/>
              </a:ext>
            </a:extLst>
          </p:cNvPr>
          <p:cNvGrpSpPr/>
          <p:nvPr/>
        </p:nvGrpSpPr>
        <p:grpSpPr>
          <a:xfrm>
            <a:off x="2563142" y="192791"/>
            <a:ext cx="363552" cy="369332"/>
            <a:chOff x="214504" y="234860"/>
            <a:chExt cx="363552" cy="36933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CD1C35B-7214-4DC4-986F-1B4527D9ADA2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D43CDE-DFED-408B-8070-40392751654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863666-9E55-4492-984D-6CDBDEB1721B}"/>
              </a:ext>
            </a:extLst>
          </p:cNvPr>
          <p:cNvGrpSpPr/>
          <p:nvPr/>
        </p:nvGrpSpPr>
        <p:grpSpPr>
          <a:xfrm>
            <a:off x="4913918" y="190765"/>
            <a:ext cx="363552" cy="369332"/>
            <a:chOff x="214504" y="234860"/>
            <a:chExt cx="363552" cy="36933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86EE902-7ABB-4273-871B-3770A7D42CB4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103D82-75AD-4BD7-9EEA-15D96B2D432C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708ADD6-09C1-46A9-B2A6-ED514C79088E}"/>
              </a:ext>
            </a:extLst>
          </p:cNvPr>
          <p:cNvGrpSpPr/>
          <p:nvPr/>
        </p:nvGrpSpPr>
        <p:grpSpPr>
          <a:xfrm>
            <a:off x="214504" y="2556882"/>
            <a:ext cx="363552" cy="369332"/>
            <a:chOff x="214504" y="234860"/>
            <a:chExt cx="363552" cy="36933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686BC66-C7B1-491F-8EA2-7C671C31A06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8CDA390-2E2C-4155-9B91-D9E362D6C1D8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4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7B922-1024-4A1B-8115-47FB214D30F7}"/>
              </a:ext>
            </a:extLst>
          </p:cNvPr>
          <p:cNvGrpSpPr/>
          <p:nvPr/>
        </p:nvGrpSpPr>
        <p:grpSpPr>
          <a:xfrm>
            <a:off x="2563142" y="2551983"/>
            <a:ext cx="363552" cy="369332"/>
            <a:chOff x="214504" y="234860"/>
            <a:chExt cx="363552" cy="36933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390AEB7-BA5A-455C-B276-049D5AE2B0A1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5C6B819-B3FB-41DA-9C5E-194C5C8614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5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E71B2F-D229-49D9-8390-6E6F398A4D6E}"/>
              </a:ext>
            </a:extLst>
          </p:cNvPr>
          <p:cNvGrpSpPr/>
          <p:nvPr/>
        </p:nvGrpSpPr>
        <p:grpSpPr>
          <a:xfrm>
            <a:off x="4913918" y="2549957"/>
            <a:ext cx="363552" cy="369332"/>
            <a:chOff x="214504" y="234860"/>
            <a:chExt cx="363552" cy="36933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52D1472-86C4-4BA5-A6BA-1401F2AA0EC7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F916FFF-FC80-4EE1-8486-35C10B6B61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6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645BDFB-7929-47BF-BE9E-70803CDD4D9B}"/>
              </a:ext>
            </a:extLst>
          </p:cNvPr>
          <p:cNvGrpSpPr/>
          <p:nvPr/>
        </p:nvGrpSpPr>
        <p:grpSpPr>
          <a:xfrm>
            <a:off x="1117673" y="1094321"/>
            <a:ext cx="5050844" cy="2687046"/>
            <a:chOff x="1818543" y="1380546"/>
            <a:chExt cx="5050844" cy="2687046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C178EEA2-EB4B-4568-A3A3-F5F158C5AAC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BFB84E9-40FB-4F2C-AC59-FF99984B517D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Writing quiz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Can you write the words?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lvl="0" algn="ctr">
                <a:buClrTx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Press space to start.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ACBD8D7-4AE8-4E6E-9421-E2FFBE9BDD94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Google Shape;468;p32">
                <a:extLst>
                  <a:ext uri="{FF2B5EF4-FFF2-40B4-BE49-F238E27FC236}">
                    <a16:creationId xmlns:a16="http://schemas.microsoft.com/office/drawing/2014/main" id="{DF857C4B-B2A1-4BBF-8411-1E6DA9699AE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469;p32">
                <a:extLst>
                  <a:ext uri="{FF2B5EF4-FFF2-40B4-BE49-F238E27FC236}">
                    <a16:creationId xmlns:a16="http://schemas.microsoft.com/office/drawing/2014/main" id="{283D5E4E-5915-44E5-9E16-9497E2BD484D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470;p32">
                <a:extLst>
                  <a:ext uri="{FF2B5EF4-FFF2-40B4-BE49-F238E27FC236}">
                    <a16:creationId xmlns:a16="http://schemas.microsoft.com/office/drawing/2014/main" id="{C53850F1-06AE-4BAC-A5D5-8B2525AC70AC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471;p32">
                <a:extLst>
                  <a:ext uri="{FF2B5EF4-FFF2-40B4-BE49-F238E27FC236}">
                    <a16:creationId xmlns:a16="http://schemas.microsoft.com/office/drawing/2014/main" id="{BE6A4B1D-8862-4AC7-A98B-51E5C2D14606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472;p32">
                <a:extLst>
                  <a:ext uri="{FF2B5EF4-FFF2-40B4-BE49-F238E27FC236}">
                    <a16:creationId xmlns:a16="http://schemas.microsoft.com/office/drawing/2014/main" id="{67AEB1C5-E2D4-423F-97D2-03517784B3B5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473;p32">
                <a:extLst>
                  <a:ext uri="{FF2B5EF4-FFF2-40B4-BE49-F238E27FC236}">
                    <a16:creationId xmlns:a16="http://schemas.microsoft.com/office/drawing/2014/main" id="{484857CC-20EE-44D1-8142-6C399BF3630C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474;p32">
                <a:extLst>
                  <a:ext uri="{FF2B5EF4-FFF2-40B4-BE49-F238E27FC236}">
                    <a16:creationId xmlns:a16="http://schemas.microsoft.com/office/drawing/2014/main" id="{A6AE0F4B-2E59-4722-BCDF-8298E6939DCE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475;p32">
                <a:extLst>
                  <a:ext uri="{FF2B5EF4-FFF2-40B4-BE49-F238E27FC236}">
                    <a16:creationId xmlns:a16="http://schemas.microsoft.com/office/drawing/2014/main" id="{5CAF7A91-F040-4B56-8D46-D8644B04E863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476;p32">
                <a:extLst>
                  <a:ext uri="{FF2B5EF4-FFF2-40B4-BE49-F238E27FC236}">
                    <a16:creationId xmlns:a16="http://schemas.microsoft.com/office/drawing/2014/main" id="{7B03B21B-A681-475A-85A2-53E6B00083B1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477;p32">
                <a:extLst>
                  <a:ext uri="{FF2B5EF4-FFF2-40B4-BE49-F238E27FC236}">
                    <a16:creationId xmlns:a16="http://schemas.microsoft.com/office/drawing/2014/main" id="{36048B3B-3101-444C-BD82-BD83B9E815DE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478;p32">
                <a:extLst>
                  <a:ext uri="{FF2B5EF4-FFF2-40B4-BE49-F238E27FC236}">
                    <a16:creationId xmlns:a16="http://schemas.microsoft.com/office/drawing/2014/main" id="{EAC8B3AC-6AAB-4FE5-BB91-AFF99835BD2B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479;p32">
                <a:extLst>
                  <a:ext uri="{FF2B5EF4-FFF2-40B4-BE49-F238E27FC236}">
                    <a16:creationId xmlns:a16="http://schemas.microsoft.com/office/drawing/2014/main" id="{154273D1-320E-4A62-8790-99F5FC82146F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480;p32">
                <a:extLst>
                  <a:ext uri="{FF2B5EF4-FFF2-40B4-BE49-F238E27FC236}">
                    <a16:creationId xmlns:a16="http://schemas.microsoft.com/office/drawing/2014/main" id="{81F9D2DE-5E9F-4A50-B4DF-05783083DBC4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481;p32">
                <a:extLst>
                  <a:ext uri="{FF2B5EF4-FFF2-40B4-BE49-F238E27FC236}">
                    <a16:creationId xmlns:a16="http://schemas.microsoft.com/office/drawing/2014/main" id="{88E8983F-8F01-4699-A183-23E15ED83398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482;p32">
                <a:extLst>
                  <a:ext uri="{FF2B5EF4-FFF2-40B4-BE49-F238E27FC236}">
                    <a16:creationId xmlns:a16="http://schemas.microsoft.com/office/drawing/2014/main" id="{65DC20B4-271C-47E5-A0D9-70AB09CCCCF7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483;p32">
                <a:extLst>
                  <a:ext uri="{FF2B5EF4-FFF2-40B4-BE49-F238E27FC236}">
                    <a16:creationId xmlns:a16="http://schemas.microsoft.com/office/drawing/2014/main" id="{FA6D54A0-0ACA-4D20-BE10-59E827D6F504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484;p32">
                <a:extLst>
                  <a:ext uri="{FF2B5EF4-FFF2-40B4-BE49-F238E27FC236}">
                    <a16:creationId xmlns:a16="http://schemas.microsoft.com/office/drawing/2014/main" id="{FC1B092B-3125-423D-8AD6-F9216DCD7A7C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FF2B73-6B35-E964-704E-3E9A2181C12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0" name="AutoShape 3">
              <a:extLst>
                <a:ext uri="{FF2B5EF4-FFF2-40B4-BE49-F238E27FC236}">
                  <a16:creationId xmlns:a16="http://schemas.microsoft.com/office/drawing/2014/main" id="{3D6BD8CB-0950-138D-C9FF-567C6DC731F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4">
              <a:extLst>
                <a:ext uri="{FF2B5EF4-FFF2-40B4-BE49-F238E27FC236}">
                  <a16:creationId xmlns:a16="http://schemas.microsoft.com/office/drawing/2014/main" id="{BD16282C-36D6-9673-DD9A-F1842950986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E2C589-B39E-38B5-C11F-579AE763D3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EC2B398C-33C3-D0EE-0098-F114EDD366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E9A1C4-7FBB-9953-9741-086223EC832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9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8" grpId="0"/>
      <p:bldP spid="62" grpId="0" animBg="1"/>
      <p:bldP spid="63" grpId="0" animBg="1"/>
      <p:bldP spid="3" grpId="0" animBg="1"/>
      <p:bldP spid="56" grpId="0" animBg="1"/>
      <p:bldP spid="48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C9B3F0D-A102-4279-8FE6-EA9EE663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33" y="1137896"/>
            <a:ext cx="4642111" cy="3077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88342F-32F1-46F7-A5B4-276A219BE544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click to move to the next slide ]</a:t>
            </a:r>
            <a:endParaRPr 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184437-99B9-4664-B8C8-78527DFEEC79}"/>
              </a:ext>
            </a:extLst>
          </p:cNvPr>
          <p:cNvSpPr txBox="1"/>
          <p:nvPr/>
        </p:nvSpPr>
        <p:spPr>
          <a:xfrm>
            <a:off x="37287" y="3293793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Regular printing sheet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BA2AD0FA-6896-4C5E-A522-3CEEA642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2814745"/>
            <a:ext cx="517917" cy="5179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852A63A-7137-4C43-8151-5A3F68F80046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2" name="side panel dark rectangle">
              <a:extLst>
                <a:ext uri="{FF2B5EF4-FFF2-40B4-BE49-F238E27FC236}">
                  <a16:creationId xmlns:a16="http://schemas.microsoft.com/office/drawing/2014/main" id="{7C25E481-4CD3-4A55-BEA2-16B40BF4B92C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side panel light rectangle">
              <a:extLst>
                <a:ext uri="{FF2B5EF4-FFF2-40B4-BE49-F238E27FC236}">
                  <a16:creationId xmlns:a16="http://schemas.microsoft.com/office/drawing/2014/main" id="{C82E56C0-372F-4020-ADD2-FA3576F0704B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side panel textbox">
              <a:extLst>
                <a:ext uri="{FF2B5EF4-FFF2-40B4-BE49-F238E27FC236}">
                  <a16:creationId xmlns:a16="http://schemas.microsoft.com/office/drawing/2014/main" id="{C3D93785-DEAF-4F86-A289-BB610DC08B31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53546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 the “Vowel clusters 1” printing sheet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We’ll finish with some printing practice.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Hold up the worksheet and model tracing and printing each letter.  Clearly show the directions of printing each letter and emphasize the importance of staying on the line.  Then draw a picture of the first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your students work on their worksheets.  Spend time with each student helping, asking what the letter is, and praising.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printing sheet is available in clear print letters or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D’Nealian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script.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D'Nealian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is a style of writing in cursive and print (block) handwriting.</a:t>
              </a:r>
            </a:p>
          </p:txBody>
        </p:sp>
        <p:grpSp>
          <p:nvGrpSpPr>
            <p:cNvPr id="55" name="teacher icon group">
              <a:extLst>
                <a:ext uri="{FF2B5EF4-FFF2-40B4-BE49-F238E27FC236}">
                  <a16:creationId xmlns:a16="http://schemas.microsoft.com/office/drawing/2014/main" id="{7F93CA89-BC95-4F2D-971F-85D6807847ED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56" name="icon circle">
                <a:extLst>
                  <a:ext uri="{FF2B5EF4-FFF2-40B4-BE49-F238E27FC236}">
                    <a16:creationId xmlns:a16="http://schemas.microsoft.com/office/drawing/2014/main" id="{D2032C2C-6AD9-490C-ACB3-19F24A0BED40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" name="teacher icon">
                <a:extLst>
                  <a:ext uri="{FF2B5EF4-FFF2-40B4-BE49-F238E27FC236}">
                    <a16:creationId xmlns:a16="http://schemas.microsoft.com/office/drawing/2014/main" id="{C1995BF7-196F-4C95-B0DA-B0F80583F04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58" name="Google Shape;1395;p49">
                  <a:extLst>
                    <a:ext uri="{FF2B5EF4-FFF2-40B4-BE49-F238E27FC236}">
                      <a16:creationId xmlns:a16="http://schemas.microsoft.com/office/drawing/2014/main" id="{C3911134-2E2D-4AFF-97DB-44A8ED9809B9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oogle Shape;1396;p49">
                  <a:extLst>
                    <a:ext uri="{FF2B5EF4-FFF2-40B4-BE49-F238E27FC236}">
                      <a16:creationId xmlns:a16="http://schemas.microsoft.com/office/drawing/2014/main" id="{EA988395-107C-46F3-A3D8-48378C087E24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oogle Shape;1397;p49">
                  <a:extLst>
                    <a:ext uri="{FF2B5EF4-FFF2-40B4-BE49-F238E27FC236}">
                      <a16:creationId xmlns:a16="http://schemas.microsoft.com/office/drawing/2014/main" id="{ED2406CF-FC3B-40D0-9247-D07961207D8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398;p49">
                  <a:extLst>
                    <a:ext uri="{FF2B5EF4-FFF2-40B4-BE49-F238E27FC236}">
                      <a16:creationId xmlns:a16="http://schemas.microsoft.com/office/drawing/2014/main" id="{B139DE58-1057-4B83-94B2-469C6311CDD7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399;p49">
                  <a:extLst>
                    <a:ext uri="{FF2B5EF4-FFF2-40B4-BE49-F238E27FC236}">
                      <a16:creationId xmlns:a16="http://schemas.microsoft.com/office/drawing/2014/main" id="{8C245D00-FDDF-42F8-9AF8-7AEA55E9A5CB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400;p49">
                  <a:extLst>
                    <a:ext uri="{FF2B5EF4-FFF2-40B4-BE49-F238E27FC236}">
                      <a16:creationId xmlns:a16="http://schemas.microsoft.com/office/drawing/2014/main" id="{52C6B823-1184-4FB3-A7C8-CE88753FDF5F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401;p49">
                  <a:extLst>
                    <a:ext uri="{FF2B5EF4-FFF2-40B4-BE49-F238E27FC236}">
                      <a16:creationId xmlns:a16="http://schemas.microsoft.com/office/drawing/2014/main" id="{05C7A950-F180-4E9B-A82A-52AF90D7C7EF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402;p49">
                  <a:extLst>
                    <a:ext uri="{FF2B5EF4-FFF2-40B4-BE49-F238E27FC236}">
                      <a16:creationId xmlns:a16="http://schemas.microsoft.com/office/drawing/2014/main" id="{EF4114CD-5168-40D5-BF60-963E6ABA9346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403;p49">
                  <a:extLst>
                    <a:ext uri="{FF2B5EF4-FFF2-40B4-BE49-F238E27FC236}">
                      <a16:creationId xmlns:a16="http://schemas.microsoft.com/office/drawing/2014/main" id="{E33C0044-1639-4119-B872-E00A22CE74F1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404;p49">
                  <a:extLst>
                    <a:ext uri="{FF2B5EF4-FFF2-40B4-BE49-F238E27FC236}">
                      <a16:creationId xmlns:a16="http://schemas.microsoft.com/office/drawing/2014/main" id="{6C8097B4-509C-4042-BC2D-7AAB70F8F8F9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5;p49">
                  <a:extLst>
                    <a:ext uri="{FF2B5EF4-FFF2-40B4-BE49-F238E27FC236}">
                      <a16:creationId xmlns:a16="http://schemas.microsoft.com/office/drawing/2014/main" id="{EF561EE1-3613-4888-840D-98E65E6BC52F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6;p49">
                  <a:extLst>
                    <a:ext uri="{FF2B5EF4-FFF2-40B4-BE49-F238E27FC236}">
                      <a16:creationId xmlns:a16="http://schemas.microsoft.com/office/drawing/2014/main" id="{0A441EF6-CD2C-4014-A778-90C0C704A821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7;p49">
                  <a:extLst>
                    <a:ext uri="{FF2B5EF4-FFF2-40B4-BE49-F238E27FC236}">
                      <a16:creationId xmlns:a16="http://schemas.microsoft.com/office/drawing/2014/main" id="{48164A1F-DDD5-481C-93CA-D61AE178F0A6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8;p49">
                  <a:extLst>
                    <a:ext uri="{FF2B5EF4-FFF2-40B4-BE49-F238E27FC236}">
                      <a16:creationId xmlns:a16="http://schemas.microsoft.com/office/drawing/2014/main" id="{7D60F0A2-6A43-4779-ACBE-BC1B6430A8A7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9;p49">
                  <a:extLst>
                    <a:ext uri="{FF2B5EF4-FFF2-40B4-BE49-F238E27FC236}">
                      <a16:creationId xmlns:a16="http://schemas.microsoft.com/office/drawing/2014/main" id="{477C405C-EBA3-490B-9792-BEFDEE06F37C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10;p49">
                  <a:extLst>
                    <a:ext uri="{FF2B5EF4-FFF2-40B4-BE49-F238E27FC236}">
                      <a16:creationId xmlns:a16="http://schemas.microsoft.com/office/drawing/2014/main" id="{80FF2F50-7A65-4001-8E97-A6CA3CC1597D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1;p49">
                  <a:extLst>
                    <a:ext uri="{FF2B5EF4-FFF2-40B4-BE49-F238E27FC236}">
                      <a16:creationId xmlns:a16="http://schemas.microsoft.com/office/drawing/2014/main" id="{97B827CD-6CE6-40C5-839F-AD09A02A7D3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2;p49">
                  <a:extLst>
                    <a:ext uri="{FF2B5EF4-FFF2-40B4-BE49-F238E27FC236}">
                      <a16:creationId xmlns:a16="http://schemas.microsoft.com/office/drawing/2014/main" id="{92905182-9520-45F8-A19F-EF6D45CA4309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3;p49">
                  <a:extLst>
                    <a:ext uri="{FF2B5EF4-FFF2-40B4-BE49-F238E27FC236}">
                      <a16:creationId xmlns:a16="http://schemas.microsoft.com/office/drawing/2014/main" id="{0D38745B-4502-4A09-A6D9-D83309F2B533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4;p49">
                  <a:extLst>
                    <a:ext uri="{FF2B5EF4-FFF2-40B4-BE49-F238E27FC236}">
                      <a16:creationId xmlns:a16="http://schemas.microsoft.com/office/drawing/2014/main" id="{2C5AAB37-98C8-45D1-82F9-7359B2A98786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5;p49">
                  <a:extLst>
                    <a:ext uri="{FF2B5EF4-FFF2-40B4-BE49-F238E27FC236}">
                      <a16:creationId xmlns:a16="http://schemas.microsoft.com/office/drawing/2014/main" id="{FCFE1B18-D3B8-47B8-A6E8-2DF5F00E036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6;p49">
                  <a:extLst>
                    <a:ext uri="{FF2B5EF4-FFF2-40B4-BE49-F238E27FC236}">
                      <a16:creationId xmlns:a16="http://schemas.microsoft.com/office/drawing/2014/main" id="{66D94360-E72C-4749-8D0E-3C2018AF6F53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7;p49">
                  <a:extLst>
                    <a:ext uri="{FF2B5EF4-FFF2-40B4-BE49-F238E27FC236}">
                      <a16:creationId xmlns:a16="http://schemas.microsoft.com/office/drawing/2014/main" id="{426D4E4F-8768-468F-9CE9-6A0164288203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8;p49">
                  <a:extLst>
                    <a:ext uri="{FF2B5EF4-FFF2-40B4-BE49-F238E27FC236}">
                      <a16:creationId xmlns:a16="http://schemas.microsoft.com/office/drawing/2014/main" id="{6E6E9688-B981-4088-A142-DD255DB67747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9;p49">
                  <a:extLst>
                    <a:ext uri="{FF2B5EF4-FFF2-40B4-BE49-F238E27FC236}">
                      <a16:creationId xmlns:a16="http://schemas.microsoft.com/office/drawing/2014/main" id="{D070F3CB-BA89-4EC6-AC1B-67981A1D3CD4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20;p49">
                  <a:extLst>
                    <a:ext uri="{FF2B5EF4-FFF2-40B4-BE49-F238E27FC236}">
                      <a16:creationId xmlns:a16="http://schemas.microsoft.com/office/drawing/2014/main" id="{AA37CF1F-13D1-46BF-ABD8-09E14691FC5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1;p49">
                  <a:extLst>
                    <a:ext uri="{FF2B5EF4-FFF2-40B4-BE49-F238E27FC236}">
                      <a16:creationId xmlns:a16="http://schemas.microsoft.com/office/drawing/2014/main" id="{039BAA17-E83F-4A6B-B228-A356A8DE8F8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2;p49">
                  <a:extLst>
                    <a:ext uri="{FF2B5EF4-FFF2-40B4-BE49-F238E27FC236}">
                      <a16:creationId xmlns:a16="http://schemas.microsoft.com/office/drawing/2014/main" id="{07C241D0-8ABE-4BC5-A1AF-5656ADE2D4FA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F2387B12-106D-4D75-9A09-27B8937A58F3}"/>
              </a:ext>
            </a:extLst>
          </p:cNvPr>
          <p:cNvSpPr txBox="1"/>
          <p:nvPr/>
        </p:nvSpPr>
        <p:spPr>
          <a:xfrm>
            <a:off x="37287" y="4333384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D’Nealian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printing sheet</a:t>
            </a:r>
          </a:p>
        </p:txBody>
      </p:sp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CE26978A-168B-41FA-BA87-94373FE4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3854336"/>
            <a:ext cx="517917" cy="517917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168DA6-6842-4815-8EAE-264624B64C2A}"/>
              </a:ext>
            </a:extLst>
          </p:cNvPr>
          <p:cNvGrpSpPr/>
          <p:nvPr/>
        </p:nvGrpSpPr>
        <p:grpSpPr>
          <a:xfrm>
            <a:off x="284715" y="2150096"/>
            <a:ext cx="637574" cy="542924"/>
            <a:chOff x="240111" y="2245591"/>
            <a:chExt cx="637574" cy="692012"/>
          </a:xfrm>
        </p:grpSpPr>
        <p:sp>
          <p:nvSpPr>
            <p:cNvPr id="133" name="Arrow: Pentagon 132">
              <a:extLst>
                <a:ext uri="{FF2B5EF4-FFF2-40B4-BE49-F238E27FC236}">
                  <a16:creationId xmlns:a16="http://schemas.microsoft.com/office/drawing/2014/main" id="{2EDD670C-BE40-4450-823B-C140131033D8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EAB200"/>
            </a:solidFill>
            <a:ln>
              <a:solidFill>
                <a:srgbClr val="C092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CFD94E6-7AB1-48F9-80ED-4F81F3177C29}"/>
                </a:ext>
              </a:extLst>
            </p:cNvPr>
            <p:cNvSpPr txBox="1"/>
            <p:nvPr/>
          </p:nvSpPr>
          <p:spPr>
            <a:xfrm>
              <a:off x="240111" y="2263506"/>
              <a:ext cx="637574" cy="54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see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2786F6-096F-4576-ABED-2CAD0EB24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316" y="148688"/>
            <a:ext cx="3725592" cy="483394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65367-171C-4094-B3E2-55476863B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478" y="148140"/>
            <a:ext cx="3689267" cy="482988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D0EAF8-1A8E-954B-3176-1338BCF4AE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22265F5B-8425-AFFB-B1D7-C454E2192EE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81235858-CD78-DEC2-4782-3745568B79C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D8C36B-B301-FF24-5894-EFFC66F2EDC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AF5B5FF7-8899-BA41-F91A-3A4E3EAAFB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759F4D12-25B2-363F-1536-7FFC7D0C3F7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E13A6E-FF34-D7F0-583B-F95573F7A84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119F831F-F53E-DA16-B846-498B4859C0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6F66D6A1-A998-0D2E-3419-72B858AC5F0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F25DE9-2B6B-33B1-0BE3-6C0B7BAC701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8580A87C-2CC1-9F43-D5B2-A84F38D2BE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E2839720-8358-FFE3-9751-CEA20E4D05C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AFB-1EFE-46E1-B691-A98632307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723" y="3081997"/>
            <a:ext cx="7964555" cy="915985"/>
          </a:xfrm>
        </p:spPr>
        <p:txBody>
          <a:bodyPr/>
          <a:lstStyle/>
          <a:p>
            <a:r>
              <a:rPr lang="en-US" sz="4000" dirty="0"/>
              <a:t>Vowel clusters: </a:t>
            </a:r>
            <a:r>
              <a:rPr lang="en-US" sz="4000" dirty="0" err="1"/>
              <a:t>oo</a:t>
            </a:r>
            <a:r>
              <a:rPr lang="en-US" sz="4000" dirty="0"/>
              <a:t> </a:t>
            </a:r>
            <a:r>
              <a:rPr lang="en-US" sz="4000" dirty="0" err="1"/>
              <a:t>ee</a:t>
            </a:r>
            <a:r>
              <a:rPr lang="en-US" sz="4000" dirty="0"/>
              <a:t> </a:t>
            </a:r>
            <a:r>
              <a:rPr lang="en-US" sz="4000" dirty="0" err="1"/>
              <a:t>ou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FD702-8BAB-4A9A-9D6D-D0C2487C6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864" y="3883870"/>
            <a:ext cx="2300273" cy="462600"/>
          </a:xfrm>
        </p:spPr>
        <p:txBody>
          <a:bodyPr/>
          <a:lstStyle/>
          <a:p>
            <a:r>
              <a:rPr lang="en-GB" dirty="0"/>
              <a:t>- Lesson 1 -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A80EC-E604-4232-B6C4-70344E4E1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217"/>
            <a:ext cx="637574" cy="699754"/>
            <a:chOff x="240111" y="2237849"/>
            <a:chExt cx="637574" cy="699754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849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05566" y="164667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29386" y="4084584"/>
              <a:ext cx="1074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ABC song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C31A480-63A8-4326-8100-5AF28BE1D5BA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click to move to the next slide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887A96-303C-4194-BBC7-4CEE8D7DCEDA}"/>
              </a:ext>
            </a:extLst>
          </p:cNvPr>
          <p:cNvGrpSpPr/>
          <p:nvPr/>
        </p:nvGrpSpPr>
        <p:grpSpPr>
          <a:xfrm>
            <a:off x="6014824" y="103220"/>
            <a:ext cx="1218002" cy="553998"/>
            <a:chOff x="6733127" y="563284"/>
            <a:chExt cx="1805376" cy="437026"/>
          </a:xfrm>
        </p:grpSpPr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9A36159-D3F3-481C-87C7-A4A0D7A8D555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solidFill>
              <a:srgbClr val="EAB200"/>
            </a:solidFill>
            <a:ln w="25400" cap="flat" cmpd="sng" algn="ctr">
              <a:solidFill>
                <a:srgbClr val="C092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64EF251-659D-4F82-97B8-ABE49CF7BE61}"/>
                </a:ext>
              </a:extLst>
            </p:cNvPr>
            <p:cNvSpPr txBox="1"/>
            <p:nvPr/>
          </p:nvSpPr>
          <p:spPr>
            <a:xfrm>
              <a:off x="6733127" y="563284"/>
              <a:ext cx="1672420" cy="437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Teacher’s notes are here on every lesson slide.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BFF5E7-4DA1-4A0C-A4BE-4F6E393E35E2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99" name="side panel dark rectangle">
              <a:extLst>
                <a:ext uri="{FF2B5EF4-FFF2-40B4-BE49-F238E27FC236}">
                  <a16:creationId xmlns:a16="http://schemas.microsoft.com/office/drawing/2014/main" id="{7142234F-6959-4167-A5EF-64E4722676A7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side panel light rectangle">
              <a:extLst>
                <a:ext uri="{FF2B5EF4-FFF2-40B4-BE49-F238E27FC236}">
                  <a16:creationId xmlns:a16="http://schemas.microsoft.com/office/drawing/2014/main" id="{6A1CA778-22CC-4BD1-8187-B98D6AB3A1EA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side panel textbox">
              <a:extLst>
                <a:ext uri="{FF2B5EF4-FFF2-40B4-BE49-F238E27FC236}">
                  <a16:creationId xmlns:a16="http://schemas.microsoft.com/office/drawing/2014/main" id="{125562AB-BA94-4ABB-99AA-8D1401BD3AA7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Sing “The ABC song”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 Start this section of the lesson with the ABC song to indicate that it’s alphabet time.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Bring everyone’s attention to this slide and play the song.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Encourage everyone to clap along as you sing – after a few classes everyone will be able to sing along with you.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Lyrics for “The ABC song”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A B C D E F 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 I J K L M 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O P Q R S T 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V W and X Y 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I can sing my ABCs,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Won’t you sing along with me?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Repeat</a:t>
              </a:r>
            </a:p>
          </p:txBody>
        </p:sp>
        <p:grpSp>
          <p:nvGrpSpPr>
            <p:cNvPr id="102" name="teacher icon group">
              <a:extLst>
                <a:ext uri="{FF2B5EF4-FFF2-40B4-BE49-F238E27FC236}">
                  <a16:creationId xmlns:a16="http://schemas.microsoft.com/office/drawing/2014/main" id="{EE24B54D-2FD9-40CF-82B1-BA51E02763AA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103" name="icon circle">
                <a:extLst>
                  <a:ext uri="{FF2B5EF4-FFF2-40B4-BE49-F238E27FC236}">
                    <a16:creationId xmlns:a16="http://schemas.microsoft.com/office/drawing/2014/main" id="{696CDC82-B3A9-45E0-96CD-7DCCCCB9238D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teacher icon">
                <a:extLst>
                  <a:ext uri="{FF2B5EF4-FFF2-40B4-BE49-F238E27FC236}">
                    <a16:creationId xmlns:a16="http://schemas.microsoft.com/office/drawing/2014/main" id="{012CA3C8-DB38-4A72-B2AF-3F6D7258F85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126" name="Google Shape;1395;p49">
                  <a:extLst>
                    <a:ext uri="{FF2B5EF4-FFF2-40B4-BE49-F238E27FC236}">
                      <a16:creationId xmlns:a16="http://schemas.microsoft.com/office/drawing/2014/main" id="{C83CE457-E6D1-41A7-97E4-11EF4F42E9BE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96;p49">
                  <a:extLst>
                    <a:ext uri="{FF2B5EF4-FFF2-40B4-BE49-F238E27FC236}">
                      <a16:creationId xmlns:a16="http://schemas.microsoft.com/office/drawing/2014/main" id="{56104E92-D85F-4913-A23E-47E7D0CEDE29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397;p49">
                  <a:extLst>
                    <a:ext uri="{FF2B5EF4-FFF2-40B4-BE49-F238E27FC236}">
                      <a16:creationId xmlns:a16="http://schemas.microsoft.com/office/drawing/2014/main" id="{19D58D79-6B35-4454-BDE7-B02E2535E5AE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398;p49">
                  <a:extLst>
                    <a:ext uri="{FF2B5EF4-FFF2-40B4-BE49-F238E27FC236}">
                      <a16:creationId xmlns:a16="http://schemas.microsoft.com/office/drawing/2014/main" id="{D7B4CDF4-A883-4219-AB04-6DA01E5FA641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99;p49">
                  <a:extLst>
                    <a:ext uri="{FF2B5EF4-FFF2-40B4-BE49-F238E27FC236}">
                      <a16:creationId xmlns:a16="http://schemas.microsoft.com/office/drawing/2014/main" id="{447823C7-FAC0-4C51-A96F-62144FA088B8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400;p49">
                  <a:extLst>
                    <a:ext uri="{FF2B5EF4-FFF2-40B4-BE49-F238E27FC236}">
                      <a16:creationId xmlns:a16="http://schemas.microsoft.com/office/drawing/2014/main" id="{4851481A-E581-47E4-BECC-874694965BF8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401;p49">
                  <a:extLst>
                    <a:ext uri="{FF2B5EF4-FFF2-40B4-BE49-F238E27FC236}">
                      <a16:creationId xmlns:a16="http://schemas.microsoft.com/office/drawing/2014/main" id="{CE2903C4-956C-4CE6-818F-EB609988E999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402;p49">
                  <a:extLst>
                    <a:ext uri="{FF2B5EF4-FFF2-40B4-BE49-F238E27FC236}">
                      <a16:creationId xmlns:a16="http://schemas.microsoft.com/office/drawing/2014/main" id="{35BB7DFE-CA54-40F2-999C-54CF36FF8CB3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403;p49">
                  <a:extLst>
                    <a:ext uri="{FF2B5EF4-FFF2-40B4-BE49-F238E27FC236}">
                      <a16:creationId xmlns:a16="http://schemas.microsoft.com/office/drawing/2014/main" id="{BDADB158-4D22-4448-ADB7-415D4FD71D87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404;p49">
                  <a:extLst>
                    <a:ext uri="{FF2B5EF4-FFF2-40B4-BE49-F238E27FC236}">
                      <a16:creationId xmlns:a16="http://schemas.microsoft.com/office/drawing/2014/main" id="{3F22D7D7-7FA0-4B9C-A62B-D73FC14B94BB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405;p49">
                  <a:extLst>
                    <a:ext uri="{FF2B5EF4-FFF2-40B4-BE49-F238E27FC236}">
                      <a16:creationId xmlns:a16="http://schemas.microsoft.com/office/drawing/2014/main" id="{53C2DEED-D1A3-411E-9F8D-E72629B8A25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406;p49">
                  <a:extLst>
                    <a:ext uri="{FF2B5EF4-FFF2-40B4-BE49-F238E27FC236}">
                      <a16:creationId xmlns:a16="http://schemas.microsoft.com/office/drawing/2014/main" id="{333FE340-5BCA-4EBE-83E8-31857D3E54CC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407;p49">
                  <a:extLst>
                    <a:ext uri="{FF2B5EF4-FFF2-40B4-BE49-F238E27FC236}">
                      <a16:creationId xmlns:a16="http://schemas.microsoft.com/office/drawing/2014/main" id="{D57AD709-DDCC-420C-9047-A1349A29DDCA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408;p49">
                  <a:extLst>
                    <a:ext uri="{FF2B5EF4-FFF2-40B4-BE49-F238E27FC236}">
                      <a16:creationId xmlns:a16="http://schemas.microsoft.com/office/drawing/2014/main" id="{EDFDE2A7-CE7A-4A1F-9C3E-D5C0FA09D90B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409;p49">
                  <a:extLst>
                    <a:ext uri="{FF2B5EF4-FFF2-40B4-BE49-F238E27FC236}">
                      <a16:creationId xmlns:a16="http://schemas.microsoft.com/office/drawing/2014/main" id="{81E8E7A9-C698-45E5-97D3-E955C0F2DD88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410;p49">
                  <a:extLst>
                    <a:ext uri="{FF2B5EF4-FFF2-40B4-BE49-F238E27FC236}">
                      <a16:creationId xmlns:a16="http://schemas.microsoft.com/office/drawing/2014/main" id="{9878A6FE-FB61-4780-9952-FF841043A30B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411;p49">
                  <a:extLst>
                    <a:ext uri="{FF2B5EF4-FFF2-40B4-BE49-F238E27FC236}">
                      <a16:creationId xmlns:a16="http://schemas.microsoft.com/office/drawing/2014/main" id="{0B8813C4-E399-413A-927B-556F20982B4D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412;p49">
                  <a:extLst>
                    <a:ext uri="{FF2B5EF4-FFF2-40B4-BE49-F238E27FC236}">
                      <a16:creationId xmlns:a16="http://schemas.microsoft.com/office/drawing/2014/main" id="{E4A7D28E-3598-490C-82E5-C441F399EF9C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413;p49">
                  <a:extLst>
                    <a:ext uri="{FF2B5EF4-FFF2-40B4-BE49-F238E27FC236}">
                      <a16:creationId xmlns:a16="http://schemas.microsoft.com/office/drawing/2014/main" id="{FF22C58B-660F-428F-ADA4-5B1E09CEF89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14;p49">
                  <a:extLst>
                    <a:ext uri="{FF2B5EF4-FFF2-40B4-BE49-F238E27FC236}">
                      <a16:creationId xmlns:a16="http://schemas.microsoft.com/office/drawing/2014/main" id="{CAC0892C-619C-44DD-832C-B515BA430A17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15;p49">
                  <a:extLst>
                    <a:ext uri="{FF2B5EF4-FFF2-40B4-BE49-F238E27FC236}">
                      <a16:creationId xmlns:a16="http://schemas.microsoft.com/office/drawing/2014/main" id="{EB2DDCDA-6D74-487A-8E43-67CE1A5FD3BD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16;p49">
                  <a:extLst>
                    <a:ext uri="{FF2B5EF4-FFF2-40B4-BE49-F238E27FC236}">
                      <a16:creationId xmlns:a16="http://schemas.microsoft.com/office/drawing/2014/main" id="{8D850D5E-8734-4D07-B16D-3590A725CB17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17;p49">
                  <a:extLst>
                    <a:ext uri="{FF2B5EF4-FFF2-40B4-BE49-F238E27FC236}">
                      <a16:creationId xmlns:a16="http://schemas.microsoft.com/office/drawing/2014/main" id="{ACA6C27A-47B8-4364-B561-4D410BA06DF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18;p49">
                  <a:extLst>
                    <a:ext uri="{FF2B5EF4-FFF2-40B4-BE49-F238E27FC236}">
                      <a16:creationId xmlns:a16="http://schemas.microsoft.com/office/drawing/2014/main" id="{33BF7FEA-9F16-452D-A2B3-99E22F3FDF4F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19;p49">
                  <a:extLst>
                    <a:ext uri="{FF2B5EF4-FFF2-40B4-BE49-F238E27FC236}">
                      <a16:creationId xmlns:a16="http://schemas.microsoft.com/office/drawing/2014/main" id="{E936FCD4-0500-4F00-95C8-CCE2601DA061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20;p49">
                  <a:extLst>
                    <a:ext uri="{FF2B5EF4-FFF2-40B4-BE49-F238E27FC236}">
                      <a16:creationId xmlns:a16="http://schemas.microsoft.com/office/drawing/2014/main" id="{4F90074A-7690-46EE-9973-CB06A8F931B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421;p49">
                  <a:extLst>
                    <a:ext uri="{FF2B5EF4-FFF2-40B4-BE49-F238E27FC236}">
                      <a16:creationId xmlns:a16="http://schemas.microsoft.com/office/drawing/2014/main" id="{E994E580-42FB-452D-83A6-B20A5057EFB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1422;p49">
                  <a:extLst>
                    <a:ext uri="{FF2B5EF4-FFF2-40B4-BE49-F238E27FC236}">
                      <a16:creationId xmlns:a16="http://schemas.microsoft.com/office/drawing/2014/main" id="{BCD3D5A5-7C71-42FD-815A-29F68A34CCD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942AA-F5CD-4BE4-9008-3F337E6CC5EC}"/>
              </a:ext>
            </a:extLst>
          </p:cNvPr>
          <p:cNvGrpSpPr/>
          <p:nvPr/>
        </p:nvGrpSpPr>
        <p:grpSpPr>
          <a:xfrm>
            <a:off x="1192849" y="739527"/>
            <a:ext cx="772590" cy="923330"/>
            <a:chOff x="1192849" y="739527"/>
            <a:chExt cx="772590" cy="9233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309CC1-28EC-4A60-BB28-D3DA05D7906C}"/>
                </a:ext>
              </a:extLst>
            </p:cNvPr>
            <p:cNvSpPr/>
            <p:nvPr/>
          </p:nvSpPr>
          <p:spPr>
            <a:xfrm>
              <a:off x="1192849" y="876206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3BACF2-A67B-4A46-919B-A9DD5712DE3C}"/>
                </a:ext>
              </a:extLst>
            </p:cNvPr>
            <p:cNvSpPr txBox="1"/>
            <p:nvPr/>
          </p:nvSpPr>
          <p:spPr>
            <a:xfrm>
              <a:off x="1309440" y="739527"/>
              <a:ext cx="538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34ED7-5BFB-438F-BC7A-C14D71E2968B}"/>
              </a:ext>
            </a:extLst>
          </p:cNvPr>
          <p:cNvGrpSpPr/>
          <p:nvPr/>
        </p:nvGrpSpPr>
        <p:grpSpPr>
          <a:xfrm>
            <a:off x="2022029" y="827752"/>
            <a:ext cx="772590" cy="923330"/>
            <a:chOff x="2022029" y="827752"/>
            <a:chExt cx="772590" cy="92333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407C6D6-07B7-48C2-B57D-82E9DD21E78D}"/>
                </a:ext>
              </a:extLst>
            </p:cNvPr>
            <p:cNvSpPr/>
            <p:nvPr/>
          </p:nvSpPr>
          <p:spPr>
            <a:xfrm>
              <a:off x="2022029" y="875406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F44EE7A-CE82-4A52-9F54-C2737D794100}"/>
                </a:ext>
              </a:extLst>
            </p:cNvPr>
            <p:cNvSpPr txBox="1"/>
            <p:nvPr/>
          </p:nvSpPr>
          <p:spPr>
            <a:xfrm>
              <a:off x="2115335" y="82775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B6DA2D-EC6A-4388-AE72-52C88D68263A}"/>
              </a:ext>
            </a:extLst>
          </p:cNvPr>
          <p:cNvGrpSpPr/>
          <p:nvPr/>
        </p:nvGrpSpPr>
        <p:grpSpPr>
          <a:xfrm>
            <a:off x="2844901" y="746673"/>
            <a:ext cx="772590" cy="923330"/>
            <a:chOff x="2844901" y="746673"/>
            <a:chExt cx="772590" cy="923330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C89C6A5-CCFB-40DF-9924-18B1153D55A9}"/>
                </a:ext>
              </a:extLst>
            </p:cNvPr>
            <p:cNvSpPr/>
            <p:nvPr/>
          </p:nvSpPr>
          <p:spPr>
            <a:xfrm>
              <a:off x="2844901" y="875605"/>
              <a:ext cx="772590" cy="772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79EDEB9-A3E2-446C-AD66-90DD67505F5B}"/>
                </a:ext>
              </a:extLst>
            </p:cNvPr>
            <p:cNvSpPr txBox="1"/>
            <p:nvPr/>
          </p:nvSpPr>
          <p:spPr>
            <a:xfrm>
              <a:off x="2966803" y="746673"/>
              <a:ext cx="5405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435C9D-19FC-4651-96CF-C512609E4CE8}"/>
              </a:ext>
            </a:extLst>
          </p:cNvPr>
          <p:cNvGrpSpPr/>
          <p:nvPr/>
        </p:nvGrpSpPr>
        <p:grpSpPr>
          <a:xfrm>
            <a:off x="3669832" y="827757"/>
            <a:ext cx="772590" cy="923330"/>
            <a:chOff x="3669832" y="827757"/>
            <a:chExt cx="772590" cy="92333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2AE07A1-DB86-4B28-883B-2EAAA25FDB7D}"/>
                </a:ext>
              </a:extLst>
            </p:cNvPr>
            <p:cNvSpPr/>
            <p:nvPr/>
          </p:nvSpPr>
          <p:spPr>
            <a:xfrm>
              <a:off x="3669832" y="875642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3B64F5-D44D-488D-90D9-9FFF9D8E5430}"/>
                </a:ext>
              </a:extLst>
            </p:cNvPr>
            <p:cNvSpPr txBox="1"/>
            <p:nvPr/>
          </p:nvSpPr>
          <p:spPr>
            <a:xfrm>
              <a:off x="3761659" y="827757"/>
              <a:ext cx="5918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F38690-5F40-46F2-B7E8-E939DE03DCAE}"/>
              </a:ext>
            </a:extLst>
          </p:cNvPr>
          <p:cNvGrpSpPr/>
          <p:nvPr/>
        </p:nvGrpSpPr>
        <p:grpSpPr>
          <a:xfrm>
            <a:off x="4491724" y="739931"/>
            <a:ext cx="772590" cy="923330"/>
            <a:chOff x="4491724" y="739931"/>
            <a:chExt cx="772590" cy="92333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4EC2C24-3277-4FD1-9297-D1FC82F3C81B}"/>
                </a:ext>
              </a:extLst>
            </p:cNvPr>
            <p:cNvSpPr/>
            <p:nvPr/>
          </p:nvSpPr>
          <p:spPr>
            <a:xfrm>
              <a:off x="4491724" y="876130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F65A617-3550-49D0-9098-2E44886AA751}"/>
                </a:ext>
              </a:extLst>
            </p:cNvPr>
            <p:cNvSpPr txBox="1"/>
            <p:nvPr/>
          </p:nvSpPr>
          <p:spPr>
            <a:xfrm>
              <a:off x="4605800" y="739931"/>
              <a:ext cx="5645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6F0BFE-DE35-4735-A4F2-2B507A9817A6}"/>
              </a:ext>
            </a:extLst>
          </p:cNvPr>
          <p:cNvGrpSpPr/>
          <p:nvPr/>
        </p:nvGrpSpPr>
        <p:grpSpPr>
          <a:xfrm>
            <a:off x="5318845" y="819078"/>
            <a:ext cx="772590" cy="923330"/>
            <a:chOff x="5318845" y="819078"/>
            <a:chExt cx="772590" cy="923330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40F2595-1E77-422F-8E11-EA8C573056FD}"/>
                </a:ext>
              </a:extLst>
            </p:cNvPr>
            <p:cNvSpPr/>
            <p:nvPr/>
          </p:nvSpPr>
          <p:spPr>
            <a:xfrm>
              <a:off x="5318845" y="87549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64B90B7-824B-4475-A15D-84BD9C8A0EB7}"/>
                </a:ext>
              </a:extLst>
            </p:cNvPr>
            <p:cNvSpPr txBox="1"/>
            <p:nvPr/>
          </p:nvSpPr>
          <p:spPr>
            <a:xfrm>
              <a:off x="5456096" y="819078"/>
              <a:ext cx="537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3A44F8-0FF9-45DA-8430-C9BF76143AF2}"/>
              </a:ext>
            </a:extLst>
          </p:cNvPr>
          <p:cNvGrpSpPr/>
          <p:nvPr/>
        </p:nvGrpSpPr>
        <p:grpSpPr>
          <a:xfrm>
            <a:off x="6143776" y="663253"/>
            <a:ext cx="772590" cy="984865"/>
            <a:chOff x="6143776" y="663253"/>
            <a:chExt cx="772590" cy="984865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F3CADB1-A5EF-4012-A0E9-D4BA0A385BEC}"/>
                </a:ext>
              </a:extLst>
            </p:cNvPr>
            <p:cNvSpPr/>
            <p:nvPr/>
          </p:nvSpPr>
          <p:spPr>
            <a:xfrm>
              <a:off x="6143776" y="87552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81E9A1F-04A6-425D-AC09-52B144767FE3}"/>
                </a:ext>
              </a:extLst>
            </p:cNvPr>
            <p:cNvSpPr txBox="1"/>
            <p:nvPr/>
          </p:nvSpPr>
          <p:spPr>
            <a:xfrm>
              <a:off x="6263369" y="663253"/>
              <a:ext cx="5517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F489AC-EEA1-4137-9674-C44B68DC7B8F}"/>
              </a:ext>
            </a:extLst>
          </p:cNvPr>
          <p:cNvGrpSpPr/>
          <p:nvPr/>
        </p:nvGrpSpPr>
        <p:grpSpPr>
          <a:xfrm>
            <a:off x="1190399" y="1844629"/>
            <a:ext cx="772590" cy="923330"/>
            <a:chOff x="1190399" y="1844629"/>
            <a:chExt cx="772590" cy="923330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5A76B33-08AB-486B-8D99-330763B701C1}"/>
                </a:ext>
              </a:extLst>
            </p:cNvPr>
            <p:cNvSpPr/>
            <p:nvPr/>
          </p:nvSpPr>
          <p:spPr>
            <a:xfrm>
              <a:off x="1190399" y="1901755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C475053-F9AD-4A43-83CF-AFD83155A836}"/>
                </a:ext>
              </a:extLst>
            </p:cNvPr>
            <p:cNvSpPr txBox="1"/>
            <p:nvPr/>
          </p:nvSpPr>
          <p:spPr>
            <a:xfrm>
              <a:off x="1290890" y="1844629"/>
              <a:ext cx="5854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0CB3DF-0A33-40FC-B9F1-5D382AA85ED1}"/>
              </a:ext>
            </a:extLst>
          </p:cNvPr>
          <p:cNvGrpSpPr/>
          <p:nvPr/>
        </p:nvGrpSpPr>
        <p:grpSpPr>
          <a:xfrm>
            <a:off x="2019579" y="1832395"/>
            <a:ext cx="772590" cy="923330"/>
            <a:chOff x="2019579" y="1832395"/>
            <a:chExt cx="772590" cy="92333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6AABC24-6F19-47F7-854A-03E13B493B92}"/>
                </a:ext>
              </a:extLst>
            </p:cNvPr>
            <p:cNvSpPr/>
            <p:nvPr/>
          </p:nvSpPr>
          <p:spPr>
            <a:xfrm>
              <a:off x="2019579" y="1900955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E55AF-8683-42C7-917D-2EB74F334D0E}"/>
                </a:ext>
              </a:extLst>
            </p:cNvPr>
            <p:cNvSpPr txBox="1"/>
            <p:nvPr/>
          </p:nvSpPr>
          <p:spPr>
            <a:xfrm>
              <a:off x="2221087" y="1832395"/>
              <a:ext cx="378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i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B955C8-EFB3-4A3F-B952-4EA6A2000CB6}"/>
              </a:ext>
            </a:extLst>
          </p:cNvPr>
          <p:cNvGrpSpPr/>
          <p:nvPr/>
        </p:nvGrpSpPr>
        <p:grpSpPr>
          <a:xfrm>
            <a:off x="2842451" y="1729396"/>
            <a:ext cx="772590" cy="944347"/>
            <a:chOff x="2842451" y="1729396"/>
            <a:chExt cx="772590" cy="944347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C90DAE3-9A1A-44AD-B76F-9D142C3A32D2}"/>
                </a:ext>
              </a:extLst>
            </p:cNvPr>
            <p:cNvSpPr/>
            <p:nvPr/>
          </p:nvSpPr>
          <p:spPr>
            <a:xfrm>
              <a:off x="2842451" y="1901154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5AA660B-E9C4-4EA1-A331-CCBFF666DC0F}"/>
                </a:ext>
              </a:extLst>
            </p:cNvPr>
            <p:cNvSpPr txBox="1"/>
            <p:nvPr/>
          </p:nvSpPr>
          <p:spPr>
            <a:xfrm>
              <a:off x="3018726" y="1729396"/>
              <a:ext cx="463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j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F98C8A-D04A-4952-9C84-CB533EAA1505}"/>
              </a:ext>
            </a:extLst>
          </p:cNvPr>
          <p:cNvGrpSpPr/>
          <p:nvPr/>
        </p:nvGrpSpPr>
        <p:grpSpPr>
          <a:xfrm>
            <a:off x="3667382" y="1844629"/>
            <a:ext cx="772590" cy="923330"/>
            <a:chOff x="3667382" y="1844629"/>
            <a:chExt cx="772590" cy="92333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6E49E2-5DE2-4B1A-B1E1-9E143ADCE036}"/>
                </a:ext>
              </a:extLst>
            </p:cNvPr>
            <p:cNvSpPr/>
            <p:nvPr/>
          </p:nvSpPr>
          <p:spPr>
            <a:xfrm>
              <a:off x="3667382" y="1901191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3DE4FBD-679A-4E49-B6A0-C0A5D43E04D0}"/>
                </a:ext>
              </a:extLst>
            </p:cNvPr>
            <p:cNvSpPr txBox="1"/>
            <p:nvPr/>
          </p:nvSpPr>
          <p:spPr>
            <a:xfrm>
              <a:off x="3787260" y="1844629"/>
              <a:ext cx="5581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55A20-0178-41A0-A71B-1B8ABE2AADB6}"/>
              </a:ext>
            </a:extLst>
          </p:cNvPr>
          <p:cNvGrpSpPr/>
          <p:nvPr/>
        </p:nvGrpSpPr>
        <p:grpSpPr>
          <a:xfrm>
            <a:off x="4489274" y="1845028"/>
            <a:ext cx="772590" cy="923330"/>
            <a:chOff x="4489274" y="1845028"/>
            <a:chExt cx="772590" cy="92333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DDDEB4D-10B5-40E0-8562-EB9F0BCED5FA}"/>
                </a:ext>
              </a:extLst>
            </p:cNvPr>
            <p:cNvSpPr/>
            <p:nvPr/>
          </p:nvSpPr>
          <p:spPr>
            <a:xfrm>
              <a:off x="4489274" y="1901679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4D434FD-9C6E-4D2D-A952-62D2A82F00B3}"/>
                </a:ext>
              </a:extLst>
            </p:cNvPr>
            <p:cNvSpPr txBox="1"/>
            <p:nvPr/>
          </p:nvSpPr>
          <p:spPr>
            <a:xfrm>
              <a:off x="4698728" y="1845028"/>
              <a:ext cx="373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2ACAC-AC2E-4A07-9232-1D7EE632D0BB}"/>
              </a:ext>
            </a:extLst>
          </p:cNvPr>
          <p:cNvGrpSpPr/>
          <p:nvPr/>
        </p:nvGrpSpPr>
        <p:grpSpPr>
          <a:xfrm>
            <a:off x="5316395" y="1783701"/>
            <a:ext cx="772590" cy="923330"/>
            <a:chOff x="5316395" y="1783701"/>
            <a:chExt cx="772590" cy="92333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5CCA24-4F1A-400A-92D0-71CD2D1B18FB}"/>
                </a:ext>
              </a:extLst>
            </p:cNvPr>
            <p:cNvSpPr/>
            <p:nvPr/>
          </p:nvSpPr>
          <p:spPr>
            <a:xfrm>
              <a:off x="5316395" y="1901041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945B2BF-9C3A-4B59-89C2-C18EFD64FE1B}"/>
                </a:ext>
              </a:extLst>
            </p:cNvPr>
            <p:cNvSpPr txBox="1"/>
            <p:nvPr/>
          </p:nvSpPr>
          <p:spPr>
            <a:xfrm>
              <a:off x="5356301" y="178370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A9892-44F6-4EA9-82CA-481288C58984}"/>
              </a:ext>
            </a:extLst>
          </p:cNvPr>
          <p:cNvGrpSpPr/>
          <p:nvPr/>
        </p:nvGrpSpPr>
        <p:grpSpPr>
          <a:xfrm>
            <a:off x="6141326" y="1800522"/>
            <a:ext cx="772590" cy="923330"/>
            <a:chOff x="6141326" y="1800522"/>
            <a:chExt cx="772590" cy="923330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30D19B4-3F9D-4B7E-88A2-CB77F6C9F671}"/>
                </a:ext>
              </a:extLst>
            </p:cNvPr>
            <p:cNvSpPr/>
            <p:nvPr/>
          </p:nvSpPr>
          <p:spPr>
            <a:xfrm>
              <a:off x="6141326" y="1901078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D1DFFBE-3AB9-479B-B408-DFE05B8BE4D1}"/>
                </a:ext>
              </a:extLst>
            </p:cNvPr>
            <p:cNvSpPr txBox="1"/>
            <p:nvPr/>
          </p:nvSpPr>
          <p:spPr>
            <a:xfrm>
              <a:off x="6257713" y="1800522"/>
              <a:ext cx="546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F28D6-150A-46F9-9939-E7541754BBDD}"/>
              </a:ext>
            </a:extLst>
          </p:cNvPr>
          <p:cNvGrpSpPr/>
          <p:nvPr/>
        </p:nvGrpSpPr>
        <p:grpSpPr>
          <a:xfrm>
            <a:off x="1190399" y="2815131"/>
            <a:ext cx="772590" cy="923330"/>
            <a:chOff x="1190399" y="2815131"/>
            <a:chExt cx="772590" cy="923330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2B68AE8-1ACF-447E-8E19-A50CB5ABB580}"/>
                </a:ext>
              </a:extLst>
            </p:cNvPr>
            <p:cNvSpPr/>
            <p:nvPr/>
          </p:nvSpPr>
          <p:spPr>
            <a:xfrm>
              <a:off x="1190399" y="2930376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B97CB9B-F97E-4EDD-96EB-46655B110840}"/>
                </a:ext>
              </a:extLst>
            </p:cNvPr>
            <p:cNvSpPr txBox="1"/>
            <p:nvPr/>
          </p:nvSpPr>
          <p:spPr>
            <a:xfrm>
              <a:off x="1309325" y="2815131"/>
              <a:ext cx="5485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25B1B1-7E94-42A8-A048-7FF3A16C250E}"/>
              </a:ext>
            </a:extLst>
          </p:cNvPr>
          <p:cNvGrpSpPr/>
          <p:nvPr/>
        </p:nvGrpSpPr>
        <p:grpSpPr>
          <a:xfrm>
            <a:off x="2019579" y="2743693"/>
            <a:ext cx="772590" cy="958472"/>
            <a:chOff x="2019579" y="2743693"/>
            <a:chExt cx="772590" cy="95847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BE5708F-89B1-4B5C-8939-5C77C44E4D9B}"/>
                </a:ext>
              </a:extLst>
            </p:cNvPr>
            <p:cNvSpPr/>
            <p:nvPr/>
          </p:nvSpPr>
          <p:spPr>
            <a:xfrm>
              <a:off x="2019579" y="29295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B50EC32-87B0-4782-B3E9-B479C60D9BD1}"/>
                </a:ext>
              </a:extLst>
            </p:cNvPr>
            <p:cNvSpPr txBox="1"/>
            <p:nvPr/>
          </p:nvSpPr>
          <p:spPr>
            <a:xfrm>
              <a:off x="2149753" y="2743693"/>
              <a:ext cx="5549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p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CE0433-78CF-4BCC-8447-F45F3E2D2855}"/>
              </a:ext>
            </a:extLst>
          </p:cNvPr>
          <p:cNvGrpSpPr/>
          <p:nvPr/>
        </p:nvGrpSpPr>
        <p:grpSpPr>
          <a:xfrm>
            <a:off x="2842451" y="2742883"/>
            <a:ext cx="772590" cy="959481"/>
            <a:chOff x="2842451" y="2742883"/>
            <a:chExt cx="772590" cy="959481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9448E61-0FA6-4826-BC3E-A401DE2952B1}"/>
                </a:ext>
              </a:extLst>
            </p:cNvPr>
            <p:cNvSpPr/>
            <p:nvPr/>
          </p:nvSpPr>
          <p:spPr>
            <a:xfrm>
              <a:off x="2842451" y="2929775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F2C5E31-BF7B-48D8-995B-F834130EC6A6}"/>
                </a:ext>
              </a:extLst>
            </p:cNvPr>
            <p:cNvSpPr txBox="1"/>
            <p:nvPr/>
          </p:nvSpPr>
          <p:spPr>
            <a:xfrm>
              <a:off x="2946046" y="2742883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q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414CB8-538D-4DFB-AA83-E12895DDBE5E}"/>
              </a:ext>
            </a:extLst>
          </p:cNvPr>
          <p:cNvGrpSpPr/>
          <p:nvPr/>
        </p:nvGrpSpPr>
        <p:grpSpPr>
          <a:xfrm>
            <a:off x="3667382" y="2812064"/>
            <a:ext cx="772590" cy="923330"/>
            <a:chOff x="3667382" y="2812064"/>
            <a:chExt cx="772590" cy="92333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3772216-3917-45D2-ACE2-31F0DF38A7CD}"/>
                </a:ext>
              </a:extLst>
            </p:cNvPr>
            <p:cNvSpPr/>
            <p:nvPr/>
          </p:nvSpPr>
          <p:spPr>
            <a:xfrm>
              <a:off x="3667382" y="292981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3C058C22-5E2F-4D5E-8F3E-CB235C4849A0}"/>
                </a:ext>
              </a:extLst>
            </p:cNvPr>
            <p:cNvSpPr txBox="1"/>
            <p:nvPr/>
          </p:nvSpPr>
          <p:spPr>
            <a:xfrm>
              <a:off x="3808830" y="2812064"/>
              <a:ext cx="5180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E39D31-A70A-4F4A-AEEE-785CE4C4902F}"/>
              </a:ext>
            </a:extLst>
          </p:cNvPr>
          <p:cNvGrpSpPr/>
          <p:nvPr/>
        </p:nvGrpSpPr>
        <p:grpSpPr>
          <a:xfrm>
            <a:off x="4489274" y="2808389"/>
            <a:ext cx="772590" cy="923330"/>
            <a:chOff x="4489274" y="2808389"/>
            <a:chExt cx="772590" cy="92333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0E8E0FD-2A40-4015-9873-08F1C6EC7819}"/>
                </a:ext>
              </a:extLst>
            </p:cNvPr>
            <p:cNvSpPr/>
            <p:nvPr/>
          </p:nvSpPr>
          <p:spPr>
            <a:xfrm>
              <a:off x="4489274" y="2930300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6F6E422-92A6-435A-8AB2-6F9156EE68F1}"/>
                </a:ext>
              </a:extLst>
            </p:cNvPr>
            <p:cNvSpPr txBox="1"/>
            <p:nvPr/>
          </p:nvSpPr>
          <p:spPr>
            <a:xfrm>
              <a:off x="4624989" y="2808389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95ED4-298E-4FF1-884A-6424B6498FD2}"/>
              </a:ext>
            </a:extLst>
          </p:cNvPr>
          <p:cNvGrpSpPr/>
          <p:nvPr/>
        </p:nvGrpSpPr>
        <p:grpSpPr>
          <a:xfrm>
            <a:off x="5316395" y="2813860"/>
            <a:ext cx="772590" cy="923330"/>
            <a:chOff x="5316395" y="2813860"/>
            <a:chExt cx="772590" cy="92333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5C654E1-E497-49EA-9332-2D5BA4D9A276}"/>
                </a:ext>
              </a:extLst>
            </p:cNvPr>
            <p:cNvSpPr/>
            <p:nvPr/>
          </p:nvSpPr>
          <p:spPr>
            <a:xfrm>
              <a:off x="5316395" y="2929662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C50253-1619-4B17-BD71-01A486867C0D}"/>
                </a:ext>
              </a:extLst>
            </p:cNvPr>
            <p:cNvSpPr txBox="1"/>
            <p:nvPr/>
          </p:nvSpPr>
          <p:spPr>
            <a:xfrm>
              <a:off x="5462098" y="2813860"/>
              <a:ext cx="511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4A0C6-7E72-4C6D-A612-273321232408}"/>
              </a:ext>
            </a:extLst>
          </p:cNvPr>
          <p:cNvGrpSpPr/>
          <p:nvPr/>
        </p:nvGrpSpPr>
        <p:grpSpPr>
          <a:xfrm>
            <a:off x="6141326" y="2809246"/>
            <a:ext cx="772590" cy="923330"/>
            <a:chOff x="6141326" y="2809246"/>
            <a:chExt cx="772590" cy="92333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6EC90C5-A76A-4D56-952D-4B63D0F7C43B}"/>
                </a:ext>
              </a:extLst>
            </p:cNvPr>
            <p:cNvSpPr/>
            <p:nvPr/>
          </p:nvSpPr>
          <p:spPr>
            <a:xfrm>
              <a:off x="6141326" y="2929699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63B8FC1-E33E-4FF7-B1DD-282828E16F14}"/>
                </a:ext>
              </a:extLst>
            </p:cNvPr>
            <p:cNvSpPr txBox="1"/>
            <p:nvPr/>
          </p:nvSpPr>
          <p:spPr>
            <a:xfrm>
              <a:off x="6252905" y="280924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5BB691-CD21-4B6C-B809-C25845FF20D6}"/>
              </a:ext>
            </a:extLst>
          </p:cNvPr>
          <p:cNvGrpSpPr/>
          <p:nvPr/>
        </p:nvGrpSpPr>
        <p:grpSpPr>
          <a:xfrm>
            <a:off x="2018306" y="3870062"/>
            <a:ext cx="772590" cy="923330"/>
            <a:chOff x="1184375" y="3870062"/>
            <a:chExt cx="772590" cy="923330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C2416E5-8996-4AE8-86FF-7E4CDFA1CED6}"/>
                </a:ext>
              </a:extLst>
            </p:cNvPr>
            <p:cNvSpPr/>
            <p:nvPr/>
          </p:nvSpPr>
          <p:spPr>
            <a:xfrm>
              <a:off x="1184375" y="39638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DEF0AAB-7C96-4A8E-A7D8-443F6BBB42A7}"/>
                </a:ext>
              </a:extLst>
            </p:cNvPr>
            <p:cNvSpPr txBox="1"/>
            <p:nvPr/>
          </p:nvSpPr>
          <p:spPr>
            <a:xfrm>
              <a:off x="1309782" y="3870062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v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848E49-F59B-4064-990D-25FFB0B0F817}"/>
              </a:ext>
            </a:extLst>
          </p:cNvPr>
          <p:cNvGrpSpPr/>
          <p:nvPr/>
        </p:nvGrpSpPr>
        <p:grpSpPr>
          <a:xfrm>
            <a:off x="2847486" y="3874182"/>
            <a:ext cx="772590" cy="923330"/>
            <a:chOff x="2013555" y="3874182"/>
            <a:chExt cx="772590" cy="92333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D439287-7091-4FEA-9C3C-65BC67EEDBB9}"/>
                </a:ext>
              </a:extLst>
            </p:cNvPr>
            <p:cNvSpPr/>
            <p:nvPr/>
          </p:nvSpPr>
          <p:spPr>
            <a:xfrm>
              <a:off x="2013555" y="3963076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79804C3-1E44-4D91-B867-E0DA98661030}"/>
                </a:ext>
              </a:extLst>
            </p:cNvPr>
            <p:cNvSpPr txBox="1"/>
            <p:nvPr/>
          </p:nvSpPr>
          <p:spPr>
            <a:xfrm>
              <a:off x="2077889" y="3874182"/>
              <a:ext cx="659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F1A417-9F29-43B4-B883-E19CB4420AEE}"/>
              </a:ext>
            </a:extLst>
          </p:cNvPr>
          <p:cNvGrpSpPr/>
          <p:nvPr/>
        </p:nvGrpSpPr>
        <p:grpSpPr>
          <a:xfrm>
            <a:off x="3665108" y="3865710"/>
            <a:ext cx="772590" cy="923330"/>
            <a:chOff x="4491724" y="3865710"/>
            <a:chExt cx="772590" cy="92333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FEF525B-B0B2-492B-AF03-F362154E5A71}"/>
                </a:ext>
              </a:extLst>
            </p:cNvPr>
            <p:cNvSpPr/>
            <p:nvPr/>
          </p:nvSpPr>
          <p:spPr>
            <a:xfrm>
              <a:off x="4491724" y="395892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72CFB0-AA12-4636-AA8E-4620B409E5BB}"/>
                </a:ext>
              </a:extLst>
            </p:cNvPr>
            <p:cNvSpPr txBox="1"/>
            <p:nvPr/>
          </p:nvSpPr>
          <p:spPr>
            <a:xfrm>
              <a:off x="4587176" y="3865710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DF191F-1479-4092-AD2A-5C5A7B2E930C}"/>
              </a:ext>
            </a:extLst>
          </p:cNvPr>
          <p:cNvGrpSpPr/>
          <p:nvPr/>
        </p:nvGrpSpPr>
        <p:grpSpPr>
          <a:xfrm>
            <a:off x="4490039" y="3776916"/>
            <a:ext cx="772590" cy="954632"/>
            <a:chOff x="5316655" y="3776916"/>
            <a:chExt cx="772590" cy="954632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F254DC5-A4C6-43A9-974E-95C20D95F3C5}"/>
                </a:ext>
              </a:extLst>
            </p:cNvPr>
            <p:cNvSpPr/>
            <p:nvPr/>
          </p:nvSpPr>
          <p:spPr>
            <a:xfrm>
              <a:off x="5316655" y="395895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1C37A91-27EC-4D29-9672-C63B2F2E6F77}"/>
                </a:ext>
              </a:extLst>
            </p:cNvPr>
            <p:cNvSpPr txBox="1"/>
            <p:nvPr/>
          </p:nvSpPr>
          <p:spPr>
            <a:xfrm>
              <a:off x="5451622" y="377691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BAC57C-BB28-4449-AE73-6A70C7A39A9F}"/>
              </a:ext>
            </a:extLst>
          </p:cNvPr>
          <p:cNvGrpSpPr/>
          <p:nvPr/>
        </p:nvGrpSpPr>
        <p:grpSpPr>
          <a:xfrm>
            <a:off x="5311931" y="3858965"/>
            <a:ext cx="772590" cy="923330"/>
            <a:chOff x="6138547" y="3858965"/>
            <a:chExt cx="772590" cy="92333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4066736-A5A9-4E0B-B852-FA8D6DA3AEA4}"/>
                </a:ext>
              </a:extLst>
            </p:cNvPr>
            <p:cNvSpPr/>
            <p:nvPr/>
          </p:nvSpPr>
          <p:spPr>
            <a:xfrm>
              <a:off x="6138547" y="3959447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E400341-DB5C-4B12-9D21-1A263297E655}"/>
                </a:ext>
              </a:extLst>
            </p:cNvPr>
            <p:cNvSpPr txBox="1"/>
            <p:nvPr/>
          </p:nvSpPr>
          <p:spPr>
            <a:xfrm>
              <a:off x="6249486" y="3858965"/>
              <a:ext cx="556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z</a:t>
              </a: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54" y="914884"/>
            <a:ext cx="3544833" cy="3078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F87B85-CCAC-F1D8-0303-AB0B168E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7" y="338531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A41FC99-BDDD-0DBF-7690-28187E3C8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9" y="4201845"/>
            <a:ext cx="625980" cy="35595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3DAE069-B2A5-1460-447D-EE823E7C05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7FD95E7F-A322-F2FD-9994-26FC5144A5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id="{74141CFB-D6F6-6424-EC3C-1261550C6A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BCE4AB-6CF8-4C53-9F36-7209A245AC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837DDDA1-8C93-A4B1-7597-BCE03B5B0F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062E6762-817F-398B-0D29-B23138677C9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8EA29-89CE-93FF-AF87-F1E72A9430A6}"/>
              </a:ext>
            </a:extLst>
          </p:cNvPr>
          <p:cNvGrpSpPr/>
          <p:nvPr/>
        </p:nvGrpSpPr>
        <p:grpSpPr>
          <a:xfrm>
            <a:off x="1535374" y="1435387"/>
            <a:ext cx="5050844" cy="2687046"/>
            <a:chOff x="1818543" y="1380546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FB41C5-19B9-8AEB-870B-7555FC2FB63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9F63C-365F-FB17-6416-B777F3F427CD}"/>
                </a:ext>
              </a:extLst>
            </p:cNvPr>
            <p:cNvSpPr txBox="1"/>
            <p:nvPr/>
          </p:nvSpPr>
          <p:spPr>
            <a:xfrm>
              <a:off x="1999447" y="1734570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FE49BC-3002-27F7-464C-9819E0175BAD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Google Shape;468;p32">
                <a:extLst>
                  <a:ext uri="{FF2B5EF4-FFF2-40B4-BE49-F238E27FC236}">
                    <a16:creationId xmlns:a16="http://schemas.microsoft.com/office/drawing/2014/main" id="{28580F2E-B3AB-1482-F181-5C997C110BE2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69;p32">
                <a:extLst>
                  <a:ext uri="{FF2B5EF4-FFF2-40B4-BE49-F238E27FC236}">
                    <a16:creationId xmlns:a16="http://schemas.microsoft.com/office/drawing/2014/main" id="{2DE3890F-963C-8ACA-334D-6774F857C0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0;p32">
                <a:extLst>
                  <a:ext uri="{FF2B5EF4-FFF2-40B4-BE49-F238E27FC236}">
                    <a16:creationId xmlns:a16="http://schemas.microsoft.com/office/drawing/2014/main" id="{8219730C-D7CB-875C-B3B4-BCF6CAF791F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1;p32">
                <a:extLst>
                  <a:ext uri="{FF2B5EF4-FFF2-40B4-BE49-F238E27FC236}">
                    <a16:creationId xmlns:a16="http://schemas.microsoft.com/office/drawing/2014/main" id="{7EFF495F-B273-9C57-2490-1E73E1B9933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2;p32">
                <a:extLst>
                  <a:ext uri="{FF2B5EF4-FFF2-40B4-BE49-F238E27FC236}">
                    <a16:creationId xmlns:a16="http://schemas.microsoft.com/office/drawing/2014/main" id="{8FF8E0F5-F85A-B8C5-1C9D-23BFBF2E71B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3;p32">
                <a:extLst>
                  <a:ext uri="{FF2B5EF4-FFF2-40B4-BE49-F238E27FC236}">
                    <a16:creationId xmlns:a16="http://schemas.microsoft.com/office/drawing/2014/main" id="{08683378-CB12-A3FC-53FA-F2738A80467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4;p32">
                <a:extLst>
                  <a:ext uri="{FF2B5EF4-FFF2-40B4-BE49-F238E27FC236}">
                    <a16:creationId xmlns:a16="http://schemas.microsoft.com/office/drawing/2014/main" id="{3C7A04A6-8D33-DA45-2C41-4B63D92F90C0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5;p32">
                <a:extLst>
                  <a:ext uri="{FF2B5EF4-FFF2-40B4-BE49-F238E27FC236}">
                    <a16:creationId xmlns:a16="http://schemas.microsoft.com/office/drawing/2014/main" id="{7CBC2AC1-F21A-BE6C-4138-1ECB3C8A9AA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6;p32">
                <a:extLst>
                  <a:ext uri="{FF2B5EF4-FFF2-40B4-BE49-F238E27FC236}">
                    <a16:creationId xmlns:a16="http://schemas.microsoft.com/office/drawing/2014/main" id="{B136FD13-828A-9B7A-3D29-4C6B8580896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;p32">
                <a:extLst>
                  <a:ext uri="{FF2B5EF4-FFF2-40B4-BE49-F238E27FC236}">
                    <a16:creationId xmlns:a16="http://schemas.microsoft.com/office/drawing/2014/main" id="{3965CE82-C840-104F-1536-42615388A874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8;p32">
                <a:extLst>
                  <a:ext uri="{FF2B5EF4-FFF2-40B4-BE49-F238E27FC236}">
                    <a16:creationId xmlns:a16="http://schemas.microsoft.com/office/drawing/2014/main" id="{FED6C363-AC37-3657-2F27-3F5CE534F44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9;p32">
                <a:extLst>
                  <a:ext uri="{FF2B5EF4-FFF2-40B4-BE49-F238E27FC236}">
                    <a16:creationId xmlns:a16="http://schemas.microsoft.com/office/drawing/2014/main" id="{FEF39847-FA01-11CD-74C3-E9635DFAD39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80;p32">
                <a:extLst>
                  <a:ext uri="{FF2B5EF4-FFF2-40B4-BE49-F238E27FC236}">
                    <a16:creationId xmlns:a16="http://schemas.microsoft.com/office/drawing/2014/main" id="{F58B3193-CC25-659A-972B-840C26093F60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81;p32">
                <a:extLst>
                  <a:ext uri="{FF2B5EF4-FFF2-40B4-BE49-F238E27FC236}">
                    <a16:creationId xmlns:a16="http://schemas.microsoft.com/office/drawing/2014/main" id="{D535BF2F-2C89-E127-A639-465F8824059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82;p32">
                <a:extLst>
                  <a:ext uri="{FF2B5EF4-FFF2-40B4-BE49-F238E27FC236}">
                    <a16:creationId xmlns:a16="http://schemas.microsoft.com/office/drawing/2014/main" id="{CAF3DEDD-081B-0D9C-7BDF-96EC4F084120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83;p32">
                <a:extLst>
                  <a:ext uri="{FF2B5EF4-FFF2-40B4-BE49-F238E27FC236}">
                    <a16:creationId xmlns:a16="http://schemas.microsoft.com/office/drawing/2014/main" id="{15410E67-9D48-FAFA-39FC-9C16381E16A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84;p32">
                <a:extLst>
                  <a:ext uri="{FF2B5EF4-FFF2-40B4-BE49-F238E27FC236}">
                    <a16:creationId xmlns:a16="http://schemas.microsoft.com/office/drawing/2014/main" id="{DDEAE039-73D8-6E13-2269-59BB0C87459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1576694" y="1455534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109" y="1765268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7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9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ttoo&#10;&#10;Description automatically generated">
            <a:extLst>
              <a:ext uri="{FF2B5EF4-FFF2-40B4-BE49-F238E27FC236}">
                <a16:creationId xmlns:a16="http://schemas.microsoft.com/office/drawing/2014/main" id="{BF0A8066-99A5-4FC8-824A-69490C0312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8685" y="1146415"/>
            <a:ext cx="4477763" cy="301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30164" y="820789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oo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63247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oo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11306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oo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oo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2C7F80-A4AA-4602-84FE-7096ADAA048F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CAE24-B982-44D7-8125-8A302D0813F5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5866B3-9B17-4BF4-9BA3-CE07A8BD757F}"/>
                </a:ext>
              </a:extLst>
            </p:cNvPr>
            <p:cNvSpPr txBox="1"/>
            <p:nvPr/>
          </p:nvSpPr>
          <p:spPr>
            <a:xfrm>
              <a:off x="3483531" y="27074"/>
              <a:ext cx="9989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/ʊ/</a:t>
              </a:r>
            </a:p>
          </p:txBody>
        </p:sp>
      </p:grpSp>
      <p:pic>
        <p:nvPicPr>
          <p:cNvPr id="6" name="oo-short">
            <a:hlinkClick r:id="" action="ppaction://media"/>
            <a:extLst>
              <a:ext uri="{FF2B5EF4-FFF2-40B4-BE49-F238E27FC236}">
                <a16:creationId xmlns:a16="http://schemas.microsoft.com/office/drawing/2014/main" id="{61C605D4-F96C-4DDD-9BDC-3BFF03414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1538" y="1817050"/>
            <a:ext cx="416808" cy="416808"/>
          </a:xfrm>
          <a:prstGeom prst="rect">
            <a:avLst/>
          </a:prstGeom>
        </p:spPr>
      </p:pic>
      <p:pic>
        <p:nvPicPr>
          <p:cNvPr id="7" name="oo-short-foot-US">
            <a:hlinkClick r:id="" action="ppaction://media"/>
            <a:extLst>
              <a:ext uri="{FF2B5EF4-FFF2-40B4-BE49-F238E27FC236}">
                <a16:creationId xmlns:a16="http://schemas.microsoft.com/office/drawing/2014/main" id="{C4FEA13B-030B-4C98-AFBE-372FF44C1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3810" y="3019322"/>
            <a:ext cx="416808" cy="4168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4A43DA-625B-A9A2-8DE6-04F49612DE9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C7634714-6A04-C9C7-297D-88324C09DA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4">
              <a:extLst>
                <a:ext uri="{FF2B5EF4-FFF2-40B4-BE49-F238E27FC236}">
                  <a16:creationId xmlns:a16="http://schemas.microsoft.com/office/drawing/2014/main" id="{30E72F76-837E-C005-F814-97A71BAAE56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3A494C-9E0B-F25E-0742-F3ACCE07893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B4DE989A-81C8-649D-E6AF-AFBBD535A7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Text Box 7">
                <a:extLst>
                  <a:ext uri="{FF2B5EF4-FFF2-40B4-BE49-F238E27FC236}">
                    <a16:creationId xmlns:a16="http://schemas.microsoft.com/office/drawing/2014/main" id="{409BC811-103E-F4E6-D811-5FB3D51ED97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9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9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79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EEB6DB7A-61FA-4507-A561-EBC708E63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33190" y="871433"/>
            <a:ext cx="3310821" cy="34622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30164" y="756134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ee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54011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02070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ee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22C74E-B649-421F-8DBA-FBB8156310D5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7BD90A-992B-47D7-A363-82E14592DF3C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68FAEE-BA8E-44C4-B2CC-6950695583AE}"/>
                </a:ext>
              </a:extLst>
            </p:cNvPr>
            <p:cNvSpPr txBox="1"/>
            <p:nvPr/>
          </p:nvSpPr>
          <p:spPr>
            <a:xfrm>
              <a:off x="3501964" y="27074"/>
              <a:ext cx="9621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/i:/</a:t>
              </a:r>
            </a:p>
          </p:txBody>
        </p:sp>
      </p:grpSp>
      <p:pic>
        <p:nvPicPr>
          <p:cNvPr id="9" name="ee">
            <a:hlinkClick r:id="" action="ppaction://media"/>
            <a:extLst>
              <a:ext uri="{FF2B5EF4-FFF2-40B4-BE49-F238E27FC236}">
                <a16:creationId xmlns:a16="http://schemas.microsoft.com/office/drawing/2014/main" id="{7FD2DA1A-B66D-4901-BF93-9F5927039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1817050"/>
            <a:ext cx="416808" cy="416808"/>
          </a:xfrm>
          <a:prstGeom prst="rect">
            <a:avLst/>
          </a:prstGeom>
        </p:spPr>
      </p:pic>
      <p:pic>
        <p:nvPicPr>
          <p:cNvPr id="10" name="ee-bee-US">
            <a:hlinkClick r:id="" action="ppaction://media"/>
            <a:extLst>
              <a:ext uri="{FF2B5EF4-FFF2-40B4-BE49-F238E27FC236}">
                <a16:creationId xmlns:a16="http://schemas.microsoft.com/office/drawing/2014/main" id="{F2750362-E9C8-4FCB-901A-F3C986E28B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3019322"/>
            <a:ext cx="416808" cy="416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D42186-972C-6EB6-6A28-073A12FD158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D76A25B2-4C12-EB48-77FB-AF1F1973742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D8A4F9D5-F01A-47BD-B4C4-C91907238D0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1A7F26-B457-9C8B-3E8E-A5734DA415F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375DED1E-9759-C910-5CF3-B481642256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0979502E-85A9-10FA-F17F-6522F743002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8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3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3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3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0AF3094F-D939-4A23-8392-2B38E6A9C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6492" y="1351084"/>
            <a:ext cx="4674485" cy="257514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30164" y="857738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ou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54011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02070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cl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ou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2C7F80-A4AA-4602-84FE-7096ADAA048F}"/>
              </a:ext>
            </a:extLst>
          </p:cNvPr>
          <p:cNvGrpSpPr/>
          <p:nvPr/>
        </p:nvGrpSpPr>
        <p:grpSpPr>
          <a:xfrm>
            <a:off x="2696925" y="14947"/>
            <a:ext cx="1525669" cy="769441"/>
            <a:chOff x="3261208" y="27074"/>
            <a:chExt cx="1525669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CAE24-B982-44D7-8125-8A302D0813F5}"/>
                </a:ext>
              </a:extLst>
            </p:cNvPr>
            <p:cNvSpPr/>
            <p:nvPr/>
          </p:nvSpPr>
          <p:spPr>
            <a:xfrm>
              <a:off x="3261208" y="126283"/>
              <a:ext cx="1525669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5866B3-9B17-4BF4-9BA3-CE07A8BD757F}"/>
                </a:ext>
              </a:extLst>
            </p:cNvPr>
            <p:cNvSpPr txBox="1"/>
            <p:nvPr/>
          </p:nvSpPr>
          <p:spPr>
            <a:xfrm>
              <a:off x="3384445" y="27074"/>
              <a:ext cx="12715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  <a:r>
                <a:rPr lang="en-US" sz="4400" b="1" dirty="0" err="1">
                  <a:latin typeface="Calibri" panose="020F0502020204030204" pitchFamily="34" charset="0"/>
                </a:rPr>
                <a:t>aʊ</a:t>
              </a: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</a:p>
          </p:txBody>
        </p:sp>
      </p:grpSp>
      <p:pic>
        <p:nvPicPr>
          <p:cNvPr id="7" name="ou">
            <a:hlinkClick r:id="" action="ppaction://media"/>
            <a:extLst>
              <a:ext uri="{FF2B5EF4-FFF2-40B4-BE49-F238E27FC236}">
                <a16:creationId xmlns:a16="http://schemas.microsoft.com/office/drawing/2014/main" id="{284F02E7-F48E-4666-B24B-3FAF8C72A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1" y="1817050"/>
            <a:ext cx="416807" cy="416807"/>
          </a:xfrm>
          <a:prstGeom prst="rect">
            <a:avLst/>
          </a:prstGeom>
        </p:spPr>
      </p:pic>
      <p:pic>
        <p:nvPicPr>
          <p:cNvPr id="8" name="ou-cloud-US">
            <a:hlinkClick r:id="" action="ppaction://media"/>
            <a:extLst>
              <a:ext uri="{FF2B5EF4-FFF2-40B4-BE49-F238E27FC236}">
                <a16:creationId xmlns:a16="http://schemas.microsoft.com/office/drawing/2014/main" id="{A65D8E4D-8EEB-4B85-AEEB-F42AA89B3C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3073766"/>
            <a:ext cx="416807" cy="4168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EAEFAB-DD9E-A851-2278-99F63DD875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E80C5597-8B91-153D-4B27-C2E8601CE33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4">
              <a:extLst>
                <a:ext uri="{FF2B5EF4-FFF2-40B4-BE49-F238E27FC236}">
                  <a16:creationId xmlns:a16="http://schemas.microsoft.com/office/drawing/2014/main" id="{E6B14F87-7210-03E2-E8CD-7C22C4D6E95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EB305D-A293-46E1-488E-7070273E258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0143C7AA-EA87-47FF-E207-4F8B93A2C0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07799012-21AF-FAC0-2D58-2E0717AD9F1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8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5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3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35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816308"/>
            <a:ext cx="1895707" cy="274637"/>
          </a:xfrm>
        </p:spPr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14576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Check the letters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Run quickly through the letters, sounds and pictures by clicking the </a:t>
              </a:r>
              <a:b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</a:b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[ space  bar ].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everyone chant along as you go through them.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7C7C3-CDBB-4A3F-975B-349F2EF3EBC2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F88330-A9B9-405F-997C-FA8B0BBE96EC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D40571-22C0-4CD3-B6A6-307F4BC36D60}"/>
                </a:ext>
              </a:extLst>
            </p:cNvPr>
            <p:cNvSpPr txBox="1"/>
            <p:nvPr/>
          </p:nvSpPr>
          <p:spPr>
            <a:xfrm>
              <a:off x="5808227" y="4084584"/>
              <a:ext cx="917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check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3656960-A8B9-469B-89F6-4511EEB2DFA9}"/>
              </a:ext>
            </a:extLst>
          </p:cNvPr>
          <p:cNvSpPr/>
          <p:nvPr/>
        </p:nvSpPr>
        <p:spPr>
          <a:xfrm>
            <a:off x="327852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ide panel textbox">
            <a:extLst>
              <a:ext uri="{FF2B5EF4-FFF2-40B4-BE49-F238E27FC236}">
                <a16:creationId xmlns:a16="http://schemas.microsoft.com/office/drawing/2014/main" id="{EC0EB806-DD3C-4097-BE70-FE8C3D8C3515}"/>
              </a:ext>
            </a:extLst>
          </p:cNvPr>
          <p:cNvSpPr txBox="1"/>
          <p:nvPr/>
        </p:nvSpPr>
        <p:spPr>
          <a:xfrm>
            <a:off x="760369" y="3269359"/>
            <a:ext cx="1574458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/ʊ/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side panel textbox">
            <a:extLst>
              <a:ext uri="{FF2B5EF4-FFF2-40B4-BE49-F238E27FC236}">
                <a16:creationId xmlns:a16="http://schemas.microsoft.com/office/drawing/2014/main" id="{66AD9B0D-00D1-49F1-91E4-9ADFF36A4EB2}"/>
              </a:ext>
            </a:extLst>
          </p:cNvPr>
          <p:cNvSpPr txBox="1"/>
          <p:nvPr/>
        </p:nvSpPr>
        <p:spPr>
          <a:xfrm>
            <a:off x="760368" y="4255504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oo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87" name="side panel textbox">
            <a:extLst>
              <a:ext uri="{FF2B5EF4-FFF2-40B4-BE49-F238E27FC236}">
                <a16:creationId xmlns:a16="http://schemas.microsoft.com/office/drawing/2014/main" id="{054AA781-F7CD-48C4-8AFD-AFEEFBE8644D}"/>
              </a:ext>
            </a:extLst>
          </p:cNvPr>
          <p:cNvSpPr txBox="1"/>
          <p:nvPr/>
        </p:nvSpPr>
        <p:spPr>
          <a:xfrm>
            <a:off x="759747" y="3881169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1EC917-A6CD-44AB-A90A-4A20ECEB826F}"/>
              </a:ext>
            </a:extLst>
          </p:cNvPr>
          <p:cNvSpPr/>
          <p:nvPr/>
        </p:nvSpPr>
        <p:spPr>
          <a:xfrm>
            <a:off x="2608056" y="606989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5B6B0E-C337-4C46-8DCA-387CC067AE4D}"/>
              </a:ext>
            </a:extLst>
          </p:cNvPr>
          <p:cNvSpPr/>
          <p:nvPr/>
        </p:nvSpPr>
        <p:spPr>
          <a:xfrm>
            <a:off x="4886261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 descr="A picture containing tattoo&#10;&#10;Description automatically generated">
            <a:extLst>
              <a:ext uri="{FF2B5EF4-FFF2-40B4-BE49-F238E27FC236}">
                <a16:creationId xmlns:a16="http://schemas.microsoft.com/office/drawing/2014/main" id="{10B3D1A6-77F7-44D7-A18D-9D9FF201CF3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30020" y="1371282"/>
            <a:ext cx="1849408" cy="1246204"/>
          </a:xfrm>
          <a:prstGeom prst="rect">
            <a:avLst/>
          </a:prstGeom>
        </p:spPr>
      </p:pic>
      <p:pic>
        <p:nvPicPr>
          <p:cNvPr id="76" name="Picture 7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1E30BE13-AAAF-402C-B5C4-001BD1EED4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721454" y="1026133"/>
            <a:ext cx="1834582" cy="1918517"/>
          </a:xfrm>
          <a:prstGeom prst="rect">
            <a:avLst/>
          </a:prstGeom>
        </p:spPr>
      </p:pic>
      <p:pic>
        <p:nvPicPr>
          <p:cNvPr id="77" name="Picture 76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E1A5BB2A-0507-4380-A24B-63AAA35AB5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977109" y="1405062"/>
            <a:ext cx="1888270" cy="1040235"/>
          </a:xfrm>
          <a:prstGeom prst="rect">
            <a:avLst/>
          </a:prstGeom>
        </p:spPr>
      </p:pic>
      <p:sp>
        <p:nvSpPr>
          <p:cNvPr id="78" name="side panel textbox">
            <a:extLst>
              <a:ext uri="{FF2B5EF4-FFF2-40B4-BE49-F238E27FC236}">
                <a16:creationId xmlns:a16="http://schemas.microsoft.com/office/drawing/2014/main" id="{C2200397-EBCD-4A76-BFE7-6D85BA127347}"/>
              </a:ext>
            </a:extLst>
          </p:cNvPr>
          <p:cNvSpPr txBox="1"/>
          <p:nvPr/>
        </p:nvSpPr>
        <p:spPr>
          <a:xfrm>
            <a:off x="3009412" y="3266995"/>
            <a:ext cx="1574458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/i:/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side panel textbox">
            <a:extLst>
              <a:ext uri="{FF2B5EF4-FFF2-40B4-BE49-F238E27FC236}">
                <a16:creationId xmlns:a16="http://schemas.microsoft.com/office/drawing/2014/main" id="{1B179482-45AF-4573-B023-41EFC752B2D1}"/>
              </a:ext>
            </a:extLst>
          </p:cNvPr>
          <p:cNvSpPr txBox="1"/>
          <p:nvPr/>
        </p:nvSpPr>
        <p:spPr>
          <a:xfrm>
            <a:off x="3009411" y="4253140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80" name="side panel textbox">
            <a:extLst>
              <a:ext uri="{FF2B5EF4-FFF2-40B4-BE49-F238E27FC236}">
                <a16:creationId xmlns:a16="http://schemas.microsoft.com/office/drawing/2014/main" id="{5316F9F5-9164-4FFC-8358-AEEE6C4E936A}"/>
              </a:ext>
            </a:extLst>
          </p:cNvPr>
          <p:cNvSpPr txBox="1"/>
          <p:nvPr/>
        </p:nvSpPr>
        <p:spPr>
          <a:xfrm>
            <a:off x="3008790" y="3878805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89" name="side panel textbox">
            <a:extLst>
              <a:ext uri="{FF2B5EF4-FFF2-40B4-BE49-F238E27FC236}">
                <a16:creationId xmlns:a16="http://schemas.microsoft.com/office/drawing/2014/main" id="{DCE1738C-A270-40C4-9E29-7D03772E3607}"/>
              </a:ext>
            </a:extLst>
          </p:cNvPr>
          <p:cNvSpPr txBox="1"/>
          <p:nvPr/>
        </p:nvSpPr>
        <p:spPr>
          <a:xfrm>
            <a:off x="5298496" y="3269372"/>
            <a:ext cx="1784372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aʊ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0" name="side panel textbox">
            <a:extLst>
              <a:ext uri="{FF2B5EF4-FFF2-40B4-BE49-F238E27FC236}">
                <a16:creationId xmlns:a16="http://schemas.microsoft.com/office/drawing/2014/main" id="{12ACAC39-E3CC-48E4-A9DE-FEAD4E31D44D}"/>
              </a:ext>
            </a:extLst>
          </p:cNvPr>
          <p:cNvSpPr txBox="1"/>
          <p:nvPr/>
        </p:nvSpPr>
        <p:spPr>
          <a:xfrm>
            <a:off x="5298496" y="4255517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cl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1" name="side panel textbox">
            <a:extLst>
              <a:ext uri="{FF2B5EF4-FFF2-40B4-BE49-F238E27FC236}">
                <a16:creationId xmlns:a16="http://schemas.microsoft.com/office/drawing/2014/main" id="{1088365D-2C0E-4942-B815-F3646DF6F0DA}"/>
              </a:ext>
            </a:extLst>
          </p:cNvPr>
          <p:cNvSpPr txBox="1"/>
          <p:nvPr/>
        </p:nvSpPr>
        <p:spPr>
          <a:xfrm>
            <a:off x="5297875" y="3881182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pic>
        <p:nvPicPr>
          <p:cNvPr id="102" name="oo-short">
            <a:hlinkClick r:id="" action="ppaction://media"/>
            <a:extLst>
              <a:ext uri="{FF2B5EF4-FFF2-40B4-BE49-F238E27FC236}">
                <a16:creationId xmlns:a16="http://schemas.microsoft.com/office/drawing/2014/main" id="{B7E2CD47-56D3-4ABE-B543-8F2752F22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9944" y="3462334"/>
            <a:ext cx="416808" cy="416808"/>
          </a:xfrm>
          <a:prstGeom prst="rect">
            <a:avLst/>
          </a:prstGeom>
        </p:spPr>
      </p:pic>
      <p:pic>
        <p:nvPicPr>
          <p:cNvPr id="103" name="oo-short-foot-US">
            <a:hlinkClick r:id="" action="ppaction://media"/>
            <a:extLst>
              <a:ext uri="{FF2B5EF4-FFF2-40B4-BE49-F238E27FC236}">
                <a16:creationId xmlns:a16="http://schemas.microsoft.com/office/drawing/2014/main" id="{119687E0-0343-4C08-8E1B-77FAB43F94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1442" y="4375889"/>
            <a:ext cx="416808" cy="416808"/>
          </a:xfrm>
          <a:prstGeom prst="rect">
            <a:avLst/>
          </a:prstGeom>
        </p:spPr>
      </p:pic>
      <p:pic>
        <p:nvPicPr>
          <p:cNvPr id="104" name="ee">
            <a:hlinkClick r:id="" action="ppaction://media"/>
            <a:extLst>
              <a:ext uri="{FF2B5EF4-FFF2-40B4-BE49-F238E27FC236}">
                <a16:creationId xmlns:a16="http://schemas.microsoft.com/office/drawing/2014/main" id="{E511FD6A-A0BD-4A62-89BB-67FD7CA8C2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7327" y="3445915"/>
            <a:ext cx="416808" cy="416808"/>
          </a:xfrm>
          <a:prstGeom prst="rect">
            <a:avLst/>
          </a:prstGeom>
        </p:spPr>
      </p:pic>
      <p:pic>
        <p:nvPicPr>
          <p:cNvPr id="106" name="ee-bee-US">
            <a:hlinkClick r:id="" action="ppaction://media"/>
            <a:extLst>
              <a:ext uri="{FF2B5EF4-FFF2-40B4-BE49-F238E27FC236}">
                <a16:creationId xmlns:a16="http://schemas.microsoft.com/office/drawing/2014/main" id="{576B8CBE-533F-48D7-A579-A49A0B23C90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1025" y="4352198"/>
            <a:ext cx="416808" cy="416808"/>
          </a:xfrm>
          <a:prstGeom prst="rect">
            <a:avLst/>
          </a:prstGeom>
        </p:spPr>
      </p:pic>
      <p:pic>
        <p:nvPicPr>
          <p:cNvPr id="107" name="ou">
            <a:hlinkClick r:id="" action="ppaction://media"/>
            <a:extLst>
              <a:ext uri="{FF2B5EF4-FFF2-40B4-BE49-F238E27FC236}">
                <a16:creationId xmlns:a16="http://schemas.microsoft.com/office/drawing/2014/main" id="{A59D7C21-8852-4BF8-ACD0-A52390F864B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00700" y="3442004"/>
            <a:ext cx="416807" cy="416807"/>
          </a:xfrm>
          <a:prstGeom prst="rect">
            <a:avLst/>
          </a:prstGeom>
        </p:spPr>
      </p:pic>
      <p:pic>
        <p:nvPicPr>
          <p:cNvPr id="108" name="ou-cloud-US">
            <a:hlinkClick r:id="" action="ppaction://media"/>
            <a:extLst>
              <a:ext uri="{FF2B5EF4-FFF2-40B4-BE49-F238E27FC236}">
                <a16:creationId xmlns:a16="http://schemas.microsoft.com/office/drawing/2014/main" id="{7133D673-7EEB-458A-8E32-C58A7B44C0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98113" y="4375889"/>
            <a:ext cx="416807" cy="416807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FC22D879-A2B1-41AC-A228-114CBF40527A}"/>
              </a:ext>
            </a:extLst>
          </p:cNvPr>
          <p:cNvSpPr txBox="1"/>
          <p:nvPr/>
        </p:nvSpPr>
        <p:spPr>
          <a:xfrm>
            <a:off x="150894" y="92989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oo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6EE770-3603-4580-A42B-44A2A8760506}"/>
              </a:ext>
            </a:extLst>
          </p:cNvPr>
          <p:cNvSpPr txBox="1"/>
          <p:nvPr/>
        </p:nvSpPr>
        <p:spPr>
          <a:xfrm>
            <a:off x="2414503" y="92499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ee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1CD281-30A1-453B-A183-2D0D7BC765BE}"/>
              </a:ext>
            </a:extLst>
          </p:cNvPr>
          <p:cNvSpPr txBox="1"/>
          <p:nvPr/>
        </p:nvSpPr>
        <p:spPr>
          <a:xfrm>
            <a:off x="4711129" y="93204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ou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38C997-38D0-8992-ECC3-1FB29F63FF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4028AF5E-CD3C-88D9-4F55-DCFECC42DEF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77A19C02-F5DE-6D85-D134-4C14380103D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015CB9-E1BF-19D0-D712-089785101E8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E37E254A-985B-6422-C565-76D03F362E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E90A004-E55C-DA4D-359B-1275C950595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3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6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14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757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6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80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38" grpId="0"/>
      <p:bldP spid="82" grpId="0"/>
      <p:bldP spid="83" grpId="0"/>
      <p:bldP spid="87" grpId="0"/>
      <p:bldP spid="78" grpId="0"/>
      <p:bldP spid="79" grpId="0"/>
      <p:bldP spid="80" grpId="0"/>
      <p:bldP spid="89" grpId="0"/>
      <p:bldP spid="90" grpId="0"/>
      <p:bldP spid="91" grpId="0"/>
      <p:bldP spid="98" grpId="0"/>
      <p:bldP spid="98" grpId="1"/>
      <p:bldP spid="134" grpId="0"/>
      <p:bldP spid="134" grpId="1"/>
      <p:bldP spid="135" grpId="0"/>
      <p:bldP spid="1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47E71B-064D-4AEB-AD0E-0DE4E3AF88F3}"/>
              </a:ext>
            </a:extLst>
          </p:cNvPr>
          <p:cNvSpPr/>
          <p:nvPr/>
        </p:nvSpPr>
        <p:spPr>
          <a:xfrm>
            <a:off x="297366" y="602166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Introduce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We’re going to read some simple words containing today’s vowel sounds.  First, we need to teach / elicit the words.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Bring everyone's attention to first picture on this slide. Teach / Elicit the word.  Then chorus 3-5 times.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gr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  <a:p>
              <a:pPr marL="177800" indent="-177800">
                <a:buClrTx/>
                <a:buFont typeface="Arial"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qu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47B5B920-DEA6-44DA-868B-2D9201D16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3166" y="457734"/>
            <a:ext cx="2127832" cy="1659709"/>
          </a:xfrm>
          <a:prstGeom prst="rect">
            <a:avLst/>
          </a:prstGeom>
        </p:spPr>
      </p:pic>
      <p:pic>
        <p:nvPicPr>
          <p:cNvPr id="13" name="Picture 12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53F2B6C7-317F-4C06-9906-E1A8D9606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96679" y="512958"/>
            <a:ext cx="2177486" cy="1599091"/>
          </a:xfrm>
          <a:prstGeom prst="rect">
            <a:avLst/>
          </a:prstGeom>
        </p:spPr>
      </p:pic>
      <p:pic>
        <p:nvPicPr>
          <p:cNvPr id="64" name="Picture 6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B049F3-0D9E-4D95-A0D2-81BC35646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40" y="2620743"/>
            <a:ext cx="1814133" cy="2050561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9CB1DA-4219-47A9-B661-D30571E8F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56770" y="2601486"/>
            <a:ext cx="1955181" cy="2069125"/>
          </a:xfrm>
          <a:prstGeom prst="rect">
            <a:avLst/>
          </a:prstGeom>
        </p:spPr>
      </p:pic>
      <p:pic>
        <p:nvPicPr>
          <p:cNvPr id="65" name="Picture 64" descr="A hand holding a small animal&#10;&#10;Description automatically generated">
            <a:extLst>
              <a:ext uri="{FF2B5EF4-FFF2-40B4-BE49-F238E27FC236}">
                <a16:creationId xmlns:a16="http://schemas.microsoft.com/office/drawing/2014/main" id="{C863DD78-85EB-4F0C-A1F0-1D44147DD4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4919631" y="2683357"/>
            <a:ext cx="2132551" cy="19066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5BFD2F-58D7-54EE-05A5-A2C54A1A25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F8FCE65A-4F1E-49B9-6189-9B1BE78C732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905BA5FF-C200-CE65-DE90-7B1E254319A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6061806-192F-170F-669F-C6E70406BFE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4495E106-33CA-6186-8719-9D72EC3758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EFB3619B-28E1-12EC-3214-7F8F0323C81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3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76CD8875-D4CF-4B65-9DF2-05B7482A4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799" y="507930"/>
            <a:ext cx="2177486" cy="15990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Test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Can your students remember the new words?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first image slowly reveals itself – encourage students to shout out what it is as soon as they can.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qu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gr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E3DD3DF-4985-4A30-96B8-73C987661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60217" y="239700"/>
            <a:ext cx="1955181" cy="2069125"/>
          </a:xfrm>
          <a:prstGeom prst="rect">
            <a:avLst/>
          </a:prstGeom>
        </p:spPr>
      </p:pic>
      <p:pic>
        <p:nvPicPr>
          <p:cNvPr id="61" name="Picture 6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88D3746-4A9C-4AC7-80A9-359E50C3F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428" y="236322"/>
            <a:ext cx="1814133" cy="2050561"/>
          </a:xfrm>
          <a:prstGeom prst="rect">
            <a:avLst/>
          </a:prstGeom>
        </p:spPr>
      </p:pic>
      <p:pic>
        <p:nvPicPr>
          <p:cNvPr id="64" name="Picture 63" descr="A hand holding a small animal&#10;&#10;Description automatically generated">
            <a:extLst>
              <a:ext uri="{FF2B5EF4-FFF2-40B4-BE49-F238E27FC236}">
                <a16:creationId xmlns:a16="http://schemas.microsoft.com/office/drawing/2014/main" id="{E25FFAF2-3575-40C4-BC21-B7549754C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207338" y="2686506"/>
            <a:ext cx="2132551" cy="190663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2E9ADE3-E5D6-4B07-A9EA-C3C6D1DC2CB6}"/>
              </a:ext>
            </a:extLst>
          </p:cNvPr>
          <p:cNvSpPr txBox="1"/>
          <p:nvPr/>
        </p:nvSpPr>
        <p:spPr>
          <a:xfrm>
            <a:off x="-4690624" y="5322584"/>
            <a:ext cx="575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://pngimg.com/download/23538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5552C51-AE89-420B-B791-37F947A29E15}"/>
              </a:ext>
            </a:extLst>
          </p:cNvPr>
          <p:cNvSpPr/>
          <p:nvPr/>
        </p:nvSpPr>
        <p:spPr>
          <a:xfrm>
            <a:off x="2646522" y="2963619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ADECD81D-74CF-4576-B43E-EE98F45698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16605" y="2824496"/>
            <a:ext cx="2127832" cy="16597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1814DB3-2CA7-840C-2F71-D811B26CC4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9836DB35-AE76-16B0-0334-AE511B16F7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0E3F21F7-422E-F56B-4439-A543F4E4076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FB70ED-0CF7-7E5A-04FB-86301CA3A73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74F942BE-70C6-63F1-B43B-ABF57B0AFA4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DFE15AEC-F1A8-F8CD-0D16-C34D4CC9125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7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  <p:bldP spid="66" grpId="0" animBg="1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2325</Words>
  <Application>Microsoft Office PowerPoint</Application>
  <PresentationFormat>On-screen Show (16:9)</PresentationFormat>
  <Paragraphs>433</Paragraphs>
  <Slides>19</Slides>
  <Notes>16</Notes>
  <HiddenSlides>0</HiddenSlides>
  <MMClips>31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Comic Sans MS</vt:lpstr>
      <vt:lpstr>Arial</vt:lpstr>
      <vt:lpstr>Titan One</vt:lpstr>
      <vt:lpstr>Barrio</vt:lpstr>
      <vt:lpstr>Catamaran</vt:lpstr>
      <vt:lpstr>Calibri</vt:lpstr>
      <vt:lpstr>Wingdings</vt:lpstr>
      <vt:lpstr>Didact Gothic</vt:lpstr>
      <vt:lpstr>Pedagogical Education by Slidesgo</vt:lpstr>
      <vt:lpstr>Elementary School Newsletter</vt:lpstr>
      <vt:lpstr>Vowel clusters: oo ee ou</vt:lpstr>
      <vt:lpstr>Vowel clusters: oo ee 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494</cp:revision>
  <dcterms:modified xsi:type="dcterms:W3CDTF">2023-06-09T07:12:16Z</dcterms:modified>
</cp:coreProperties>
</file>