
<file path=[Content_Types].xml><?xml version="1.0" encoding="utf-8"?>
<Types xmlns="http://schemas.openxmlformats.org/package/2006/content-types">
  <Default Extension="emf" ContentType="image/x-emf"/>
  <Default Extension="fntdata" ContentType="application/x-fontdata"/>
  <Default Extension="jpeg" ContentType="image/jpeg"/>
  <Default Extension="mp3" ContentType="audio/m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trictFirstAndLastChars="0" embedTrueTypeFonts="1" saveSubsetFonts="1" autoCompressPictures="0">
  <p:sldMasterIdLst>
    <p:sldMasterId id="2147483669" r:id="rId1"/>
    <p:sldMasterId id="2147483674" r:id="rId2"/>
  </p:sldMasterIdLst>
  <p:notesMasterIdLst>
    <p:notesMasterId r:id="rId11"/>
  </p:notesMasterIdLst>
  <p:sldIdLst>
    <p:sldId id="356" r:id="rId3"/>
    <p:sldId id="347" r:id="rId4"/>
    <p:sldId id="359" r:id="rId5"/>
    <p:sldId id="301" r:id="rId6"/>
    <p:sldId id="365" r:id="rId7"/>
    <p:sldId id="358" r:id="rId8"/>
    <p:sldId id="345" r:id="rId9"/>
    <p:sldId id="258" r:id="rId10"/>
  </p:sldIdLst>
  <p:sldSz cx="9144000" cy="5143500" type="screen16x9"/>
  <p:notesSz cx="6858000" cy="9144000"/>
  <p:embeddedFontLst>
    <p:embeddedFont>
      <p:font typeface="Barrio" panose="020B0604020202020204" charset="0"/>
      <p:regular r:id="rId12"/>
    </p:embeddedFont>
    <p:embeddedFont>
      <p:font typeface="Calibri" panose="020F0502020204030204" pitchFamily="34" charset="0"/>
      <p:regular r:id="rId13"/>
      <p:bold r:id="rId14"/>
      <p:italic r:id="rId15"/>
      <p:boldItalic r:id="rId16"/>
    </p:embeddedFont>
    <p:embeddedFont>
      <p:font typeface="Catamaran" panose="00000500000000000000" pitchFamily="2" charset="0"/>
      <p:regular r:id="rId17"/>
      <p:bold r:id="rId18"/>
    </p:embeddedFont>
    <p:embeddedFont>
      <p:font typeface="Comic Sans MS" panose="030F0702030302020204" pitchFamily="66" charset="0"/>
      <p:regular r:id="rId19"/>
      <p:bold r:id="rId20"/>
      <p:italic r:id="rId21"/>
      <p:boldItalic r:id="rId22"/>
    </p:embeddedFont>
    <p:embeddedFont>
      <p:font typeface="Didact Gothic" panose="00000500000000000000" pitchFamily="2" charset="0"/>
      <p:regular r:id="rId23"/>
    </p:embeddedFont>
    <p:embeddedFont>
      <p:font typeface="Titan One" panose="02000000000000000000" pitchFamily="2" charset="0"/>
      <p:regular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66CCFF"/>
    <a:srgbClr val="4FD1FF"/>
    <a:srgbClr val="EAB200"/>
    <a:srgbClr val="FFF3CE"/>
    <a:srgbClr val="9E7800"/>
    <a:srgbClr val="C09200"/>
    <a:srgbClr val="B2B2B2"/>
    <a:srgbClr val="FFFFFF"/>
    <a:srgbClr val="80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1AB5F457-D5FE-4E43-A43D-1DBDF822F00F}">
  <a:tblStyle styleId="{1AB5F457-D5FE-4E43-A43D-1DBDF822F00F}"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2127" autoAdjust="0"/>
  </p:normalViewPr>
  <p:slideViewPr>
    <p:cSldViewPr snapToGrid="0">
      <p:cViewPr varScale="1">
        <p:scale>
          <a:sx n="128" d="100"/>
          <a:sy n="128" d="100"/>
        </p:scale>
        <p:origin x="858" y="114"/>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font" Target="fonts/font2.fntdata"/><Relationship Id="rId18" Type="http://schemas.openxmlformats.org/officeDocument/2006/relationships/font" Target="fonts/font7.fntdata"/><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font" Target="fonts/font10.fntdata"/><Relationship Id="rId7" Type="http://schemas.openxmlformats.org/officeDocument/2006/relationships/slide" Target="slides/slide5.xml"/><Relationship Id="rId12" Type="http://schemas.openxmlformats.org/officeDocument/2006/relationships/font" Target="fonts/font1.fntdata"/><Relationship Id="rId17" Type="http://schemas.openxmlformats.org/officeDocument/2006/relationships/font" Target="fonts/font6.fntdata"/><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font" Target="fonts/font5.fntdata"/><Relationship Id="rId20"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notesMaster" Target="notesMasters/notesMaster1.xml"/><Relationship Id="rId24" Type="http://schemas.openxmlformats.org/officeDocument/2006/relationships/font" Target="fonts/font13.fntdata"/><Relationship Id="rId5" Type="http://schemas.openxmlformats.org/officeDocument/2006/relationships/slide" Target="slides/slide3.xml"/><Relationship Id="rId15" Type="http://schemas.openxmlformats.org/officeDocument/2006/relationships/font" Target="fonts/font4.fntdata"/><Relationship Id="rId23" Type="http://schemas.openxmlformats.org/officeDocument/2006/relationships/font" Target="fonts/font12.fntdata"/><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font" Target="fonts/font8.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3.fntdata"/><Relationship Id="rId22" Type="http://schemas.openxmlformats.org/officeDocument/2006/relationships/font" Target="fonts/font11.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374551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101569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0964951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Google Shape;437;g7079c982a6_0_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8" name="Google Shape;438;g7079c982a6_0_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audio" Target="../media/audio1.wav"/><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eachers notes">
    <p:bg>
      <p:bgPr>
        <a:solidFill>
          <a:srgbClr val="FFFF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9AD536-6C92-433B-B8FA-965D4910B1FA}"/>
              </a:ext>
            </a:extLst>
          </p:cNvPr>
          <p:cNvSpPr>
            <a:spLocks noGrp="1"/>
          </p:cNvSpPr>
          <p:nvPr>
            <p:ph type="title" hasCustomPrompt="1"/>
          </p:nvPr>
        </p:nvSpPr>
        <p:spPr>
          <a:xfrm>
            <a:off x="311700" y="255107"/>
            <a:ext cx="8462136" cy="572700"/>
          </a:xfrm>
        </p:spPr>
        <p:txBody>
          <a:bodyPr/>
          <a:lstStyle>
            <a:lvl1pPr>
              <a:defRPr sz="2400" b="1">
                <a:latin typeface="Comic Sans MS" panose="030F0702030302020204" pitchFamily="66" charset="0"/>
              </a:defRPr>
            </a:lvl1pPr>
          </a:lstStyle>
          <a:p>
            <a:r>
              <a:rPr lang="en-US" dirty="0"/>
              <a:t>Lesson Title Here</a:t>
            </a:r>
          </a:p>
        </p:txBody>
      </p:sp>
      <p:sp>
        <p:nvSpPr>
          <p:cNvPr id="4" name="Title 1">
            <a:extLst>
              <a:ext uri="{FF2B5EF4-FFF2-40B4-BE49-F238E27FC236}">
                <a16:creationId xmlns:a16="http://schemas.microsoft.com/office/drawing/2014/main" id="{C19D3899-AAB2-4680-AFD7-418E6741830F}"/>
              </a:ext>
            </a:extLst>
          </p:cNvPr>
          <p:cNvSpPr txBox="1">
            <a:spLocks/>
          </p:cNvSpPr>
          <p:nvPr userDrawn="1"/>
        </p:nvSpPr>
        <p:spPr>
          <a:xfrm>
            <a:off x="5831058" y="843657"/>
            <a:ext cx="3001242" cy="572700"/>
          </a:xfrm>
          <a:prstGeom prst="rect">
            <a:avLst/>
          </a:prstGeom>
          <a:noFill/>
          <a:ln>
            <a:noFill/>
          </a:ln>
        </p:spPr>
        <p:txBody>
          <a:bodyPr spcFirstLastPara="1" wrap="square" lIns="91425" tIns="91425" rIns="0"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Barrio"/>
              <a:buNone/>
              <a:defRPr sz="2800" b="0" i="0" u="none" strike="noStrike" cap="none">
                <a:solidFill>
                  <a:schemeClr val="dk2"/>
                </a:solidFill>
                <a:latin typeface="Barrio"/>
                <a:ea typeface="Barrio"/>
                <a:cs typeface="Barrio"/>
                <a:sym typeface="Barrio"/>
              </a:defRPr>
            </a:lvl1pPr>
            <a:lvl2pPr marR="0" lvl="1"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algn="r"/>
            <a:r>
              <a:rPr lang="en-US" dirty="0">
                <a:solidFill>
                  <a:schemeClr val="bg1">
                    <a:lumMod val="75000"/>
                  </a:schemeClr>
                </a:solidFill>
                <a:latin typeface="Comic Sans MS" panose="030F0702030302020204" pitchFamily="66" charset="0"/>
              </a:rPr>
              <a:t>Teacher’s Notes</a:t>
            </a:r>
          </a:p>
        </p:txBody>
      </p:sp>
      <p:sp>
        <p:nvSpPr>
          <p:cNvPr id="5" name="Title 1">
            <a:extLst>
              <a:ext uri="{FF2B5EF4-FFF2-40B4-BE49-F238E27FC236}">
                <a16:creationId xmlns:a16="http://schemas.microsoft.com/office/drawing/2014/main" id="{9A0CCCCF-60AF-4DB0-92FC-986E587DFAFD}"/>
              </a:ext>
            </a:extLst>
          </p:cNvPr>
          <p:cNvSpPr txBox="1">
            <a:spLocks/>
          </p:cNvSpPr>
          <p:nvPr userDrawn="1"/>
        </p:nvSpPr>
        <p:spPr>
          <a:xfrm>
            <a:off x="311700" y="938053"/>
            <a:ext cx="2392167" cy="34641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Barrio"/>
              <a:buNone/>
              <a:defRPr sz="2800" b="0" i="0" u="none" strike="noStrike" cap="none">
                <a:solidFill>
                  <a:schemeClr val="dk2"/>
                </a:solidFill>
                <a:latin typeface="Barrio"/>
                <a:ea typeface="Barrio"/>
                <a:cs typeface="Barrio"/>
                <a:sym typeface="Barrio"/>
              </a:defRPr>
            </a:lvl1pPr>
            <a:lvl2pPr marR="0" lvl="1"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algn="l"/>
            <a:r>
              <a:rPr lang="en-US" sz="1200" dirty="0">
                <a:solidFill>
                  <a:schemeClr val="tx2">
                    <a:lumMod val="50000"/>
                  </a:schemeClr>
                </a:solidFill>
                <a:latin typeface="Calibri" panose="020F0502020204030204" pitchFamily="34" charset="0"/>
              </a:rPr>
              <a:t>Time: </a:t>
            </a:r>
            <a:r>
              <a:rPr lang="en-US" sz="1200" dirty="0">
                <a:solidFill>
                  <a:schemeClr val="tx1"/>
                </a:solidFill>
                <a:latin typeface="Calibri" panose="020F0502020204030204" pitchFamily="34" charset="0"/>
              </a:rPr>
              <a:t>10 - 15 mins</a:t>
            </a:r>
          </a:p>
        </p:txBody>
      </p:sp>
      <p:sp>
        <p:nvSpPr>
          <p:cNvPr id="8" name="Title 1">
            <a:extLst>
              <a:ext uri="{FF2B5EF4-FFF2-40B4-BE49-F238E27FC236}">
                <a16:creationId xmlns:a16="http://schemas.microsoft.com/office/drawing/2014/main" id="{2546659E-7AAB-45F3-BB0E-57EA48237670}"/>
              </a:ext>
            </a:extLst>
          </p:cNvPr>
          <p:cNvSpPr txBox="1">
            <a:spLocks/>
          </p:cNvSpPr>
          <p:nvPr userDrawn="1"/>
        </p:nvSpPr>
        <p:spPr>
          <a:xfrm>
            <a:off x="367973" y="1373726"/>
            <a:ext cx="1038798" cy="37715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Barrio"/>
              <a:buNone/>
              <a:defRPr sz="2800" b="0" i="0" u="none" strike="noStrike" cap="none">
                <a:solidFill>
                  <a:schemeClr val="dk2"/>
                </a:solidFill>
                <a:latin typeface="Barrio"/>
                <a:ea typeface="Barrio"/>
                <a:cs typeface="Barrio"/>
                <a:sym typeface="Barrio"/>
              </a:defRPr>
            </a:lvl1pPr>
            <a:lvl2pPr marR="0" lvl="1"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algn="l"/>
            <a:r>
              <a:rPr lang="en-US" sz="1100" dirty="0">
                <a:solidFill>
                  <a:srgbClr val="9E7800"/>
                </a:solidFill>
                <a:latin typeface="Calibri" panose="020F0502020204030204" pitchFamily="34" charset="0"/>
              </a:rPr>
              <a:t>Objectives:</a:t>
            </a:r>
          </a:p>
        </p:txBody>
      </p:sp>
      <p:sp>
        <p:nvSpPr>
          <p:cNvPr id="10" name="Text Placeholder 9">
            <a:extLst>
              <a:ext uri="{FF2B5EF4-FFF2-40B4-BE49-F238E27FC236}">
                <a16:creationId xmlns:a16="http://schemas.microsoft.com/office/drawing/2014/main" id="{5E110B44-1CE4-4548-81DA-6232A9E26E64}"/>
              </a:ext>
            </a:extLst>
          </p:cNvPr>
          <p:cNvSpPr>
            <a:spLocks noGrp="1"/>
          </p:cNvSpPr>
          <p:nvPr>
            <p:ph type="body" sz="quarter" idx="12" hasCustomPrompt="1"/>
          </p:nvPr>
        </p:nvSpPr>
        <p:spPr>
          <a:xfrm>
            <a:off x="1195703" y="1464309"/>
            <a:ext cx="7516466" cy="195141"/>
          </a:xfrm>
        </p:spPr>
        <p:txBody>
          <a:bodyPr lIns="0" tIns="0" rIns="0" bIns="0"/>
          <a:lstStyle>
            <a:lvl1pPr marL="0" indent="0">
              <a:buFontTx/>
              <a:buNone/>
              <a:defRPr sz="1100">
                <a:solidFill>
                  <a:schemeClr val="tx1"/>
                </a:solidFill>
                <a:latin typeface="Calibri" panose="020F0502020204030204" pitchFamily="34" charset="0"/>
                <a:cs typeface="Calibri" panose="020F0502020204030204" pitchFamily="34" charset="0"/>
              </a:defRPr>
            </a:lvl1pPr>
          </a:lstStyle>
          <a:p>
            <a:pPr lvl="0"/>
            <a:r>
              <a:rPr lang="en-US" dirty="0"/>
              <a:t>Add objectives here</a:t>
            </a:r>
          </a:p>
        </p:txBody>
      </p:sp>
      <p:sp>
        <p:nvSpPr>
          <p:cNvPr id="17" name="Title 1">
            <a:extLst>
              <a:ext uri="{FF2B5EF4-FFF2-40B4-BE49-F238E27FC236}">
                <a16:creationId xmlns:a16="http://schemas.microsoft.com/office/drawing/2014/main" id="{10BBE86D-F1C7-4945-B4C1-3D348FAD4245}"/>
              </a:ext>
            </a:extLst>
          </p:cNvPr>
          <p:cNvSpPr txBox="1">
            <a:spLocks/>
          </p:cNvSpPr>
          <p:nvPr userDrawn="1"/>
        </p:nvSpPr>
        <p:spPr>
          <a:xfrm>
            <a:off x="311700" y="2291174"/>
            <a:ext cx="2705819" cy="37715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Barrio"/>
              <a:buNone/>
              <a:defRPr sz="2800" b="0" i="0" u="none" strike="noStrike" cap="none">
                <a:solidFill>
                  <a:schemeClr val="dk2"/>
                </a:solidFill>
                <a:latin typeface="Barrio"/>
                <a:ea typeface="Barrio"/>
                <a:cs typeface="Barrio"/>
                <a:sym typeface="Barrio"/>
              </a:defRPr>
            </a:lvl1pPr>
            <a:lvl2pPr marR="0" lvl="1"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algn="l"/>
            <a:r>
              <a:rPr lang="en-US" sz="1200" dirty="0">
                <a:solidFill>
                  <a:schemeClr val="tx2">
                    <a:lumMod val="50000"/>
                  </a:schemeClr>
                </a:solidFill>
                <a:latin typeface="Calibri" panose="020F0502020204030204" pitchFamily="34" charset="0"/>
              </a:rPr>
              <a:t>Resources in this slide show:</a:t>
            </a:r>
          </a:p>
        </p:txBody>
      </p:sp>
      <p:sp>
        <p:nvSpPr>
          <p:cNvPr id="18" name="Title 1">
            <a:extLst>
              <a:ext uri="{FF2B5EF4-FFF2-40B4-BE49-F238E27FC236}">
                <a16:creationId xmlns:a16="http://schemas.microsoft.com/office/drawing/2014/main" id="{D77CA52E-3872-474B-9055-B61BD4FD3FAA}"/>
              </a:ext>
            </a:extLst>
          </p:cNvPr>
          <p:cNvSpPr txBox="1">
            <a:spLocks/>
          </p:cNvSpPr>
          <p:nvPr userDrawn="1"/>
        </p:nvSpPr>
        <p:spPr>
          <a:xfrm>
            <a:off x="3186342" y="2291174"/>
            <a:ext cx="2705819" cy="37715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Barrio"/>
              <a:buNone/>
              <a:defRPr sz="2800" b="0" i="0" u="none" strike="noStrike" cap="none">
                <a:solidFill>
                  <a:schemeClr val="dk2"/>
                </a:solidFill>
                <a:latin typeface="Barrio"/>
                <a:ea typeface="Barrio"/>
                <a:cs typeface="Barrio"/>
                <a:sym typeface="Barrio"/>
              </a:defRPr>
            </a:lvl1pPr>
            <a:lvl2pPr marR="0" lvl="1"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algn="l"/>
            <a:r>
              <a:rPr lang="en-US" sz="1200" dirty="0">
                <a:solidFill>
                  <a:schemeClr val="tx2">
                    <a:lumMod val="50000"/>
                  </a:schemeClr>
                </a:solidFill>
                <a:latin typeface="Calibri" panose="020F0502020204030204" pitchFamily="34" charset="0"/>
              </a:rPr>
              <a:t>Materials in the resources pack:</a:t>
            </a:r>
          </a:p>
        </p:txBody>
      </p:sp>
      <p:sp>
        <p:nvSpPr>
          <p:cNvPr id="19" name="Title 1">
            <a:extLst>
              <a:ext uri="{FF2B5EF4-FFF2-40B4-BE49-F238E27FC236}">
                <a16:creationId xmlns:a16="http://schemas.microsoft.com/office/drawing/2014/main" id="{CDA3877A-31CB-4C48-BACF-5B1B61C2168C}"/>
              </a:ext>
            </a:extLst>
          </p:cNvPr>
          <p:cNvSpPr txBox="1">
            <a:spLocks/>
          </p:cNvSpPr>
          <p:nvPr userDrawn="1"/>
        </p:nvSpPr>
        <p:spPr>
          <a:xfrm>
            <a:off x="6068068" y="2291174"/>
            <a:ext cx="2705819" cy="37715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Barrio"/>
              <a:buNone/>
              <a:defRPr sz="2800" b="0" i="0" u="none" strike="noStrike" cap="none">
                <a:solidFill>
                  <a:schemeClr val="dk2"/>
                </a:solidFill>
                <a:latin typeface="Barrio"/>
                <a:ea typeface="Barrio"/>
                <a:cs typeface="Barrio"/>
                <a:sym typeface="Barrio"/>
              </a:defRPr>
            </a:lvl1pPr>
            <a:lvl2pPr marR="0" lvl="1"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algn="l"/>
            <a:r>
              <a:rPr lang="en-US" sz="1200" dirty="0">
                <a:solidFill>
                  <a:schemeClr val="tx2">
                    <a:lumMod val="50000"/>
                  </a:schemeClr>
                </a:solidFill>
                <a:latin typeface="Calibri" panose="020F0502020204030204" pitchFamily="34" charset="0"/>
              </a:rPr>
              <a:t>Supplies required:</a:t>
            </a:r>
          </a:p>
        </p:txBody>
      </p:sp>
      <p:sp>
        <p:nvSpPr>
          <p:cNvPr id="21" name="Text Placeholder 20">
            <a:extLst>
              <a:ext uri="{FF2B5EF4-FFF2-40B4-BE49-F238E27FC236}">
                <a16:creationId xmlns:a16="http://schemas.microsoft.com/office/drawing/2014/main" id="{17B4B1B4-5D50-425A-80FA-F97573AED572}"/>
              </a:ext>
            </a:extLst>
          </p:cNvPr>
          <p:cNvSpPr>
            <a:spLocks noGrp="1"/>
          </p:cNvSpPr>
          <p:nvPr>
            <p:ph type="body" sz="quarter" idx="14" hasCustomPrompt="1"/>
          </p:nvPr>
        </p:nvSpPr>
        <p:spPr>
          <a:xfrm>
            <a:off x="311650" y="2725266"/>
            <a:ext cx="2705870" cy="836146"/>
          </a:xfrm>
        </p:spPr>
        <p:txBody>
          <a:bodyPr/>
          <a:lstStyle>
            <a:lvl1pPr marL="171450" indent="-171450">
              <a:buFont typeface="Wingdings" panose="05000000000000000000" pitchFamily="2" charset="2"/>
              <a:buChar char="§"/>
              <a:defRPr sz="1050">
                <a:solidFill>
                  <a:schemeClr val="tx1"/>
                </a:solidFill>
                <a:latin typeface="+mn-lt"/>
                <a:cs typeface="Calibri" panose="020F0502020204030204" pitchFamily="34" charset="0"/>
              </a:defRPr>
            </a:lvl1pPr>
          </a:lstStyle>
          <a:p>
            <a:pPr lvl="0"/>
            <a:r>
              <a:rPr lang="en-US" dirty="0"/>
              <a:t>Add resources here</a:t>
            </a:r>
          </a:p>
          <a:p>
            <a:pPr lvl="0"/>
            <a:endParaRPr lang="en-US" dirty="0"/>
          </a:p>
          <a:p>
            <a:pPr lvl="0"/>
            <a:endParaRPr lang="en-US" dirty="0"/>
          </a:p>
          <a:p>
            <a:pPr lvl="0"/>
            <a:endParaRPr lang="en-US" dirty="0"/>
          </a:p>
          <a:p>
            <a:pPr lvl="0"/>
            <a:endParaRPr lang="en-US" dirty="0"/>
          </a:p>
          <a:p>
            <a:pPr lvl="0"/>
            <a:endParaRPr lang="en-US" dirty="0"/>
          </a:p>
          <a:p>
            <a:pPr lvl="0"/>
            <a:endParaRPr lang="en-US" dirty="0"/>
          </a:p>
        </p:txBody>
      </p:sp>
      <p:sp>
        <p:nvSpPr>
          <p:cNvPr id="22" name="Text Placeholder 20">
            <a:extLst>
              <a:ext uri="{FF2B5EF4-FFF2-40B4-BE49-F238E27FC236}">
                <a16:creationId xmlns:a16="http://schemas.microsoft.com/office/drawing/2014/main" id="{C95C750D-FCE3-4E42-8B42-D4D93746B0E0}"/>
              </a:ext>
            </a:extLst>
          </p:cNvPr>
          <p:cNvSpPr>
            <a:spLocks noGrp="1"/>
          </p:cNvSpPr>
          <p:nvPr>
            <p:ph type="body" sz="quarter" idx="15" hasCustomPrompt="1"/>
          </p:nvPr>
        </p:nvSpPr>
        <p:spPr>
          <a:xfrm>
            <a:off x="3186342" y="2725266"/>
            <a:ext cx="2705870" cy="828572"/>
          </a:xfrm>
        </p:spPr>
        <p:txBody>
          <a:bodyPr/>
          <a:lstStyle>
            <a:lvl1pPr marL="171450" indent="-171450">
              <a:buFont typeface="Wingdings" panose="05000000000000000000" pitchFamily="2" charset="2"/>
              <a:buChar char="§"/>
              <a:defRPr sz="1050">
                <a:solidFill>
                  <a:schemeClr val="tx1"/>
                </a:solidFill>
                <a:latin typeface="+mn-lt"/>
                <a:cs typeface="Calibri" panose="020F0502020204030204" pitchFamily="34" charset="0"/>
              </a:defRPr>
            </a:lvl1pPr>
          </a:lstStyle>
          <a:p>
            <a:pPr lvl="0"/>
            <a:r>
              <a:rPr lang="en-US" dirty="0"/>
              <a:t>Add material here</a:t>
            </a:r>
          </a:p>
        </p:txBody>
      </p:sp>
      <p:sp>
        <p:nvSpPr>
          <p:cNvPr id="23" name="Text Placeholder 20">
            <a:extLst>
              <a:ext uri="{FF2B5EF4-FFF2-40B4-BE49-F238E27FC236}">
                <a16:creationId xmlns:a16="http://schemas.microsoft.com/office/drawing/2014/main" id="{1C781EEB-97B9-40C8-8382-6F9B05025730}"/>
              </a:ext>
            </a:extLst>
          </p:cNvPr>
          <p:cNvSpPr>
            <a:spLocks noGrp="1"/>
          </p:cNvSpPr>
          <p:nvPr>
            <p:ph type="body" sz="quarter" idx="16" hasCustomPrompt="1"/>
          </p:nvPr>
        </p:nvSpPr>
        <p:spPr>
          <a:xfrm>
            <a:off x="6068068" y="2724590"/>
            <a:ext cx="2705870" cy="1698723"/>
          </a:xfrm>
        </p:spPr>
        <p:txBody>
          <a:bodyPr/>
          <a:lstStyle>
            <a:lvl1pPr marL="171450" indent="-171450">
              <a:buFont typeface="Wingdings" panose="05000000000000000000" pitchFamily="2" charset="2"/>
              <a:buChar char="§"/>
              <a:defRPr sz="1050">
                <a:solidFill>
                  <a:schemeClr val="tx1"/>
                </a:solidFill>
                <a:latin typeface="+mn-lt"/>
                <a:cs typeface="Calibri" panose="020F0502020204030204" pitchFamily="34" charset="0"/>
              </a:defRPr>
            </a:lvl1pPr>
          </a:lstStyle>
          <a:p>
            <a:pPr lvl="0"/>
            <a:r>
              <a:rPr lang="en-US" dirty="0"/>
              <a:t>Add supplies here</a:t>
            </a:r>
          </a:p>
        </p:txBody>
      </p:sp>
      <p:sp>
        <p:nvSpPr>
          <p:cNvPr id="24" name="TextBox 23">
            <a:extLst>
              <a:ext uri="{FF2B5EF4-FFF2-40B4-BE49-F238E27FC236}">
                <a16:creationId xmlns:a16="http://schemas.microsoft.com/office/drawing/2014/main" id="{7C4774EB-E34B-4D50-B681-80F39E42CA13}"/>
              </a:ext>
            </a:extLst>
          </p:cNvPr>
          <p:cNvSpPr txBox="1"/>
          <p:nvPr userDrawn="1"/>
        </p:nvSpPr>
        <p:spPr>
          <a:xfrm>
            <a:off x="2266289" y="4810978"/>
            <a:ext cx="4611422"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400" dirty="0">
                <a:solidFill>
                  <a:schemeClr val="tx1"/>
                </a:solidFill>
                <a:latin typeface="+mn-lt"/>
              </a:rPr>
              <a:t>[ Press space bar or left-mouse</a:t>
            </a:r>
            <a:r>
              <a:rPr lang="en-US" sz="1400" baseline="0" dirty="0">
                <a:solidFill>
                  <a:schemeClr val="tx1"/>
                </a:solidFill>
                <a:latin typeface="+mn-lt"/>
              </a:rPr>
              <a:t> click to start slide show ]</a:t>
            </a:r>
            <a:endParaRPr lang="en-US" sz="1400" dirty="0">
              <a:solidFill>
                <a:schemeClr val="tx1"/>
              </a:solidFill>
              <a:latin typeface="+mn-lt"/>
            </a:endParaRPr>
          </a:p>
        </p:txBody>
      </p:sp>
      <p:sp>
        <p:nvSpPr>
          <p:cNvPr id="25" name="Title 1">
            <a:extLst>
              <a:ext uri="{FF2B5EF4-FFF2-40B4-BE49-F238E27FC236}">
                <a16:creationId xmlns:a16="http://schemas.microsoft.com/office/drawing/2014/main" id="{CE7EE7C4-5AE9-4C5B-BC96-3D8E34EA121B}"/>
              </a:ext>
            </a:extLst>
          </p:cNvPr>
          <p:cNvSpPr txBox="1">
            <a:spLocks/>
          </p:cNvSpPr>
          <p:nvPr userDrawn="1"/>
        </p:nvSpPr>
        <p:spPr>
          <a:xfrm>
            <a:off x="311650" y="2474961"/>
            <a:ext cx="2705819" cy="30963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Barrio"/>
              <a:buNone/>
              <a:defRPr sz="2800" b="0" i="0" u="none" strike="noStrike" cap="none">
                <a:solidFill>
                  <a:schemeClr val="dk2"/>
                </a:solidFill>
                <a:latin typeface="Barrio"/>
                <a:ea typeface="Barrio"/>
                <a:cs typeface="Barrio"/>
                <a:sym typeface="Barrio"/>
              </a:defRPr>
            </a:lvl1pPr>
            <a:lvl2pPr marR="0" lvl="1"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algn="l"/>
            <a:r>
              <a:rPr lang="en-US" sz="900" dirty="0">
                <a:solidFill>
                  <a:schemeClr val="tx1"/>
                </a:solidFill>
                <a:latin typeface="Calibri" panose="020F0502020204030204" pitchFamily="34" charset="0"/>
              </a:rPr>
              <a:t>These are ready to go!</a:t>
            </a:r>
          </a:p>
        </p:txBody>
      </p:sp>
      <p:sp>
        <p:nvSpPr>
          <p:cNvPr id="26" name="Title 1">
            <a:extLst>
              <a:ext uri="{FF2B5EF4-FFF2-40B4-BE49-F238E27FC236}">
                <a16:creationId xmlns:a16="http://schemas.microsoft.com/office/drawing/2014/main" id="{B46C8202-069D-40E3-BB7A-E705EB8FA93D}"/>
              </a:ext>
            </a:extLst>
          </p:cNvPr>
          <p:cNvSpPr txBox="1">
            <a:spLocks/>
          </p:cNvSpPr>
          <p:nvPr userDrawn="1"/>
        </p:nvSpPr>
        <p:spPr>
          <a:xfrm>
            <a:off x="3186292" y="2471665"/>
            <a:ext cx="2881776" cy="30963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Barrio"/>
              <a:buNone/>
              <a:defRPr sz="2800" b="0" i="0" u="none" strike="noStrike" cap="none">
                <a:solidFill>
                  <a:schemeClr val="dk2"/>
                </a:solidFill>
                <a:latin typeface="Barrio"/>
                <a:ea typeface="Barrio"/>
                <a:cs typeface="Barrio"/>
                <a:sym typeface="Barrio"/>
              </a:defRPr>
            </a:lvl1pPr>
            <a:lvl2pPr marR="0" lvl="1"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algn="l"/>
            <a:r>
              <a:rPr lang="en-US" sz="900" dirty="0">
                <a:solidFill>
                  <a:schemeClr val="tx1"/>
                </a:solidFill>
                <a:latin typeface="Calibri" panose="020F0502020204030204" pitchFamily="34" charset="0"/>
              </a:rPr>
              <a:t>You need to print / prepare these before class.</a:t>
            </a:r>
          </a:p>
        </p:txBody>
      </p:sp>
      <p:sp>
        <p:nvSpPr>
          <p:cNvPr id="27" name="Title 1">
            <a:extLst>
              <a:ext uri="{FF2B5EF4-FFF2-40B4-BE49-F238E27FC236}">
                <a16:creationId xmlns:a16="http://schemas.microsoft.com/office/drawing/2014/main" id="{C267B8AC-28EF-4F6A-9B2D-9A4FEF3418F2}"/>
              </a:ext>
            </a:extLst>
          </p:cNvPr>
          <p:cNvSpPr txBox="1">
            <a:spLocks/>
          </p:cNvSpPr>
          <p:nvPr userDrawn="1"/>
        </p:nvSpPr>
        <p:spPr>
          <a:xfrm>
            <a:off x="6068068" y="2470994"/>
            <a:ext cx="2705768" cy="30963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Barrio"/>
              <a:buNone/>
              <a:defRPr sz="2800" b="0" i="0" u="none" strike="noStrike" cap="none">
                <a:solidFill>
                  <a:schemeClr val="dk2"/>
                </a:solidFill>
                <a:latin typeface="Barrio"/>
                <a:ea typeface="Barrio"/>
                <a:cs typeface="Barrio"/>
                <a:sym typeface="Barrio"/>
              </a:defRPr>
            </a:lvl1pPr>
            <a:lvl2pPr marR="0" lvl="1"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algn="l"/>
            <a:r>
              <a:rPr lang="en-US" sz="900" dirty="0">
                <a:solidFill>
                  <a:schemeClr val="tx1"/>
                </a:solidFill>
                <a:latin typeface="Calibri" panose="020F0502020204030204" pitchFamily="34" charset="0"/>
              </a:rPr>
              <a:t>You need to provide these.</a:t>
            </a:r>
          </a:p>
        </p:txBody>
      </p:sp>
      <p:pic>
        <p:nvPicPr>
          <p:cNvPr id="28" name="Picture 27" descr="A picture containing drawing&#10;&#10;Description automatically generated">
            <a:extLst>
              <a:ext uri="{FF2B5EF4-FFF2-40B4-BE49-F238E27FC236}">
                <a16:creationId xmlns:a16="http://schemas.microsoft.com/office/drawing/2014/main" id="{35331CDA-AF9B-41C5-84B5-02D3AA5E5CD2}"/>
              </a:ext>
            </a:extLst>
          </p:cNvPr>
          <p:cNvPicPr>
            <a:picLocks noChangeAspect="1"/>
          </p:cNvPicPr>
          <p:nvPr userDrawn="1"/>
        </p:nvPicPr>
        <p:blipFill>
          <a:blip r:embed="rId2"/>
          <a:stretch>
            <a:fillRect/>
          </a:stretch>
        </p:blipFill>
        <p:spPr>
          <a:xfrm>
            <a:off x="2634448" y="962571"/>
            <a:ext cx="2709839" cy="385381"/>
          </a:xfrm>
          <a:prstGeom prst="rect">
            <a:avLst/>
          </a:prstGeom>
        </p:spPr>
      </p:pic>
      <p:sp>
        <p:nvSpPr>
          <p:cNvPr id="29" name="Title 1">
            <a:extLst>
              <a:ext uri="{FF2B5EF4-FFF2-40B4-BE49-F238E27FC236}">
                <a16:creationId xmlns:a16="http://schemas.microsoft.com/office/drawing/2014/main" id="{2074E5EA-1A8C-4043-8051-BE7CF7EF6B65}"/>
              </a:ext>
            </a:extLst>
          </p:cNvPr>
          <p:cNvSpPr txBox="1">
            <a:spLocks/>
          </p:cNvSpPr>
          <p:nvPr userDrawn="1"/>
        </p:nvSpPr>
        <p:spPr>
          <a:xfrm>
            <a:off x="367922" y="1612450"/>
            <a:ext cx="1097900" cy="37715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Barrio"/>
              <a:buNone/>
              <a:defRPr sz="2800" b="0" i="0" u="none" strike="noStrike" cap="none">
                <a:solidFill>
                  <a:schemeClr val="dk2"/>
                </a:solidFill>
                <a:latin typeface="Barrio"/>
                <a:ea typeface="Barrio"/>
                <a:cs typeface="Barrio"/>
                <a:sym typeface="Barrio"/>
              </a:defRPr>
            </a:lvl1pPr>
            <a:lvl2pPr marR="0" lvl="1"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algn="l"/>
            <a:r>
              <a:rPr lang="en-US" sz="1100" dirty="0">
                <a:solidFill>
                  <a:schemeClr val="tx2">
                    <a:lumMod val="50000"/>
                  </a:schemeClr>
                </a:solidFill>
                <a:latin typeface="Calibri" panose="020F0502020204030204" pitchFamily="34" charset="0"/>
              </a:rPr>
              <a:t>New letters:</a:t>
            </a:r>
          </a:p>
        </p:txBody>
      </p:sp>
      <p:sp>
        <p:nvSpPr>
          <p:cNvPr id="30" name="Text Placeholder 9">
            <a:extLst>
              <a:ext uri="{FF2B5EF4-FFF2-40B4-BE49-F238E27FC236}">
                <a16:creationId xmlns:a16="http://schemas.microsoft.com/office/drawing/2014/main" id="{808BC7AD-EF38-41F4-BE69-211148E99FD1}"/>
              </a:ext>
            </a:extLst>
          </p:cNvPr>
          <p:cNvSpPr>
            <a:spLocks noGrp="1"/>
          </p:cNvSpPr>
          <p:nvPr>
            <p:ph type="body" sz="quarter" idx="17" hasCustomPrompt="1"/>
          </p:nvPr>
        </p:nvSpPr>
        <p:spPr>
          <a:xfrm>
            <a:off x="1195703" y="1685171"/>
            <a:ext cx="7519233" cy="200054"/>
          </a:xfrm>
        </p:spPr>
        <p:txBody>
          <a:bodyPr lIns="0" tIns="0" rIns="0" bIns="0"/>
          <a:lstStyle>
            <a:lvl1pPr marL="0" indent="0">
              <a:buFontTx/>
              <a:buNone/>
              <a:defRPr sz="1100">
                <a:solidFill>
                  <a:schemeClr val="tx1"/>
                </a:solidFill>
                <a:latin typeface="Calibri" panose="020F0502020204030204" pitchFamily="34" charset="0"/>
                <a:cs typeface="Calibri" panose="020F0502020204030204" pitchFamily="34" charset="0"/>
              </a:defRPr>
            </a:lvl1pPr>
          </a:lstStyle>
          <a:p>
            <a:pPr lvl="0"/>
            <a:r>
              <a:rPr lang="en-US" dirty="0"/>
              <a:t>Add new letters here</a:t>
            </a:r>
          </a:p>
        </p:txBody>
      </p:sp>
      <p:sp>
        <p:nvSpPr>
          <p:cNvPr id="49" name="Rectangle 48">
            <a:extLst>
              <a:ext uri="{FF2B5EF4-FFF2-40B4-BE49-F238E27FC236}">
                <a16:creationId xmlns:a16="http://schemas.microsoft.com/office/drawing/2014/main" id="{3540BA05-DEDC-43AD-899E-B51D87706DB4}"/>
              </a:ext>
            </a:extLst>
          </p:cNvPr>
          <p:cNvSpPr/>
          <p:nvPr userDrawn="1"/>
        </p:nvSpPr>
        <p:spPr>
          <a:xfrm>
            <a:off x="429065" y="1436722"/>
            <a:ext cx="8344771" cy="471304"/>
          </a:xfrm>
          <a:prstGeom prst="rect">
            <a:avLst/>
          </a:prstGeom>
          <a:noFill/>
          <a:ln w="63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Slide Number Placeholder 2">
            <a:extLst>
              <a:ext uri="{FF2B5EF4-FFF2-40B4-BE49-F238E27FC236}">
                <a16:creationId xmlns:a16="http://schemas.microsoft.com/office/drawing/2014/main" id="{82AA84AE-B665-4B25-96EC-DEFB8AA3B1AE}"/>
              </a:ext>
            </a:extLst>
          </p:cNvPr>
          <p:cNvSpPr txBox="1">
            <a:spLocks/>
          </p:cNvSpPr>
          <p:nvPr userDrawn="1"/>
        </p:nvSpPr>
        <p:spPr>
          <a:xfrm>
            <a:off x="9265" y="4839821"/>
            <a:ext cx="1981201" cy="274637"/>
          </a:xfrm>
          <a:prstGeom prst="rect">
            <a:avLst/>
          </a:prstGeom>
        </p:spPr>
        <p:txBody>
          <a:bodyPr vert="horz" lIns="90000" tIns="45720" rIns="91440" bIns="45720"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00" b="0" i="0" u="none" strike="noStrike" cap="none">
                <a:solidFill>
                  <a:schemeClr val="tx1">
                    <a:tint val="75000"/>
                  </a:schemeClr>
                </a:solidFill>
                <a:latin typeface="Didact Gothic" panose="00000500000000000000" pitchFamily="2"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dirty="0">
                <a:latin typeface="Calibri" panose="020F0502020204030204" pitchFamily="34" charset="0"/>
              </a:rPr>
              <a:t>© ESLKidStuff.com </a:t>
            </a:r>
          </a:p>
        </p:txBody>
      </p:sp>
      <p:sp>
        <p:nvSpPr>
          <p:cNvPr id="80" name="Title 1">
            <a:extLst>
              <a:ext uri="{FF2B5EF4-FFF2-40B4-BE49-F238E27FC236}">
                <a16:creationId xmlns:a16="http://schemas.microsoft.com/office/drawing/2014/main" id="{9DEEA9E8-5677-43E5-AE4E-E87A9B2B060A}"/>
              </a:ext>
            </a:extLst>
          </p:cNvPr>
          <p:cNvSpPr txBox="1">
            <a:spLocks/>
          </p:cNvSpPr>
          <p:nvPr userDrawn="1"/>
        </p:nvSpPr>
        <p:spPr>
          <a:xfrm>
            <a:off x="311651" y="3677525"/>
            <a:ext cx="673088" cy="33990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Barrio"/>
              <a:buNone/>
              <a:defRPr sz="2800" b="0" i="0" u="none" strike="noStrike" cap="none">
                <a:solidFill>
                  <a:schemeClr val="dk2"/>
                </a:solidFill>
                <a:latin typeface="Barrio"/>
                <a:ea typeface="Barrio"/>
                <a:cs typeface="Barrio"/>
                <a:sym typeface="Barrio"/>
              </a:defRPr>
            </a:lvl1pPr>
            <a:lvl2pPr marR="0" lvl="1"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algn="l"/>
            <a:r>
              <a:rPr lang="en-US" sz="1200" dirty="0">
                <a:solidFill>
                  <a:schemeClr val="tx2">
                    <a:lumMod val="50000"/>
                  </a:schemeClr>
                </a:solidFill>
                <a:latin typeface="+mn-lt"/>
              </a:rPr>
              <a:t>Notes:</a:t>
            </a:r>
          </a:p>
        </p:txBody>
      </p:sp>
      <p:sp>
        <p:nvSpPr>
          <p:cNvPr id="81" name="Text Placeholder 20">
            <a:extLst>
              <a:ext uri="{FF2B5EF4-FFF2-40B4-BE49-F238E27FC236}">
                <a16:creationId xmlns:a16="http://schemas.microsoft.com/office/drawing/2014/main" id="{BB3579AA-7FE1-4978-9707-A7DC33C11200}"/>
              </a:ext>
            </a:extLst>
          </p:cNvPr>
          <p:cNvSpPr>
            <a:spLocks noGrp="1"/>
          </p:cNvSpPr>
          <p:nvPr>
            <p:ph type="body" sz="quarter" idx="18" hasCustomPrompt="1"/>
          </p:nvPr>
        </p:nvSpPr>
        <p:spPr>
          <a:xfrm>
            <a:off x="311649" y="3977348"/>
            <a:ext cx="5580511" cy="791974"/>
          </a:xfrm>
        </p:spPr>
        <p:txBody>
          <a:bodyPr lIns="90000" tIns="0" rIns="0" bIns="0"/>
          <a:lstStyle>
            <a:lvl1pPr marL="0" indent="0">
              <a:buFontTx/>
              <a:buNone/>
              <a:defRPr sz="1050">
                <a:solidFill>
                  <a:schemeClr val="tx1"/>
                </a:solidFill>
                <a:latin typeface="Calibri" panose="020F0502020204030204" pitchFamily="34" charset="0"/>
                <a:cs typeface="Calibri" panose="020F0502020204030204" pitchFamily="34" charset="0"/>
              </a:defRPr>
            </a:lvl1pPr>
          </a:lstStyle>
          <a:p>
            <a:pPr lvl="0"/>
            <a:r>
              <a:rPr lang="en-US" dirty="0"/>
              <a:t>Add notes here</a:t>
            </a:r>
          </a:p>
        </p:txBody>
      </p:sp>
      <p:sp>
        <p:nvSpPr>
          <p:cNvPr id="82" name="Title 1">
            <a:extLst>
              <a:ext uri="{FF2B5EF4-FFF2-40B4-BE49-F238E27FC236}">
                <a16:creationId xmlns:a16="http://schemas.microsoft.com/office/drawing/2014/main" id="{2A8DBBB2-EB0D-481A-AE2F-1BD97D1113AB}"/>
              </a:ext>
            </a:extLst>
          </p:cNvPr>
          <p:cNvSpPr txBox="1">
            <a:spLocks/>
          </p:cNvSpPr>
          <p:nvPr userDrawn="1"/>
        </p:nvSpPr>
        <p:spPr>
          <a:xfrm>
            <a:off x="311649" y="14534"/>
            <a:ext cx="1484726" cy="339901"/>
          </a:xfrm>
          <a:prstGeom prst="rect">
            <a:avLst/>
          </a:prstGeom>
          <a:noFill/>
          <a:ln>
            <a:noFill/>
          </a:ln>
        </p:spPr>
        <p:txBody>
          <a:bodyPr spcFirstLastPara="1" wrap="square" lIns="91425" tIns="91425" rIns="0"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Barrio"/>
              <a:buNone/>
              <a:defRPr sz="2800" b="0" i="0" u="none" strike="noStrike" cap="none">
                <a:solidFill>
                  <a:schemeClr val="dk2"/>
                </a:solidFill>
                <a:latin typeface="Barrio"/>
                <a:ea typeface="Barrio"/>
                <a:cs typeface="Barrio"/>
                <a:sym typeface="Barrio"/>
              </a:defRPr>
            </a:lvl1pPr>
            <a:lvl2pPr marR="0" lvl="1"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algn="l"/>
            <a:r>
              <a:rPr lang="en-US" sz="1200" dirty="0">
                <a:solidFill>
                  <a:schemeClr val="tx1"/>
                </a:solidFill>
                <a:latin typeface="Calibri" panose="020F0502020204030204" pitchFamily="34" charset="0"/>
              </a:rPr>
              <a:t>Alphabet mini-lesson</a:t>
            </a:r>
          </a:p>
        </p:txBody>
      </p:sp>
      <p:sp>
        <p:nvSpPr>
          <p:cNvPr id="83" name="Text Placeholder 9">
            <a:extLst>
              <a:ext uri="{FF2B5EF4-FFF2-40B4-BE49-F238E27FC236}">
                <a16:creationId xmlns:a16="http://schemas.microsoft.com/office/drawing/2014/main" id="{E4C954CC-F6AD-48F6-BC83-23FECC43D966}"/>
              </a:ext>
            </a:extLst>
          </p:cNvPr>
          <p:cNvSpPr>
            <a:spLocks noGrp="1"/>
          </p:cNvSpPr>
          <p:nvPr>
            <p:ph type="body" sz="quarter" idx="19" hasCustomPrompt="1"/>
          </p:nvPr>
        </p:nvSpPr>
        <p:spPr>
          <a:xfrm>
            <a:off x="1802027" y="88795"/>
            <a:ext cx="1336754" cy="195141"/>
          </a:xfrm>
        </p:spPr>
        <p:txBody>
          <a:bodyPr lIns="0" tIns="0" rIns="0" bIns="0"/>
          <a:lstStyle>
            <a:lvl1pPr marL="0" indent="0">
              <a:buFontTx/>
              <a:buNone/>
              <a:defRPr sz="1200">
                <a:solidFill>
                  <a:schemeClr val="tx1"/>
                </a:solidFill>
                <a:latin typeface="Calibri" panose="020F0502020204030204" pitchFamily="34" charset="0"/>
                <a:cs typeface="Calibri" panose="020F0502020204030204" pitchFamily="34" charset="0"/>
              </a:defRPr>
            </a:lvl1pPr>
          </a:lstStyle>
          <a:p>
            <a:pPr lvl="0"/>
            <a:r>
              <a:rPr lang="en-US" dirty="0"/>
              <a:t>1</a:t>
            </a:r>
          </a:p>
        </p:txBody>
      </p:sp>
      <p:pic>
        <p:nvPicPr>
          <p:cNvPr id="6" name="Picture 5">
            <a:extLst>
              <a:ext uri="{FF2B5EF4-FFF2-40B4-BE49-F238E27FC236}">
                <a16:creationId xmlns:a16="http://schemas.microsoft.com/office/drawing/2014/main" id="{36429CF1-B04F-4A9D-882B-9066A1096B30}"/>
              </a:ext>
            </a:extLst>
          </p:cNvPr>
          <p:cNvPicPr>
            <a:picLocks noChangeAspect="1"/>
          </p:cNvPicPr>
          <p:nvPr userDrawn="1"/>
        </p:nvPicPr>
        <p:blipFill>
          <a:blip r:embed="rId3"/>
          <a:stretch>
            <a:fillRect/>
          </a:stretch>
        </p:blipFill>
        <p:spPr>
          <a:xfrm>
            <a:off x="5498038" y="874079"/>
            <a:ext cx="481626" cy="512108"/>
          </a:xfrm>
          <a:prstGeom prst="rect">
            <a:avLst/>
          </a:prstGeom>
        </p:spPr>
      </p:pic>
      <p:pic>
        <p:nvPicPr>
          <p:cNvPr id="31" name="Picture 30" descr="A close up of a sign&#10;&#10;Description automatically generated">
            <a:extLst>
              <a:ext uri="{FF2B5EF4-FFF2-40B4-BE49-F238E27FC236}">
                <a16:creationId xmlns:a16="http://schemas.microsoft.com/office/drawing/2014/main" id="{0C2E206B-E0E6-4B35-AB78-4A78F1E8D110}"/>
              </a:ext>
            </a:extLst>
          </p:cNvPr>
          <p:cNvPicPr>
            <a:picLocks noChangeAspect="1"/>
          </p:cNvPicPr>
          <p:nvPr userDrawn="1"/>
        </p:nvPicPr>
        <p:blipFill>
          <a:blip r:embed="rId4"/>
          <a:stretch>
            <a:fillRect/>
          </a:stretch>
        </p:blipFill>
        <p:spPr>
          <a:xfrm>
            <a:off x="7447224" y="3866877"/>
            <a:ext cx="1696776" cy="1272581"/>
          </a:xfrm>
          <a:prstGeom prst="rect">
            <a:avLst/>
          </a:prstGeom>
        </p:spPr>
      </p:pic>
    </p:spTree>
    <p:extLst>
      <p:ext uri="{BB962C8B-B14F-4D97-AF65-F5344CB8AC3E}">
        <p14:creationId xmlns:p14="http://schemas.microsoft.com/office/powerpoint/2010/main" val="2577242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userDrawn="1">
  <p:cSld name="TITLE">
    <p:bg>
      <p:bgPr>
        <a:solidFill>
          <a:srgbClr val="FFF8E5"/>
        </a:solidFill>
        <a:effectLst/>
      </p:bgPr>
    </p:bg>
    <p:spTree>
      <p:nvGrpSpPr>
        <p:cNvPr id="1" name="Shape 8"/>
        <p:cNvGrpSpPr/>
        <p:nvPr/>
      </p:nvGrpSpPr>
      <p:grpSpPr>
        <a:xfrm>
          <a:off x="0" y="0"/>
          <a:ext cx="0" cy="0"/>
          <a:chOff x="0" y="0"/>
          <a:chExt cx="0" cy="0"/>
        </a:xfrm>
      </p:grpSpPr>
      <p:sp>
        <p:nvSpPr>
          <p:cNvPr id="174" name="Google Shape;166;p14">
            <a:extLst>
              <a:ext uri="{FF2B5EF4-FFF2-40B4-BE49-F238E27FC236}">
                <a16:creationId xmlns:a16="http://schemas.microsoft.com/office/drawing/2014/main" id="{99D0D737-E2D9-47A5-A81B-59557A7B7354}"/>
              </a:ext>
            </a:extLst>
          </p:cNvPr>
          <p:cNvSpPr/>
          <p:nvPr userDrawn="1"/>
        </p:nvSpPr>
        <p:spPr>
          <a:xfrm rot="2046432">
            <a:off x="4571109" y="4365608"/>
            <a:ext cx="2585876" cy="2585876"/>
          </a:xfrm>
          <a:custGeom>
            <a:avLst/>
            <a:gdLst/>
            <a:ahLst/>
            <a:cxnLst/>
            <a:rect l="l" t="t" r="r" b="b"/>
            <a:pathLst>
              <a:path w="4458" h="4458" extrusionOk="0">
                <a:moveTo>
                  <a:pt x="2231" y="1"/>
                </a:moveTo>
                <a:cubicBezTo>
                  <a:pt x="1000" y="1"/>
                  <a:pt x="1" y="1000"/>
                  <a:pt x="1" y="2231"/>
                </a:cubicBezTo>
                <a:cubicBezTo>
                  <a:pt x="1" y="3462"/>
                  <a:pt x="1000" y="4457"/>
                  <a:pt x="2231" y="4457"/>
                </a:cubicBezTo>
                <a:cubicBezTo>
                  <a:pt x="3461" y="4457"/>
                  <a:pt x="4457" y="3462"/>
                  <a:pt x="4457" y="2231"/>
                </a:cubicBezTo>
                <a:cubicBezTo>
                  <a:pt x="4457" y="1000"/>
                  <a:pt x="3461" y="1"/>
                  <a:pt x="2231" y="1"/>
                </a:cubicBezTo>
                <a:close/>
              </a:path>
            </a:pathLst>
          </a:custGeom>
          <a:solidFill>
            <a:schemeClr val="tx1">
              <a:lumMod val="20000"/>
              <a:lumOff val="8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66;p14">
            <a:extLst>
              <a:ext uri="{FF2B5EF4-FFF2-40B4-BE49-F238E27FC236}">
                <a16:creationId xmlns:a16="http://schemas.microsoft.com/office/drawing/2014/main" id="{ACD0F1E8-43F3-4557-B643-00A89CCF6438}"/>
              </a:ext>
            </a:extLst>
          </p:cNvPr>
          <p:cNvSpPr/>
          <p:nvPr userDrawn="1"/>
        </p:nvSpPr>
        <p:spPr>
          <a:xfrm rot="2046432">
            <a:off x="-1568548" y="-961698"/>
            <a:ext cx="3239224" cy="3239224"/>
          </a:xfrm>
          <a:custGeom>
            <a:avLst/>
            <a:gdLst/>
            <a:ahLst/>
            <a:cxnLst/>
            <a:rect l="l" t="t" r="r" b="b"/>
            <a:pathLst>
              <a:path w="4458" h="4458" extrusionOk="0">
                <a:moveTo>
                  <a:pt x="2231" y="1"/>
                </a:moveTo>
                <a:cubicBezTo>
                  <a:pt x="1000" y="1"/>
                  <a:pt x="1" y="1000"/>
                  <a:pt x="1" y="2231"/>
                </a:cubicBezTo>
                <a:cubicBezTo>
                  <a:pt x="1" y="3462"/>
                  <a:pt x="1000" y="4457"/>
                  <a:pt x="2231" y="4457"/>
                </a:cubicBezTo>
                <a:cubicBezTo>
                  <a:pt x="3461" y="4457"/>
                  <a:pt x="4457" y="3462"/>
                  <a:pt x="4457" y="2231"/>
                </a:cubicBezTo>
                <a:cubicBezTo>
                  <a:pt x="4457" y="1000"/>
                  <a:pt x="3461" y="1"/>
                  <a:pt x="2231" y="1"/>
                </a:cubicBezTo>
                <a:close/>
              </a:path>
            </a:pathLst>
          </a:custGeom>
          <a:solidFill>
            <a:schemeClr val="accent1">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 name="Google Shape;31;p2"/>
          <p:cNvSpPr txBox="1">
            <a:spLocks noGrp="1"/>
          </p:cNvSpPr>
          <p:nvPr>
            <p:ph type="ctrTitle" hasCustomPrompt="1"/>
          </p:nvPr>
        </p:nvSpPr>
        <p:spPr>
          <a:xfrm>
            <a:off x="589723" y="2785205"/>
            <a:ext cx="7964555" cy="915985"/>
          </a:xfrm>
          <a:prstGeom prst="rect">
            <a:avLst/>
          </a:prstGeom>
        </p:spPr>
        <p:txBody>
          <a:bodyPr spcFirstLastPara="1" wrap="square" lIns="91425" tIns="91425" rIns="91425" bIns="91425" anchor="t" anchorCtr="0">
            <a:noAutofit/>
          </a:bodyPr>
          <a:lstStyle>
            <a:lvl1pPr lvl="0" algn="ctr">
              <a:spcBef>
                <a:spcPts val="0"/>
              </a:spcBef>
              <a:spcAft>
                <a:spcPts val="0"/>
              </a:spcAft>
              <a:buClr>
                <a:srgbClr val="41294A"/>
              </a:buClr>
              <a:buSzPts val="5200"/>
              <a:buNone/>
              <a:defRPr sz="6000" b="1">
                <a:solidFill>
                  <a:srgbClr val="41294A"/>
                </a:solidFill>
                <a:latin typeface="Comic Sans MS" panose="030F0702030302020204" pitchFamily="66" charset="0"/>
                <a:ea typeface="Comic Sans MS" panose="030F0702030302020204" pitchFamily="66" charset="0"/>
                <a:cs typeface="Comic Sans MS" panose="030F0702030302020204" pitchFamily="66" charset="0"/>
                <a:sym typeface="Titan One"/>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r>
              <a:rPr lang="en-US" dirty="0"/>
              <a:t>Lesson title</a:t>
            </a:r>
            <a:endParaRPr dirty="0"/>
          </a:p>
        </p:txBody>
      </p:sp>
      <p:pic>
        <p:nvPicPr>
          <p:cNvPr id="33" name="Picture 32" descr="A picture containing drawing&#10;&#10;Description automatically generated">
            <a:extLst>
              <a:ext uri="{FF2B5EF4-FFF2-40B4-BE49-F238E27FC236}">
                <a16:creationId xmlns:a16="http://schemas.microsoft.com/office/drawing/2014/main" id="{55865403-A66E-4120-A670-F432C3CD96B6}"/>
              </a:ext>
            </a:extLst>
          </p:cNvPr>
          <p:cNvPicPr>
            <a:picLocks noChangeAspect="1"/>
          </p:cNvPicPr>
          <p:nvPr/>
        </p:nvPicPr>
        <p:blipFill>
          <a:blip r:embed="rId3"/>
          <a:stretch>
            <a:fillRect/>
          </a:stretch>
        </p:blipFill>
        <p:spPr>
          <a:xfrm>
            <a:off x="2349106" y="342451"/>
            <a:ext cx="4445789" cy="632260"/>
          </a:xfrm>
          <a:prstGeom prst="rect">
            <a:avLst/>
          </a:prstGeom>
        </p:spPr>
      </p:pic>
      <p:sp>
        <p:nvSpPr>
          <p:cNvPr id="32" name="Google Shape;32;p2"/>
          <p:cNvSpPr txBox="1">
            <a:spLocks noGrp="1"/>
          </p:cNvSpPr>
          <p:nvPr>
            <p:ph type="subTitle" idx="1" hasCustomPrompt="1"/>
          </p:nvPr>
        </p:nvSpPr>
        <p:spPr>
          <a:xfrm>
            <a:off x="3421864" y="3857161"/>
            <a:ext cx="2300273" cy="462600"/>
          </a:xfrm>
          <a:prstGeom prst="rect">
            <a:avLst/>
          </a:prstGeom>
        </p:spPr>
        <p:txBody>
          <a:bodyPr spcFirstLastPara="1" wrap="square" lIns="91425" tIns="91425" rIns="91425" bIns="91425" anchor="t" anchorCtr="0">
            <a:noAutofit/>
          </a:bodyPr>
          <a:lstStyle>
            <a:lvl1pPr marL="457200" lvl="0" indent="-457200" algn="ctr">
              <a:lnSpc>
                <a:spcPct val="100000"/>
              </a:lnSpc>
              <a:spcBef>
                <a:spcPts val="0"/>
              </a:spcBef>
              <a:spcAft>
                <a:spcPts val="0"/>
              </a:spcAft>
              <a:buSzPts val="2800"/>
              <a:buNone/>
              <a:defRPr sz="1800">
                <a:solidFill>
                  <a:srgbClr val="443351"/>
                </a:solidFill>
                <a:latin typeface="Calibri" panose="020F0502020204030204" pitchFamily="34" charset="0"/>
                <a:cs typeface="Calibri" panose="020F0502020204030204" pitchFamily="34" charset="0"/>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r>
              <a:rPr lang="en-US" dirty="0"/>
              <a:t>Lesson number</a:t>
            </a:r>
            <a:endParaRPr dirty="0"/>
          </a:p>
        </p:txBody>
      </p:sp>
      <p:sp>
        <p:nvSpPr>
          <p:cNvPr id="165" name="TextBox 164">
            <a:extLst>
              <a:ext uri="{FF2B5EF4-FFF2-40B4-BE49-F238E27FC236}">
                <a16:creationId xmlns:a16="http://schemas.microsoft.com/office/drawing/2014/main" id="{4F0E879D-9D4F-4EE5-8916-EF7C49A6E0DA}"/>
              </a:ext>
            </a:extLst>
          </p:cNvPr>
          <p:cNvSpPr txBox="1"/>
          <p:nvPr userDrawn="1"/>
        </p:nvSpPr>
        <p:spPr>
          <a:xfrm>
            <a:off x="2823582" y="4752519"/>
            <a:ext cx="3496837"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900" dirty="0">
                <a:solidFill>
                  <a:schemeClr val="tx1"/>
                </a:solidFill>
                <a:latin typeface="Calibri" panose="020F0502020204030204" pitchFamily="34" charset="0"/>
              </a:rPr>
              <a:t>[ Press space bar or left-mouse</a:t>
            </a:r>
            <a:r>
              <a:rPr lang="en-US" sz="900" baseline="0" dirty="0">
                <a:solidFill>
                  <a:schemeClr val="tx1"/>
                </a:solidFill>
                <a:latin typeface="Calibri" panose="020F0502020204030204" pitchFamily="34" charset="0"/>
              </a:rPr>
              <a:t> click to begin ]</a:t>
            </a:r>
            <a:endParaRPr lang="en-US" sz="900" dirty="0">
              <a:solidFill>
                <a:schemeClr val="tx1"/>
              </a:solidFill>
              <a:latin typeface="Calibri" panose="020F0502020204030204" pitchFamily="34" charset="0"/>
            </a:endParaRPr>
          </a:p>
        </p:txBody>
      </p:sp>
      <p:sp>
        <p:nvSpPr>
          <p:cNvPr id="166" name="TextBox 165">
            <a:extLst>
              <a:ext uri="{FF2B5EF4-FFF2-40B4-BE49-F238E27FC236}">
                <a16:creationId xmlns:a16="http://schemas.microsoft.com/office/drawing/2014/main" id="{B5B2AAF8-DE46-4286-A653-76060F404FB5}"/>
              </a:ext>
            </a:extLst>
          </p:cNvPr>
          <p:cNvSpPr txBox="1"/>
          <p:nvPr userDrawn="1"/>
        </p:nvSpPr>
        <p:spPr>
          <a:xfrm>
            <a:off x="2383726" y="4755161"/>
            <a:ext cx="4376547"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900" dirty="0">
                <a:solidFill>
                  <a:schemeClr val="tx1"/>
                </a:solidFill>
                <a:latin typeface="Calibri" panose="020F0502020204030204" pitchFamily="34" charset="0"/>
              </a:rPr>
              <a:t>[ Press space bar or left-mouse</a:t>
            </a:r>
            <a:r>
              <a:rPr lang="en-US" sz="900" baseline="0" dirty="0">
                <a:solidFill>
                  <a:schemeClr val="tx1"/>
                </a:solidFill>
                <a:latin typeface="Calibri" panose="020F0502020204030204" pitchFamily="34" charset="0"/>
              </a:rPr>
              <a:t> click to move through the slides ]</a:t>
            </a:r>
            <a:endParaRPr lang="en-US" sz="900" dirty="0">
              <a:solidFill>
                <a:schemeClr val="tx1"/>
              </a:solidFill>
              <a:latin typeface="Calibri" panose="020F0502020204030204" pitchFamily="34" charset="0"/>
            </a:endParaRPr>
          </a:p>
        </p:txBody>
      </p:sp>
      <p:sp>
        <p:nvSpPr>
          <p:cNvPr id="7" name="Footer Placeholder 6">
            <a:extLst>
              <a:ext uri="{FF2B5EF4-FFF2-40B4-BE49-F238E27FC236}">
                <a16:creationId xmlns:a16="http://schemas.microsoft.com/office/drawing/2014/main" id="{8A44D33E-014E-4B62-8CEE-B7802B6DE932}"/>
              </a:ext>
            </a:extLst>
          </p:cNvPr>
          <p:cNvSpPr>
            <a:spLocks noGrp="1"/>
          </p:cNvSpPr>
          <p:nvPr>
            <p:ph type="ftr" sz="quarter" idx="10"/>
          </p:nvPr>
        </p:nvSpPr>
        <p:spPr/>
        <p:txBody>
          <a:bodyPr/>
          <a:lstStyle>
            <a:lvl1pPr>
              <a:defRPr>
                <a:latin typeface="Calibri" panose="020F0502020204030204" pitchFamily="34" charset="0"/>
              </a:defRPr>
            </a:lvl1pPr>
          </a:lstStyle>
          <a:p>
            <a:r>
              <a:rPr lang="en-US" dirty="0"/>
              <a:t>© ESLKidStuff.com</a:t>
            </a:r>
          </a:p>
        </p:txBody>
      </p:sp>
      <p:sp>
        <p:nvSpPr>
          <p:cNvPr id="161" name="TextBox 160">
            <a:extLst>
              <a:ext uri="{FF2B5EF4-FFF2-40B4-BE49-F238E27FC236}">
                <a16:creationId xmlns:a16="http://schemas.microsoft.com/office/drawing/2014/main" id="{023EEEBC-EC72-4323-8087-388748BC0B44}"/>
              </a:ext>
            </a:extLst>
          </p:cNvPr>
          <p:cNvSpPr txBox="1"/>
          <p:nvPr userDrawn="1"/>
        </p:nvSpPr>
        <p:spPr>
          <a:xfrm>
            <a:off x="1409550" y="1062032"/>
            <a:ext cx="632490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2800" b="0" dirty="0">
                <a:solidFill>
                  <a:schemeClr val="tx1"/>
                </a:solidFill>
                <a:latin typeface="+mj-lt"/>
              </a:rPr>
              <a:t>Alphabet mini-lesson</a:t>
            </a:r>
          </a:p>
        </p:txBody>
      </p:sp>
      <p:sp>
        <p:nvSpPr>
          <p:cNvPr id="162" name="Google Shape;146;p12">
            <a:extLst>
              <a:ext uri="{FF2B5EF4-FFF2-40B4-BE49-F238E27FC236}">
                <a16:creationId xmlns:a16="http://schemas.microsoft.com/office/drawing/2014/main" id="{DD74C5DB-DF56-43CE-AE70-4F3D2A2CCDAB}"/>
              </a:ext>
            </a:extLst>
          </p:cNvPr>
          <p:cNvSpPr/>
          <p:nvPr userDrawn="1"/>
        </p:nvSpPr>
        <p:spPr>
          <a:xfrm flipH="1">
            <a:off x="7280598" y="1718958"/>
            <a:ext cx="236942" cy="239507"/>
          </a:xfrm>
          <a:custGeom>
            <a:avLst/>
            <a:gdLst/>
            <a:ahLst/>
            <a:cxnLst/>
            <a:rect l="l" t="t" r="r" b="b"/>
            <a:pathLst>
              <a:path w="3695" h="3735" extrusionOk="0">
                <a:moveTo>
                  <a:pt x="1126" y="0"/>
                </a:moveTo>
                <a:lnTo>
                  <a:pt x="1099" y="1313"/>
                </a:lnTo>
                <a:lnTo>
                  <a:pt x="1" y="2034"/>
                </a:lnTo>
                <a:lnTo>
                  <a:pt x="1240" y="2469"/>
                </a:lnTo>
                <a:lnTo>
                  <a:pt x="1587" y="3734"/>
                </a:lnTo>
                <a:lnTo>
                  <a:pt x="2382" y="2689"/>
                </a:lnTo>
                <a:lnTo>
                  <a:pt x="3695" y="2749"/>
                </a:lnTo>
                <a:lnTo>
                  <a:pt x="2943" y="1670"/>
                </a:lnTo>
                <a:lnTo>
                  <a:pt x="3408" y="445"/>
                </a:lnTo>
                <a:lnTo>
                  <a:pt x="2152" y="822"/>
                </a:lnTo>
                <a:lnTo>
                  <a:pt x="1126" y="0"/>
                </a:lnTo>
                <a:close/>
              </a:path>
            </a:pathLst>
          </a:custGeom>
          <a:solidFill>
            <a:schemeClr val="accent6">
              <a:lumMod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47;p12">
            <a:extLst>
              <a:ext uri="{FF2B5EF4-FFF2-40B4-BE49-F238E27FC236}">
                <a16:creationId xmlns:a16="http://schemas.microsoft.com/office/drawing/2014/main" id="{5462CBE0-CE0E-46FF-97B1-719D71BA4B70}"/>
              </a:ext>
            </a:extLst>
          </p:cNvPr>
          <p:cNvSpPr/>
          <p:nvPr userDrawn="1"/>
        </p:nvSpPr>
        <p:spPr>
          <a:xfrm flipH="1">
            <a:off x="710911" y="538827"/>
            <a:ext cx="236942" cy="239507"/>
          </a:xfrm>
          <a:custGeom>
            <a:avLst/>
            <a:gdLst/>
            <a:ahLst/>
            <a:cxnLst/>
            <a:rect l="l" t="t" r="r" b="b"/>
            <a:pathLst>
              <a:path w="3695" h="3735" extrusionOk="0">
                <a:moveTo>
                  <a:pt x="1126" y="0"/>
                </a:moveTo>
                <a:lnTo>
                  <a:pt x="1099" y="1313"/>
                </a:lnTo>
                <a:lnTo>
                  <a:pt x="1" y="2034"/>
                </a:lnTo>
                <a:lnTo>
                  <a:pt x="1240" y="2469"/>
                </a:lnTo>
                <a:lnTo>
                  <a:pt x="1587" y="3734"/>
                </a:lnTo>
                <a:lnTo>
                  <a:pt x="2382" y="2689"/>
                </a:lnTo>
                <a:lnTo>
                  <a:pt x="3695" y="2749"/>
                </a:lnTo>
                <a:lnTo>
                  <a:pt x="2943" y="1670"/>
                </a:lnTo>
                <a:lnTo>
                  <a:pt x="3408" y="445"/>
                </a:lnTo>
                <a:lnTo>
                  <a:pt x="2152" y="822"/>
                </a:lnTo>
                <a:lnTo>
                  <a:pt x="1126" y="0"/>
                </a:lnTo>
                <a:close/>
              </a:path>
            </a:pathLst>
          </a:custGeom>
          <a:solidFill>
            <a:schemeClr val="bg1">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48;p12">
            <a:extLst>
              <a:ext uri="{FF2B5EF4-FFF2-40B4-BE49-F238E27FC236}">
                <a16:creationId xmlns:a16="http://schemas.microsoft.com/office/drawing/2014/main" id="{5DF58634-A742-41FF-B01C-8CB2AE2F9A0D}"/>
              </a:ext>
            </a:extLst>
          </p:cNvPr>
          <p:cNvSpPr/>
          <p:nvPr userDrawn="1"/>
        </p:nvSpPr>
        <p:spPr>
          <a:xfrm flipH="1">
            <a:off x="2823582" y="2225268"/>
            <a:ext cx="236942" cy="239507"/>
          </a:xfrm>
          <a:custGeom>
            <a:avLst/>
            <a:gdLst/>
            <a:ahLst/>
            <a:cxnLst/>
            <a:rect l="l" t="t" r="r" b="b"/>
            <a:pathLst>
              <a:path w="3695" h="3735" extrusionOk="0">
                <a:moveTo>
                  <a:pt x="1126" y="0"/>
                </a:moveTo>
                <a:lnTo>
                  <a:pt x="1099" y="1313"/>
                </a:lnTo>
                <a:lnTo>
                  <a:pt x="1" y="2034"/>
                </a:lnTo>
                <a:lnTo>
                  <a:pt x="1240" y="2469"/>
                </a:lnTo>
                <a:lnTo>
                  <a:pt x="1587" y="3734"/>
                </a:lnTo>
                <a:lnTo>
                  <a:pt x="2382" y="2689"/>
                </a:lnTo>
                <a:lnTo>
                  <a:pt x="3695" y="2749"/>
                </a:lnTo>
                <a:lnTo>
                  <a:pt x="2943" y="1670"/>
                </a:lnTo>
                <a:lnTo>
                  <a:pt x="3408" y="445"/>
                </a:lnTo>
                <a:lnTo>
                  <a:pt x="2152" y="822"/>
                </a:lnTo>
                <a:lnTo>
                  <a:pt x="1126" y="0"/>
                </a:ln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6;p14">
            <a:extLst>
              <a:ext uri="{FF2B5EF4-FFF2-40B4-BE49-F238E27FC236}">
                <a16:creationId xmlns:a16="http://schemas.microsoft.com/office/drawing/2014/main" id="{B6BB1FBA-E38A-4446-92B7-B2A36D4FC914}"/>
              </a:ext>
            </a:extLst>
          </p:cNvPr>
          <p:cNvSpPr/>
          <p:nvPr userDrawn="1"/>
        </p:nvSpPr>
        <p:spPr>
          <a:xfrm rot="2046432">
            <a:off x="7940408" y="1052630"/>
            <a:ext cx="1992313" cy="1992313"/>
          </a:xfrm>
          <a:custGeom>
            <a:avLst/>
            <a:gdLst/>
            <a:ahLst/>
            <a:cxnLst/>
            <a:rect l="l" t="t" r="r" b="b"/>
            <a:pathLst>
              <a:path w="4458" h="4458" extrusionOk="0">
                <a:moveTo>
                  <a:pt x="2231" y="1"/>
                </a:moveTo>
                <a:cubicBezTo>
                  <a:pt x="1000" y="1"/>
                  <a:pt x="1" y="1000"/>
                  <a:pt x="1" y="2231"/>
                </a:cubicBezTo>
                <a:cubicBezTo>
                  <a:pt x="1" y="3462"/>
                  <a:pt x="1000" y="4457"/>
                  <a:pt x="2231" y="4457"/>
                </a:cubicBezTo>
                <a:cubicBezTo>
                  <a:pt x="3461" y="4457"/>
                  <a:pt x="4457" y="3462"/>
                  <a:pt x="4457" y="2231"/>
                </a:cubicBezTo>
                <a:cubicBezTo>
                  <a:pt x="4457" y="1000"/>
                  <a:pt x="3461" y="1"/>
                  <a:pt x="2231" y="1"/>
                </a:cubicBezTo>
                <a:close/>
              </a:path>
            </a:pathLst>
          </a:custGeom>
          <a:solidFill>
            <a:schemeClr val="bg1">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46;p12">
            <a:extLst>
              <a:ext uri="{FF2B5EF4-FFF2-40B4-BE49-F238E27FC236}">
                <a16:creationId xmlns:a16="http://schemas.microsoft.com/office/drawing/2014/main" id="{B8325157-0D3E-42E6-9450-A36EF6A2D36E}"/>
              </a:ext>
            </a:extLst>
          </p:cNvPr>
          <p:cNvSpPr/>
          <p:nvPr userDrawn="1"/>
        </p:nvSpPr>
        <p:spPr>
          <a:xfrm flipH="1">
            <a:off x="8201094" y="4188963"/>
            <a:ext cx="236942" cy="239507"/>
          </a:xfrm>
          <a:custGeom>
            <a:avLst/>
            <a:gdLst/>
            <a:ahLst/>
            <a:cxnLst/>
            <a:rect l="l" t="t" r="r" b="b"/>
            <a:pathLst>
              <a:path w="3695" h="3735" extrusionOk="0">
                <a:moveTo>
                  <a:pt x="1126" y="0"/>
                </a:moveTo>
                <a:lnTo>
                  <a:pt x="1099" y="1313"/>
                </a:lnTo>
                <a:lnTo>
                  <a:pt x="1" y="2034"/>
                </a:lnTo>
                <a:lnTo>
                  <a:pt x="1240" y="2469"/>
                </a:lnTo>
                <a:lnTo>
                  <a:pt x="1587" y="3734"/>
                </a:lnTo>
                <a:lnTo>
                  <a:pt x="2382" y="2689"/>
                </a:lnTo>
                <a:lnTo>
                  <a:pt x="3695" y="2749"/>
                </a:lnTo>
                <a:lnTo>
                  <a:pt x="2943" y="1670"/>
                </a:lnTo>
                <a:lnTo>
                  <a:pt x="3408" y="445"/>
                </a:lnTo>
                <a:lnTo>
                  <a:pt x="2152" y="822"/>
                </a:lnTo>
                <a:lnTo>
                  <a:pt x="1126" y="0"/>
                </a:lnTo>
                <a:close/>
              </a:path>
            </a:pathLst>
          </a:custGeom>
          <a:solidFill>
            <a:srgbClr val="FF99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46;p12">
            <a:extLst>
              <a:ext uri="{FF2B5EF4-FFF2-40B4-BE49-F238E27FC236}">
                <a16:creationId xmlns:a16="http://schemas.microsoft.com/office/drawing/2014/main" id="{B80B54C4-0053-446F-A588-64F179FDCA3A}"/>
              </a:ext>
            </a:extLst>
          </p:cNvPr>
          <p:cNvSpPr/>
          <p:nvPr userDrawn="1"/>
        </p:nvSpPr>
        <p:spPr>
          <a:xfrm flipH="1">
            <a:off x="8618670" y="419073"/>
            <a:ext cx="236942" cy="239507"/>
          </a:xfrm>
          <a:custGeom>
            <a:avLst/>
            <a:gdLst/>
            <a:ahLst/>
            <a:cxnLst/>
            <a:rect l="l" t="t" r="r" b="b"/>
            <a:pathLst>
              <a:path w="3695" h="3735" extrusionOk="0">
                <a:moveTo>
                  <a:pt x="1126" y="0"/>
                </a:moveTo>
                <a:lnTo>
                  <a:pt x="1099" y="1313"/>
                </a:lnTo>
                <a:lnTo>
                  <a:pt x="1" y="2034"/>
                </a:lnTo>
                <a:lnTo>
                  <a:pt x="1240" y="2469"/>
                </a:lnTo>
                <a:lnTo>
                  <a:pt x="1587" y="3734"/>
                </a:lnTo>
                <a:lnTo>
                  <a:pt x="2382" y="2689"/>
                </a:lnTo>
                <a:lnTo>
                  <a:pt x="3695" y="2749"/>
                </a:lnTo>
                <a:lnTo>
                  <a:pt x="2943" y="1670"/>
                </a:lnTo>
                <a:lnTo>
                  <a:pt x="3408" y="445"/>
                </a:lnTo>
                <a:lnTo>
                  <a:pt x="2152" y="822"/>
                </a:lnTo>
                <a:lnTo>
                  <a:pt x="1126" y="0"/>
                </a:ln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46;p12">
            <a:extLst>
              <a:ext uri="{FF2B5EF4-FFF2-40B4-BE49-F238E27FC236}">
                <a16:creationId xmlns:a16="http://schemas.microsoft.com/office/drawing/2014/main" id="{C55D46A4-A507-4C45-91A6-C06F8E964DA6}"/>
              </a:ext>
            </a:extLst>
          </p:cNvPr>
          <p:cNvSpPr/>
          <p:nvPr userDrawn="1"/>
        </p:nvSpPr>
        <p:spPr>
          <a:xfrm flipH="1">
            <a:off x="1513782" y="4554909"/>
            <a:ext cx="236942" cy="239507"/>
          </a:xfrm>
          <a:custGeom>
            <a:avLst/>
            <a:gdLst/>
            <a:ahLst/>
            <a:cxnLst/>
            <a:rect l="l" t="t" r="r" b="b"/>
            <a:pathLst>
              <a:path w="3695" h="3735" extrusionOk="0">
                <a:moveTo>
                  <a:pt x="1126" y="0"/>
                </a:moveTo>
                <a:lnTo>
                  <a:pt x="1099" y="1313"/>
                </a:lnTo>
                <a:lnTo>
                  <a:pt x="1" y="2034"/>
                </a:lnTo>
                <a:lnTo>
                  <a:pt x="1240" y="2469"/>
                </a:lnTo>
                <a:lnTo>
                  <a:pt x="1587" y="3734"/>
                </a:lnTo>
                <a:lnTo>
                  <a:pt x="2382" y="2689"/>
                </a:lnTo>
                <a:lnTo>
                  <a:pt x="3695" y="2749"/>
                </a:lnTo>
                <a:lnTo>
                  <a:pt x="2943" y="1670"/>
                </a:lnTo>
                <a:lnTo>
                  <a:pt x="3408" y="445"/>
                </a:lnTo>
                <a:lnTo>
                  <a:pt x="2152" y="822"/>
                </a:lnTo>
                <a:lnTo>
                  <a:pt x="1126" y="0"/>
                </a:lnTo>
                <a:close/>
              </a:path>
            </a:pathLst>
          </a:custGeom>
          <a:solidFill>
            <a:srgbClr val="703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8" name="Picture 7" descr="A close up of a sign&#10;&#10;Description automatically generated">
            <a:extLst>
              <a:ext uri="{FF2B5EF4-FFF2-40B4-BE49-F238E27FC236}">
                <a16:creationId xmlns:a16="http://schemas.microsoft.com/office/drawing/2014/main" id="{9B43AC12-8BB3-426B-98D8-3A486CB36C56}"/>
              </a:ext>
            </a:extLst>
          </p:cNvPr>
          <p:cNvPicPr>
            <a:picLocks noChangeAspect="1"/>
          </p:cNvPicPr>
          <p:nvPr userDrawn="1"/>
        </p:nvPicPr>
        <p:blipFill>
          <a:blip r:embed="rId4"/>
          <a:stretch>
            <a:fillRect/>
          </a:stretch>
        </p:blipFill>
        <p:spPr>
          <a:xfrm>
            <a:off x="3907086" y="1706966"/>
            <a:ext cx="1329829" cy="99737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65"/>
                                        </p:tgtEl>
                                        <p:attrNameLst>
                                          <p:attrName>style.visibility</p:attrName>
                                        </p:attrNameLst>
                                      </p:cBhvr>
                                      <p:to>
                                        <p:strVal val="hidden"/>
                                      </p:to>
                                    </p:set>
                                  </p:childTnLst>
                                </p:cTn>
                              </p:par>
                            </p:childTnLst>
                          </p:cTn>
                        </p:par>
                        <p:par>
                          <p:cTn id="7" fill="hold">
                            <p:stCondLst>
                              <p:cond delay="0"/>
                            </p:stCondLst>
                            <p:childTnLst>
                              <p:par>
                                <p:cTn id="8" presetID="2" presetClass="entr" presetSubtype="1" fill="hold" nodeType="afterEffect">
                                  <p:stCondLst>
                                    <p:cond delay="0"/>
                                  </p:stCondLst>
                                  <p:childTnLst>
                                    <p:set>
                                      <p:cBhvr>
                                        <p:cTn id="9" dur="1" fill="hold">
                                          <p:stCondLst>
                                            <p:cond delay="0"/>
                                          </p:stCondLst>
                                        </p:cTn>
                                        <p:tgtEl>
                                          <p:spTgt spid="33"/>
                                        </p:tgtEl>
                                        <p:attrNameLst>
                                          <p:attrName>style.visibility</p:attrName>
                                        </p:attrNameLst>
                                      </p:cBhvr>
                                      <p:to>
                                        <p:strVal val="visible"/>
                                      </p:to>
                                    </p:set>
                                    <p:anim calcmode="lin" valueType="num">
                                      <p:cBhvr additive="base">
                                        <p:cTn id="10" dur="500" fill="hold"/>
                                        <p:tgtEl>
                                          <p:spTgt spid="33"/>
                                        </p:tgtEl>
                                        <p:attrNameLst>
                                          <p:attrName>ppt_x</p:attrName>
                                        </p:attrNameLst>
                                      </p:cBhvr>
                                      <p:tavLst>
                                        <p:tav tm="0">
                                          <p:val>
                                            <p:strVal val="#ppt_x"/>
                                          </p:val>
                                        </p:tav>
                                        <p:tav tm="100000">
                                          <p:val>
                                            <p:strVal val="#ppt_x"/>
                                          </p:val>
                                        </p:tav>
                                      </p:tavLst>
                                    </p:anim>
                                    <p:anim calcmode="lin" valueType="num">
                                      <p:cBhvr additive="base">
                                        <p:cTn id="11" dur="500" fill="hold"/>
                                        <p:tgtEl>
                                          <p:spTgt spid="33"/>
                                        </p:tgtEl>
                                        <p:attrNameLst>
                                          <p:attrName>ppt_y</p:attrName>
                                        </p:attrNameLst>
                                      </p:cBhvr>
                                      <p:tavLst>
                                        <p:tav tm="0">
                                          <p:val>
                                            <p:strVal val="0-#ppt_h/2"/>
                                          </p:val>
                                        </p:tav>
                                        <p:tav tm="100000">
                                          <p:val>
                                            <p:strVal val="#ppt_y"/>
                                          </p:val>
                                        </p:tav>
                                      </p:tavLst>
                                    </p:anim>
                                  </p:childTnLst>
                                </p:cTn>
                              </p:par>
                            </p:childTnLst>
                          </p:cTn>
                        </p:par>
                        <p:par>
                          <p:cTn id="12" fill="hold">
                            <p:stCondLst>
                              <p:cond delay="500"/>
                            </p:stCondLst>
                            <p:childTnLst>
                              <p:par>
                                <p:cTn id="13" presetID="10" presetClass="entr" presetSubtype="0" fill="hold" grpId="0" nodeType="afterEffect">
                                  <p:stCondLst>
                                    <p:cond delay="0"/>
                                  </p:stCondLst>
                                  <p:childTnLst>
                                    <p:set>
                                      <p:cBhvr>
                                        <p:cTn id="14" dur="1" fill="hold">
                                          <p:stCondLst>
                                            <p:cond delay="0"/>
                                          </p:stCondLst>
                                        </p:cTn>
                                        <p:tgtEl>
                                          <p:spTgt spid="161"/>
                                        </p:tgtEl>
                                        <p:attrNameLst>
                                          <p:attrName>style.visibility</p:attrName>
                                        </p:attrNameLst>
                                      </p:cBhvr>
                                      <p:to>
                                        <p:strVal val="visible"/>
                                      </p:to>
                                    </p:set>
                                    <p:animEffect transition="in" filter="fade">
                                      <p:cBhvr>
                                        <p:cTn id="15" dur="500"/>
                                        <p:tgtEl>
                                          <p:spTgt spid="161"/>
                                        </p:tgtEl>
                                      </p:cBhvr>
                                    </p:animEffect>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fade">
                                      <p:cBhvr>
                                        <p:cTn id="19" dur="1000"/>
                                        <p:tgtEl>
                                          <p:spTgt spid="31"/>
                                        </p:tgtEl>
                                      </p:cBhvr>
                                    </p:animEffect>
                                  </p:childTnLst>
                                  <p:subTnLst>
                                    <p:audio>
                                      <p:cMediaNode>
                                        <p:cTn display="0" masterRel="sameClick">
                                          <p:stCondLst>
                                            <p:cond evt="begin" delay="0">
                                              <p:tn val="17"/>
                                            </p:cond>
                                          </p:stCondLst>
                                          <p:endCondLst>
                                            <p:cond evt="onStopAudio" delay="0">
                                              <p:tgtEl>
                                                <p:sldTgt/>
                                              </p:tgtEl>
                                            </p:cond>
                                          </p:endCondLst>
                                        </p:cTn>
                                        <p:tgtEl>
                                          <p:sndTgt r:embed="rId1" name="chimes.wav"/>
                                        </p:tgtEl>
                                      </p:cMediaNode>
                                    </p:audio>
                                  </p:subTnLst>
                                </p:cTn>
                              </p:par>
                              <p:par>
                                <p:cTn id="20" presetID="10" presetClass="entr" presetSubtype="0" fill="hold" grpId="0" nodeType="withEffect">
                                  <p:stCondLst>
                                    <p:cond delay="0"/>
                                  </p:stCondLst>
                                  <p:childTnLst>
                                    <p:set>
                                      <p:cBhvr>
                                        <p:cTn id="21" dur="1" fill="hold">
                                          <p:stCondLst>
                                            <p:cond delay="0"/>
                                          </p:stCondLst>
                                        </p:cTn>
                                        <p:tgtEl>
                                          <p:spTgt spid="173"/>
                                        </p:tgtEl>
                                        <p:attrNameLst>
                                          <p:attrName>style.visibility</p:attrName>
                                        </p:attrNameLst>
                                      </p:cBhvr>
                                      <p:to>
                                        <p:strVal val="visible"/>
                                      </p:to>
                                    </p:set>
                                    <p:animEffect transition="in" filter="fade">
                                      <p:cBhvr>
                                        <p:cTn id="22" dur="500"/>
                                        <p:tgtEl>
                                          <p:spTgt spid="173"/>
                                        </p:tgtEl>
                                      </p:cBhvr>
                                    </p:animEffect>
                                  </p:childTnLst>
                                </p:cTn>
                              </p:par>
                            </p:childTnLst>
                          </p:cTn>
                        </p:par>
                        <p:par>
                          <p:cTn id="23" fill="hold">
                            <p:stCondLst>
                              <p:cond delay="2000"/>
                            </p:stCondLst>
                            <p:childTnLst>
                              <p:par>
                                <p:cTn id="24" presetID="10" presetClass="entr" presetSubtype="0" fill="hold" grpId="0" nodeType="afterEffect">
                                  <p:stCondLst>
                                    <p:cond delay="0"/>
                                  </p:stCondLst>
                                  <p:childTnLst>
                                    <p:set>
                                      <p:cBhvr>
                                        <p:cTn id="25" dur="1" fill="hold">
                                          <p:stCondLst>
                                            <p:cond delay="0"/>
                                          </p:stCondLst>
                                        </p:cTn>
                                        <p:tgtEl>
                                          <p:spTgt spid="174"/>
                                        </p:tgtEl>
                                        <p:attrNameLst>
                                          <p:attrName>style.visibility</p:attrName>
                                        </p:attrNameLst>
                                      </p:cBhvr>
                                      <p:to>
                                        <p:strVal val="visible"/>
                                      </p:to>
                                    </p:set>
                                    <p:animEffect transition="in" filter="fade">
                                      <p:cBhvr>
                                        <p:cTn id="26" dur="500"/>
                                        <p:tgtEl>
                                          <p:spTgt spid="174"/>
                                        </p:tgtEl>
                                      </p:cBhvr>
                                    </p:animEffect>
                                  </p:childTnLst>
                                </p:cTn>
                              </p:par>
                            </p:childTnLst>
                          </p:cTn>
                        </p:par>
                        <p:par>
                          <p:cTn id="27" fill="hold">
                            <p:stCondLst>
                              <p:cond delay="2500"/>
                            </p:stCondLst>
                            <p:childTnLst>
                              <p:par>
                                <p:cTn id="28" presetID="10" presetClass="entr" presetSubtype="0" fill="hold" grpId="0" nodeType="afterEffect">
                                  <p:stCondLst>
                                    <p:cond delay="0"/>
                                  </p:stCondLst>
                                  <p:childTnLst>
                                    <p:set>
                                      <p:cBhvr>
                                        <p:cTn id="29" dur="1" fill="hold">
                                          <p:stCondLst>
                                            <p:cond delay="0"/>
                                          </p:stCondLst>
                                        </p:cTn>
                                        <p:tgtEl>
                                          <p:spTgt spid="169"/>
                                        </p:tgtEl>
                                        <p:attrNameLst>
                                          <p:attrName>style.visibility</p:attrName>
                                        </p:attrNameLst>
                                      </p:cBhvr>
                                      <p:to>
                                        <p:strVal val="visible"/>
                                      </p:to>
                                    </p:set>
                                    <p:animEffect transition="in" filter="fade">
                                      <p:cBhvr>
                                        <p:cTn id="30" dur="500"/>
                                        <p:tgtEl>
                                          <p:spTgt spid="169"/>
                                        </p:tgtEl>
                                      </p:cBhvr>
                                    </p:animEffect>
                                  </p:childTnLst>
                                </p:cTn>
                              </p:par>
                            </p:childTnLst>
                          </p:cTn>
                        </p:par>
                        <p:par>
                          <p:cTn id="31" fill="hold">
                            <p:stCondLst>
                              <p:cond delay="3000"/>
                            </p:stCondLst>
                            <p:childTnLst>
                              <p:par>
                                <p:cTn id="32" presetID="10" presetClass="entr" presetSubtype="0" fill="hold" grpId="0" nodeType="afterEffect">
                                  <p:stCondLst>
                                    <p:cond delay="0"/>
                                  </p:stCondLst>
                                  <p:childTnLst>
                                    <p:set>
                                      <p:cBhvr>
                                        <p:cTn id="33" dur="1" fill="hold">
                                          <p:stCondLst>
                                            <p:cond delay="0"/>
                                          </p:stCondLst>
                                        </p:cTn>
                                        <p:tgtEl>
                                          <p:spTgt spid="32">
                                            <p:txEl>
                                              <p:pRg st="0" end="0"/>
                                            </p:txEl>
                                          </p:spTgt>
                                        </p:tgtEl>
                                        <p:attrNameLst>
                                          <p:attrName>style.visibility</p:attrName>
                                        </p:attrNameLst>
                                      </p:cBhvr>
                                      <p:to>
                                        <p:strVal val="visible"/>
                                      </p:to>
                                    </p:set>
                                    <p:animEffect transition="in" filter="fade">
                                      <p:cBhvr>
                                        <p:cTn id="34" dur="500"/>
                                        <p:tgtEl>
                                          <p:spTgt spid="32">
                                            <p:txEl>
                                              <p:pRg st="0" end="0"/>
                                            </p:txEl>
                                          </p:spTgt>
                                        </p:tgtEl>
                                      </p:cBhvr>
                                    </p:animEffect>
                                  </p:childTnLst>
                                </p:cTn>
                              </p:par>
                            </p:childTnLst>
                          </p:cTn>
                        </p:par>
                        <p:par>
                          <p:cTn id="35" fill="hold">
                            <p:stCondLst>
                              <p:cond delay="3500"/>
                            </p:stCondLst>
                            <p:childTnLst>
                              <p:par>
                                <p:cTn id="36" presetID="10" presetClass="entr" presetSubtype="0" fill="hold" grpId="0" nodeType="afterEffect">
                                  <p:stCondLst>
                                    <p:cond delay="0"/>
                                  </p:stCondLst>
                                  <p:childTnLst>
                                    <p:set>
                                      <p:cBhvr>
                                        <p:cTn id="37" dur="1" fill="hold">
                                          <p:stCondLst>
                                            <p:cond delay="0"/>
                                          </p:stCondLst>
                                        </p:cTn>
                                        <p:tgtEl>
                                          <p:spTgt spid="166"/>
                                        </p:tgtEl>
                                        <p:attrNameLst>
                                          <p:attrName>style.visibility</p:attrName>
                                        </p:attrNameLst>
                                      </p:cBhvr>
                                      <p:to>
                                        <p:strVal val="visible"/>
                                      </p:to>
                                    </p:set>
                                    <p:animEffect transition="in" filter="fade">
                                      <p:cBhvr>
                                        <p:cTn id="38" dur="500"/>
                                        <p:tgtEl>
                                          <p:spTgt spid="1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 grpId="0" animBg="1"/>
      <p:bldP spid="173" grpId="0" animBg="1"/>
      <p:bldP spid="31" grpId="0"/>
      <p:bldP spid="32" grpId="0" build="p">
        <p:tmplLst>
          <p:tmpl lvl="1">
            <p:tnLst>
              <p:par>
                <p:cTn presetID="10" presetClass="entr" presetSubtype="0" fill="hold" nodeType="afterEffect">
                  <p:stCondLst>
                    <p:cond delay="0"/>
                  </p:stCondLst>
                  <p:childTnLst>
                    <p:set>
                      <p:cBhvr>
                        <p:cTn dur="1" fill="hold">
                          <p:stCondLst>
                            <p:cond delay="0"/>
                          </p:stCondLst>
                        </p:cTn>
                        <p:tgtEl>
                          <p:spTgt spid="32"/>
                        </p:tgtEl>
                        <p:attrNameLst>
                          <p:attrName>style.visibility</p:attrName>
                        </p:attrNameLst>
                      </p:cBhvr>
                      <p:to>
                        <p:strVal val="visible"/>
                      </p:to>
                    </p:set>
                    <p:animEffect transition="in" filter="fade">
                      <p:cBhvr>
                        <p:cTn dur="500"/>
                        <p:tgtEl>
                          <p:spTgt spid="32"/>
                        </p:tgtEl>
                      </p:cBhvr>
                    </p:animEffect>
                  </p:childTnLst>
                </p:cTn>
              </p:par>
            </p:tnLst>
          </p:tmpl>
        </p:tmplLst>
      </p:bldP>
      <p:bldP spid="165" grpId="0"/>
      <p:bldP spid="166" grpId="0"/>
      <p:bldP spid="161" grpId="0"/>
      <p:bldP spid="169" grpId="0" animBg="1"/>
    </p:bldLst>
  </p:timing>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slide">
    <p:spTree>
      <p:nvGrpSpPr>
        <p:cNvPr id="1" name=""/>
        <p:cNvGrpSpPr/>
        <p:nvPr/>
      </p:nvGrpSpPr>
      <p:grpSpPr>
        <a:xfrm>
          <a:off x="0" y="0"/>
          <a:ext cx="0" cy="0"/>
          <a:chOff x="0" y="0"/>
          <a:chExt cx="0" cy="0"/>
        </a:xfrm>
      </p:grpSpPr>
      <p:grpSp>
        <p:nvGrpSpPr>
          <p:cNvPr id="3" name="Google Shape;140;p12">
            <a:extLst>
              <a:ext uri="{FF2B5EF4-FFF2-40B4-BE49-F238E27FC236}">
                <a16:creationId xmlns:a16="http://schemas.microsoft.com/office/drawing/2014/main" id="{F7BB4F35-9EE2-4654-9EFE-201D9965C02F}"/>
              </a:ext>
            </a:extLst>
          </p:cNvPr>
          <p:cNvGrpSpPr/>
          <p:nvPr userDrawn="1"/>
        </p:nvGrpSpPr>
        <p:grpSpPr>
          <a:xfrm>
            <a:off x="-13175" y="-29224"/>
            <a:ext cx="9207000" cy="5211993"/>
            <a:chOff x="-13175" y="-68739"/>
            <a:chExt cx="9207000" cy="5211993"/>
          </a:xfrm>
        </p:grpSpPr>
        <p:sp>
          <p:nvSpPr>
            <p:cNvPr id="4" name="Google Shape;141;p12">
              <a:extLst>
                <a:ext uri="{FF2B5EF4-FFF2-40B4-BE49-F238E27FC236}">
                  <a16:creationId xmlns:a16="http://schemas.microsoft.com/office/drawing/2014/main" id="{2FD5C1ED-43F8-4C72-A421-BF103AC22F07}"/>
                </a:ext>
              </a:extLst>
            </p:cNvPr>
            <p:cNvSpPr/>
            <p:nvPr/>
          </p:nvSpPr>
          <p:spPr>
            <a:xfrm>
              <a:off x="-13175" y="1255750"/>
              <a:ext cx="9207000" cy="1315800"/>
            </a:xfrm>
            <a:prstGeom prst="rect">
              <a:avLst/>
            </a:prstGeom>
            <a:solidFill>
              <a:srgbClr val="E7F4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142;p12">
              <a:extLst>
                <a:ext uri="{FF2B5EF4-FFF2-40B4-BE49-F238E27FC236}">
                  <a16:creationId xmlns:a16="http://schemas.microsoft.com/office/drawing/2014/main" id="{8EB46D4B-DF84-4EC6-A6D7-B80326866682}"/>
                </a:ext>
              </a:extLst>
            </p:cNvPr>
            <p:cNvSpPr/>
            <p:nvPr/>
          </p:nvSpPr>
          <p:spPr>
            <a:xfrm>
              <a:off x="-13175" y="2541570"/>
              <a:ext cx="9207000" cy="1315800"/>
            </a:xfrm>
            <a:prstGeom prst="rect">
              <a:avLst/>
            </a:prstGeom>
            <a:solidFill>
              <a:srgbClr val="DBF0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43;p12">
              <a:extLst>
                <a:ext uri="{FF2B5EF4-FFF2-40B4-BE49-F238E27FC236}">
                  <a16:creationId xmlns:a16="http://schemas.microsoft.com/office/drawing/2014/main" id="{D797D7B5-B29C-4E5A-A29C-B79495B1721F}"/>
                </a:ext>
              </a:extLst>
            </p:cNvPr>
            <p:cNvSpPr/>
            <p:nvPr/>
          </p:nvSpPr>
          <p:spPr>
            <a:xfrm>
              <a:off x="-13175" y="3827454"/>
              <a:ext cx="9207000" cy="1315800"/>
            </a:xfrm>
            <a:prstGeom prst="rect">
              <a:avLst/>
            </a:prstGeom>
            <a:solidFill>
              <a:srgbClr val="C6EA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44;p12">
              <a:extLst>
                <a:ext uri="{FF2B5EF4-FFF2-40B4-BE49-F238E27FC236}">
                  <a16:creationId xmlns:a16="http://schemas.microsoft.com/office/drawing/2014/main" id="{E85D35E7-CD9E-460F-92CC-218CEBB384D5}"/>
                </a:ext>
              </a:extLst>
            </p:cNvPr>
            <p:cNvSpPr/>
            <p:nvPr/>
          </p:nvSpPr>
          <p:spPr>
            <a:xfrm>
              <a:off x="-13175" y="-68739"/>
              <a:ext cx="9207000" cy="1354500"/>
            </a:xfrm>
            <a:prstGeom prst="rect">
              <a:avLst/>
            </a:prstGeom>
            <a:solidFill>
              <a:srgbClr val="F1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roup 13">
            <a:extLst>
              <a:ext uri="{FF2B5EF4-FFF2-40B4-BE49-F238E27FC236}">
                <a16:creationId xmlns:a16="http://schemas.microsoft.com/office/drawing/2014/main" id="{A9C235BC-F059-4133-A43B-EA3A0F8BB307}"/>
              </a:ext>
            </a:extLst>
          </p:cNvPr>
          <p:cNvGrpSpPr/>
          <p:nvPr userDrawn="1"/>
        </p:nvGrpSpPr>
        <p:grpSpPr>
          <a:xfrm>
            <a:off x="-653217" y="571565"/>
            <a:ext cx="12184700" cy="4917201"/>
            <a:chOff x="-653217" y="630750"/>
            <a:chExt cx="12184700" cy="4858016"/>
          </a:xfrm>
        </p:grpSpPr>
        <p:sp>
          <p:nvSpPr>
            <p:cNvPr id="15" name="Google Shape;122;p9">
              <a:extLst>
                <a:ext uri="{FF2B5EF4-FFF2-40B4-BE49-F238E27FC236}">
                  <a16:creationId xmlns:a16="http://schemas.microsoft.com/office/drawing/2014/main" id="{99269735-F8A8-4FC0-BA8C-63F84157A85F}"/>
                </a:ext>
              </a:extLst>
            </p:cNvPr>
            <p:cNvSpPr/>
            <p:nvPr userDrawn="1"/>
          </p:nvSpPr>
          <p:spPr>
            <a:xfrm flipH="1">
              <a:off x="-418689" y="630750"/>
              <a:ext cx="11950172" cy="4858016"/>
            </a:xfrm>
            <a:custGeom>
              <a:avLst/>
              <a:gdLst/>
              <a:ahLst/>
              <a:cxnLst/>
              <a:rect l="l" t="t" r="r" b="b"/>
              <a:pathLst>
                <a:path w="12918" h="6667" extrusionOk="0">
                  <a:moveTo>
                    <a:pt x="3008" y="1"/>
                  </a:moveTo>
                  <a:cubicBezTo>
                    <a:pt x="2923" y="1"/>
                    <a:pt x="2834" y="14"/>
                    <a:pt x="2740" y="43"/>
                  </a:cubicBezTo>
                  <a:cubicBezTo>
                    <a:pt x="1263" y="497"/>
                    <a:pt x="2426" y="4763"/>
                    <a:pt x="2426" y="4763"/>
                  </a:cubicBezTo>
                  <a:cubicBezTo>
                    <a:pt x="2193" y="4713"/>
                    <a:pt x="1982" y="4691"/>
                    <a:pt x="1792" y="4691"/>
                  </a:cubicBezTo>
                  <a:cubicBezTo>
                    <a:pt x="3" y="4691"/>
                    <a:pt x="1" y="6667"/>
                    <a:pt x="1" y="6667"/>
                  </a:cubicBezTo>
                  <a:lnTo>
                    <a:pt x="12530" y="6409"/>
                  </a:lnTo>
                  <a:cubicBezTo>
                    <a:pt x="12530" y="6409"/>
                    <a:pt x="12918" y="4820"/>
                    <a:pt x="11418" y="4078"/>
                  </a:cubicBezTo>
                  <a:cubicBezTo>
                    <a:pt x="11110" y="3926"/>
                    <a:pt x="10784" y="3866"/>
                    <a:pt x="10462" y="3866"/>
                  </a:cubicBezTo>
                  <a:cubicBezTo>
                    <a:pt x="9221" y="3866"/>
                    <a:pt x="8028" y="4763"/>
                    <a:pt x="8028" y="4763"/>
                  </a:cubicBezTo>
                  <a:cubicBezTo>
                    <a:pt x="8028" y="4763"/>
                    <a:pt x="8425" y="2090"/>
                    <a:pt x="6898" y="1482"/>
                  </a:cubicBezTo>
                  <a:cubicBezTo>
                    <a:pt x="6704" y="1406"/>
                    <a:pt x="6522" y="1372"/>
                    <a:pt x="6353" y="1372"/>
                  </a:cubicBezTo>
                  <a:cubicBezTo>
                    <a:pt x="5192" y="1372"/>
                    <a:pt x="4627" y="2952"/>
                    <a:pt x="4627" y="2952"/>
                  </a:cubicBezTo>
                  <a:cubicBezTo>
                    <a:pt x="4627" y="2952"/>
                    <a:pt x="4270" y="1"/>
                    <a:pt x="300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Oval 15">
              <a:extLst>
                <a:ext uri="{FF2B5EF4-FFF2-40B4-BE49-F238E27FC236}">
                  <a16:creationId xmlns:a16="http://schemas.microsoft.com/office/drawing/2014/main" id="{5292D25D-1F55-4645-9C4B-D6776936A560}"/>
                </a:ext>
              </a:extLst>
            </p:cNvPr>
            <p:cNvSpPr/>
            <p:nvPr userDrawn="1"/>
          </p:nvSpPr>
          <p:spPr>
            <a:xfrm>
              <a:off x="-653217" y="1671942"/>
              <a:ext cx="2178204" cy="3093055"/>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AF877E85-B032-40F4-B4CC-85949D22D074}"/>
                </a:ext>
              </a:extLst>
            </p:cNvPr>
            <p:cNvSpPr/>
            <p:nvPr userDrawn="1"/>
          </p:nvSpPr>
          <p:spPr>
            <a:xfrm>
              <a:off x="940281" y="1381024"/>
              <a:ext cx="3563744" cy="3330082"/>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Google Shape;150;p12">
            <a:extLst>
              <a:ext uri="{FF2B5EF4-FFF2-40B4-BE49-F238E27FC236}">
                <a16:creationId xmlns:a16="http://schemas.microsoft.com/office/drawing/2014/main" id="{B6F189A0-C4AD-4932-A339-E5944CB46154}"/>
              </a:ext>
            </a:extLst>
          </p:cNvPr>
          <p:cNvSpPr txBox="1">
            <a:spLocks noGrp="1"/>
          </p:cNvSpPr>
          <p:nvPr userDrawn="1">
            <p:ph type="body" idx="1" hasCustomPrompt="1"/>
          </p:nvPr>
        </p:nvSpPr>
        <p:spPr>
          <a:xfrm>
            <a:off x="702160" y="2389227"/>
            <a:ext cx="6594895" cy="2595421"/>
          </a:xfrm>
          <a:prstGeom prst="rect">
            <a:avLst/>
          </a:prstGeom>
          <a:noFill/>
        </p:spPr>
        <p:txBody>
          <a:bodyPr spcFirstLastPara="1" wrap="square" lIns="91425" tIns="91425" rIns="91425" bIns="91425" anchor="t" anchorCtr="0">
            <a:noAutofit/>
          </a:bodyPr>
          <a:lstStyle>
            <a:lvl1pPr marL="268288" lvl="0" indent="-268288" algn="l">
              <a:spcBef>
                <a:spcPts val="0"/>
              </a:spcBef>
              <a:spcAft>
                <a:spcPts val="0"/>
              </a:spcAft>
              <a:buSzPts val="1400"/>
              <a:buFont typeface="+mj-lt"/>
              <a:buAutoNum type="arabicPeriod"/>
              <a:defRPr sz="1300">
                <a:latin typeface="Calibri" panose="020F0502020204030204" pitchFamily="34" charset="0"/>
                <a:cs typeface="Calibri" panose="020F0502020204030204" pitchFamily="34" charset="0"/>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r>
              <a:rPr lang="en-US" dirty="0"/>
              <a:t>Add lesson steps here</a:t>
            </a:r>
          </a:p>
          <a:p>
            <a:endParaRPr lang="en-US" dirty="0"/>
          </a:p>
          <a:p>
            <a:endParaRPr lang="en-US" dirty="0"/>
          </a:p>
          <a:p>
            <a:endParaRPr dirty="0"/>
          </a:p>
        </p:txBody>
      </p:sp>
      <p:grpSp>
        <p:nvGrpSpPr>
          <p:cNvPr id="38" name="Group 37">
            <a:extLst>
              <a:ext uri="{FF2B5EF4-FFF2-40B4-BE49-F238E27FC236}">
                <a16:creationId xmlns:a16="http://schemas.microsoft.com/office/drawing/2014/main" id="{F5091372-A17C-4EEF-BF3A-61080EF5B59D}"/>
              </a:ext>
            </a:extLst>
          </p:cNvPr>
          <p:cNvGrpSpPr/>
          <p:nvPr userDrawn="1"/>
        </p:nvGrpSpPr>
        <p:grpSpPr>
          <a:xfrm>
            <a:off x="-3111285" y="120353"/>
            <a:ext cx="12140297" cy="5796939"/>
            <a:chOff x="-3111285" y="120353"/>
            <a:chExt cx="12140297" cy="5796939"/>
          </a:xfrm>
        </p:grpSpPr>
        <p:sp>
          <p:nvSpPr>
            <p:cNvPr id="8" name="Google Shape;146;p12">
              <a:extLst>
                <a:ext uri="{FF2B5EF4-FFF2-40B4-BE49-F238E27FC236}">
                  <a16:creationId xmlns:a16="http://schemas.microsoft.com/office/drawing/2014/main" id="{300714F1-C268-40A7-875F-372F110503B1}"/>
                </a:ext>
              </a:extLst>
            </p:cNvPr>
            <p:cNvSpPr/>
            <p:nvPr userDrawn="1"/>
          </p:nvSpPr>
          <p:spPr>
            <a:xfrm flipH="1">
              <a:off x="7205678" y="120353"/>
              <a:ext cx="236942" cy="239507"/>
            </a:xfrm>
            <a:custGeom>
              <a:avLst/>
              <a:gdLst/>
              <a:ahLst/>
              <a:cxnLst/>
              <a:rect l="l" t="t" r="r" b="b"/>
              <a:pathLst>
                <a:path w="3695" h="3735" extrusionOk="0">
                  <a:moveTo>
                    <a:pt x="1126" y="0"/>
                  </a:moveTo>
                  <a:lnTo>
                    <a:pt x="1099" y="1313"/>
                  </a:lnTo>
                  <a:lnTo>
                    <a:pt x="1" y="2034"/>
                  </a:lnTo>
                  <a:lnTo>
                    <a:pt x="1240" y="2469"/>
                  </a:lnTo>
                  <a:lnTo>
                    <a:pt x="1587" y="3734"/>
                  </a:lnTo>
                  <a:lnTo>
                    <a:pt x="2382" y="2689"/>
                  </a:lnTo>
                  <a:lnTo>
                    <a:pt x="3695" y="2749"/>
                  </a:lnTo>
                  <a:lnTo>
                    <a:pt x="2943" y="1670"/>
                  </a:lnTo>
                  <a:lnTo>
                    <a:pt x="3408" y="445"/>
                  </a:lnTo>
                  <a:lnTo>
                    <a:pt x="2152" y="822"/>
                  </a:lnTo>
                  <a:lnTo>
                    <a:pt x="1126" y="0"/>
                  </a:lnTo>
                  <a:close/>
                </a:path>
              </a:pathLst>
            </a:custGeom>
            <a:solidFill>
              <a:schemeClr val="accent6">
                <a:lumMod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47;p12">
              <a:extLst>
                <a:ext uri="{FF2B5EF4-FFF2-40B4-BE49-F238E27FC236}">
                  <a16:creationId xmlns:a16="http://schemas.microsoft.com/office/drawing/2014/main" id="{CB79CBE6-DB2C-4376-98F9-902310353F9C}"/>
                </a:ext>
              </a:extLst>
            </p:cNvPr>
            <p:cNvSpPr/>
            <p:nvPr userDrawn="1"/>
          </p:nvSpPr>
          <p:spPr>
            <a:xfrm flipH="1">
              <a:off x="5320662" y="151417"/>
              <a:ext cx="236942" cy="239507"/>
            </a:xfrm>
            <a:custGeom>
              <a:avLst/>
              <a:gdLst/>
              <a:ahLst/>
              <a:cxnLst/>
              <a:rect l="l" t="t" r="r" b="b"/>
              <a:pathLst>
                <a:path w="3695" h="3735" extrusionOk="0">
                  <a:moveTo>
                    <a:pt x="1126" y="0"/>
                  </a:moveTo>
                  <a:lnTo>
                    <a:pt x="1099" y="1313"/>
                  </a:lnTo>
                  <a:lnTo>
                    <a:pt x="1" y="2034"/>
                  </a:lnTo>
                  <a:lnTo>
                    <a:pt x="1240" y="2469"/>
                  </a:lnTo>
                  <a:lnTo>
                    <a:pt x="1587" y="3734"/>
                  </a:lnTo>
                  <a:lnTo>
                    <a:pt x="2382" y="2689"/>
                  </a:lnTo>
                  <a:lnTo>
                    <a:pt x="3695" y="2749"/>
                  </a:lnTo>
                  <a:lnTo>
                    <a:pt x="2943" y="1670"/>
                  </a:lnTo>
                  <a:lnTo>
                    <a:pt x="3408" y="445"/>
                  </a:lnTo>
                  <a:lnTo>
                    <a:pt x="2152" y="822"/>
                  </a:lnTo>
                  <a:lnTo>
                    <a:pt x="1126" y="0"/>
                  </a:lnTo>
                  <a:close/>
                </a:path>
              </a:pathLst>
            </a:custGeom>
            <a:solidFill>
              <a:schemeClr val="bg1">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48;p12">
              <a:extLst>
                <a:ext uri="{FF2B5EF4-FFF2-40B4-BE49-F238E27FC236}">
                  <a16:creationId xmlns:a16="http://schemas.microsoft.com/office/drawing/2014/main" id="{A4861F86-37C0-4D43-B438-A0ECED1C81DF}"/>
                </a:ext>
              </a:extLst>
            </p:cNvPr>
            <p:cNvSpPr/>
            <p:nvPr userDrawn="1"/>
          </p:nvSpPr>
          <p:spPr>
            <a:xfrm flipH="1">
              <a:off x="6468330" y="1072082"/>
              <a:ext cx="236942" cy="239507"/>
            </a:xfrm>
            <a:custGeom>
              <a:avLst/>
              <a:gdLst/>
              <a:ahLst/>
              <a:cxnLst/>
              <a:rect l="l" t="t" r="r" b="b"/>
              <a:pathLst>
                <a:path w="3695" h="3735" extrusionOk="0">
                  <a:moveTo>
                    <a:pt x="1126" y="0"/>
                  </a:moveTo>
                  <a:lnTo>
                    <a:pt x="1099" y="1313"/>
                  </a:lnTo>
                  <a:lnTo>
                    <a:pt x="1" y="2034"/>
                  </a:lnTo>
                  <a:lnTo>
                    <a:pt x="1240" y="2469"/>
                  </a:lnTo>
                  <a:lnTo>
                    <a:pt x="1587" y="3734"/>
                  </a:lnTo>
                  <a:lnTo>
                    <a:pt x="2382" y="2689"/>
                  </a:lnTo>
                  <a:lnTo>
                    <a:pt x="3695" y="2749"/>
                  </a:lnTo>
                  <a:lnTo>
                    <a:pt x="2943" y="1670"/>
                  </a:lnTo>
                  <a:lnTo>
                    <a:pt x="3408" y="445"/>
                  </a:lnTo>
                  <a:lnTo>
                    <a:pt x="2152" y="822"/>
                  </a:lnTo>
                  <a:lnTo>
                    <a:pt x="1126" y="0"/>
                  </a:ln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0" name="Google Shape;25;p2">
              <a:extLst>
                <a:ext uri="{FF2B5EF4-FFF2-40B4-BE49-F238E27FC236}">
                  <a16:creationId xmlns:a16="http://schemas.microsoft.com/office/drawing/2014/main" id="{9715D15A-3B7E-4BF1-A5CC-5B27AB0E65B1}"/>
                </a:ext>
              </a:extLst>
            </p:cNvPr>
            <p:cNvGrpSpPr/>
            <p:nvPr userDrawn="1"/>
          </p:nvGrpSpPr>
          <p:grpSpPr>
            <a:xfrm>
              <a:off x="-3111285" y="4217261"/>
              <a:ext cx="4267541" cy="1700031"/>
              <a:chOff x="4853275" y="3998575"/>
              <a:chExt cx="2673000" cy="1065000"/>
            </a:xfrm>
          </p:grpSpPr>
          <p:sp>
            <p:nvSpPr>
              <p:cNvPr id="31" name="Google Shape;26;p2">
                <a:extLst>
                  <a:ext uri="{FF2B5EF4-FFF2-40B4-BE49-F238E27FC236}">
                    <a16:creationId xmlns:a16="http://schemas.microsoft.com/office/drawing/2014/main" id="{736F05B9-CAF4-4BB0-A80D-B1399B12C956}"/>
                  </a:ext>
                </a:extLst>
              </p:cNvPr>
              <p:cNvSpPr/>
              <p:nvPr/>
            </p:nvSpPr>
            <p:spPr>
              <a:xfrm>
                <a:off x="4853275" y="3998575"/>
                <a:ext cx="2673000" cy="1065000"/>
              </a:xfrm>
              <a:custGeom>
                <a:avLst/>
                <a:gdLst/>
                <a:ahLst/>
                <a:cxnLst/>
                <a:rect l="l" t="t" r="r" b="b"/>
                <a:pathLst>
                  <a:path w="106920" h="42600" extrusionOk="0">
                    <a:moveTo>
                      <a:pt x="50639" y="1"/>
                    </a:moveTo>
                    <a:cubicBezTo>
                      <a:pt x="50453" y="1"/>
                      <a:pt x="50266" y="1"/>
                      <a:pt x="50079" y="2"/>
                    </a:cubicBezTo>
                    <a:cubicBezTo>
                      <a:pt x="17720" y="223"/>
                      <a:pt x="2966" y="23557"/>
                      <a:pt x="408" y="28083"/>
                    </a:cubicBezTo>
                    <a:cubicBezTo>
                      <a:pt x="130" y="28568"/>
                      <a:pt x="0" y="28839"/>
                      <a:pt x="0" y="28839"/>
                    </a:cubicBezTo>
                    <a:lnTo>
                      <a:pt x="361" y="30903"/>
                    </a:lnTo>
                    <a:lnTo>
                      <a:pt x="1183" y="35536"/>
                    </a:lnTo>
                    <a:lnTo>
                      <a:pt x="1844" y="39270"/>
                    </a:lnTo>
                    <a:lnTo>
                      <a:pt x="2432" y="42600"/>
                    </a:lnTo>
                    <a:cubicBezTo>
                      <a:pt x="2432" y="42600"/>
                      <a:pt x="17028" y="19399"/>
                      <a:pt x="47765" y="18234"/>
                    </a:cubicBezTo>
                    <a:cubicBezTo>
                      <a:pt x="48697" y="18198"/>
                      <a:pt x="49615" y="18181"/>
                      <a:pt x="50518" y="18181"/>
                    </a:cubicBezTo>
                    <a:cubicBezTo>
                      <a:pt x="79377" y="18181"/>
                      <a:pt x="93208" y="35705"/>
                      <a:pt x="93208" y="35705"/>
                    </a:cubicBezTo>
                    <a:cubicBezTo>
                      <a:pt x="93208" y="35705"/>
                      <a:pt x="94818" y="36123"/>
                      <a:pt x="96929" y="36467"/>
                    </a:cubicBezTo>
                    <a:cubicBezTo>
                      <a:pt x="97641" y="36581"/>
                      <a:pt x="98409" y="36687"/>
                      <a:pt x="99194" y="36768"/>
                    </a:cubicBezTo>
                    <a:cubicBezTo>
                      <a:pt x="100030" y="36850"/>
                      <a:pt x="100881" y="36904"/>
                      <a:pt x="101697" y="36904"/>
                    </a:cubicBezTo>
                    <a:cubicBezTo>
                      <a:pt x="102071" y="36904"/>
                      <a:pt x="102437" y="36893"/>
                      <a:pt x="102791" y="36868"/>
                    </a:cubicBezTo>
                    <a:cubicBezTo>
                      <a:pt x="105112" y="36718"/>
                      <a:pt x="106920" y="35996"/>
                      <a:pt x="106843" y="34102"/>
                    </a:cubicBezTo>
                    <a:cubicBezTo>
                      <a:pt x="106826" y="33454"/>
                      <a:pt x="106579" y="32676"/>
                      <a:pt x="106068" y="31737"/>
                    </a:cubicBezTo>
                    <a:cubicBezTo>
                      <a:pt x="101456" y="23298"/>
                      <a:pt x="86068" y="1"/>
                      <a:pt x="50639" y="1"/>
                    </a:cubicBezTo>
                    <a:close/>
                  </a:path>
                </a:pathLst>
              </a:custGeom>
              <a:solidFill>
                <a:srgbClr val="F46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27;p2">
                <a:extLst>
                  <a:ext uri="{FF2B5EF4-FFF2-40B4-BE49-F238E27FC236}">
                    <a16:creationId xmlns:a16="http://schemas.microsoft.com/office/drawing/2014/main" id="{F963BF93-1A25-4B6A-89FC-139F91BDFCB0}"/>
                  </a:ext>
                </a:extLst>
              </p:cNvPr>
              <p:cNvSpPr/>
              <p:nvPr/>
            </p:nvSpPr>
            <p:spPr>
              <a:xfrm>
                <a:off x="4853275" y="4084425"/>
                <a:ext cx="2673000" cy="979150"/>
              </a:xfrm>
              <a:custGeom>
                <a:avLst/>
                <a:gdLst/>
                <a:ahLst/>
                <a:cxnLst/>
                <a:rect l="l" t="t" r="r" b="b"/>
                <a:pathLst>
                  <a:path w="106920" h="39166" extrusionOk="0">
                    <a:moveTo>
                      <a:pt x="50657" y="0"/>
                    </a:moveTo>
                    <a:cubicBezTo>
                      <a:pt x="23883" y="0"/>
                      <a:pt x="6394" y="17540"/>
                      <a:pt x="408" y="24649"/>
                    </a:cubicBezTo>
                    <a:cubicBezTo>
                      <a:pt x="130" y="25134"/>
                      <a:pt x="0" y="25405"/>
                      <a:pt x="0" y="25405"/>
                    </a:cubicBezTo>
                    <a:lnTo>
                      <a:pt x="361" y="27469"/>
                    </a:lnTo>
                    <a:lnTo>
                      <a:pt x="1183" y="32102"/>
                    </a:lnTo>
                    <a:lnTo>
                      <a:pt x="1844" y="35836"/>
                    </a:lnTo>
                    <a:lnTo>
                      <a:pt x="2432" y="39166"/>
                    </a:lnTo>
                    <a:cubicBezTo>
                      <a:pt x="2432" y="39166"/>
                      <a:pt x="17028" y="15965"/>
                      <a:pt x="47765" y="14800"/>
                    </a:cubicBezTo>
                    <a:cubicBezTo>
                      <a:pt x="48697" y="14764"/>
                      <a:pt x="49615" y="14747"/>
                      <a:pt x="50518" y="14747"/>
                    </a:cubicBezTo>
                    <a:cubicBezTo>
                      <a:pt x="79377" y="14747"/>
                      <a:pt x="93208" y="32271"/>
                      <a:pt x="93208" y="32271"/>
                    </a:cubicBezTo>
                    <a:cubicBezTo>
                      <a:pt x="93208" y="32271"/>
                      <a:pt x="94818" y="32689"/>
                      <a:pt x="96929" y="33033"/>
                    </a:cubicBezTo>
                    <a:cubicBezTo>
                      <a:pt x="97641" y="33147"/>
                      <a:pt x="98409" y="33253"/>
                      <a:pt x="99194" y="33334"/>
                    </a:cubicBezTo>
                    <a:cubicBezTo>
                      <a:pt x="100030" y="33416"/>
                      <a:pt x="100881" y="33470"/>
                      <a:pt x="101697" y="33470"/>
                    </a:cubicBezTo>
                    <a:cubicBezTo>
                      <a:pt x="102071" y="33470"/>
                      <a:pt x="102437" y="33459"/>
                      <a:pt x="102791" y="33434"/>
                    </a:cubicBezTo>
                    <a:cubicBezTo>
                      <a:pt x="105112" y="33284"/>
                      <a:pt x="106920" y="32562"/>
                      <a:pt x="106843" y="30668"/>
                    </a:cubicBezTo>
                    <a:cubicBezTo>
                      <a:pt x="99869" y="21784"/>
                      <a:pt x="80819" y="1224"/>
                      <a:pt x="53273" y="56"/>
                    </a:cubicBezTo>
                    <a:cubicBezTo>
                      <a:pt x="52391" y="18"/>
                      <a:pt x="51520" y="0"/>
                      <a:pt x="50657" y="0"/>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28;p2">
                <a:extLst>
                  <a:ext uri="{FF2B5EF4-FFF2-40B4-BE49-F238E27FC236}">
                    <a16:creationId xmlns:a16="http://schemas.microsoft.com/office/drawing/2014/main" id="{68D2580E-9E3E-4CE0-8C11-9AB459C07378}"/>
                  </a:ext>
                </a:extLst>
              </p:cNvPr>
              <p:cNvSpPr/>
              <p:nvPr/>
            </p:nvSpPr>
            <p:spPr>
              <a:xfrm>
                <a:off x="4862300" y="4163500"/>
                <a:ext cx="2560775" cy="900075"/>
              </a:xfrm>
              <a:custGeom>
                <a:avLst/>
                <a:gdLst/>
                <a:ahLst/>
                <a:cxnLst/>
                <a:rect l="l" t="t" r="r" b="b"/>
                <a:pathLst>
                  <a:path w="102431" h="36003" extrusionOk="0">
                    <a:moveTo>
                      <a:pt x="52078" y="1"/>
                    </a:moveTo>
                    <a:cubicBezTo>
                      <a:pt x="22329" y="1"/>
                      <a:pt x="5689" y="17107"/>
                      <a:pt x="0" y="24306"/>
                    </a:cubicBezTo>
                    <a:lnTo>
                      <a:pt x="822" y="28939"/>
                    </a:lnTo>
                    <a:lnTo>
                      <a:pt x="1483" y="32673"/>
                    </a:lnTo>
                    <a:lnTo>
                      <a:pt x="2071" y="36003"/>
                    </a:lnTo>
                    <a:cubicBezTo>
                      <a:pt x="2071" y="36003"/>
                      <a:pt x="16667" y="12802"/>
                      <a:pt x="47404" y="11637"/>
                    </a:cubicBezTo>
                    <a:cubicBezTo>
                      <a:pt x="48336" y="11601"/>
                      <a:pt x="49254" y="11584"/>
                      <a:pt x="50157" y="11584"/>
                    </a:cubicBezTo>
                    <a:cubicBezTo>
                      <a:pt x="79016" y="11584"/>
                      <a:pt x="92847" y="29108"/>
                      <a:pt x="92847" y="29108"/>
                    </a:cubicBezTo>
                    <a:cubicBezTo>
                      <a:pt x="92847" y="29108"/>
                      <a:pt x="94457" y="29526"/>
                      <a:pt x="96568" y="29870"/>
                    </a:cubicBezTo>
                    <a:cubicBezTo>
                      <a:pt x="97280" y="29984"/>
                      <a:pt x="98048" y="30090"/>
                      <a:pt x="98833" y="30171"/>
                    </a:cubicBezTo>
                    <a:cubicBezTo>
                      <a:pt x="99669" y="30253"/>
                      <a:pt x="100520" y="30307"/>
                      <a:pt x="101336" y="30307"/>
                    </a:cubicBezTo>
                    <a:cubicBezTo>
                      <a:pt x="101710" y="30307"/>
                      <a:pt x="102076" y="30296"/>
                      <a:pt x="102430" y="30271"/>
                    </a:cubicBezTo>
                    <a:cubicBezTo>
                      <a:pt x="95663" y="19272"/>
                      <a:pt x="80068" y="289"/>
                      <a:pt x="52912" y="5"/>
                    </a:cubicBezTo>
                    <a:cubicBezTo>
                      <a:pt x="52633" y="2"/>
                      <a:pt x="52355" y="1"/>
                      <a:pt x="52078" y="1"/>
                    </a:cubicBezTo>
                    <a:close/>
                  </a:path>
                </a:pathLst>
              </a:custGeom>
              <a:solidFill>
                <a:srgbClr val="FFE0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29;p2">
                <a:extLst>
                  <a:ext uri="{FF2B5EF4-FFF2-40B4-BE49-F238E27FC236}">
                    <a16:creationId xmlns:a16="http://schemas.microsoft.com/office/drawing/2014/main" id="{2A35EB04-6E45-439C-B7A7-F31EBC2F88F3}"/>
                  </a:ext>
                </a:extLst>
              </p:cNvPr>
              <p:cNvSpPr/>
              <p:nvPr/>
            </p:nvSpPr>
            <p:spPr>
              <a:xfrm>
                <a:off x="4882825" y="4270425"/>
                <a:ext cx="2450300" cy="793150"/>
              </a:xfrm>
              <a:custGeom>
                <a:avLst/>
                <a:gdLst/>
                <a:ahLst/>
                <a:cxnLst/>
                <a:rect l="l" t="t" r="r" b="b"/>
                <a:pathLst>
                  <a:path w="98012" h="31726" extrusionOk="0">
                    <a:moveTo>
                      <a:pt x="50675" y="0"/>
                    </a:moveTo>
                    <a:cubicBezTo>
                      <a:pt x="50614" y="0"/>
                      <a:pt x="50554" y="0"/>
                      <a:pt x="50494" y="0"/>
                    </a:cubicBezTo>
                    <a:cubicBezTo>
                      <a:pt x="20436" y="74"/>
                      <a:pt x="4302" y="18816"/>
                      <a:pt x="1" y="24662"/>
                    </a:cubicBezTo>
                    <a:lnTo>
                      <a:pt x="662" y="28396"/>
                    </a:lnTo>
                    <a:lnTo>
                      <a:pt x="1250" y="31726"/>
                    </a:lnTo>
                    <a:cubicBezTo>
                      <a:pt x="1250" y="31726"/>
                      <a:pt x="15846" y="8525"/>
                      <a:pt x="46583" y="7360"/>
                    </a:cubicBezTo>
                    <a:cubicBezTo>
                      <a:pt x="47515" y="7324"/>
                      <a:pt x="48433" y="7307"/>
                      <a:pt x="49336" y="7307"/>
                    </a:cubicBezTo>
                    <a:cubicBezTo>
                      <a:pt x="78195" y="7307"/>
                      <a:pt x="92026" y="24831"/>
                      <a:pt x="92026" y="24831"/>
                    </a:cubicBezTo>
                    <a:cubicBezTo>
                      <a:pt x="92026" y="24831"/>
                      <a:pt x="93636" y="25249"/>
                      <a:pt x="95747" y="25593"/>
                    </a:cubicBezTo>
                    <a:cubicBezTo>
                      <a:pt x="96459" y="25707"/>
                      <a:pt x="97227" y="25813"/>
                      <a:pt x="98012" y="25894"/>
                    </a:cubicBezTo>
                    <a:cubicBezTo>
                      <a:pt x="94894" y="20364"/>
                      <a:pt x="81334" y="0"/>
                      <a:pt x="50675" y="0"/>
                    </a:cubicBezTo>
                    <a:close/>
                  </a:path>
                </a:pathLst>
              </a:custGeom>
              <a:solidFill>
                <a:srgbClr val="2FE4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0;p2">
                <a:extLst>
                  <a:ext uri="{FF2B5EF4-FFF2-40B4-BE49-F238E27FC236}">
                    <a16:creationId xmlns:a16="http://schemas.microsoft.com/office/drawing/2014/main" id="{81A004A7-794A-4893-AD64-E51A2B9E13B2}"/>
                  </a:ext>
                </a:extLst>
              </p:cNvPr>
              <p:cNvSpPr/>
              <p:nvPr/>
            </p:nvSpPr>
            <p:spPr>
              <a:xfrm>
                <a:off x="4899375" y="4377875"/>
                <a:ext cx="2377125" cy="685700"/>
              </a:xfrm>
              <a:custGeom>
                <a:avLst/>
                <a:gdLst/>
                <a:ahLst/>
                <a:cxnLst/>
                <a:rect l="l" t="t" r="r" b="b"/>
                <a:pathLst>
                  <a:path w="95085" h="27428" extrusionOk="0">
                    <a:moveTo>
                      <a:pt x="49625" y="1"/>
                    </a:moveTo>
                    <a:cubicBezTo>
                      <a:pt x="19628" y="1"/>
                      <a:pt x="4618" y="17463"/>
                      <a:pt x="0" y="24098"/>
                    </a:cubicBezTo>
                    <a:lnTo>
                      <a:pt x="588" y="27428"/>
                    </a:lnTo>
                    <a:cubicBezTo>
                      <a:pt x="588" y="27428"/>
                      <a:pt x="15184" y="4227"/>
                      <a:pt x="45921" y="3062"/>
                    </a:cubicBezTo>
                    <a:cubicBezTo>
                      <a:pt x="46853" y="3026"/>
                      <a:pt x="47771" y="3009"/>
                      <a:pt x="48674" y="3009"/>
                    </a:cubicBezTo>
                    <a:cubicBezTo>
                      <a:pt x="77533" y="3009"/>
                      <a:pt x="91364" y="20533"/>
                      <a:pt x="91364" y="20533"/>
                    </a:cubicBezTo>
                    <a:cubicBezTo>
                      <a:pt x="91364" y="20533"/>
                      <a:pt x="92974" y="20951"/>
                      <a:pt x="95085" y="21295"/>
                    </a:cubicBezTo>
                    <a:cubicBezTo>
                      <a:pt x="88257" y="12277"/>
                      <a:pt x="74907" y="560"/>
                      <a:pt x="51429" y="22"/>
                    </a:cubicBezTo>
                    <a:cubicBezTo>
                      <a:pt x="50822" y="8"/>
                      <a:pt x="50220" y="1"/>
                      <a:pt x="49625" y="1"/>
                    </a:cubicBezTo>
                    <a:close/>
                  </a:path>
                </a:pathLst>
              </a:custGeom>
              <a:solidFill>
                <a:srgbClr val="799C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 name="Google Shape;1258;p39">
              <a:extLst>
                <a:ext uri="{FF2B5EF4-FFF2-40B4-BE49-F238E27FC236}">
                  <a16:creationId xmlns:a16="http://schemas.microsoft.com/office/drawing/2014/main" id="{6EB44112-092C-4C20-B12D-3624559902B2}"/>
                </a:ext>
              </a:extLst>
            </p:cNvPr>
            <p:cNvGrpSpPr/>
            <p:nvPr userDrawn="1"/>
          </p:nvGrpSpPr>
          <p:grpSpPr>
            <a:xfrm>
              <a:off x="8086989" y="127321"/>
              <a:ext cx="942023" cy="791496"/>
              <a:chOff x="781540" y="396966"/>
              <a:chExt cx="942023" cy="791496"/>
            </a:xfrm>
          </p:grpSpPr>
          <p:sp>
            <p:nvSpPr>
              <p:cNvPr id="12" name="Google Shape;1259;p39">
                <a:extLst>
                  <a:ext uri="{FF2B5EF4-FFF2-40B4-BE49-F238E27FC236}">
                    <a16:creationId xmlns:a16="http://schemas.microsoft.com/office/drawing/2014/main" id="{A73F493B-4D7D-4EA3-8DDE-7F5392F458DC}"/>
                  </a:ext>
                </a:extLst>
              </p:cNvPr>
              <p:cNvSpPr/>
              <p:nvPr/>
            </p:nvSpPr>
            <p:spPr>
              <a:xfrm rot="4979947">
                <a:off x="885747" y="437597"/>
                <a:ext cx="710226" cy="710235"/>
              </a:xfrm>
              <a:custGeom>
                <a:avLst/>
                <a:gdLst/>
                <a:ahLst/>
                <a:cxnLst/>
                <a:rect l="l" t="t" r="r" b="b"/>
                <a:pathLst>
                  <a:path w="3745" h="3745" extrusionOk="0">
                    <a:moveTo>
                      <a:pt x="1871" y="0"/>
                    </a:moveTo>
                    <a:cubicBezTo>
                      <a:pt x="1755" y="0"/>
                      <a:pt x="1641" y="10"/>
                      <a:pt x="1528" y="34"/>
                    </a:cubicBezTo>
                    <a:cubicBezTo>
                      <a:pt x="1445" y="47"/>
                      <a:pt x="1362" y="70"/>
                      <a:pt x="1279" y="100"/>
                    </a:cubicBezTo>
                    <a:cubicBezTo>
                      <a:pt x="1109" y="154"/>
                      <a:pt x="949" y="233"/>
                      <a:pt x="806" y="337"/>
                    </a:cubicBezTo>
                    <a:cubicBezTo>
                      <a:pt x="740" y="380"/>
                      <a:pt x="676" y="429"/>
                      <a:pt x="617" y="483"/>
                    </a:cubicBezTo>
                    <a:cubicBezTo>
                      <a:pt x="237" y="825"/>
                      <a:pt x="1" y="1321"/>
                      <a:pt x="1" y="1874"/>
                    </a:cubicBezTo>
                    <a:cubicBezTo>
                      <a:pt x="1" y="2909"/>
                      <a:pt x="839" y="3744"/>
                      <a:pt x="1871" y="3744"/>
                    </a:cubicBezTo>
                    <a:cubicBezTo>
                      <a:pt x="1987" y="3744"/>
                      <a:pt x="2101" y="3734"/>
                      <a:pt x="2210" y="3714"/>
                    </a:cubicBezTo>
                    <a:cubicBezTo>
                      <a:pt x="2294" y="3701"/>
                      <a:pt x="2377" y="3678"/>
                      <a:pt x="2457" y="3651"/>
                    </a:cubicBezTo>
                    <a:cubicBezTo>
                      <a:pt x="2589" y="3608"/>
                      <a:pt x="2716" y="3548"/>
                      <a:pt x="2836" y="3478"/>
                    </a:cubicBezTo>
                    <a:cubicBezTo>
                      <a:pt x="2909" y="3435"/>
                      <a:pt x="2979" y="3385"/>
                      <a:pt x="3042" y="3335"/>
                    </a:cubicBezTo>
                    <a:cubicBezTo>
                      <a:pt x="3472" y="2992"/>
                      <a:pt x="3744" y="2463"/>
                      <a:pt x="3744" y="1874"/>
                    </a:cubicBezTo>
                    <a:cubicBezTo>
                      <a:pt x="3744" y="839"/>
                      <a:pt x="2906" y="0"/>
                      <a:pt x="1871" y="0"/>
                    </a:cubicBezTo>
                    <a:close/>
                  </a:path>
                </a:pathLst>
              </a:custGeom>
              <a:solidFill>
                <a:srgbClr val="F46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260;p39">
                <a:extLst>
                  <a:ext uri="{FF2B5EF4-FFF2-40B4-BE49-F238E27FC236}">
                    <a16:creationId xmlns:a16="http://schemas.microsoft.com/office/drawing/2014/main" id="{7B8AC870-8385-4465-9900-FC903B288715}"/>
                  </a:ext>
                </a:extLst>
              </p:cNvPr>
              <p:cNvSpPr/>
              <p:nvPr/>
            </p:nvSpPr>
            <p:spPr>
              <a:xfrm rot="4979947">
                <a:off x="1005062" y="334035"/>
                <a:ext cx="494977" cy="888316"/>
              </a:xfrm>
              <a:custGeom>
                <a:avLst/>
                <a:gdLst/>
                <a:ahLst/>
                <a:cxnLst/>
                <a:rect l="l" t="t" r="r" b="b"/>
                <a:pathLst>
                  <a:path w="2610" h="4684" extrusionOk="0">
                    <a:moveTo>
                      <a:pt x="321" y="1"/>
                    </a:moveTo>
                    <a:cubicBezTo>
                      <a:pt x="238" y="1"/>
                      <a:pt x="159" y="29"/>
                      <a:pt x="104" y="84"/>
                    </a:cubicBezTo>
                    <a:cubicBezTo>
                      <a:pt x="14" y="174"/>
                      <a:pt x="1" y="294"/>
                      <a:pt x="1" y="394"/>
                    </a:cubicBezTo>
                    <a:cubicBezTo>
                      <a:pt x="7" y="590"/>
                      <a:pt x="38" y="823"/>
                      <a:pt x="118" y="1023"/>
                    </a:cubicBezTo>
                    <a:cubicBezTo>
                      <a:pt x="177" y="969"/>
                      <a:pt x="241" y="920"/>
                      <a:pt x="307" y="877"/>
                    </a:cubicBezTo>
                    <a:cubicBezTo>
                      <a:pt x="261" y="720"/>
                      <a:pt x="237" y="560"/>
                      <a:pt x="237" y="397"/>
                    </a:cubicBezTo>
                    <a:cubicBezTo>
                      <a:pt x="241" y="347"/>
                      <a:pt x="241" y="281"/>
                      <a:pt x="267" y="254"/>
                    </a:cubicBezTo>
                    <a:cubicBezTo>
                      <a:pt x="280" y="243"/>
                      <a:pt x="301" y="237"/>
                      <a:pt x="325" y="237"/>
                    </a:cubicBezTo>
                    <a:cubicBezTo>
                      <a:pt x="342" y="237"/>
                      <a:pt x="360" y="240"/>
                      <a:pt x="377" y="247"/>
                    </a:cubicBezTo>
                    <a:cubicBezTo>
                      <a:pt x="433" y="270"/>
                      <a:pt x="483" y="317"/>
                      <a:pt x="533" y="370"/>
                    </a:cubicBezTo>
                    <a:cubicBezTo>
                      <a:pt x="620" y="454"/>
                      <a:pt x="700" y="547"/>
                      <a:pt x="780" y="640"/>
                    </a:cubicBezTo>
                    <a:cubicBezTo>
                      <a:pt x="1455" y="1436"/>
                      <a:pt x="1951" y="2511"/>
                      <a:pt x="2327" y="3981"/>
                    </a:cubicBezTo>
                    <a:cubicBezTo>
                      <a:pt x="2330" y="3995"/>
                      <a:pt x="2334" y="4008"/>
                      <a:pt x="2337" y="4018"/>
                    </a:cubicBezTo>
                    <a:cubicBezTo>
                      <a:pt x="2370" y="4155"/>
                      <a:pt x="2394" y="4284"/>
                      <a:pt x="2350" y="4391"/>
                    </a:cubicBezTo>
                    <a:cubicBezTo>
                      <a:pt x="2341" y="4421"/>
                      <a:pt x="2315" y="4437"/>
                      <a:pt x="2289" y="4437"/>
                    </a:cubicBezTo>
                    <a:cubicBezTo>
                      <a:pt x="2281" y="4437"/>
                      <a:pt x="2272" y="4435"/>
                      <a:pt x="2264" y="4431"/>
                    </a:cubicBezTo>
                    <a:cubicBezTo>
                      <a:pt x="2144" y="4374"/>
                      <a:pt x="2041" y="4291"/>
                      <a:pt x="1958" y="4191"/>
                    </a:cubicBezTo>
                    <a:cubicBezTo>
                      <a:pt x="1878" y="4218"/>
                      <a:pt x="1795" y="4241"/>
                      <a:pt x="1711" y="4254"/>
                    </a:cubicBezTo>
                    <a:cubicBezTo>
                      <a:pt x="1821" y="4421"/>
                      <a:pt x="1981" y="4557"/>
                      <a:pt x="2161" y="4643"/>
                    </a:cubicBezTo>
                    <a:cubicBezTo>
                      <a:pt x="2201" y="4662"/>
                      <a:pt x="2252" y="4684"/>
                      <a:pt x="2310" y="4684"/>
                    </a:cubicBezTo>
                    <a:cubicBezTo>
                      <a:pt x="2314" y="4684"/>
                      <a:pt x="2319" y="4684"/>
                      <a:pt x="2324" y="4683"/>
                    </a:cubicBezTo>
                    <a:cubicBezTo>
                      <a:pt x="2430" y="4677"/>
                      <a:pt x="2520" y="4600"/>
                      <a:pt x="2570" y="4477"/>
                    </a:cubicBezTo>
                    <a:cubicBezTo>
                      <a:pt x="2600" y="4408"/>
                      <a:pt x="2610" y="4331"/>
                      <a:pt x="2610" y="4258"/>
                    </a:cubicBezTo>
                    <a:cubicBezTo>
                      <a:pt x="2610" y="4144"/>
                      <a:pt x="2583" y="4032"/>
                      <a:pt x="2557" y="3921"/>
                    </a:cubicBezTo>
                    <a:cubicBezTo>
                      <a:pt x="2550" y="3905"/>
                      <a:pt x="2547" y="3892"/>
                      <a:pt x="2543" y="3875"/>
                    </a:cubicBezTo>
                    <a:cubicBezTo>
                      <a:pt x="2170" y="2440"/>
                      <a:pt x="1685" y="1379"/>
                      <a:pt x="1029" y="574"/>
                    </a:cubicBezTo>
                    <a:cubicBezTo>
                      <a:pt x="926" y="444"/>
                      <a:pt x="816" y="321"/>
                      <a:pt x="703" y="204"/>
                    </a:cubicBezTo>
                    <a:cubicBezTo>
                      <a:pt x="637" y="138"/>
                      <a:pt x="563" y="67"/>
                      <a:pt x="463" y="27"/>
                    </a:cubicBezTo>
                    <a:cubicBezTo>
                      <a:pt x="417" y="10"/>
                      <a:pt x="368" y="1"/>
                      <a:pt x="3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8" name="Google Shape;149;p12">
            <a:extLst>
              <a:ext uri="{FF2B5EF4-FFF2-40B4-BE49-F238E27FC236}">
                <a16:creationId xmlns:a16="http://schemas.microsoft.com/office/drawing/2014/main" id="{F98310EC-358E-47B8-AF38-4116DF1E3B23}"/>
              </a:ext>
            </a:extLst>
          </p:cNvPr>
          <p:cNvSpPr txBox="1">
            <a:spLocks noGrp="1"/>
          </p:cNvSpPr>
          <p:nvPr userDrawn="1">
            <p:ph type="title" hasCustomPrompt="1"/>
          </p:nvPr>
        </p:nvSpPr>
        <p:spPr>
          <a:xfrm>
            <a:off x="716369" y="481606"/>
            <a:ext cx="4840984" cy="1666124"/>
          </a:xfrm>
          <a:prstGeom prst="rect">
            <a:avLst/>
          </a:prstGeom>
        </p:spPr>
        <p:txBody>
          <a:bodyPr spcFirstLastPara="1" wrap="square" lIns="91425" tIns="91425" rIns="91425" bIns="91425" anchor="b" anchorCtr="0">
            <a:noAutofit/>
          </a:bodyPr>
          <a:lstStyle>
            <a:lvl1pPr lvl="0" algn="l">
              <a:spcBef>
                <a:spcPts val="0"/>
              </a:spcBef>
              <a:spcAft>
                <a:spcPts val="0"/>
              </a:spcAft>
              <a:buSzPts val="12000"/>
              <a:buNone/>
              <a:defRPr sz="4800" b="1">
                <a:latin typeface="Comic Sans MS" panose="030F0702030302020204" pitchFamily="66" charset="0"/>
              </a:defRPr>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rPr lang="en-US" dirty="0"/>
              <a:t>Section title here</a:t>
            </a:r>
            <a:endParaRPr dirty="0"/>
          </a:p>
        </p:txBody>
      </p:sp>
      <p:sp>
        <p:nvSpPr>
          <p:cNvPr id="41" name="Footer Placeholder 40">
            <a:extLst>
              <a:ext uri="{FF2B5EF4-FFF2-40B4-BE49-F238E27FC236}">
                <a16:creationId xmlns:a16="http://schemas.microsoft.com/office/drawing/2014/main" id="{4F42EC06-12B7-453A-B81B-4DDBA09DD994}"/>
              </a:ext>
            </a:extLst>
          </p:cNvPr>
          <p:cNvSpPr>
            <a:spLocks noGrp="1"/>
          </p:cNvSpPr>
          <p:nvPr>
            <p:ph type="ftr" sz="quarter" idx="10"/>
          </p:nvPr>
        </p:nvSpPr>
        <p:spPr/>
        <p:txBody>
          <a:bodyPr/>
          <a:lstStyle/>
          <a:p>
            <a:fld id="{B96F4E83-97C6-49E4-80AD-722C32EB5786}" type="slidenum">
              <a:rPr lang="en-US" smtClean="0">
                <a:latin typeface="Calibri" panose="020F0502020204030204" pitchFamily="34" charset="0"/>
              </a:rPr>
              <a:pPr/>
              <a:t>‹#›</a:t>
            </a:fld>
            <a:r>
              <a:rPr lang="en-US" dirty="0">
                <a:latin typeface="Calibri" panose="020F0502020204030204" pitchFamily="34" charset="0"/>
              </a:rPr>
              <a:t>  |  © ESLKidStuff.com</a:t>
            </a:r>
          </a:p>
        </p:txBody>
      </p:sp>
    </p:spTree>
    <p:extLst>
      <p:ext uri="{BB962C8B-B14F-4D97-AF65-F5344CB8AC3E}">
        <p14:creationId xmlns:p14="http://schemas.microsoft.com/office/powerpoint/2010/main" val="623202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250"/>
                            </p:stCondLst>
                            <p:childTnLst>
                              <p:par>
                                <p:cTn id="5" presetID="10" presetClass="entr" presetSubtype="0"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500"/>
                                        <p:tgtEl>
                                          <p:spTgt spid="38"/>
                                        </p:tgtEl>
                                      </p:cBhvr>
                                    </p:animEffect>
                                  </p:childTnLst>
                                </p:cTn>
                              </p:par>
                            </p:childTnLst>
                          </p:cTn>
                        </p:par>
                        <p:par>
                          <p:cTn id="8" fill="hold">
                            <p:stCondLst>
                              <p:cond delay="750"/>
                            </p:stCondLst>
                            <p:childTnLst>
                              <p:par>
                                <p:cTn id="9" presetID="10" presetClass="entr" presetSubtype="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500"/>
                                        <p:tgtEl>
                                          <p:spTgt spid="14"/>
                                        </p:tgtEl>
                                      </p:cBhvr>
                                    </p:animEffect>
                                  </p:childTnLst>
                                </p:cTn>
                              </p:par>
                            </p:childTnLst>
                          </p:cTn>
                        </p:par>
                        <p:par>
                          <p:cTn id="12" fill="hold">
                            <p:stCondLst>
                              <p:cond delay="1250"/>
                            </p:stCondLst>
                            <p:childTnLst>
                              <p:par>
                                <p:cTn id="13" presetID="10" presetClass="entr" presetSubtype="0"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childTnLst>
                          </p:cTn>
                        </p:par>
                        <p:par>
                          <p:cTn id="16" fill="hold">
                            <p:stCondLst>
                              <p:cond delay="1750"/>
                            </p:stCondLst>
                            <p:childTnLst>
                              <p:par>
                                <p:cTn id="17" presetID="10" presetClass="entr" presetSubtype="0" fill="hold" grpId="0" nodeType="afterEffect">
                                  <p:stCondLst>
                                    <p:cond delay="0"/>
                                  </p:stCondLst>
                                  <p:childTnLst>
                                    <p:set>
                                      <p:cBhvr>
                                        <p:cTn id="18" dur="1" fill="hold">
                                          <p:stCondLst>
                                            <p:cond delay="0"/>
                                          </p:stCondLst>
                                        </p:cTn>
                                        <p:tgtEl>
                                          <p:spTgt spid="36">
                                            <p:txEl>
                                              <p:pRg st="0" end="0"/>
                                            </p:txEl>
                                          </p:spTgt>
                                        </p:tgtEl>
                                        <p:attrNameLst>
                                          <p:attrName>style.visibility</p:attrName>
                                        </p:attrNameLst>
                                      </p:cBhvr>
                                      <p:to>
                                        <p:strVal val="visible"/>
                                      </p:to>
                                    </p:set>
                                    <p:animEffect transition="in" filter="fade">
                                      <p:cBhvr>
                                        <p:cTn id="19" dur="250"/>
                                        <p:tgtEl>
                                          <p:spTgt spid="3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build="p">
        <p:tmplLst>
          <p:tmpl lvl="1">
            <p:tnLst>
              <p:par>
                <p:cTn presetID="10" presetClass="entr" presetSubtype="0" fill="hold" nodeType="afterEffect">
                  <p:stCondLst>
                    <p:cond delay="0"/>
                  </p:stCondLst>
                  <p:childTnLst>
                    <p:set>
                      <p:cBhvr>
                        <p:cTn dur="1" fill="hold">
                          <p:stCondLst>
                            <p:cond delay="0"/>
                          </p:stCondLst>
                        </p:cTn>
                        <p:tgtEl>
                          <p:spTgt spid="36"/>
                        </p:tgtEl>
                        <p:attrNameLst>
                          <p:attrName>style.visibility</p:attrName>
                        </p:attrNameLst>
                      </p:cBhvr>
                      <p:to>
                        <p:strVal val="visible"/>
                      </p:to>
                    </p:set>
                    <p:animEffect transition="in" filter="fade">
                      <p:cBhvr>
                        <p:cTn dur="250"/>
                        <p:tgtEl>
                          <p:spTgt spid="36"/>
                        </p:tgtEl>
                      </p:cBhvr>
                    </p:animEffect>
                  </p:childTnLst>
                </p:cTn>
              </p:par>
            </p:tnLst>
          </p:tmpl>
        </p:tmplLst>
      </p:bldP>
      <p:bldP spid="18" grpId="0"/>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esson step">
    <p:bg>
      <p:bgPr>
        <a:solidFill>
          <a:srgbClr val="FFFFFF"/>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C1D6D26A-F069-4225-AB5E-658C088700AD}"/>
              </a:ext>
            </a:extLst>
          </p:cNvPr>
          <p:cNvSpPr>
            <a:spLocks noGrp="1"/>
          </p:cNvSpPr>
          <p:nvPr>
            <p:ph type="ftr" sz="quarter" idx="10"/>
          </p:nvPr>
        </p:nvSpPr>
        <p:spPr/>
        <p:txBody>
          <a:bodyPr/>
          <a:lstStyle/>
          <a:p>
            <a:fld id="{B96F4E83-97C6-49E4-80AD-722C32EB5786}" type="slidenum">
              <a:rPr lang="en-US" smtClean="0">
                <a:latin typeface="Calibri" panose="020F0502020204030204" pitchFamily="34" charset="0"/>
              </a:rPr>
              <a:pPr/>
              <a:t>‹#›</a:t>
            </a:fld>
            <a:r>
              <a:rPr lang="en-US" dirty="0">
                <a:latin typeface="Calibri" panose="020F0502020204030204" pitchFamily="34" charset="0"/>
              </a:rPr>
              <a:t>  |  © ESLKidStuff.com</a:t>
            </a:r>
          </a:p>
        </p:txBody>
      </p:sp>
    </p:spTree>
    <p:extLst>
      <p:ext uri="{BB962C8B-B14F-4D97-AF65-F5344CB8AC3E}">
        <p14:creationId xmlns:p14="http://schemas.microsoft.com/office/powerpoint/2010/main" val="20906926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Agenda" userDrawn="1">
  <p:cSld name="BLANK_1">
    <p:bg>
      <p:bgPr>
        <a:solidFill>
          <a:srgbClr val="E7F4F5"/>
        </a:solidFill>
        <a:effectLst/>
      </p:bgPr>
    </p:bg>
    <p:spTree>
      <p:nvGrpSpPr>
        <p:cNvPr id="1" name="Shape 152"/>
        <p:cNvGrpSpPr/>
        <p:nvPr/>
      </p:nvGrpSpPr>
      <p:grpSpPr>
        <a:xfrm>
          <a:off x="0" y="0"/>
          <a:ext cx="0" cy="0"/>
          <a:chOff x="0" y="0"/>
          <a:chExt cx="0" cy="0"/>
        </a:xfrm>
      </p:grpSpPr>
      <p:grpSp>
        <p:nvGrpSpPr>
          <p:cNvPr id="153" name="Google Shape;153;p14"/>
          <p:cNvGrpSpPr/>
          <p:nvPr/>
        </p:nvGrpSpPr>
        <p:grpSpPr>
          <a:xfrm>
            <a:off x="-13175" y="-29224"/>
            <a:ext cx="9207000" cy="5211993"/>
            <a:chOff x="-13175" y="-68739"/>
            <a:chExt cx="9207000" cy="5211993"/>
          </a:xfrm>
        </p:grpSpPr>
        <p:sp>
          <p:nvSpPr>
            <p:cNvPr id="154" name="Google Shape;154;p14"/>
            <p:cNvSpPr/>
            <p:nvPr/>
          </p:nvSpPr>
          <p:spPr>
            <a:xfrm>
              <a:off x="-13175" y="1255750"/>
              <a:ext cx="9207000" cy="1315800"/>
            </a:xfrm>
            <a:prstGeom prst="rect">
              <a:avLst/>
            </a:prstGeom>
            <a:solidFill>
              <a:srgbClr val="E7F4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14"/>
            <p:cNvSpPr/>
            <p:nvPr/>
          </p:nvSpPr>
          <p:spPr>
            <a:xfrm>
              <a:off x="-13175" y="2541570"/>
              <a:ext cx="9207000" cy="1315800"/>
            </a:xfrm>
            <a:prstGeom prst="rect">
              <a:avLst/>
            </a:prstGeom>
            <a:solidFill>
              <a:srgbClr val="DBF0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14"/>
            <p:cNvSpPr/>
            <p:nvPr/>
          </p:nvSpPr>
          <p:spPr>
            <a:xfrm>
              <a:off x="-13175" y="3827454"/>
              <a:ext cx="9207000" cy="1315800"/>
            </a:xfrm>
            <a:prstGeom prst="rect">
              <a:avLst/>
            </a:prstGeom>
            <a:solidFill>
              <a:srgbClr val="C6EA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14"/>
            <p:cNvSpPr/>
            <p:nvPr/>
          </p:nvSpPr>
          <p:spPr>
            <a:xfrm>
              <a:off x="-13175" y="-68739"/>
              <a:ext cx="9207000" cy="1354500"/>
            </a:xfrm>
            <a:prstGeom prst="rect">
              <a:avLst/>
            </a:prstGeom>
            <a:solidFill>
              <a:srgbClr val="F1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8" name="Google Shape;158;p14"/>
          <p:cNvGrpSpPr/>
          <p:nvPr/>
        </p:nvGrpSpPr>
        <p:grpSpPr>
          <a:xfrm>
            <a:off x="1246613" y="540178"/>
            <a:ext cx="7429692" cy="4199282"/>
            <a:chOff x="1246613" y="540178"/>
            <a:chExt cx="7429692" cy="4199282"/>
          </a:xfrm>
        </p:grpSpPr>
        <p:sp>
          <p:nvSpPr>
            <p:cNvPr id="159" name="Google Shape;159;p14"/>
            <p:cNvSpPr/>
            <p:nvPr/>
          </p:nvSpPr>
          <p:spPr>
            <a:xfrm flipH="1">
              <a:off x="1246613" y="4499953"/>
              <a:ext cx="236942" cy="239507"/>
            </a:xfrm>
            <a:custGeom>
              <a:avLst/>
              <a:gdLst/>
              <a:ahLst/>
              <a:cxnLst/>
              <a:rect l="l" t="t" r="r" b="b"/>
              <a:pathLst>
                <a:path w="3695" h="3735" extrusionOk="0">
                  <a:moveTo>
                    <a:pt x="1126" y="0"/>
                  </a:moveTo>
                  <a:lnTo>
                    <a:pt x="1099" y="1313"/>
                  </a:lnTo>
                  <a:lnTo>
                    <a:pt x="1" y="2034"/>
                  </a:lnTo>
                  <a:lnTo>
                    <a:pt x="1240" y="2469"/>
                  </a:lnTo>
                  <a:lnTo>
                    <a:pt x="1587" y="3734"/>
                  </a:lnTo>
                  <a:lnTo>
                    <a:pt x="2382" y="2689"/>
                  </a:lnTo>
                  <a:lnTo>
                    <a:pt x="3695" y="2749"/>
                  </a:lnTo>
                  <a:lnTo>
                    <a:pt x="2943" y="1670"/>
                  </a:lnTo>
                  <a:lnTo>
                    <a:pt x="3408" y="445"/>
                  </a:lnTo>
                  <a:lnTo>
                    <a:pt x="2152" y="822"/>
                  </a:lnTo>
                  <a:lnTo>
                    <a:pt x="112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14"/>
            <p:cNvSpPr/>
            <p:nvPr/>
          </p:nvSpPr>
          <p:spPr>
            <a:xfrm flipH="1">
              <a:off x="8439363" y="2342128"/>
              <a:ext cx="236942" cy="239507"/>
            </a:xfrm>
            <a:custGeom>
              <a:avLst/>
              <a:gdLst/>
              <a:ahLst/>
              <a:cxnLst/>
              <a:rect l="l" t="t" r="r" b="b"/>
              <a:pathLst>
                <a:path w="3695" h="3735" extrusionOk="0">
                  <a:moveTo>
                    <a:pt x="1126" y="0"/>
                  </a:moveTo>
                  <a:lnTo>
                    <a:pt x="1099" y="1313"/>
                  </a:lnTo>
                  <a:lnTo>
                    <a:pt x="1" y="2034"/>
                  </a:lnTo>
                  <a:lnTo>
                    <a:pt x="1240" y="2469"/>
                  </a:lnTo>
                  <a:lnTo>
                    <a:pt x="1587" y="3734"/>
                  </a:lnTo>
                  <a:lnTo>
                    <a:pt x="2382" y="2689"/>
                  </a:lnTo>
                  <a:lnTo>
                    <a:pt x="3695" y="2749"/>
                  </a:lnTo>
                  <a:lnTo>
                    <a:pt x="2943" y="1670"/>
                  </a:lnTo>
                  <a:lnTo>
                    <a:pt x="3408" y="445"/>
                  </a:lnTo>
                  <a:lnTo>
                    <a:pt x="2152" y="822"/>
                  </a:lnTo>
                  <a:lnTo>
                    <a:pt x="112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14"/>
            <p:cNvSpPr/>
            <p:nvPr/>
          </p:nvSpPr>
          <p:spPr>
            <a:xfrm flipH="1">
              <a:off x="2753013" y="540178"/>
              <a:ext cx="236942" cy="239507"/>
            </a:xfrm>
            <a:custGeom>
              <a:avLst/>
              <a:gdLst/>
              <a:ahLst/>
              <a:cxnLst/>
              <a:rect l="l" t="t" r="r" b="b"/>
              <a:pathLst>
                <a:path w="3695" h="3735" extrusionOk="0">
                  <a:moveTo>
                    <a:pt x="1126" y="0"/>
                  </a:moveTo>
                  <a:lnTo>
                    <a:pt x="1099" y="1313"/>
                  </a:lnTo>
                  <a:lnTo>
                    <a:pt x="1" y="2034"/>
                  </a:lnTo>
                  <a:lnTo>
                    <a:pt x="1240" y="2469"/>
                  </a:lnTo>
                  <a:lnTo>
                    <a:pt x="1587" y="3734"/>
                  </a:lnTo>
                  <a:lnTo>
                    <a:pt x="2382" y="2689"/>
                  </a:lnTo>
                  <a:lnTo>
                    <a:pt x="3695" y="2749"/>
                  </a:lnTo>
                  <a:lnTo>
                    <a:pt x="2943" y="1670"/>
                  </a:lnTo>
                  <a:lnTo>
                    <a:pt x="3408" y="445"/>
                  </a:lnTo>
                  <a:lnTo>
                    <a:pt x="2152" y="822"/>
                  </a:lnTo>
                  <a:lnTo>
                    <a:pt x="112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2" name="Google Shape;162;p14"/>
          <p:cNvGrpSpPr/>
          <p:nvPr userDrawn="1"/>
        </p:nvGrpSpPr>
        <p:grpSpPr>
          <a:xfrm>
            <a:off x="-2828475" y="-1908869"/>
            <a:ext cx="10722516" cy="9126600"/>
            <a:chOff x="-2828475" y="-1908869"/>
            <a:chExt cx="10722516" cy="9126600"/>
          </a:xfrm>
        </p:grpSpPr>
        <p:sp>
          <p:nvSpPr>
            <p:cNvPr id="163" name="Google Shape;163;p14"/>
            <p:cNvSpPr/>
            <p:nvPr/>
          </p:nvSpPr>
          <p:spPr>
            <a:xfrm rot="-1549136">
              <a:off x="-1412480" y="-1181175"/>
              <a:ext cx="5100009" cy="7671212"/>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14"/>
            <p:cNvSpPr/>
            <p:nvPr/>
          </p:nvSpPr>
          <p:spPr>
            <a:xfrm rot="2046408">
              <a:off x="841171" y="349384"/>
              <a:ext cx="6310031" cy="4585110"/>
            </a:xfrm>
            <a:custGeom>
              <a:avLst/>
              <a:gdLst/>
              <a:ahLst/>
              <a:cxnLst/>
              <a:rect l="l" t="t" r="r" b="b"/>
              <a:pathLst>
                <a:path w="109046" h="79237" extrusionOk="0">
                  <a:moveTo>
                    <a:pt x="68170" y="1"/>
                  </a:moveTo>
                  <a:cubicBezTo>
                    <a:pt x="66113" y="5637"/>
                    <a:pt x="56930" y="12570"/>
                    <a:pt x="56638" y="12783"/>
                  </a:cubicBezTo>
                  <a:cubicBezTo>
                    <a:pt x="56453" y="10810"/>
                    <a:pt x="54305" y="9340"/>
                    <a:pt x="52420" y="9340"/>
                  </a:cubicBezTo>
                  <a:cubicBezTo>
                    <a:pt x="52402" y="9340"/>
                    <a:pt x="52385" y="9340"/>
                    <a:pt x="52367" y="9340"/>
                  </a:cubicBezTo>
                  <a:cubicBezTo>
                    <a:pt x="50368" y="9367"/>
                    <a:pt x="48621" y="10965"/>
                    <a:pt x="48124" y="12855"/>
                  </a:cubicBezTo>
                  <a:cubicBezTo>
                    <a:pt x="48050" y="13141"/>
                    <a:pt x="48002" y="13430"/>
                    <a:pt x="47986" y="13729"/>
                  </a:cubicBezTo>
                  <a:cubicBezTo>
                    <a:pt x="47969" y="14021"/>
                    <a:pt x="47972" y="14317"/>
                    <a:pt x="48002" y="14610"/>
                  </a:cubicBezTo>
                  <a:cubicBezTo>
                    <a:pt x="46990" y="12638"/>
                    <a:pt x="45047" y="11657"/>
                    <a:pt x="42926" y="11657"/>
                  </a:cubicBezTo>
                  <a:cubicBezTo>
                    <a:pt x="40642" y="11657"/>
                    <a:pt x="38151" y="12794"/>
                    <a:pt x="36392" y="15055"/>
                  </a:cubicBezTo>
                  <a:cubicBezTo>
                    <a:pt x="34590" y="13681"/>
                    <a:pt x="32679" y="12464"/>
                    <a:pt x="30636" y="11475"/>
                  </a:cubicBezTo>
                  <a:cubicBezTo>
                    <a:pt x="27364" y="9897"/>
                    <a:pt x="23709" y="8959"/>
                    <a:pt x="20095" y="8959"/>
                  </a:cubicBezTo>
                  <a:cubicBezTo>
                    <a:pt x="17852" y="8959"/>
                    <a:pt x="15625" y="9321"/>
                    <a:pt x="13515" y="10115"/>
                  </a:cubicBezTo>
                  <a:cubicBezTo>
                    <a:pt x="942" y="14840"/>
                    <a:pt x="0" y="30606"/>
                    <a:pt x="3591" y="41662"/>
                  </a:cubicBezTo>
                  <a:cubicBezTo>
                    <a:pt x="5838" y="48587"/>
                    <a:pt x="10203" y="54160"/>
                    <a:pt x="15381" y="59028"/>
                  </a:cubicBezTo>
                  <a:cubicBezTo>
                    <a:pt x="16476" y="60061"/>
                    <a:pt x="17615" y="61064"/>
                    <a:pt x="18771" y="62040"/>
                  </a:cubicBezTo>
                  <a:cubicBezTo>
                    <a:pt x="25941" y="68075"/>
                    <a:pt x="34352" y="72661"/>
                    <a:pt x="43266" y="75534"/>
                  </a:cubicBezTo>
                  <a:cubicBezTo>
                    <a:pt x="51031" y="78034"/>
                    <a:pt x="59189" y="79237"/>
                    <a:pt x="67340" y="79237"/>
                  </a:cubicBezTo>
                  <a:cubicBezTo>
                    <a:pt x="67913" y="79237"/>
                    <a:pt x="68485" y="79231"/>
                    <a:pt x="69058" y="79219"/>
                  </a:cubicBezTo>
                  <a:cubicBezTo>
                    <a:pt x="80226" y="78982"/>
                    <a:pt x="91666" y="76969"/>
                    <a:pt x="99839" y="68765"/>
                  </a:cubicBezTo>
                  <a:cubicBezTo>
                    <a:pt x="103358" y="65233"/>
                    <a:pt x="106037" y="60908"/>
                    <a:pt x="107621" y="56176"/>
                  </a:cubicBezTo>
                  <a:cubicBezTo>
                    <a:pt x="109046" y="51916"/>
                    <a:pt x="108685" y="47496"/>
                    <a:pt x="105669" y="44004"/>
                  </a:cubicBezTo>
                  <a:cubicBezTo>
                    <a:pt x="103272" y="41230"/>
                    <a:pt x="100079" y="40424"/>
                    <a:pt x="97236" y="40424"/>
                  </a:cubicBezTo>
                  <a:cubicBezTo>
                    <a:pt x="93910" y="40424"/>
                    <a:pt x="91064" y="41526"/>
                    <a:pt x="90534" y="41866"/>
                  </a:cubicBezTo>
                  <a:cubicBezTo>
                    <a:pt x="91668" y="33369"/>
                    <a:pt x="85460" y="32426"/>
                    <a:pt x="82645" y="32426"/>
                  </a:cubicBezTo>
                  <a:cubicBezTo>
                    <a:pt x="81840" y="32426"/>
                    <a:pt x="81313" y="32503"/>
                    <a:pt x="81313" y="32503"/>
                  </a:cubicBezTo>
                  <a:cubicBezTo>
                    <a:pt x="81313" y="32503"/>
                    <a:pt x="83741" y="28760"/>
                    <a:pt x="81501" y="26869"/>
                  </a:cubicBezTo>
                  <a:cubicBezTo>
                    <a:pt x="80935" y="26390"/>
                    <a:pt x="80130" y="26165"/>
                    <a:pt x="79304" y="26165"/>
                  </a:cubicBezTo>
                  <a:cubicBezTo>
                    <a:pt x="78419" y="26165"/>
                    <a:pt x="77509" y="26423"/>
                    <a:pt x="76843" y="26904"/>
                  </a:cubicBezTo>
                  <a:cubicBezTo>
                    <a:pt x="74925" y="15810"/>
                    <a:pt x="78784" y="8959"/>
                    <a:pt x="78784" y="8959"/>
                  </a:cubicBezTo>
                  <a:lnTo>
                    <a:pt x="72852" y="3951"/>
                  </a:lnTo>
                  <a:lnTo>
                    <a:pt x="6817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14"/>
            <p:cNvSpPr/>
            <p:nvPr/>
          </p:nvSpPr>
          <p:spPr>
            <a:xfrm rot="2046432">
              <a:off x="6376545" y="3765665"/>
              <a:ext cx="84073" cy="84073"/>
            </a:xfrm>
            <a:custGeom>
              <a:avLst/>
              <a:gdLst/>
              <a:ahLst/>
              <a:cxnLst/>
              <a:rect l="l" t="t" r="r" b="b"/>
              <a:pathLst>
                <a:path w="1109" h="1109" extrusionOk="0">
                  <a:moveTo>
                    <a:pt x="554" y="1"/>
                  </a:moveTo>
                  <a:cubicBezTo>
                    <a:pt x="248" y="1"/>
                    <a:pt x="0" y="249"/>
                    <a:pt x="0" y="555"/>
                  </a:cubicBezTo>
                  <a:cubicBezTo>
                    <a:pt x="0" y="861"/>
                    <a:pt x="248" y="1109"/>
                    <a:pt x="554" y="1109"/>
                  </a:cubicBezTo>
                  <a:cubicBezTo>
                    <a:pt x="860" y="1109"/>
                    <a:pt x="1108" y="861"/>
                    <a:pt x="1108" y="555"/>
                  </a:cubicBezTo>
                  <a:cubicBezTo>
                    <a:pt x="1108" y="249"/>
                    <a:pt x="860" y="1"/>
                    <a:pt x="55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14"/>
            <p:cNvSpPr/>
            <p:nvPr/>
          </p:nvSpPr>
          <p:spPr>
            <a:xfrm rot="2046432">
              <a:off x="6767407" y="4039991"/>
              <a:ext cx="337961" cy="337961"/>
            </a:xfrm>
            <a:custGeom>
              <a:avLst/>
              <a:gdLst/>
              <a:ahLst/>
              <a:cxnLst/>
              <a:rect l="l" t="t" r="r" b="b"/>
              <a:pathLst>
                <a:path w="4458" h="4458" extrusionOk="0">
                  <a:moveTo>
                    <a:pt x="2231" y="1"/>
                  </a:moveTo>
                  <a:cubicBezTo>
                    <a:pt x="1000" y="1"/>
                    <a:pt x="1" y="1000"/>
                    <a:pt x="1" y="2231"/>
                  </a:cubicBezTo>
                  <a:cubicBezTo>
                    <a:pt x="1" y="3462"/>
                    <a:pt x="1000" y="4457"/>
                    <a:pt x="2231" y="4457"/>
                  </a:cubicBezTo>
                  <a:cubicBezTo>
                    <a:pt x="3461" y="4457"/>
                    <a:pt x="4457" y="3462"/>
                    <a:pt x="4457" y="2231"/>
                  </a:cubicBezTo>
                  <a:cubicBezTo>
                    <a:pt x="4457" y="1000"/>
                    <a:pt x="3461" y="1"/>
                    <a:pt x="223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14"/>
            <p:cNvSpPr/>
            <p:nvPr/>
          </p:nvSpPr>
          <p:spPr>
            <a:xfrm rot="2046432">
              <a:off x="4576657" y="268727"/>
              <a:ext cx="430753" cy="430450"/>
            </a:xfrm>
            <a:custGeom>
              <a:avLst/>
              <a:gdLst/>
              <a:ahLst/>
              <a:cxnLst/>
              <a:rect l="l" t="t" r="r" b="b"/>
              <a:pathLst>
                <a:path w="5682" h="5678" extrusionOk="0">
                  <a:moveTo>
                    <a:pt x="2843" y="0"/>
                  </a:moveTo>
                  <a:cubicBezTo>
                    <a:pt x="1272" y="0"/>
                    <a:pt x="0" y="1272"/>
                    <a:pt x="0" y="2839"/>
                  </a:cubicBezTo>
                  <a:cubicBezTo>
                    <a:pt x="0" y="4407"/>
                    <a:pt x="1272" y="5678"/>
                    <a:pt x="2843" y="5678"/>
                  </a:cubicBezTo>
                  <a:cubicBezTo>
                    <a:pt x="4410" y="5678"/>
                    <a:pt x="5682" y="4407"/>
                    <a:pt x="5682" y="2839"/>
                  </a:cubicBezTo>
                  <a:cubicBezTo>
                    <a:pt x="5682" y="1272"/>
                    <a:pt x="4410" y="0"/>
                    <a:pt x="28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14"/>
            <p:cNvSpPr/>
            <p:nvPr/>
          </p:nvSpPr>
          <p:spPr>
            <a:xfrm rot="2046432">
              <a:off x="4080448" y="471002"/>
              <a:ext cx="141310" cy="141386"/>
            </a:xfrm>
            <a:custGeom>
              <a:avLst/>
              <a:gdLst/>
              <a:ahLst/>
              <a:cxnLst/>
              <a:rect l="l" t="t" r="r" b="b"/>
              <a:pathLst>
                <a:path w="1864" h="1865" extrusionOk="0">
                  <a:moveTo>
                    <a:pt x="931" y="1"/>
                  </a:moveTo>
                  <a:cubicBezTo>
                    <a:pt x="415" y="1"/>
                    <a:pt x="0" y="416"/>
                    <a:pt x="0" y="933"/>
                  </a:cubicBezTo>
                  <a:cubicBezTo>
                    <a:pt x="0" y="1446"/>
                    <a:pt x="415" y="1864"/>
                    <a:pt x="931" y="1864"/>
                  </a:cubicBezTo>
                  <a:cubicBezTo>
                    <a:pt x="1445" y="1864"/>
                    <a:pt x="1863" y="1446"/>
                    <a:pt x="1863" y="933"/>
                  </a:cubicBezTo>
                  <a:cubicBezTo>
                    <a:pt x="1863" y="416"/>
                    <a:pt x="1445" y="1"/>
                    <a:pt x="93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 name="Google Shape;452;p26">
            <a:extLst>
              <a:ext uri="{FF2B5EF4-FFF2-40B4-BE49-F238E27FC236}">
                <a16:creationId xmlns:a16="http://schemas.microsoft.com/office/drawing/2014/main" id="{4C66A5B6-526E-4C97-8F44-7B5F4EAA74F6}"/>
              </a:ext>
            </a:extLst>
          </p:cNvPr>
          <p:cNvGrpSpPr/>
          <p:nvPr userDrawn="1"/>
        </p:nvGrpSpPr>
        <p:grpSpPr>
          <a:xfrm>
            <a:off x="5363597" y="454021"/>
            <a:ext cx="2536262" cy="1906091"/>
            <a:chOff x="5363597" y="454021"/>
            <a:chExt cx="2536262" cy="1906091"/>
          </a:xfrm>
        </p:grpSpPr>
        <p:sp>
          <p:nvSpPr>
            <p:cNvPr id="31" name="Google Shape;453;p26">
              <a:extLst>
                <a:ext uri="{FF2B5EF4-FFF2-40B4-BE49-F238E27FC236}">
                  <a16:creationId xmlns:a16="http://schemas.microsoft.com/office/drawing/2014/main" id="{0720315E-2992-4CD7-BDFF-0E3B52AB4DF4}"/>
                </a:ext>
              </a:extLst>
            </p:cNvPr>
            <p:cNvSpPr/>
            <p:nvPr/>
          </p:nvSpPr>
          <p:spPr>
            <a:xfrm rot="317361">
              <a:off x="5901213" y="1764168"/>
              <a:ext cx="787943" cy="560820"/>
            </a:xfrm>
            <a:custGeom>
              <a:avLst/>
              <a:gdLst/>
              <a:ahLst/>
              <a:cxnLst/>
              <a:rect l="l" t="t" r="r" b="b"/>
              <a:pathLst>
                <a:path w="10373" h="7383" extrusionOk="0">
                  <a:moveTo>
                    <a:pt x="10373" y="1"/>
                  </a:moveTo>
                  <a:lnTo>
                    <a:pt x="6558" y="1333"/>
                  </a:lnTo>
                  <a:cubicBezTo>
                    <a:pt x="6558" y="5465"/>
                    <a:pt x="202" y="6039"/>
                    <a:pt x="68" y="6738"/>
                  </a:cubicBezTo>
                  <a:cubicBezTo>
                    <a:pt x="0" y="7093"/>
                    <a:pt x="844" y="7383"/>
                    <a:pt x="2115" y="7383"/>
                  </a:cubicBezTo>
                  <a:cubicBezTo>
                    <a:pt x="3342" y="7383"/>
                    <a:pt x="4968" y="7113"/>
                    <a:pt x="6558" y="6374"/>
                  </a:cubicBezTo>
                  <a:cubicBezTo>
                    <a:pt x="9799" y="4867"/>
                    <a:pt x="10373" y="1"/>
                    <a:pt x="10373" y="1"/>
                  </a:cubicBezTo>
                  <a:close/>
                </a:path>
              </a:pathLst>
            </a:custGeom>
            <a:solidFill>
              <a:srgbClr val="F46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E8595D"/>
                </a:solidFill>
              </a:endParaRPr>
            </a:p>
          </p:txBody>
        </p:sp>
        <p:sp>
          <p:nvSpPr>
            <p:cNvPr id="32" name="Google Shape;454;p26">
              <a:extLst>
                <a:ext uri="{FF2B5EF4-FFF2-40B4-BE49-F238E27FC236}">
                  <a16:creationId xmlns:a16="http://schemas.microsoft.com/office/drawing/2014/main" id="{5B096D14-666D-4E92-AD5E-C3E7D7AD216C}"/>
                </a:ext>
              </a:extLst>
            </p:cNvPr>
            <p:cNvSpPr/>
            <p:nvPr/>
          </p:nvSpPr>
          <p:spPr>
            <a:xfrm rot="317361">
              <a:off x="5378995" y="753724"/>
              <a:ext cx="950803" cy="377982"/>
            </a:xfrm>
            <a:custGeom>
              <a:avLst/>
              <a:gdLst/>
              <a:ahLst/>
              <a:cxnLst/>
              <a:rect l="l" t="t" r="r" b="b"/>
              <a:pathLst>
                <a:path w="12517" h="4976" extrusionOk="0">
                  <a:moveTo>
                    <a:pt x="7221" y="0"/>
                  </a:moveTo>
                  <a:cubicBezTo>
                    <a:pt x="6554" y="0"/>
                    <a:pt x="5879" y="110"/>
                    <a:pt x="5232" y="384"/>
                  </a:cubicBezTo>
                  <a:cubicBezTo>
                    <a:pt x="1938" y="1777"/>
                    <a:pt x="1" y="4583"/>
                    <a:pt x="608" y="4954"/>
                  </a:cubicBezTo>
                  <a:cubicBezTo>
                    <a:pt x="634" y="4969"/>
                    <a:pt x="666" y="4976"/>
                    <a:pt x="704" y="4976"/>
                  </a:cubicBezTo>
                  <a:cubicBezTo>
                    <a:pt x="1371" y="4976"/>
                    <a:pt x="3996" y="2832"/>
                    <a:pt x="6506" y="2832"/>
                  </a:cubicBezTo>
                  <a:cubicBezTo>
                    <a:pt x="7368" y="2832"/>
                    <a:pt x="8217" y="3085"/>
                    <a:pt x="8969" y="3765"/>
                  </a:cubicBezTo>
                  <a:lnTo>
                    <a:pt x="12516" y="1834"/>
                  </a:lnTo>
                  <a:cubicBezTo>
                    <a:pt x="12516" y="1834"/>
                    <a:pt x="9941" y="0"/>
                    <a:pt x="7221" y="0"/>
                  </a:cubicBezTo>
                  <a:close/>
                </a:path>
              </a:pathLst>
            </a:custGeom>
            <a:solidFill>
              <a:srgbClr val="F46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E8595D"/>
                </a:solidFill>
              </a:endParaRPr>
            </a:p>
          </p:txBody>
        </p:sp>
        <p:sp>
          <p:nvSpPr>
            <p:cNvPr id="33" name="Google Shape;455;p26">
              <a:extLst>
                <a:ext uri="{FF2B5EF4-FFF2-40B4-BE49-F238E27FC236}">
                  <a16:creationId xmlns:a16="http://schemas.microsoft.com/office/drawing/2014/main" id="{60248303-6BA9-45EB-917D-DD563D42A594}"/>
                </a:ext>
              </a:extLst>
            </p:cNvPr>
            <p:cNvSpPr/>
            <p:nvPr/>
          </p:nvSpPr>
          <p:spPr>
            <a:xfrm rot="317361">
              <a:off x="5881850" y="540989"/>
              <a:ext cx="1954551" cy="1466654"/>
            </a:xfrm>
            <a:custGeom>
              <a:avLst/>
              <a:gdLst/>
              <a:ahLst/>
              <a:cxnLst/>
              <a:rect l="l" t="t" r="r" b="b"/>
              <a:pathLst>
                <a:path w="25731" h="19308" extrusionOk="0">
                  <a:moveTo>
                    <a:pt x="19000" y="0"/>
                  </a:moveTo>
                  <a:cubicBezTo>
                    <a:pt x="17470" y="0"/>
                    <a:pt x="15805" y="91"/>
                    <a:pt x="14146" y="345"/>
                  </a:cubicBezTo>
                  <a:cubicBezTo>
                    <a:pt x="12129" y="652"/>
                    <a:pt x="10128" y="1207"/>
                    <a:pt x="8384" y="2132"/>
                  </a:cubicBezTo>
                  <a:cubicBezTo>
                    <a:pt x="5077" y="3889"/>
                    <a:pt x="2993" y="5983"/>
                    <a:pt x="1730" y="7660"/>
                  </a:cubicBezTo>
                  <a:cubicBezTo>
                    <a:pt x="428" y="9393"/>
                    <a:pt x="0" y="10680"/>
                    <a:pt x="0" y="10680"/>
                  </a:cubicBezTo>
                  <a:lnTo>
                    <a:pt x="4316" y="19307"/>
                  </a:lnTo>
                  <a:cubicBezTo>
                    <a:pt x="4316" y="19307"/>
                    <a:pt x="5662" y="19124"/>
                    <a:pt x="7622" y="18680"/>
                  </a:cubicBezTo>
                  <a:cubicBezTo>
                    <a:pt x="10382" y="18058"/>
                    <a:pt x="14356" y="16929"/>
                    <a:pt x="17509" y="15112"/>
                  </a:cubicBezTo>
                  <a:cubicBezTo>
                    <a:pt x="19076" y="14210"/>
                    <a:pt x="20352" y="13005"/>
                    <a:pt x="21388" y="11668"/>
                  </a:cubicBezTo>
                  <a:cubicBezTo>
                    <a:pt x="25072" y="6925"/>
                    <a:pt x="25730" y="552"/>
                    <a:pt x="25730" y="552"/>
                  </a:cubicBezTo>
                  <a:cubicBezTo>
                    <a:pt x="25730" y="552"/>
                    <a:pt x="22777" y="0"/>
                    <a:pt x="19000" y="0"/>
                  </a:cubicBezTo>
                  <a:close/>
                </a:path>
              </a:pathLst>
            </a:custGeom>
            <a:solidFill>
              <a:srgbClr val="443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456;p26">
              <a:extLst>
                <a:ext uri="{FF2B5EF4-FFF2-40B4-BE49-F238E27FC236}">
                  <a16:creationId xmlns:a16="http://schemas.microsoft.com/office/drawing/2014/main" id="{5782EAE0-A209-49FF-B0E1-C6D796454199}"/>
                </a:ext>
              </a:extLst>
            </p:cNvPr>
            <p:cNvSpPr/>
            <p:nvPr/>
          </p:nvSpPr>
          <p:spPr>
            <a:xfrm rot="317361">
              <a:off x="6548308" y="910983"/>
              <a:ext cx="630552" cy="630552"/>
            </a:xfrm>
            <a:custGeom>
              <a:avLst/>
              <a:gdLst/>
              <a:ahLst/>
              <a:cxnLst/>
              <a:rect l="l" t="t" r="r" b="b"/>
              <a:pathLst>
                <a:path w="8301" h="8301" extrusionOk="0">
                  <a:moveTo>
                    <a:pt x="4149" y="0"/>
                  </a:moveTo>
                  <a:cubicBezTo>
                    <a:pt x="1857" y="0"/>
                    <a:pt x="0" y="1860"/>
                    <a:pt x="0" y="4152"/>
                  </a:cubicBezTo>
                  <a:cubicBezTo>
                    <a:pt x="0" y="6443"/>
                    <a:pt x="1857" y="8300"/>
                    <a:pt x="4149" y="8300"/>
                  </a:cubicBezTo>
                  <a:cubicBezTo>
                    <a:pt x="6443" y="8300"/>
                    <a:pt x="8300" y="6443"/>
                    <a:pt x="8300" y="4152"/>
                  </a:cubicBezTo>
                  <a:cubicBezTo>
                    <a:pt x="8300" y="1860"/>
                    <a:pt x="6443" y="0"/>
                    <a:pt x="4149" y="0"/>
                  </a:cubicBezTo>
                  <a:close/>
                </a:path>
              </a:pathLst>
            </a:custGeom>
            <a:solidFill>
              <a:srgbClr val="FFE8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457;p26">
              <a:extLst>
                <a:ext uri="{FF2B5EF4-FFF2-40B4-BE49-F238E27FC236}">
                  <a16:creationId xmlns:a16="http://schemas.microsoft.com/office/drawing/2014/main" id="{2F02A618-1133-4139-B483-C3FA5033F8C3}"/>
                </a:ext>
              </a:extLst>
            </p:cNvPr>
            <p:cNvSpPr/>
            <p:nvPr/>
          </p:nvSpPr>
          <p:spPr>
            <a:xfrm rot="317361">
              <a:off x="6661453" y="1032714"/>
              <a:ext cx="402745" cy="402669"/>
            </a:xfrm>
            <a:custGeom>
              <a:avLst/>
              <a:gdLst/>
              <a:ahLst/>
              <a:cxnLst/>
              <a:rect l="l" t="t" r="r" b="b"/>
              <a:pathLst>
                <a:path w="5302" h="5301" extrusionOk="0">
                  <a:moveTo>
                    <a:pt x="2650" y="0"/>
                  </a:moveTo>
                  <a:cubicBezTo>
                    <a:pt x="2505" y="0"/>
                    <a:pt x="2365" y="10"/>
                    <a:pt x="2229" y="33"/>
                  </a:cubicBezTo>
                  <a:cubicBezTo>
                    <a:pt x="966" y="234"/>
                    <a:pt x="0" y="1329"/>
                    <a:pt x="0" y="2652"/>
                  </a:cubicBezTo>
                  <a:cubicBezTo>
                    <a:pt x="0" y="3440"/>
                    <a:pt x="345" y="4145"/>
                    <a:pt x="892" y="4633"/>
                  </a:cubicBezTo>
                  <a:cubicBezTo>
                    <a:pt x="1347" y="5040"/>
                    <a:pt x="1944" y="5287"/>
                    <a:pt x="2599" y="5301"/>
                  </a:cubicBezTo>
                  <a:lnTo>
                    <a:pt x="2650" y="5301"/>
                  </a:lnTo>
                  <a:cubicBezTo>
                    <a:pt x="4116" y="5301"/>
                    <a:pt x="5301" y="4115"/>
                    <a:pt x="5301" y="2652"/>
                  </a:cubicBezTo>
                  <a:cubicBezTo>
                    <a:pt x="5301" y="1664"/>
                    <a:pt x="4764" y="805"/>
                    <a:pt x="3962" y="347"/>
                  </a:cubicBezTo>
                  <a:cubicBezTo>
                    <a:pt x="3575" y="127"/>
                    <a:pt x="3127" y="0"/>
                    <a:pt x="2650" y="0"/>
                  </a:cubicBezTo>
                  <a:close/>
                </a:path>
              </a:pathLst>
            </a:custGeom>
            <a:solidFill>
              <a:srgbClr val="799C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458;p26">
              <a:extLst>
                <a:ext uri="{FF2B5EF4-FFF2-40B4-BE49-F238E27FC236}">
                  <a16:creationId xmlns:a16="http://schemas.microsoft.com/office/drawing/2014/main" id="{7C588F91-4F6A-473F-8C6D-D4BE254EBF5A}"/>
                </a:ext>
              </a:extLst>
            </p:cNvPr>
            <p:cNvSpPr/>
            <p:nvPr/>
          </p:nvSpPr>
          <p:spPr>
            <a:xfrm rot="317361">
              <a:off x="6980869" y="591760"/>
              <a:ext cx="880008" cy="886388"/>
            </a:xfrm>
            <a:custGeom>
              <a:avLst/>
              <a:gdLst/>
              <a:ahLst/>
              <a:cxnLst/>
              <a:rect l="l" t="t" r="r" b="b"/>
              <a:pathLst>
                <a:path w="11585" h="11669" extrusionOk="0">
                  <a:moveTo>
                    <a:pt x="4854" y="0"/>
                  </a:moveTo>
                  <a:cubicBezTo>
                    <a:pt x="3324" y="0"/>
                    <a:pt x="1659" y="91"/>
                    <a:pt x="0" y="345"/>
                  </a:cubicBezTo>
                  <a:cubicBezTo>
                    <a:pt x="1730" y="1694"/>
                    <a:pt x="5598" y="5312"/>
                    <a:pt x="7242" y="11668"/>
                  </a:cubicBezTo>
                  <a:cubicBezTo>
                    <a:pt x="10926" y="6925"/>
                    <a:pt x="11584" y="552"/>
                    <a:pt x="11584" y="552"/>
                  </a:cubicBezTo>
                  <a:cubicBezTo>
                    <a:pt x="11584" y="552"/>
                    <a:pt x="8631" y="0"/>
                    <a:pt x="4854" y="0"/>
                  </a:cubicBezTo>
                  <a:close/>
                </a:path>
              </a:pathLst>
            </a:custGeom>
            <a:solidFill>
              <a:srgbClr val="F46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459;p26">
              <a:extLst>
                <a:ext uri="{FF2B5EF4-FFF2-40B4-BE49-F238E27FC236}">
                  <a16:creationId xmlns:a16="http://schemas.microsoft.com/office/drawing/2014/main" id="{BF4B7745-FCD8-4206-91A1-4F18C28B6014}"/>
                </a:ext>
              </a:extLst>
            </p:cNvPr>
            <p:cNvSpPr/>
            <p:nvPr/>
          </p:nvSpPr>
          <p:spPr>
            <a:xfrm rot="317368">
              <a:off x="5851548" y="1048430"/>
              <a:ext cx="591854" cy="904358"/>
            </a:xfrm>
            <a:custGeom>
              <a:avLst/>
              <a:gdLst/>
              <a:ahLst/>
              <a:cxnLst/>
              <a:rect l="l" t="t" r="r" b="b"/>
              <a:pathLst>
                <a:path w="7623" h="11648" extrusionOk="0">
                  <a:moveTo>
                    <a:pt x="1730" y="0"/>
                  </a:moveTo>
                  <a:cubicBezTo>
                    <a:pt x="428" y="1733"/>
                    <a:pt x="0" y="3020"/>
                    <a:pt x="0" y="3020"/>
                  </a:cubicBezTo>
                  <a:lnTo>
                    <a:pt x="4316" y="11647"/>
                  </a:lnTo>
                  <a:cubicBezTo>
                    <a:pt x="4316" y="11647"/>
                    <a:pt x="5662" y="11464"/>
                    <a:pt x="7622" y="11020"/>
                  </a:cubicBezTo>
                  <a:lnTo>
                    <a:pt x="1730" y="0"/>
                  </a:lnTo>
                  <a:close/>
                </a:path>
              </a:pathLst>
            </a:custGeom>
            <a:solidFill>
              <a:srgbClr val="FFE8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460;p26">
              <a:extLst>
                <a:ext uri="{FF2B5EF4-FFF2-40B4-BE49-F238E27FC236}">
                  <a16:creationId xmlns:a16="http://schemas.microsoft.com/office/drawing/2014/main" id="{ECD79BC9-04FB-4AAB-837C-91498F765650}"/>
                </a:ext>
              </a:extLst>
            </p:cNvPr>
            <p:cNvSpPr/>
            <p:nvPr/>
          </p:nvSpPr>
          <p:spPr>
            <a:xfrm rot="317361">
              <a:off x="5760898" y="1342053"/>
              <a:ext cx="674837" cy="394465"/>
            </a:xfrm>
            <a:custGeom>
              <a:avLst/>
              <a:gdLst/>
              <a:ahLst/>
              <a:cxnLst/>
              <a:rect l="l" t="t" r="r" b="b"/>
              <a:pathLst>
                <a:path w="8884" h="5193" extrusionOk="0">
                  <a:moveTo>
                    <a:pt x="8266" y="0"/>
                  </a:moveTo>
                  <a:cubicBezTo>
                    <a:pt x="6833" y="0"/>
                    <a:pt x="3067" y="2396"/>
                    <a:pt x="307" y="4503"/>
                  </a:cubicBezTo>
                  <a:cubicBezTo>
                    <a:pt x="0" y="4738"/>
                    <a:pt x="194" y="5193"/>
                    <a:pt x="528" y="5193"/>
                  </a:cubicBezTo>
                  <a:cubicBezTo>
                    <a:pt x="569" y="5193"/>
                    <a:pt x="612" y="5186"/>
                    <a:pt x="657" y="5171"/>
                  </a:cubicBezTo>
                  <a:cubicBezTo>
                    <a:pt x="3563" y="4206"/>
                    <a:pt x="8710" y="2268"/>
                    <a:pt x="8847" y="618"/>
                  </a:cubicBezTo>
                  <a:cubicBezTo>
                    <a:pt x="8884" y="187"/>
                    <a:pt x="8666" y="0"/>
                    <a:pt x="8266" y="0"/>
                  </a:cubicBezTo>
                  <a:close/>
                </a:path>
              </a:pathLst>
            </a:custGeom>
            <a:solidFill>
              <a:srgbClr val="F46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E8595D"/>
                </a:solidFill>
              </a:endParaRPr>
            </a:p>
          </p:txBody>
        </p:sp>
      </p:grpSp>
      <p:sp>
        <p:nvSpPr>
          <p:cNvPr id="43" name="Google Shape;945;p41">
            <a:extLst>
              <a:ext uri="{FF2B5EF4-FFF2-40B4-BE49-F238E27FC236}">
                <a16:creationId xmlns:a16="http://schemas.microsoft.com/office/drawing/2014/main" id="{26675F92-66E5-4C28-A183-5B10445A2B71}"/>
              </a:ext>
            </a:extLst>
          </p:cNvPr>
          <p:cNvSpPr txBox="1">
            <a:spLocks/>
          </p:cNvSpPr>
          <p:nvPr userDrawn="1"/>
        </p:nvSpPr>
        <p:spPr>
          <a:xfrm>
            <a:off x="868079" y="2050149"/>
            <a:ext cx="2537037" cy="690184"/>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3600"/>
              <a:buFont typeface="Barrio"/>
              <a:buNone/>
              <a:defRPr sz="3600" b="0" i="0" u="none" strike="noStrike" cap="none">
                <a:solidFill>
                  <a:schemeClr val="dk2"/>
                </a:solidFill>
                <a:latin typeface="Barrio"/>
                <a:ea typeface="Barrio"/>
                <a:cs typeface="Barrio"/>
                <a:sym typeface="Barrio"/>
              </a:defRPr>
            </a:lvl1pPr>
            <a:lvl2pPr marR="0" lvl="1" algn="l" rtl="0">
              <a:lnSpc>
                <a:spcPct val="100000"/>
              </a:lnSpc>
              <a:spcBef>
                <a:spcPts val="0"/>
              </a:spcBef>
              <a:spcAft>
                <a:spcPts val="0"/>
              </a:spcAft>
              <a:buClr>
                <a:schemeClr val="dk2"/>
              </a:buClr>
              <a:buSzPts val="3600"/>
              <a:buFont typeface="Arial"/>
              <a:buNone/>
              <a:defRPr sz="36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3600"/>
              <a:buFont typeface="Arial"/>
              <a:buNone/>
              <a:defRPr sz="36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3600"/>
              <a:buFont typeface="Arial"/>
              <a:buNone/>
              <a:defRPr sz="36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3600"/>
              <a:buFont typeface="Arial"/>
              <a:buNone/>
              <a:defRPr sz="36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3600"/>
              <a:buFont typeface="Arial"/>
              <a:buNone/>
              <a:defRPr sz="36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3600"/>
              <a:buFont typeface="Arial"/>
              <a:buNone/>
              <a:defRPr sz="36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3600"/>
              <a:buFont typeface="Arial"/>
              <a:buNone/>
              <a:defRPr sz="36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3600"/>
              <a:buFont typeface="Arial"/>
              <a:buNone/>
              <a:defRPr sz="3600" b="0" i="0" u="none" strike="noStrike" cap="none">
                <a:solidFill>
                  <a:schemeClr val="dk2"/>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434343"/>
              </a:buClr>
              <a:buSzPts val="3600"/>
              <a:buFont typeface="Barrio"/>
              <a:buNone/>
              <a:tabLst/>
              <a:defRPr/>
            </a:pPr>
            <a:r>
              <a:rPr kumimoji="0" lang="en-US" sz="2400" b="0" i="0" u="none" strike="noStrike" kern="0" cap="none" spc="0" normalizeH="0" baseline="0" noProof="0" dirty="0">
                <a:ln>
                  <a:noFill/>
                </a:ln>
                <a:solidFill>
                  <a:srgbClr val="434343"/>
                </a:solidFill>
                <a:effectLst/>
                <a:uLnTx/>
                <a:uFillTx/>
                <a:latin typeface="+mj-lt"/>
                <a:sym typeface="Barrio"/>
              </a:rPr>
              <a:t>Thank you!</a:t>
            </a:r>
          </a:p>
        </p:txBody>
      </p:sp>
      <p:sp>
        <p:nvSpPr>
          <p:cNvPr id="44" name="Google Shape;946;p41">
            <a:extLst>
              <a:ext uri="{FF2B5EF4-FFF2-40B4-BE49-F238E27FC236}">
                <a16:creationId xmlns:a16="http://schemas.microsoft.com/office/drawing/2014/main" id="{6CA00C38-21AA-4BEB-B87F-0977AF4CC210}"/>
              </a:ext>
            </a:extLst>
          </p:cNvPr>
          <p:cNvSpPr txBox="1">
            <a:spLocks/>
          </p:cNvSpPr>
          <p:nvPr userDrawn="1"/>
        </p:nvSpPr>
        <p:spPr>
          <a:xfrm>
            <a:off x="798750" y="1244655"/>
            <a:ext cx="3154634" cy="8193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9600"/>
              <a:buFont typeface="Barrio"/>
              <a:buNone/>
              <a:defRPr sz="9600" b="0" i="0" u="none" strike="noStrike" cap="none">
                <a:solidFill>
                  <a:schemeClr val="dk2"/>
                </a:solidFill>
                <a:latin typeface="Barrio"/>
                <a:ea typeface="Barrio"/>
                <a:cs typeface="Barrio"/>
                <a:sym typeface="Barrio"/>
              </a:defRPr>
            </a:lvl1pPr>
            <a:lvl2pPr marR="0" lvl="1" algn="l" rtl="0">
              <a:lnSpc>
                <a:spcPct val="100000"/>
              </a:lnSpc>
              <a:spcBef>
                <a:spcPts val="0"/>
              </a:spcBef>
              <a:spcAft>
                <a:spcPts val="0"/>
              </a:spcAft>
              <a:buClr>
                <a:schemeClr val="dk2"/>
              </a:buClr>
              <a:buSzPts val="3000"/>
              <a:buFont typeface="Arial"/>
              <a:buNone/>
              <a:defRPr sz="30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3000"/>
              <a:buFont typeface="Arial"/>
              <a:buNone/>
              <a:defRPr sz="30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3000"/>
              <a:buFont typeface="Arial"/>
              <a:buNone/>
              <a:defRPr sz="30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3000"/>
              <a:buFont typeface="Arial"/>
              <a:buNone/>
              <a:defRPr sz="30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3000"/>
              <a:buFont typeface="Arial"/>
              <a:buNone/>
              <a:defRPr sz="30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3000"/>
              <a:buFont typeface="Arial"/>
              <a:buNone/>
              <a:defRPr sz="30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3000"/>
              <a:buFont typeface="Arial"/>
              <a:buNone/>
              <a:defRPr sz="30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3000"/>
              <a:buFont typeface="Arial"/>
              <a:buNone/>
              <a:defRPr sz="3000" b="0" i="0" u="none" strike="noStrike" cap="none">
                <a:solidFill>
                  <a:schemeClr val="dk2"/>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434343"/>
              </a:buClr>
              <a:buSzPts val="9600"/>
              <a:buFont typeface="Barrio"/>
              <a:buNone/>
              <a:tabLst/>
              <a:defRPr/>
            </a:pPr>
            <a:r>
              <a:rPr kumimoji="0" lang="en-US" sz="5400" b="1" i="0" u="none" strike="noStrike" kern="0" cap="none" spc="0" normalizeH="0" baseline="0" noProof="0" dirty="0">
                <a:ln>
                  <a:noFill/>
                </a:ln>
                <a:solidFill>
                  <a:srgbClr val="434343"/>
                </a:solidFill>
                <a:effectLst/>
                <a:uLnTx/>
                <a:uFillTx/>
                <a:latin typeface="+mj-lt"/>
                <a:sym typeface="Barrio"/>
              </a:rPr>
              <a:t>The end</a:t>
            </a:r>
          </a:p>
        </p:txBody>
      </p:sp>
      <p:sp>
        <p:nvSpPr>
          <p:cNvPr id="45" name="Subtitle 5">
            <a:extLst>
              <a:ext uri="{FF2B5EF4-FFF2-40B4-BE49-F238E27FC236}">
                <a16:creationId xmlns:a16="http://schemas.microsoft.com/office/drawing/2014/main" id="{A283D7C0-856D-46F8-9BA5-83A72AD311E2}"/>
              </a:ext>
            </a:extLst>
          </p:cNvPr>
          <p:cNvSpPr txBox="1">
            <a:spLocks/>
          </p:cNvSpPr>
          <p:nvPr userDrawn="1"/>
        </p:nvSpPr>
        <p:spPr>
          <a:xfrm>
            <a:off x="762921" y="3781050"/>
            <a:ext cx="3722075" cy="557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2"/>
              </a:buClr>
              <a:buSzPts val="1800"/>
              <a:buFont typeface="Didact Gothic"/>
              <a:buNone/>
              <a:defRPr sz="1800" b="0" i="0" u="none" strike="noStrike" cap="none">
                <a:solidFill>
                  <a:schemeClr val="dk2"/>
                </a:solidFill>
                <a:latin typeface="Didact Gothic"/>
                <a:ea typeface="Didact Gothic"/>
                <a:cs typeface="Didact Gothic"/>
                <a:sym typeface="Didact Gothic"/>
              </a:defRPr>
            </a:lvl1pPr>
            <a:lvl2pPr marL="914400" marR="0" lvl="1" indent="-317500" algn="l" rtl="0">
              <a:lnSpc>
                <a:spcPct val="100000"/>
              </a:lnSpc>
              <a:spcBef>
                <a:spcPts val="0"/>
              </a:spcBef>
              <a:spcAft>
                <a:spcPts val="0"/>
              </a:spcAft>
              <a:buClr>
                <a:schemeClr val="dk2"/>
              </a:buClr>
              <a:buSzPts val="2800"/>
              <a:buFont typeface="Didact Gothic"/>
              <a:buNone/>
              <a:defRPr sz="2800" b="0" i="0" u="none" strike="noStrike" cap="none">
                <a:solidFill>
                  <a:schemeClr val="dk2"/>
                </a:solidFill>
                <a:latin typeface="Didact Gothic"/>
                <a:ea typeface="Didact Gothic"/>
                <a:cs typeface="Didact Gothic"/>
                <a:sym typeface="Didact Gothic"/>
              </a:defRPr>
            </a:lvl2pPr>
            <a:lvl3pPr marL="1371600" marR="0" lvl="2" indent="-317500" algn="l" rtl="0">
              <a:lnSpc>
                <a:spcPct val="100000"/>
              </a:lnSpc>
              <a:spcBef>
                <a:spcPts val="0"/>
              </a:spcBef>
              <a:spcAft>
                <a:spcPts val="0"/>
              </a:spcAft>
              <a:buClr>
                <a:schemeClr val="dk2"/>
              </a:buClr>
              <a:buSzPts val="2800"/>
              <a:buFont typeface="Didact Gothic"/>
              <a:buNone/>
              <a:defRPr sz="2800" b="0" i="0" u="none" strike="noStrike" cap="none">
                <a:solidFill>
                  <a:schemeClr val="dk2"/>
                </a:solidFill>
                <a:latin typeface="Didact Gothic"/>
                <a:ea typeface="Didact Gothic"/>
                <a:cs typeface="Didact Gothic"/>
                <a:sym typeface="Didact Gothic"/>
              </a:defRPr>
            </a:lvl3pPr>
            <a:lvl4pPr marL="1828800" marR="0" lvl="3" indent="-317500" algn="l" rtl="0">
              <a:lnSpc>
                <a:spcPct val="100000"/>
              </a:lnSpc>
              <a:spcBef>
                <a:spcPts val="0"/>
              </a:spcBef>
              <a:spcAft>
                <a:spcPts val="0"/>
              </a:spcAft>
              <a:buClr>
                <a:schemeClr val="dk2"/>
              </a:buClr>
              <a:buSzPts val="2800"/>
              <a:buFont typeface="Didact Gothic"/>
              <a:buNone/>
              <a:defRPr sz="2800" b="0" i="0" u="none" strike="noStrike" cap="none">
                <a:solidFill>
                  <a:schemeClr val="dk2"/>
                </a:solidFill>
                <a:latin typeface="Didact Gothic"/>
                <a:ea typeface="Didact Gothic"/>
                <a:cs typeface="Didact Gothic"/>
                <a:sym typeface="Didact Gothic"/>
              </a:defRPr>
            </a:lvl4pPr>
            <a:lvl5pPr marL="2286000" marR="0" lvl="4" indent="-317500" algn="l" rtl="0">
              <a:lnSpc>
                <a:spcPct val="100000"/>
              </a:lnSpc>
              <a:spcBef>
                <a:spcPts val="0"/>
              </a:spcBef>
              <a:spcAft>
                <a:spcPts val="0"/>
              </a:spcAft>
              <a:buClr>
                <a:schemeClr val="dk2"/>
              </a:buClr>
              <a:buSzPts val="2800"/>
              <a:buFont typeface="Didact Gothic"/>
              <a:buNone/>
              <a:defRPr sz="2800" b="0" i="0" u="none" strike="noStrike" cap="none">
                <a:solidFill>
                  <a:schemeClr val="dk2"/>
                </a:solidFill>
                <a:latin typeface="Didact Gothic"/>
                <a:ea typeface="Didact Gothic"/>
                <a:cs typeface="Didact Gothic"/>
                <a:sym typeface="Didact Gothic"/>
              </a:defRPr>
            </a:lvl5pPr>
            <a:lvl6pPr marL="2743200" marR="0" lvl="5" indent="-317500" algn="l" rtl="0">
              <a:lnSpc>
                <a:spcPct val="100000"/>
              </a:lnSpc>
              <a:spcBef>
                <a:spcPts val="0"/>
              </a:spcBef>
              <a:spcAft>
                <a:spcPts val="0"/>
              </a:spcAft>
              <a:buClr>
                <a:schemeClr val="dk2"/>
              </a:buClr>
              <a:buSzPts val="2800"/>
              <a:buFont typeface="Didact Gothic"/>
              <a:buNone/>
              <a:defRPr sz="2800" b="0" i="0" u="none" strike="noStrike" cap="none">
                <a:solidFill>
                  <a:schemeClr val="dk2"/>
                </a:solidFill>
                <a:latin typeface="Didact Gothic"/>
                <a:ea typeface="Didact Gothic"/>
                <a:cs typeface="Didact Gothic"/>
                <a:sym typeface="Didact Gothic"/>
              </a:defRPr>
            </a:lvl6pPr>
            <a:lvl7pPr marL="3200400" marR="0" lvl="6" indent="-317500" algn="l" rtl="0">
              <a:lnSpc>
                <a:spcPct val="100000"/>
              </a:lnSpc>
              <a:spcBef>
                <a:spcPts val="0"/>
              </a:spcBef>
              <a:spcAft>
                <a:spcPts val="0"/>
              </a:spcAft>
              <a:buClr>
                <a:schemeClr val="dk2"/>
              </a:buClr>
              <a:buSzPts val="2800"/>
              <a:buFont typeface="Didact Gothic"/>
              <a:buNone/>
              <a:defRPr sz="2800" b="0" i="0" u="none" strike="noStrike" cap="none">
                <a:solidFill>
                  <a:schemeClr val="dk2"/>
                </a:solidFill>
                <a:latin typeface="Didact Gothic"/>
                <a:ea typeface="Didact Gothic"/>
                <a:cs typeface="Didact Gothic"/>
                <a:sym typeface="Didact Gothic"/>
              </a:defRPr>
            </a:lvl7pPr>
            <a:lvl8pPr marL="3657600" marR="0" lvl="7" indent="-317500" algn="l" rtl="0">
              <a:lnSpc>
                <a:spcPct val="100000"/>
              </a:lnSpc>
              <a:spcBef>
                <a:spcPts val="0"/>
              </a:spcBef>
              <a:spcAft>
                <a:spcPts val="0"/>
              </a:spcAft>
              <a:buClr>
                <a:schemeClr val="dk2"/>
              </a:buClr>
              <a:buSzPts val="2800"/>
              <a:buFont typeface="Didact Gothic"/>
              <a:buNone/>
              <a:defRPr sz="2800" b="0" i="0" u="none" strike="noStrike" cap="none">
                <a:solidFill>
                  <a:schemeClr val="dk2"/>
                </a:solidFill>
                <a:latin typeface="Didact Gothic"/>
                <a:ea typeface="Didact Gothic"/>
                <a:cs typeface="Didact Gothic"/>
                <a:sym typeface="Didact Gothic"/>
              </a:defRPr>
            </a:lvl8pPr>
            <a:lvl9pPr marL="4114800" marR="0" lvl="8" indent="-317500" algn="l" rtl="0">
              <a:lnSpc>
                <a:spcPct val="100000"/>
              </a:lnSpc>
              <a:spcBef>
                <a:spcPts val="0"/>
              </a:spcBef>
              <a:spcAft>
                <a:spcPts val="0"/>
              </a:spcAft>
              <a:buClr>
                <a:schemeClr val="dk2"/>
              </a:buClr>
              <a:buSzPts val="2800"/>
              <a:buFont typeface="Didact Gothic"/>
              <a:buNone/>
              <a:defRPr sz="2800" b="0" i="0" u="none" strike="noStrike" cap="none">
                <a:solidFill>
                  <a:schemeClr val="dk2"/>
                </a:solidFill>
                <a:latin typeface="Didact Gothic"/>
                <a:ea typeface="Didact Gothic"/>
                <a:cs typeface="Didact Gothic"/>
                <a:sym typeface="Didact Gothic"/>
              </a:defRPr>
            </a:lvl9pPr>
          </a:lstStyle>
          <a:p>
            <a:pPr marL="457200" marR="0" lvl="0" indent="-317500" algn="l" defTabSz="914400" rtl="0" eaLnBrk="1" fontAlgn="auto" latinLnBrk="0" hangingPunct="1">
              <a:lnSpc>
                <a:spcPct val="100000"/>
              </a:lnSpc>
              <a:spcBef>
                <a:spcPts val="0"/>
              </a:spcBef>
              <a:spcAft>
                <a:spcPts val="0"/>
              </a:spcAft>
              <a:buClr>
                <a:srgbClr val="434343"/>
              </a:buClr>
              <a:buSzPts val="1800"/>
              <a:buFont typeface="Didact Gothic"/>
              <a:buNone/>
              <a:tabLst/>
              <a:defRPr/>
            </a:pPr>
            <a:r>
              <a:rPr kumimoji="0" lang="en-US" sz="1800" b="0" i="0" u="none" strike="noStrike" kern="0" cap="none" spc="0" normalizeH="0" baseline="0" noProof="0" dirty="0">
                <a:ln>
                  <a:noFill/>
                </a:ln>
                <a:solidFill>
                  <a:srgbClr val="434343"/>
                </a:solidFill>
                <a:effectLst/>
                <a:uLnTx/>
                <a:uFillTx/>
                <a:latin typeface="Calibri" panose="020F0502020204030204" pitchFamily="34" charset="0"/>
                <a:cs typeface="Calibri" panose="020F0502020204030204" pitchFamily="34" charset="0"/>
                <a:sym typeface="Didact Gothic"/>
              </a:rPr>
              <a:t>© Copyright ESL KidStuff</a:t>
            </a:r>
          </a:p>
          <a:p>
            <a:pPr marL="457200" marR="0" lvl="0" indent="-317500" algn="l" defTabSz="914400" rtl="0" eaLnBrk="1" fontAlgn="auto" latinLnBrk="0" hangingPunct="1">
              <a:lnSpc>
                <a:spcPct val="100000"/>
              </a:lnSpc>
              <a:spcBef>
                <a:spcPts val="0"/>
              </a:spcBef>
              <a:spcAft>
                <a:spcPts val="0"/>
              </a:spcAft>
              <a:buClr>
                <a:srgbClr val="434343"/>
              </a:buClr>
              <a:buSzPts val="1800"/>
              <a:buFont typeface="Didact Gothic"/>
              <a:buNone/>
              <a:tabLst/>
              <a:defRPr/>
            </a:pPr>
            <a:r>
              <a:rPr kumimoji="0" lang="en-US" sz="1800" b="0" i="0" u="none" strike="noStrike" kern="0" cap="none" spc="0" normalizeH="0" baseline="0" noProof="0" dirty="0">
                <a:ln>
                  <a:noFill/>
                </a:ln>
                <a:solidFill>
                  <a:srgbClr val="434343"/>
                </a:solidFill>
                <a:effectLst/>
                <a:uLnTx/>
                <a:uFillTx/>
                <a:latin typeface="Calibri" panose="020F0502020204030204" pitchFamily="34" charset="0"/>
                <a:cs typeface="Calibri" panose="020F0502020204030204" pitchFamily="34" charset="0"/>
                <a:sym typeface="Didact Gothic"/>
              </a:rPr>
              <a:t>www.eslkidstuff.com</a:t>
            </a:r>
          </a:p>
        </p:txBody>
      </p:sp>
      <p:pic>
        <p:nvPicPr>
          <p:cNvPr id="46" name="Picture 45" descr="A picture containing drawing&#10;&#10;Description automatically generated">
            <a:extLst>
              <a:ext uri="{FF2B5EF4-FFF2-40B4-BE49-F238E27FC236}">
                <a16:creationId xmlns:a16="http://schemas.microsoft.com/office/drawing/2014/main" id="{FF8CF4C7-4FF6-43E6-94FF-8E90997B762C}"/>
              </a:ext>
            </a:extLst>
          </p:cNvPr>
          <p:cNvPicPr>
            <a:picLocks noChangeAspect="1"/>
          </p:cNvPicPr>
          <p:nvPr userDrawn="1"/>
        </p:nvPicPr>
        <p:blipFill>
          <a:blip r:embed="rId2"/>
          <a:stretch>
            <a:fillRect/>
          </a:stretch>
        </p:blipFill>
        <p:spPr>
          <a:xfrm>
            <a:off x="965717" y="3328520"/>
            <a:ext cx="3546114" cy="504312"/>
          </a:xfrm>
          <a:prstGeom prst="rect">
            <a:avLst/>
          </a:prstGeom>
        </p:spPr>
      </p:pic>
      <p:grpSp>
        <p:nvGrpSpPr>
          <p:cNvPr id="47" name="Google Shape;461;p26">
            <a:extLst>
              <a:ext uri="{FF2B5EF4-FFF2-40B4-BE49-F238E27FC236}">
                <a16:creationId xmlns:a16="http://schemas.microsoft.com/office/drawing/2014/main" id="{438BD19B-0A04-4814-8B38-6C15524E918D}"/>
              </a:ext>
            </a:extLst>
          </p:cNvPr>
          <p:cNvGrpSpPr/>
          <p:nvPr userDrawn="1"/>
        </p:nvGrpSpPr>
        <p:grpSpPr>
          <a:xfrm>
            <a:off x="7899845" y="4120808"/>
            <a:ext cx="897921" cy="713486"/>
            <a:chOff x="5185525" y="3461850"/>
            <a:chExt cx="508018" cy="403669"/>
          </a:xfrm>
        </p:grpSpPr>
        <p:sp>
          <p:nvSpPr>
            <p:cNvPr id="48" name="Google Shape;462;p26">
              <a:extLst>
                <a:ext uri="{FF2B5EF4-FFF2-40B4-BE49-F238E27FC236}">
                  <a16:creationId xmlns:a16="http://schemas.microsoft.com/office/drawing/2014/main" id="{9CFEBAAC-4C7F-4A9D-905E-51DE78A048ED}"/>
                </a:ext>
              </a:extLst>
            </p:cNvPr>
            <p:cNvSpPr/>
            <p:nvPr/>
          </p:nvSpPr>
          <p:spPr>
            <a:xfrm>
              <a:off x="5228748" y="3461850"/>
              <a:ext cx="403985" cy="403669"/>
            </a:xfrm>
            <a:custGeom>
              <a:avLst/>
              <a:gdLst/>
              <a:ahLst/>
              <a:cxnLst/>
              <a:rect l="l" t="t" r="r" b="b"/>
              <a:pathLst>
                <a:path w="5122" h="5118" extrusionOk="0">
                  <a:moveTo>
                    <a:pt x="2559" y="1"/>
                  </a:moveTo>
                  <a:cubicBezTo>
                    <a:pt x="1146" y="1"/>
                    <a:pt x="0" y="1146"/>
                    <a:pt x="0" y="2559"/>
                  </a:cubicBezTo>
                  <a:cubicBezTo>
                    <a:pt x="0" y="2716"/>
                    <a:pt x="17" y="2873"/>
                    <a:pt x="44" y="3023"/>
                  </a:cubicBezTo>
                  <a:cubicBezTo>
                    <a:pt x="64" y="3137"/>
                    <a:pt x="94" y="3251"/>
                    <a:pt x="131" y="3357"/>
                  </a:cubicBezTo>
                  <a:cubicBezTo>
                    <a:pt x="191" y="3541"/>
                    <a:pt x="271" y="3715"/>
                    <a:pt x="368" y="3879"/>
                  </a:cubicBezTo>
                  <a:cubicBezTo>
                    <a:pt x="428" y="3976"/>
                    <a:pt x="492" y="4073"/>
                    <a:pt x="565" y="4159"/>
                  </a:cubicBezTo>
                  <a:cubicBezTo>
                    <a:pt x="1033" y="4743"/>
                    <a:pt x="1754" y="5118"/>
                    <a:pt x="2559" y="5118"/>
                  </a:cubicBezTo>
                  <a:cubicBezTo>
                    <a:pt x="3975" y="5118"/>
                    <a:pt x="5121" y="3972"/>
                    <a:pt x="5121" y="2559"/>
                  </a:cubicBezTo>
                  <a:cubicBezTo>
                    <a:pt x="5121" y="2399"/>
                    <a:pt x="5104" y="2242"/>
                    <a:pt x="5077" y="2092"/>
                  </a:cubicBezTo>
                  <a:cubicBezTo>
                    <a:pt x="5054" y="1975"/>
                    <a:pt x="5027" y="1861"/>
                    <a:pt x="4987" y="1748"/>
                  </a:cubicBezTo>
                  <a:cubicBezTo>
                    <a:pt x="4910" y="1517"/>
                    <a:pt x="4801" y="1300"/>
                    <a:pt x="4664" y="1099"/>
                  </a:cubicBezTo>
                  <a:cubicBezTo>
                    <a:pt x="4600" y="1009"/>
                    <a:pt x="4533" y="923"/>
                    <a:pt x="4460" y="843"/>
                  </a:cubicBezTo>
                  <a:cubicBezTo>
                    <a:pt x="3992" y="325"/>
                    <a:pt x="3314" y="1"/>
                    <a:pt x="2559" y="1"/>
                  </a:cubicBezTo>
                  <a:close/>
                </a:path>
              </a:pathLst>
            </a:custGeom>
            <a:solidFill>
              <a:srgbClr val="2FE4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63;p26">
              <a:extLst>
                <a:ext uri="{FF2B5EF4-FFF2-40B4-BE49-F238E27FC236}">
                  <a16:creationId xmlns:a16="http://schemas.microsoft.com/office/drawing/2014/main" id="{06D1FA69-3A82-4438-B3E0-56672D558434}"/>
                </a:ext>
              </a:extLst>
            </p:cNvPr>
            <p:cNvSpPr/>
            <p:nvPr/>
          </p:nvSpPr>
          <p:spPr>
            <a:xfrm>
              <a:off x="5185525" y="3515878"/>
              <a:ext cx="508018" cy="281180"/>
            </a:xfrm>
            <a:custGeom>
              <a:avLst/>
              <a:gdLst/>
              <a:ahLst/>
              <a:cxnLst/>
              <a:rect l="l" t="t" r="r" b="b"/>
              <a:pathLst>
                <a:path w="6441" h="3565" extrusionOk="0">
                  <a:moveTo>
                    <a:pt x="5870" y="1"/>
                  </a:moveTo>
                  <a:cubicBezTo>
                    <a:pt x="5602" y="7"/>
                    <a:pt x="5281" y="50"/>
                    <a:pt x="5008" y="158"/>
                  </a:cubicBezTo>
                  <a:cubicBezTo>
                    <a:pt x="5081" y="238"/>
                    <a:pt x="5148" y="324"/>
                    <a:pt x="5212" y="414"/>
                  </a:cubicBezTo>
                  <a:cubicBezTo>
                    <a:pt x="5425" y="354"/>
                    <a:pt x="5642" y="324"/>
                    <a:pt x="5862" y="324"/>
                  </a:cubicBezTo>
                  <a:cubicBezTo>
                    <a:pt x="5933" y="324"/>
                    <a:pt x="6023" y="324"/>
                    <a:pt x="6060" y="364"/>
                  </a:cubicBezTo>
                  <a:cubicBezTo>
                    <a:pt x="6086" y="394"/>
                    <a:pt x="6093" y="454"/>
                    <a:pt x="6070" y="511"/>
                  </a:cubicBezTo>
                  <a:cubicBezTo>
                    <a:pt x="6040" y="588"/>
                    <a:pt x="5973" y="659"/>
                    <a:pt x="5903" y="728"/>
                  </a:cubicBezTo>
                  <a:cubicBezTo>
                    <a:pt x="5786" y="842"/>
                    <a:pt x="5662" y="955"/>
                    <a:pt x="5535" y="1063"/>
                  </a:cubicBezTo>
                  <a:cubicBezTo>
                    <a:pt x="4447" y="1988"/>
                    <a:pt x="2977" y="2666"/>
                    <a:pt x="966" y="3180"/>
                  </a:cubicBezTo>
                  <a:cubicBezTo>
                    <a:pt x="949" y="3184"/>
                    <a:pt x="932" y="3187"/>
                    <a:pt x="916" y="3194"/>
                  </a:cubicBezTo>
                  <a:cubicBezTo>
                    <a:pt x="801" y="3222"/>
                    <a:pt x="690" y="3245"/>
                    <a:pt x="588" y="3245"/>
                  </a:cubicBezTo>
                  <a:cubicBezTo>
                    <a:pt x="523" y="3245"/>
                    <a:pt x="462" y="3236"/>
                    <a:pt x="405" y="3214"/>
                  </a:cubicBezTo>
                  <a:cubicBezTo>
                    <a:pt x="351" y="3190"/>
                    <a:pt x="328" y="3133"/>
                    <a:pt x="351" y="3090"/>
                  </a:cubicBezTo>
                  <a:cubicBezTo>
                    <a:pt x="428" y="2930"/>
                    <a:pt x="542" y="2786"/>
                    <a:pt x="679" y="2672"/>
                  </a:cubicBezTo>
                  <a:cubicBezTo>
                    <a:pt x="642" y="2566"/>
                    <a:pt x="612" y="2452"/>
                    <a:pt x="592" y="2338"/>
                  </a:cubicBezTo>
                  <a:cubicBezTo>
                    <a:pt x="365" y="2489"/>
                    <a:pt x="181" y="2703"/>
                    <a:pt x="61" y="2950"/>
                  </a:cubicBezTo>
                  <a:cubicBezTo>
                    <a:pt x="30" y="3010"/>
                    <a:pt x="1" y="3087"/>
                    <a:pt x="7" y="3173"/>
                  </a:cubicBezTo>
                  <a:cubicBezTo>
                    <a:pt x="18" y="3317"/>
                    <a:pt x="121" y="3444"/>
                    <a:pt x="285" y="3511"/>
                  </a:cubicBezTo>
                  <a:cubicBezTo>
                    <a:pt x="385" y="3551"/>
                    <a:pt x="485" y="3565"/>
                    <a:pt x="588" y="3565"/>
                  </a:cubicBezTo>
                  <a:cubicBezTo>
                    <a:pt x="742" y="3565"/>
                    <a:pt x="895" y="3531"/>
                    <a:pt x="1046" y="3491"/>
                  </a:cubicBezTo>
                  <a:cubicBezTo>
                    <a:pt x="1066" y="3485"/>
                    <a:pt x="1089" y="3480"/>
                    <a:pt x="1113" y="3474"/>
                  </a:cubicBezTo>
                  <a:cubicBezTo>
                    <a:pt x="3070" y="2967"/>
                    <a:pt x="4523" y="2302"/>
                    <a:pt x="5625" y="1407"/>
                  </a:cubicBezTo>
                  <a:cubicBezTo>
                    <a:pt x="5802" y="1263"/>
                    <a:pt x="5970" y="1112"/>
                    <a:pt x="6126" y="959"/>
                  </a:cubicBezTo>
                  <a:cubicBezTo>
                    <a:pt x="6220" y="866"/>
                    <a:pt x="6317" y="765"/>
                    <a:pt x="6371" y="631"/>
                  </a:cubicBezTo>
                  <a:cubicBezTo>
                    <a:pt x="6440" y="451"/>
                    <a:pt x="6411" y="261"/>
                    <a:pt x="6291" y="141"/>
                  </a:cubicBezTo>
                  <a:cubicBezTo>
                    <a:pt x="6170" y="17"/>
                    <a:pt x="6003" y="1"/>
                    <a:pt x="5870" y="1"/>
                  </a:cubicBezTo>
                  <a:close/>
                </a:path>
              </a:pathLst>
            </a:custGeom>
            <a:solidFill>
              <a:srgbClr val="353B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ackground" preserve="1" userDrawn="1">
  <p:cSld name="Background">
    <p:bg>
      <p:bgPr>
        <a:solidFill>
          <a:schemeClr val="bg1"/>
        </a:solidFill>
        <a:effectLst/>
      </p:bgPr>
    </p:bg>
    <p:spTree>
      <p:nvGrpSpPr>
        <p:cNvPr id="1" name="Shape 111"/>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DF8F03B3-73A9-496E-AC03-4F9538BCE170}"/>
              </a:ext>
            </a:extLst>
          </p:cNvPr>
          <p:cNvSpPr>
            <a:spLocks noGrp="1"/>
          </p:cNvSpPr>
          <p:nvPr>
            <p:ph type="sldNum" sz="quarter" idx="11"/>
          </p:nvPr>
        </p:nvSpPr>
        <p:spPr/>
        <p:txBody>
          <a:bodyPr/>
          <a:lstStyle/>
          <a:p>
            <a:fld id="{B96F4E83-97C6-49E4-80AD-722C32EB5786}" type="slidenum">
              <a:rPr lang="en-US" smtClean="0">
                <a:latin typeface="Calibri" panose="020F0502020204030204" pitchFamily="34" charset="0"/>
              </a:rPr>
              <a:pPr/>
              <a:t>‹#›</a:t>
            </a:fld>
            <a:r>
              <a:rPr lang="en-US" dirty="0">
                <a:latin typeface="Calibri" panose="020F0502020204030204" pitchFamily="34" charset="0"/>
              </a:rPr>
              <a:t>  |  © ESLKidStuff.com</a:t>
            </a:r>
          </a:p>
        </p:txBody>
      </p:sp>
    </p:spTree>
    <p:extLst>
      <p:ext uri="{BB962C8B-B14F-4D97-AF65-F5344CB8AC3E}">
        <p14:creationId xmlns:p14="http://schemas.microsoft.com/office/powerpoint/2010/main" val="142771868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E7F4F5"/>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5987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Font typeface="Titan One"/>
              <a:buNone/>
              <a:defRPr sz="2800">
                <a:solidFill>
                  <a:schemeClr val="dk1"/>
                </a:solidFill>
                <a:latin typeface="Titan One"/>
                <a:ea typeface="Titan One"/>
                <a:cs typeface="Titan One"/>
                <a:sym typeface="Titan One"/>
              </a:defRPr>
            </a:lvl1pPr>
            <a:lvl2pPr lvl="1">
              <a:spcBef>
                <a:spcPts val="0"/>
              </a:spcBef>
              <a:spcAft>
                <a:spcPts val="0"/>
              </a:spcAft>
              <a:buClr>
                <a:schemeClr val="dk1"/>
              </a:buClr>
              <a:buSzPts val="2800"/>
              <a:buFont typeface="Titan One"/>
              <a:buNone/>
              <a:defRPr sz="2800" b="1">
                <a:solidFill>
                  <a:schemeClr val="dk1"/>
                </a:solidFill>
                <a:latin typeface="Titan One"/>
                <a:ea typeface="Titan One"/>
                <a:cs typeface="Titan One"/>
                <a:sym typeface="Titan One"/>
              </a:defRPr>
            </a:lvl2pPr>
            <a:lvl3pPr lvl="2">
              <a:spcBef>
                <a:spcPts val="0"/>
              </a:spcBef>
              <a:spcAft>
                <a:spcPts val="0"/>
              </a:spcAft>
              <a:buClr>
                <a:schemeClr val="dk1"/>
              </a:buClr>
              <a:buSzPts val="2800"/>
              <a:buFont typeface="Titan One"/>
              <a:buNone/>
              <a:defRPr sz="2800" b="1">
                <a:solidFill>
                  <a:schemeClr val="dk1"/>
                </a:solidFill>
                <a:latin typeface="Titan One"/>
                <a:ea typeface="Titan One"/>
                <a:cs typeface="Titan One"/>
                <a:sym typeface="Titan One"/>
              </a:defRPr>
            </a:lvl3pPr>
            <a:lvl4pPr lvl="3">
              <a:spcBef>
                <a:spcPts val="0"/>
              </a:spcBef>
              <a:spcAft>
                <a:spcPts val="0"/>
              </a:spcAft>
              <a:buClr>
                <a:schemeClr val="dk1"/>
              </a:buClr>
              <a:buSzPts val="2800"/>
              <a:buFont typeface="Titan One"/>
              <a:buNone/>
              <a:defRPr sz="2800" b="1">
                <a:solidFill>
                  <a:schemeClr val="dk1"/>
                </a:solidFill>
                <a:latin typeface="Titan One"/>
                <a:ea typeface="Titan One"/>
                <a:cs typeface="Titan One"/>
                <a:sym typeface="Titan One"/>
              </a:defRPr>
            </a:lvl4pPr>
            <a:lvl5pPr lvl="4">
              <a:spcBef>
                <a:spcPts val="0"/>
              </a:spcBef>
              <a:spcAft>
                <a:spcPts val="0"/>
              </a:spcAft>
              <a:buClr>
                <a:schemeClr val="dk1"/>
              </a:buClr>
              <a:buSzPts val="2800"/>
              <a:buFont typeface="Titan One"/>
              <a:buNone/>
              <a:defRPr sz="2800" b="1">
                <a:solidFill>
                  <a:schemeClr val="dk1"/>
                </a:solidFill>
                <a:latin typeface="Titan One"/>
                <a:ea typeface="Titan One"/>
                <a:cs typeface="Titan One"/>
                <a:sym typeface="Titan One"/>
              </a:defRPr>
            </a:lvl5pPr>
            <a:lvl6pPr lvl="5">
              <a:spcBef>
                <a:spcPts val="0"/>
              </a:spcBef>
              <a:spcAft>
                <a:spcPts val="0"/>
              </a:spcAft>
              <a:buClr>
                <a:schemeClr val="dk1"/>
              </a:buClr>
              <a:buSzPts val="2800"/>
              <a:buFont typeface="Titan One"/>
              <a:buNone/>
              <a:defRPr sz="2800" b="1">
                <a:solidFill>
                  <a:schemeClr val="dk1"/>
                </a:solidFill>
                <a:latin typeface="Titan One"/>
                <a:ea typeface="Titan One"/>
                <a:cs typeface="Titan One"/>
                <a:sym typeface="Titan One"/>
              </a:defRPr>
            </a:lvl6pPr>
            <a:lvl7pPr lvl="6">
              <a:spcBef>
                <a:spcPts val="0"/>
              </a:spcBef>
              <a:spcAft>
                <a:spcPts val="0"/>
              </a:spcAft>
              <a:buClr>
                <a:schemeClr val="dk1"/>
              </a:buClr>
              <a:buSzPts val="2800"/>
              <a:buFont typeface="Titan One"/>
              <a:buNone/>
              <a:defRPr sz="2800" b="1">
                <a:solidFill>
                  <a:schemeClr val="dk1"/>
                </a:solidFill>
                <a:latin typeface="Titan One"/>
                <a:ea typeface="Titan One"/>
                <a:cs typeface="Titan One"/>
                <a:sym typeface="Titan One"/>
              </a:defRPr>
            </a:lvl7pPr>
            <a:lvl8pPr lvl="7">
              <a:spcBef>
                <a:spcPts val="0"/>
              </a:spcBef>
              <a:spcAft>
                <a:spcPts val="0"/>
              </a:spcAft>
              <a:buClr>
                <a:schemeClr val="dk1"/>
              </a:buClr>
              <a:buSzPts val="2800"/>
              <a:buFont typeface="Titan One"/>
              <a:buNone/>
              <a:defRPr sz="2800" b="1">
                <a:solidFill>
                  <a:schemeClr val="dk1"/>
                </a:solidFill>
                <a:latin typeface="Titan One"/>
                <a:ea typeface="Titan One"/>
                <a:cs typeface="Titan One"/>
                <a:sym typeface="Titan One"/>
              </a:defRPr>
            </a:lvl8pPr>
            <a:lvl9pPr lvl="8">
              <a:spcBef>
                <a:spcPts val="0"/>
              </a:spcBef>
              <a:spcAft>
                <a:spcPts val="0"/>
              </a:spcAft>
              <a:buClr>
                <a:schemeClr val="dk1"/>
              </a:buClr>
              <a:buSzPts val="2800"/>
              <a:buFont typeface="Titan One"/>
              <a:buNone/>
              <a:defRPr sz="2800" b="1">
                <a:solidFill>
                  <a:schemeClr val="dk1"/>
                </a:solidFill>
                <a:latin typeface="Titan One"/>
                <a:ea typeface="Titan One"/>
                <a:cs typeface="Titan One"/>
                <a:sym typeface="Titan One"/>
              </a:defRPr>
            </a:lvl9pPr>
          </a:lstStyle>
          <a:p>
            <a:endParaRPr dirty="0"/>
          </a:p>
        </p:txBody>
      </p:sp>
      <p:sp>
        <p:nvSpPr>
          <p:cNvPr id="7" name="Google Shape;7;p1"/>
          <p:cNvSpPr txBox="1">
            <a:spLocks noGrp="1"/>
          </p:cNvSpPr>
          <p:nvPr>
            <p:ph type="body" idx="1"/>
          </p:nvPr>
        </p:nvSpPr>
        <p:spPr>
          <a:xfrm>
            <a:off x="311700" y="1167325"/>
            <a:ext cx="85206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Catamaran"/>
              <a:buChar char="●"/>
              <a:defRPr>
                <a:solidFill>
                  <a:schemeClr val="dk1"/>
                </a:solidFill>
                <a:latin typeface="Catamaran"/>
                <a:ea typeface="Catamaran"/>
                <a:cs typeface="Catamaran"/>
                <a:sym typeface="Catamaran"/>
              </a:defRPr>
            </a:lvl1pPr>
            <a:lvl2pPr marL="914400" lvl="1" indent="-317500">
              <a:lnSpc>
                <a:spcPct val="115000"/>
              </a:lnSpc>
              <a:spcBef>
                <a:spcPts val="1600"/>
              </a:spcBef>
              <a:spcAft>
                <a:spcPts val="0"/>
              </a:spcAft>
              <a:buClr>
                <a:schemeClr val="dk1"/>
              </a:buClr>
              <a:buSzPts val="1400"/>
              <a:buFont typeface="Catamaran"/>
              <a:buChar char="○"/>
              <a:defRPr>
                <a:solidFill>
                  <a:schemeClr val="dk1"/>
                </a:solidFill>
                <a:latin typeface="Catamaran"/>
                <a:ea typeface="Catamaran"/>
                <a:cs typeface="Catamaran"/>
                <a:sym typeface="Catamaran"/>
              </a:defRPr>
            </a:lvl2pPr>
            <a:lvl3pPr marL="1371600" lvl="2" indent="-317500">
              <a:lnSpc>
                <a:spcPct val="115000"/>
              </a:lnSpc>
              <a:spcBef>
                <a:spcPts val="1600"/>
              </a:spcBef>
              <a:spcAft>
                <a:spcPts val="0"/>
              </a:spcAft>
              <a:buClr>
                <a:schemeClr val="dk1"/>
              </a:buClr>
              <a:buSzPts val="1400"/>
              <a:buFont typeface="Catamaran"/>
              <a:buChar char="■"/>
              <a:defRPr>
                <a:solidFill>
                  <a:schemeClr val="dk1"/>
                </a:solidFill>
                <a:latin typeface="Catamaran"/>
                <a:ea typeface="Catamaran"/>
                <a:cs typeface="Catamaran"/>
                <a:sym typeface="Catamaran"/>
              </a:defRPr>
            </a:lvl3pPr>
            <a:lvl4pPr marL="1828800" lvl="3" indent="-317500">
              <a:lnSpc>
                <a:spcPct val="115000"/>
              </a:lnSpc>
              <a:spcBef>
                <a:spcPts val="1600"/>
              </a:spcBef>
              <a:spcAft>
                <a:spcPts val="0"/>
              </a:spcAft>
              <a:buClr>
                <a:schemeClr val="dk1"/>
              </a:buClr>
              <a:buSzPts val="1400"/>
              <a:buFont typeface="Catamaran"/>
              <a:buChar char="●"/>
              <a:defRPr>
                <a:solidFill>
                  <a:schemeClr val="dk1"/>
                </a:solidFill>
                <a:latin typeface="Catamaran"/>
                <a:ea typeface="Catamaran"/>
                <a:cs typeface="Catamaran"/>
                <a:sym typeface="Catamaran"/>
              </a:defRPr>
            </a:lvl4pPr>
            <a:lvl5pPr marL="2286000" lvl="4" indent="-317500">
              <a:lnSpc>
                <a:spcPct val="115000"/>
              </a:lnSpc>
              <a:spcBef>
                <a:spcPts val="1600"/>
              </a:spcBef>
              <a:spcAft>
                <a:spcPts val="0"/>
              </a:spcAft>
              <a:buClr>
                <a:schemeClr val="dk1"/>
              </a:buClr>
              <a:buSzPts val="1400"/>
              <a:buFont typeface="Catamaran"/>
              <a:buChar char="○"/>
              <a:defRPr>
                <a:solidFill>
                  <a:schemeClr val="dk1"/>
                </a:solidFill>
                <a:latin typeface="Catamaran"/>
                <a:ea typeface="Catamaran"/>
                <a:cs typeface="Catamaran"/>
                <a:sym typeface="Catamaran"/>
              </a:defRPr>
            </a:lvl5pPr>
            <a:lvl6pPr marL="2743200" lvl="5" indent="-317500">
              <a:lnSpc>
                <a:spcPct val="115000"/>
              </a:lnSpc>
              <a:spcBef>
                <a:spcPts val="1600"/>
              </a:spcBef>
              <a:spcAft>
                <a:spcPts val="0"/>
              </a:spcAft>
              <a:buClr>
                <a:schemeClr val="dk1"/>
              </a:buClr>
              <a:buSzPts val="1400"/>
              <a:buFont typeface="Catamaran"/>
              <a:buChar char="■"/>
              <a:defRPr>
                <a:solidFill>
                  <a:schemeClr val="dk1"/>
                </a:solidFill>
                <a:latin typeface="Catamaran"/>
                <a:ea typeface="Catamaran"/>
                <a:cs typeface="Catamaran"/>
                <a:sym typeface="Catamaran"/>
              </a:defRPr>
            </a:lvl6pPr>
            <a:lvl7pPr marL="3200400" lvl="6" indent="-317500">
              <a:lnSpc>
                <a:spcPct val="115000"/>
              </a:lnSpc>
              <a:spcBef>
                <a:spcPts val="1600"/>
              </a:spcBef>
              <a:spcAft>
                <a:spcPts val="0"/>
              </a:spcAft>
              <a:buClr>
                <a:schemeClr val="dk1"/>
              </a:buClr>
              <a:buSzPts val="1400"/>
              <a:buFont typeface="Catamaran"/>
              <a:buChar char="●"/>
              <a:defRPr>
                <a:solidFill>
                  <a:schemeClr val="dk1"/>
                </a:solidFill>
                <a:latin typeface="Catamaran"/>
                <a:ea typeface="Catamaran"/>
                <a:cs typeface="Catamaran"/>
                <a:sym typeface="Catamaran"/>
              </a:defRPr>
            </a:lvl7pPr>
            <a:lvl8pPr marL="3657600" lvl="7" indent="-317500">
              <a:lnSpc>
                <a:spcPct val="115000"/>
              </a:lnSpc>
              <a:spcBef>
                <a:spcPts val="1600"/>
              </a:spcBef>
              <a:spcAft>
                <a:spcPts val="0"/>
              </a:spcAft>
              <a:buClr>
                <a:schemeClr val="dk1"/>
              </a:buClr>
              <a:buSzPts val="1400"/>
              <a:buFont typeface="Catamaran"/>
              <a:buChar char="○"/>
              <a:defRPr>
                <a:solidFill>
                  <a:schemeClr val="dk1"/>
                </a:solidFill>
                <a:latin typeface="Catamaran"/>
                <a:ea typeface="Catamaran"/>
                <a:cs typeface="Catamaran"/>
                <a:sym typeface="Catamaran"/>
              </a:defRPr>
            </a:lvl8pPr>
            <a:lvl9pPr marL="4114800" lvl="8" indent="-317500">
              <a:lnSpc>
                <a:spcPct val="115000"/>
              </a:lnSpc>
              <a:spcBef>
                <a:spcPts val="1600"/>
              </a:spcBef>
              <a:spcAft>
                <a:spcPts val="1600"/>
              </a:spcAft>
              <a:buClr>
                <a:schemeClr val="dk1"/>
              </a:buClr>
              <a:buSzPts val="1400"/>
              <a:buFont typeface="Catamaran"/>
              <a:buChar char="■"/>
              <a:defRPr>
                <a:solidFill>
                  <a:schemeClr val="dk1"/>
                </a:solidFill>
                <a:latin typeface="Catamaran"/>
                <a:ea typeface="Catamaran"/>
                <a:cs typeface="Catamaran"/>
                <a:sym typeface="Catamaran"/>
              </a:defRPr>
            </a:lvl9pPr>
          </a:lstStyle>
          <a:p>
            <a:r>
              <a:rPr lang="en-US" dirty="0">
                <a:latin typeface="Didact Gothic" panose="00000500000000000000" pitchFamily="2" charset="0"/>
              </a:rPr>
              <a:t>Text here</a:t>
            </a:r>
            <a:endParaRPr dirty="0"/>
          </a:p>
        </p:txBody>
      </p:sp>
      <p:sp>
        <p:nvSpPr>
          <p:cNvPr id="2" name="Footer Placeholder 1">
            <a:extLst>
              <a:ext uri="{FF2B5EF4-FFF2-40B4-BE49-F238E27FC236}">
                <a16:creationId xmlns:a16="http://schemas.microsoft.com/office/drawing/2014/main" id="{419CC6BF-998D-4987-8802-E02ECC75424B}"/>
              </a:ext>
            </a:extLst>
          </p:cNvPr>
          <p:cNvSpPr>
            <a:spLocks noGrp="1"/>
          </p:cNvSpPr>
          <p:nvPr>
            <p:ph type="ftr" sz="quarter" idx="3"/>
          </p:nvPr>
        </p:nvSpPr>
        <p:spPr>
          <a:xfrm>
            <a:off x="0" y="4824259"/>
            <a:ext cx="1895707" cy="274637"/>
          </a:xfrm>
          <a:prstGeom prst="rect">
            <a:avLst/>
          </a:prstGeom>
        </p:spPr>
        <p:txBody>
          <a:bodyPr vert="horz" lIns="91440" tIns="45720" rIns="91440" bIns="45720" rtlCol="0" anchor="ctr"/>
          <a:lstStyle>
            <a:lvl1pPr algn="l">
              <a:defRPr sz="1000">
                <a:solidFill>
                  <a:schemeClr val="tx1">
                    <a:tint val="75000"/>
                  </a:schemeClr>
                </a:solidFill>
                <a:latin typeface="Didact Gothic" panose="00000500000000000000" pitchFamily="2" charset="0"/>
              </a:defRPr>
            </a:lvl1pPr>
          </a:lstStyle>
          <a:p>
            <a:fld id="{B96F4E83-97C6-49E4-80AD-722C32EB5786}" type="slidenum">
              <a:rPr lang="en-US" smtClean="0">
                <a:latin typeface="Calibri" panose="020F0502020204030204" pitchFamily="34" charset="0"/>
              </a:rPr>
              <a:pPr/>
              <a:t>‹#›</a:t>
            </a:fld>
            <a:r>
              <a:rPr lang="en-US" dirty="0">
                <a:latin typeface="Calibri" panose="020F0502020204030204" pitchFamily="34" charset="0"/>
              </a:rPr>
              <a:t>  |  © ESLKidStuff.com</a:t>
            </a:r>
          </a:p>
        </p:txBody>
      </p:sp>
    </p:spTree>
  </p:cSld>
  <p:clrMap bg1="lt1" tx1="dk1" bg2="dk2" tx2="lt2" accent1="accent1" accent2="accent2" accent3="accent3" accent4="accent4" accent5="accent5" accent6="accent6" hlink="hlink" folHlink="folHlink"/>
  <p:sldLayoutIdLst>
    <p:sldLayoutId id="2147483673" r:id="rId1"/>
    <p:sldLayoutId id="2147483648" r:id="rId2"/>
    <p:sldLayoutId id="2147483671" r:id="rId3"/>
    <p:sldLayoutId id="2147483672" r:id="rId4"/>
    <p:sldLayoutId id="2147483660" r:id="rId5"/>
  </p:sldLayoutIdLst>
  <p:hf hd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Comic Sans MS" panose="030F0702030302020204" pitchFamily="66" charset="0"/>
          <a:ea typeface="Comic Sans MS" panose="030F0702030302020204" pitchFamily="66"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Calibri" panose="020F0502020204030204" pitchFamily="34" charset="0"/>
          <a:ea typeface="Calibri" panose="020F0502020204030204" pitchFamily="34" charset="0"/>
          <a:cs typeface="Calibri" panose="020F050202020403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5"/>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9F48A967-E8EB-4858-942D-1E10A6E55DD5}"/>
              </a:ext>
            </a:extLst>
          </p:cNvPr>
          <p:cNvSpPr>
            <a:spLocks noGrp="1"/>
          </p:cNvSpPr>
          <p:nvPr>
            <p:ph type="sldNum" sz="quarter" idx="4"/>
          </p:nvPr>
        </p:nvSpPr>
        <p:spPr>
          <a:xfrm>
            <a:off x="-1" y="4834455"/>
            <a:ext cx="1981201" cy="274637"/>
          </a:xfrm>
          <a:prstGeom prst="rect">
            <a:avLst/>
          </a:prstGeom>
        </p:spPr>
        <p:txBody>
          <a:bodyPr vert="horz" lIns="90000" tIns="45720" rIns="91440" bIns="45720" rtlCol="0" anchor="ctr"/>
          <a:lstStyle>
            <a:lvl1pPr algn="l">
              <a:defRPr sz="1000">
                <a:solidFill>
                  <a:schemeClr val="tx1">
                    <a:tint val="75000"/>
                  </a:schemeClr>
                </a:solidFill>
                <a:latin typeface="Didact Gothic" panose="00000500000000000000" pitchFamily="2" charset="0"/>
              </a:defRPr>
            </a:lvl1pPr>
          </a:lstStyle>
          <a:p>
            <a:fld id="{B96F4E83-97C6-49E4-80AD-722C32EB5786}" type="slidenum">
              <a:rPr lang="en-US" smtClean="0">
                <a:latin typeface="Calibri" panose="020F0502020204030204" pitchFamily="34" charset="0"/>
              </a:rPr>
              <a:pPr/>
              <a:t>‹#›</a:t>
            </a:fld>
            <a:r>
              <a:rPr lang="en-US" dirty="0">
                <a:latin typeface="Calibri" panose="020F0502020204030204" pitchFamily="34" charset="0"/>
              </a:rPr>
              <a:t>  |  © ESLKidStuff.com</a:t>
            </a:r>
          </a:p>
        </p:txBody>
      </p:sp>
    </p:spTree>
    <p:extLst>
      <p:ext uri="{BB962C8B-B14F-4D97-AF65-F5344CB8AC3E}">
        <p14:creationId xmlns:p14="http://schemas.microsoft.com/office/powerpoint/2010/main" val="1253895637"/>
      </p:ext>
    </p:extLst>
  </p:cSld>
  <p:clrMap bg1="lt1" tx1="dk1" bg2="dk2" tx2="lt2" accent1="accent1" accent2="accent2" accent3="accent3" accent4="accent4" accent5="accent5" accent6="accent6" hlink="hlink" folHlink="folHlink"/>
  <p:sldLayoutIdLst>
    <p:sldLayoutId id="2147483678" r:id="rId1"/>
  </p:sldLayoutIdLst>
  <p:hf hd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Comic Sans MS" panose="030F0702030302020204" pitchFamily="66" charset="0"/>
          <a:ea typeface="Comic Sans MS" panose="030F0702030302020204" pitchFamily="66"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Calibri" panose="020F0502020204030204" pitchFamily="34" charset="0"/>
          <a:ea typeface="Calibri" panose="020F0502020204030204" pitchFamily="34" charset="0"/>
          <a:cs typeface="Calibri" panose="020F050202020403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8" Type="http://schemas.openxmlformats.org/officeDocument/2006/relationships/audio" Target="../media/media4.mp3"/><Relationship Id="rId13" Type="http://schemas.openxmlformats.org/officeDocument/2006/relationships/image" Target="../media/image7.png"/><Relationship Id="rId3" Type="http://schemas.microsoft.com/office/2007/relationships/media" Target="../media/media2.mp3"/><Relationship Id="rId7" Type="http://schemas.microsoft.com/office/2007/relationships/media" Target="../media/media4.mp3"/><Relationship Id="rId12" Type="http://schemas.openxmlformats.org/officeDocument/2006/relationships/notesSlide" Target="../notesSlides/notesSlide1.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audio" Target="../media/media3.mp3"/><Relationship Id="rId11" Type="http://schemas.openxmlformats.org/officeDocument/2006/relationships/slideLayout" Target="../slideLayouts/slideLayout4.xml"/><Relationship Id="rId5" Type="http://schemas.microsoft.com/office/2007/relationships/media" Target="../media/media3.mp3"/><Relationship Id="rId10" Type="http://schemas.openxmlformats.org/officeDocument/2006/relationships/audio" Target="../media/media5.mp3"/><Relationship Id="rId4" Type="http://schemas.openxmlformats.org/officeDocument/2006/relationships/audio" Target="../media/media2.mp3"/><Relationship Id="rId9" Type="http://schemas.microsoft.com/office/2007/relationships/media" Target="../media/media5.mp3"/></Relationships>
</file>

<file path=ppt/slides/_rels/slide5.xml.rels><?xml version="1.0" encoding="UTF-8" standalone="yes"?>
<Relationships xmlns="http://schemas.openxmlformats.org/package/2006/relationships"><Relationship Id="rId13" Type="http://schemas.microsoft.com/office/2007/relationships/media" Target="../media/media7.mp3"/><Relationship Id="rId18" Type="http://schemas.openxmlformats.org/officeDocument/2006/relationships/audio" Target="../media/media9.mp3"/><Relationship Id="rId26" Type="http://schemas.openxmlformats.org/officeDocument/2006/relationships/audio" Target="../media/media13.mp3"/><Relationship Id="rId39" Type="http://schemas.openxmlformats.org/officeDocument/2006/relationships/hyperlink" Target="http://purplecrayoncreations.blogspot.com/2012/06/what-is-purple-crayon-creations.html" TargetMode="External"/><Relationship Id="rId21" Type="http://schemas.microsoft.com/office/2007/relationships/media" Target="../media/media11.mp3"/><Relationship Id="rId34" Type="http://schemas.openxmlformats.org/officeDocument/2006/relationships/image" Target="../media/image8.jpeg"/><Relationship Id="rId42" Type="http://schemas.openxmlformats.org/officeDocument/2006/relationships/image" Target="../media/image12.png"/><Relationship Id="rId7" Type="http://schemas.microsoft.com/office/2007/relationships/media" Target="../media/media3.mp3"/><Relationship Id="rId2" Type="http://schemas.openxmlformats.org/officeDocument/2006/relationships/audio" Target="../media/media4.mp3"/><Relationship Id="rId16" Type="http://schemas.openxmlformats.org/officeDocument/2006/relationships/audio" Target="../media/media8.mp3"/><Relationship Id="rId20" Type="http://schemas.openxmlformats.org/officeDocument/2006/relationships/audio" Target="../media/media10.mp3"/><Relationship Id="rId29" Type="http://schemas.microsoft.com/office/2007/relationships/media" Target="../media/media15.mp3"/><Relationship Id="rId41" Type="http://schemas.openxmlformats.org/officeDocument/2006/relationships/hyperlink" Target="https://amandada1.deviantart.com/art/Dog-png-276115205" TargetMode="External"/><Relationship Id="rId1" Type="http://schemas.microsoft.com/office/2007/relationships/media" Target="../media/media4.mp3"/><Relationship Id="rId6" Type="http://schemas.openxmlformats.org/officeDocument/2006/relationships/audio" Target="../media/media2.mp3"/><Relationship Id="rId11" Type="http://schemas.microsoft.com/office/2007/relationships/media" Target="../media/media6.mp3"/><Relationship Id="rId24" Type="http://schemas.openxmlformats.org/officeDocument/2006/relationships/audio" Target="../media/media12.mp3"/><Relationship Id="rId32" Type="http://schemas.openxmlformats.org/officeDocument/2006/relationships/notesSlide" Target="../notesSlides/notesSlide2.xml"/><Relationship Id="rId37" Type="http://schemas.openxmlformats.org/officeDocument/2006/relationships/hyperlink" Target="https://pixabay.com/en/beach-ball-ball-inflatable-beach-575425/" TargetMode="External"/><Relationship Id="rId40" Type="http://schemas.openxmlformats.org/officeDocument/2006/relationships/image" Target="../media/image11.png"/><Relationship Id="rId5" Type="http://schemas.microsoft.com/office/2007/relationships/media" Target="../media/media2.mp3"/><Relationship Id="rId15" Type="http://schemas.microsoft.com/office/2007/relationships/media" Target="../media/media8.mp3"/><Relationship Id="rId23" Type="http://schemas.microsoft.com/office/2007/relationships/media" Target="../media/media12.mp3"/><Relationship Id="rId28" Type="http://schemas.openxmlformats.org/officeDocument/2006/relationships/audio" Target="../media/media14.mp3"/><Relationship Id="rId36" Type="http://schemas.openxmlformats.org/officeDocument/2006/relationships/image" Target="../media/image9.png"/><Relationship Id="rId10" Type="http://schemas.openxmlformats.org/officeDocument/2006/relationships/audio" Target="../media/media5.mp3"/><Relationship Id="rId19" Type="http://schemas.microsoft.com/office/2007/relationships/media" Target="../media/media10.mp3"/><Relationship Id="rId31" Type="http://schemas.openxmlformats.org/officeDocument/2006/relationships/slideLayout" Target="../slideLayouts/slideLayout4.xml"/><Relationship Id="rId4" Type="http://schemas.openxmlformats.org/officeDocument/2006/relationships/audio" Target="../media/media1.mp3"/><Relationship Id="rId9" Type="http://schemas.microsoft.com/office/2007/relationships/media" Target="../media/media5.mp3"/><Relationship Id="rId14" Type="http://schemas.openxmlformats.org/officeDocument/2006/relationships/audio" Target="../media/media7.mp3"/><Relationship Id="rId22" Type="http://schemas.openxmlformats.org/officeDocument/2006/relationships/audio" Target="../media/media11.mp3"/><Relationship Id="rId27" Type="http://schemas.microsoft.com/office/2007/relationships/media" Target="../media/media14.mp3"/><Relationship Id="rId30" Type="http://schemas.openxmlformats.org/officeDocument/2006/relationships/audio" Target="../media/media15.mp3"/><Relationship Id="rId35" Type="http://schemas.openxmlformats.org/officeDocument/2006/relationships/hyperlink" Target="http://myownwritersnook.blogspot.com/2011/11/love-and-apples-will-there-ever-be.html" TargetMode="External"/><Relationship Id="rId43" Type="http://schemas.openxmlformats.org/officeDocument/2006/relationships/hyperlink" Target="http://pngimg.com/download/40783" TargetMode="External"/><Relationship Id="rId8" Type="http://schemas.openxmlformats.org/officeDocument/2006/relationships/audio" Target="../media/media3.mp3"/><Relationship Id="rId3" Type="http://schemas.microsoft.com/office/2007/relationships/media" Target="../media/media1.mp3"/><Relationship Id="rId12" Type="http://schemas.openxmlformats.org/officeDocument/2006/relationships/audio" Target="../media/media6.mp3"/><Relationship Id="rId17" Type="http://schemas.microsoft.com/office/2007/relationships/media" Target="../media/media9.mp3"/><Relationship Id="rId25" Type="http://schemas.microsoft.com/office/2007/relationships/media" Target="../media/media13.mp3"/><Relationship Id="rId33" Type="http://schemas.openxmlformats.org/officeDocument/2006/relationships/image" Target="../media/image7.png"/><Relationship Id="rId38"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3.emf"/><Relationship Id="rId7" Type="http://schemas.openxmlformats.org/officeDocument/2006/relationships/image" Target="../media/image17.emf"/><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16.emf"/><Relationship Id="rId5" Type="http://schemas.openxmlformats.org/officeDocument/2006/relationships/image" Target="../media/image15.emf"/><Relationship Id="rId4" Type="http://schemas.openxmlformats.org/officeDocument/2006/relationships/image" Target="../media/image14.emf"/></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emf"/><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77A168-8E6D-447D-A062-C94E0746DD90}"/>
              </a:ext>
            </a:extLst>
          </p:cNvPr>
          <p:cNvSpPr>
            <a:spLocks noGrp="1"/>
          </p:cNvSpPr>
          <p:nvPr>
            <p:ph type="title"/>
          </p:nvPr>
        </p:nvSpPr>
        <p:spPr/>
        <p:txBody>
          <a:bodyPr/>
          <a:lstStyle/>
          <a:p>
            <a:r>
              <a:rPr lang="en-US" dirty="0"/>
              <a:t>Alphabet – A B C D E</a:t>
            </a:r>
            <a:endParaRPr lang="en-GB" dirty="0"/>
          </a:p>
        </p:txBody>
      </p:sp>
      <p:sp>
        <p:nvSpPr>
          <p:cNvPr id="3" name="Text Placeholder 2">
            <a:extLst>
              <a:ext uri="{FF2B5EF4-FFF2-40B4-BE49-F238E27FC236}">
                <a16:creationId xmlns:a16="http://schemas.microsoft.com/office/drawing/2014/main" id="{4EF885C3-2113-4C11-BF8A-0DB850BD1A73}"/>
              </a:ext>
            </a:extLst>
          </p:cNvPr>
          <p:cNvSpPr>
            <a:spLocks noGrp="1"/>
          </p:cNvSpPr>
          <p:nvPr>
            <p:ph type="body" sz="quarter" idx="12"/>
          </p:nvPr>
        </p:nvSpPr>
        <p:spPr/>
        <p:txBody>
          <a:bodyPr/>
          <a:lstStyle/>
          <a:p>
            <a:r>
              <a:rPr lang="en-US" dirty="0"/>
              <a:t>Identify, recognize and print 5 uppercase letters.</a:t>
            </a:r>
            <a:endParaRPr lang="en-GB" dirty="0"/>
          </a:p>
        </p:txBody>
      </p:sp>
      <p:sp>
        <p:nvSpPr>
          <p:cNvPr id="4" name="Text Placeholder 3">
            <a:extLst>
              <a:ext uri="{FF2B5EF4-FFF2-40B4-BE49-F238E27FC236}">
                <a16:creationId xmlns:a16="http://schemas.microsoft.com/office/drawing/2014/main" id="{A1D12198-4B44-41F5-B8CF-F7DB474C433A}"/>
              </a:ext>
            </a:extLst>
          </p:cNvPr>
          <p:cNvSpPr>
            <a:spLocks noGrp="1"/>
          </p:cNvSpPr>
          <p:nvPr>
            <p:ph type="body" sz="quarter" idx="14"/>
          </p:nvPr>
        </p:nvSpPr>
        <p:spPr/>
        <p:txBody>
          <a:bodyPr/>
          <a:lstStyle/>
          <a:p>
            <a:r>
              <a:rPr lang="en-GB" dirty="0"/>
              <a:t>The ABC song (audio &amp; video)</a:t>
            </a:r>
          </a:p>
        </p:txBody>
      </p:sp>
      <p:sp>
        <p:nvSpPr>
          <p:cNvPr id="5" name="Text Placeholder 4">
            <a:extLst>
              <a:ext uri="{FF2B5EF4-FFF2-40B4-BE49-F238E27FC236}">
                <a16:creationId xmlns:a16="http://schemas.microsoft.com/office/drawing/2014/main" id="{1FCB0964-197F-443E-A2FF-343B4FB2068D}"/>
              </a:ext>
            </a:extLst>
          </p:cNvPr>
          <p:cNvSpPr>
            <a:spLocks noGrp="1"/>
          </p:cNvSpPr>
          <p:nvPr>
            <p:ph type="body" sz="quarter" idx="15"/>
          </p:nvPr>
        </p:nvSpPr>
        <p:spPr/>
        <p:txBody>
          <a:bodyPr/>
          <a:lstStyle/>
          <a:p>
            <a:r>
              <a:rPr lang="en-GB" dirty="0"/>
              <a:t>A-E flashcards</a:t>
            </a:r>
          </a:p>
          <a:p>
            <a:r>
              <a:rPr lang="en-GB" dirty="0"/>
              <a:t>A-E printing sheet</a:t>
            </a:r>
          </a:p>
        </p:txBody>
      </p:sp>
      <p:sp>
        <p:nvSpPr>
          <p:cNvPr id="6" name="Text Placeholder 5">
            <a:extLst>
              <a:ext uri="{FF2B5EF4-FFF2-40B4-BE49-F238E27FC236}">
                <a16:creationId xmlns:a16="http://schemas.microsoft.com/office/drawing/2014/main" id="{B18E1E15-CED6-482A-9953-561CF99AE052}"/>
              </a:ext>
            </a:extLst>
          </p:cNvPr>
          <p:cNvSpPr>
            <a:spLocks noGrp="1"/>
          </p:cNvSpPr>
          <p:nvPr>
            <p:ph type="body" sz="quarter" idx="16"/>
          </p:nvPr>
        </p:nvSpPr>
        <p:spPr/>
        <p:txBody>
          <a:bodyPr/>
          <a:lstStyle/>
          <a:p>
            <a:r>
              <a:rPr lang="en-GB" dirty="0"/>
              <a:t>Blackboard / Whiteboard with chalk / markers</a:t>
            </a:r>
          </a:p>
        </p:txBody>
      </p:sp>
      <p:sp>
        <p:nvSpPr>
          <p:cNvPr id="7" name="Text Placeholder 6">
            <a:extLst>
              <a:ext uri="{FF2B5EF4-FFF2-40B4-BE49-F238E27FC236}">
                <a16:creationId xmlns:a16="http://schemas.microsoft.com/office/drawing/2014/main" id="{0339E951-3A2C-4AA0-8CBB-609FF586B8EB}"/>
              </a:ext>
            </a:extLst>
          </p:cNvPr>
          <p:cNvSpPr>
            <a:spLocks noGrp="1"/>
          </p:cNvSpPr>
          <p:nvPr>
            <p:ph type="body" sz="quarter" idx="17"/>
          </p:nvPr>
        </p:nvSpPr>
        <p:spPr/>
        <p:txBody>
          <a:bodyPr/>
          <a:lstStyle/>
          <a:p>
            <a:r>
              <a:rPr lang="en-GB" dirty="0"/>
              <a:t>A, B, C, D, E.</a:t>
            </a:r>
          </a:p>
        </p:txBody>
      </p:sp>
      <p:sp>
        <p:nvSpPr>
          <p:cNvPr id="8" name="Text Placeholder 7">
            <a:extLst>
              <a:ext uri="{FF2B5EF4-FFF2-40B4-BE49-F238E27FC236}">
                <a16:creationId xmlns:a16="http://schemas.microsoft.com/office/drawing/2014/main" id="{D6EF27DE-0DA7-4E62-9643-34800850F875}"/>
              </a:ext>
            </a:extLst>
          </p:cNvPr>
          <p:cNvSpPr>
            <a:spLocks noGrp="1"/>
          </p:cNvSpPr>
          <p:nvPr>
            <p:ph type="body" sz="quarter" idx="18"/>
          </p:nvPr>
        </p:nvSpPr>
        <p:spPr/>
        <p:txBody>
          <a:bodyPr/>
          <a:lstStyle/>
          <a:p>
            <a:r>
              <a:rPr lang="en-GB" dirty="0"/>
              <a:t>Use this mini-lesson within your main lesson for alphabet practice.  Students should have completed the lower-case alphabet lessons before starting these upper-case alphabet lessons.</a:t>
            </a:r>
          </a:p>
          <a:p>
            <a:r>
              <a:rPr lang="en-GB" dirty="0"/>
              <a:t>Audio is played for the letters and words.  If you do not wish the audio to play, please mute your speakers.</a:t>
            </a:r>
          </a:p>
          <a:p>
            <a:endParaRPr lang="en-GB" dirty="0"/>
          </a:p>
        </p:txBody>
      </p:sp>
      <p:sp>
        <p:nvSpPr>
          <p:cNvPr id="9" name="Text Placeholder 8">
            <a:extLst>
              <a:ext uri="{FF2B5EF4-FFF2-40B4-BE49-F238E27FC236}">
                <a16:creationId xmlns:a16="http://schemas.microsoft.com/office/drawing/2014/main" id="{053A648B-16F0-41CE-BBDF-11C5A52E30C7}"/>
              </a:ext>
            </a:extLst>
          </p:cNvPr>
          <p:cNvSpPr>
            <a:spLocks noGrp="1"/>
          </p:cNvSpPr>
          <p:nvPr>
            <p:ph type="body" sz="quarter" idx="19"/>
          </p:nvPr>
        </p:nvSpPr>
        <p:spPr/>
        <p:txBody>
          <a:bodyPr/>
          <a:lstStyle/>
          <a:p>
            <a:r>
              <a:rPr lang="en-GB" dirty="0"/>
              <a:t>1</a:t>
            </a:r>
          </a:p>
        </p:txBody>
      </p:sp>
    </p:spTree>
    <p:extLst>
      <p:ext uri="{BB962C8B-B14F-4D97-AF65-F5344CB8AC3E}">
        <p14:creationId xmlns:p14="http://schemas.microsoft.com/office/powerpoint/2010/main" val="38814131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071AFB-1EFE-46E1-B691-A98632307625}"/>
              </a:ext>
            </a:extLst>
          </p:cNvPr>
          <p:cNvSpPr>
            <a:spLocks noGrp="1"/>
          </p:cNvSpPr>
          <p:nvPr>
            <p:ph type="ctrTitle"/>
          </p:nvPr>
        </p:nvSpPr>
        <p:spPr/>
        <p:txBody>
          <a:bodyPr/>
          <a:lstStyle/>
          <a:p>
            <a:r>
              <a:rPr lang="en-US" sz="4800" dirty="0"/>
              <a:t>A B C D E</a:t>
            </a:r>
            <a:endParaRPr lang="en-GB" sz="4800" dirty="0"/>
          </a:p>
        </p:txBody>
      </p:sp>
      <p:sp>
        <p:nvSpPr>
          <p:cNvPr id="3" name="Subtitle 2">
            <a:extLst>
              <a:ext uri="{FF2B5EF4-FFF2-40B4-BE49-F238E27FC236}">
                <a16:creationId xmlns:a16="http://schemas.microsoft.com/office/drawing/2014/main" id="{B85FD702-8BAB-4A9A-9D6D-D0C2487C66B2}"/>
              </a:ext>
            </a:extLst>
          </p:cNvPr>
          <p:cNvSpPr>
            <a:spLocks noGrp="1"/>
          </p:cNvSpPr>
          <p:nvPr>
            <p:ph type="subTitle" idx="1"/>
          </p:nvPr>
        </p:nvSpPr>
        <p:spPr/>
        <p:txBody>
          <a:bodyPr/>
          <a:lstStyle/>
          <a:p>
            <a:r>
              <a:rPr lang="en-GB" dirty="0"/>
              <a:t>- Lesson 1 -</a:t>
            </a:r>
          </a:p>
        </p:txBody>
      </p:sp>
      <p:sp>
        <p:nvSpPr>
          <p:cNvPr id="4" name="Footer Placeholder 3">
            <a:extLst>
              <a:ext uri="{FF2B5EF4-FFF2-40B4-BE49-F238E27FC236}">
                <a16:creationId xmlns:a16="http://schemas.microsoft.com/office/drawing/2014/main" id="{6D2A80EC-E604-4232-B6C4-70344E4E1D0C}"/>
              </a:ext>
            </a:extLst>
          </p:cNvPr>
          <p:cNvSpPr>
            <a:spLocks noGrp="1"/>
          </p:cNvSpPr>
          <p:nvPr>
            <p:ph type="ftr" sz="quarter" idx="10"/>
          </p:nvPr>
        </p:nvSpPr>
        <p:spPr/>
        <p:txBody>
          <a:bodyPr/>
          <a:lstStyle/>
          <a:p>
            <a:r>
              <a:rPr lang="en-US"/>
              <a:t>© ESLKidStuff.com</a:t>
            </a:r>
            <a:endParaRPr lang="en-US" dirty="0"/>
          </a:p>
        </p:txBody>
      </p:sp>
    </p:spTree>
    <p:extLst>
      <p:ext uri="{BB962C8B-B14F-4D97-AF65-F5344CB8AC3E}">
        <p14:creationId xmlns:p14="http://schemas.microsoft.com/office/powerpoint/2010/main" val="8382712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05F7C9A-B3A1-450D-9BDB-228253B0529F}"/>
              </a:ext>
            </a:extLst>
          </p:cNvPr>
          <p:cNvSpPr>
            <a:spLocks noGrp="1"/>
          </p:cNvSpPr>
          <p:nvPr>
            <p:ph type="sldNum" sz="quarter" idx="1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B96F4E83-97C6-49E4-80AD-722C32EB5786}" type="slidenum">
              <a:rPr kumimoji="0" lang="en-US" sz="1000" b="0" i="0" u="none" strike="noStrike" kern="0" cap="none" spc="0" normalizeH="0" baseline="0" noProof="0" smtClean="0">
                <a:ln>
                  <a:noFill/>
                </a:ln>
                <a:solidFill>
                  <a:srgbClr val="000000">
                    <a:tint val="75000"/>
                  </a:srgbClr>
                </a:solidFill>
                <a:effectLst/>
                <a:uLnTx/>
                <a:uFillTx/>
                <a:latin typeface="Calibri" panose="020F0502020204030204" pitchFamily="34" charset="0"/>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2</a:t>
            </a:fld>
            <a:r>
              <a:rPr kumimoji="0" lang="en-US" sz="1000" b="0" i="0" u="none" strike="noStrike" kern="0" cap="none" spc="0" normalizeH="0" baseline="0" noProof="0" dirty="0">
                <a:ln>
                  <a:noFill/>
                </a:ln>
                <a:solidFill>
                  <a:srgbClr val="000000">
                    <a:tint val="75000"/>
                  </a:srgbClr>
                </a:solidFill>
                <a:effectLst/>
                <a:uLnTx/>
                <a:uFillTx/>
                <a:latin typeface="Calibri" panose="020F0502020204030204" pitchFamily="34" charset="0"/>
                <a:cs typeface="Arial"/>
                <a:sym typeface="Arial"/>
              </a:rPr>
              <a:t>  |  © ESLKidStuff.com</a:t>
            </a:r>
          </a:p>
        </p:txBody>
      </p:sp>
      <p:sp>
        <p:nvSpPr>
          <p:cNvPr id="3" name="Slide Number Placeholder 4">
            <a:extLst>
              <a:ext uri="{FF2B5EF4-FFF2-40B4-BE49-F238E27FC236}">
                <a16:creationId xmlns:a16="http://schemas.microsoft.com/office/drawing/2014/main" id="{F312FD18-941C-4B9B-8954-29EA65A9EAC4}"/>
              </a:ext>
            </a:extLst>
          </p:cNvPr>
          <p:cNvSpPr txBox="1">
            <a:spLocks/>
          </p:cNvSpPr>
          <p:nvPr/>
        </p:nvSpPr>
        <p:spPr>
          <a:xfrm>
            <a:off x="-1" y="4834455"/>
            <a:ext cx="2755352" cy="274637"/>
          </a:xfrm>
          <a:prstGeom prst="rect">
            <a:avLst/>
          </a:prstGeom>
        </p:spPr>
        <p:txBody>
          <a:bodyPr vert="horz" lIns="90000" tIns="45720" rIns="91440" bIns="45720"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00" b="0" i="0" u="none" strike="noStrike" cap="none">
                <a:solidFill>
                  <a:schemeClr val="tx1">
                    <a:tint val="75000"/>
                  </a:schemeClr>
                </a:solidFill>
                <a:latin typeface="Didact Gothic" panose="00000500000000000000" pitchFamily="2"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B96F4E83-97C6-49E4-80AD-722C32EB5786}" type="slidenum">
              <a:rPr kumimoji="0" lang="en-US" sz="1000" b="0" i="0" u="none" strike="noStrike" kern="0" cap="none" spc="0" normalizeH="0" baseline="0" noProof="0" smtClean="0">
                <a:ln>
                  <a:noFill/>
                </a:ln>
                <a:solidFill>
                  <a:srgbClr val="000000">
                    <a:tint val="75000"/>
                  </a:srgbClr>
                </a:solidFill>
                <a:effectLst/>
                <a:uLnTx/>
                <a:uFillTx/>
                <a:latin typeface="Calibri" panose="020F0502020204030204" pitchFamily="34" charset="0"/>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2</a:t>
            </a:fld>
            <a:r>
              <a:rPr kumimoji="0" lang="en-US" sz="1000" b="0" i="0" u="none" strike="noStrike" kern="0" cap="none" spc="0" normalizeH="0" baseline="0" noProof="0" dirty="0">
                <a:ln>
                  <a:noFill/>
                </a:ln>
                <a:solidFill>
                  <a:srgbClr val="000000">
                    <a:tint val="75000"/>
                  </a:srgbClr>
                </a:solidFill>
                <a:effectLst/>
                <a:uLnTx/>
                <a:uFillTx/>
                <a:latin typeface="Calibri" panose="020F0502020204030204" pitchFamily="34" charset="0"/>
                <a:cs typeface="Arial"/>
                <a:sym typeface="Arial"/>
              </a:rPr>
              <a:t>  |  © ESLKidStuff.com</a:t>
            </a:r>
          </a:p>
        </p:txBody>
      </p:sp>
      <p:grpSp>
        <p:nvGrpSpPr>
          <p:cNvPr id="11" name="Group 10">
            <a:extLst>
              <a:ext uri="{FF2B5EF4-FFF2-40B4-BE49-F238E27FC236}">
                <a16:creationId xmlns:a16="http://schemas.microsoft.com/office/drawing/2014/main" id="{5E83D0CC-A2A4-4C84-99CC-99DA4BF49433}"/>
              </a:ext>
            </a:extLst>
          </p:cNvPr>
          <p:cNvGrpSpPr/>
          <p:nvPr/>
        </p:nvGrpSpPr>
        <p:grpSpPr>
          <a:xfrm>
            <a:off x="210375" y="2535217"/>
            <a:ext cx="637574" cy="699754"/>
            <a:chOff x="240111" y="2237849"/>
            <a:chExt cx="637574" cy="699754"/>
          </a:xfrm>
        </p:grpSpPr>
        <p:sp>
          <p:nvSpPr>
            <p:cNvPr id="89" name="Arrow: Pentagon 88">
              <a:extLst>
                <a:ext uri="{FF2B5EF4-FFF2-40B4-BE49-F238E27FC236}">
                  <a16:creationId xmlns:a16="http://schemas.microsoft.com/office/drawing/2014/main" id="{41659298-5D0A-4AFD-87A7-34A37BDF3506}"/>
                </a:ext>
              </a:extLst>
            </p:cNvPr>
            <p:cNvSpPr/>
            <p:nvPr/>
          </p:nvSpPr>
          <p:spPr>
            <a:xfrm rot="5400000">
              <a:off x="213844" y="2283939"/>
              <a:ext cx="692012" cy="615316"/>
            </a:xfrm>
            <a:prstGeom prst="homePlate">
              <a:avLst>
                <a:gd name="adj" fmla="val 44724"/>
              </a:avLst>
            </a:prstGeom>
            <a:solidFill>
              <a:srgbClr val="40A1A6"/>
            </a:solidFill>
            <a:ln>
              <a:solidFill>
                <a:srgbClr val="166666"/>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FFFFF"/>
                </a:solidFill>
                <a:effectLst/>
                <a:uLnTx/>
                <a:uFillTx/>
                <a:latin typeface="Calibri" panose="020F0502020204030204" pitchFamily="34" charset="0"/>
                <a:ea typeface="+mn-ea"/>
                <a:cs typeface="+mn-cs"/>
                <a:sym typeface="Arial"/>
              </a:endParaRPr>
            </a:p>
          </p:txBody>
        </p:sp>
        <p:sp>
          <p:nvSpPr>
            <p:cNvPr id="90" name="TextBox 89">
              <a:extLst>
                <a:ext uri="{FF2B5EF4-FFF2-40B4-BE49-F238E27FC236}">
                  <a16:creationId xmlns:a16="http://schemas.microsoft.com/office/drawing/2014/main" id="{D7B452FF-B95F-490D-B88B-BB65BEE5D890}"/>
                </a:ext>
              </a:extLst>
            </p:cNvPr>
            <p:cNvSpPr txBox="1"/>
            <p:nvPr/>
          </p:nvSpPr>
          <p:spPr>
            <a:xfrm>
              <a:off x="240111" y="2237849"/>
              <a:ext cx="637574" cy="6001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100" b="0" i="0" u="none" strike="noStrike" kern="0" cap="none" spc="0" normalizeH="0" baseline="0" noProof="0" dirty="0">
                  <a:ln>
                    <a:noFill/>
                  </a:ln>
                  <a:solidFill>
                    <a:srgbClr val="FFFFFF"/>
                  </a:solidFill>
                  <a:effectLst/>
                  <a:uLnTx/>
                  <a:uFillTx/>
                  <a:latin typeface="Calibri" panose="020F0502020204030204" pitchFamily="34" charset="0"/>
                  <a:cs typeface="Arial"/>
                  <a:sym typeface="Arial"/>
                </a:rPr>
                <a:t>Click to play song</a:t>
              </a:r>
            </a:p>
          </p:txBody>
        </p:sp>
      </p:grpSp>
      <p:sp>
        <p:nvSpPr>
          <p:cNvPr id="7" name="TextBox 6">
            <a:extLst>
              <a:ext uri="{FF2B5EF4-FFF2-40B4-BE49-F238E27FC236}">
                <a16:creationId xmlns:a16="http://schemas.microsoft.com/office/drawing/2014/main" id="{8F02EAF5-D651-44E2-AA0D-997FED346470}"/>
              </a:ext>
            </a:extLst>
          </p:cNvPr>
          <p:cNvSpPr txBox="1"/>
          <p:nvPr/>
        </p:nvSpPr>
        <p:spPr>
          <a:xfrm>
            <a:off x="10007" y="3821371"/>
            <a:ext cx="1130401"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000" b="0" i="0" u="none" strike="noStrike" kern="0" cap="none" spc="0" normalizeH="0" baseline="0" noProof="0" dirty="0">
                <a:ln>
                  <a:noFill/>
                </a:ln>
                <a:solidFill>
                  <a:srgbClr val="000000"/>
                </a:solidFill>
                <a:effectLst/>
                <a:uLnTx/>
                <a:uFillTx/>
                <a:latin typeface="Calibri" panose="020F0502020204030204" pitchFamily="34" charset="0"/>
                <a:cs typeface="Arial"/>
                <a:sym typeface="Arial"/>
              </a:rPr>
              <a:t>Play song audio</a:t>
            </a:r>
          </a:p>
        </p:txBody>
      </p:sp>
      <p:sp>
        <p:nvSpPr>
          <p:cNvPr id="70" name="TextBox 69">
            <a:extLst>
              <a:ext uri="{FF2B5EF4-FFF2-40B4-BE49-F238E27FC236}">
                <a16:creationId xmlns:a16="http://schemas.microsoft.com/office/drawing/2014/main" id="{21CEF83B-88D0-4FC7-8081-2E61CAB504A4}"/>
              </a:ext>
            </a:extLst>
          </p:cNvPr>
          <p:cNvSpPr txBox="1"/>
          <p:nvPr/>
        </p:nvSpPr>
        <p:spPr>
          <a:xfrm>
            <a:off x="47591" y="4536121"/>
            <a:ext cx="1023091"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000" b="0" i="0" u="none" strike="noStrike" kern="0" cap="none" spc="0" normalizeH="0" baseline="0" noProof="0" dirty="0">
                <a:ln>
                  <a:noFill/>
                </a:ln>
                <a:solidFill>
                  <a:srgbClr val="000000"/>
                </a:solidFill>
                <a:effectLst/>
                <a:uLnTx/>
                <a:uFillTx/>
                <a:latin typeface="Calibri" panose="020F0502020204030204" pitchFamily="34" charset="0"/>
                <a:cs typeface="Arial"/>
                <a:sym typeface="Arial"/>
              </a:rPr>
              <a:t>Play song video</a:t>
            </a:r>
          </a:p>
        </p:txBody>
      </p:sp>
      <p:grpSp>
        <p:nvGrpSpPr>
          <p:cNvPr id="105" name="Group 104">
            <a:extLst>
              <a:ext uri="{FF2B5EF4-FFF2-40B4-BE49-F238E27FC236}">
                <a16:creationId xmlns:a16="http://schemas.microsoft.com/office/drawing/2014/main" id="{88CDA81D-6B57-4808-BB88-F7693AE7D412}"/>
              </a:ext>
            </a:extLst>
          </p:cNvPr>
          <p:cNvGrpSpPr/>
          <p:nvPr/>
        </p:nvGrpSpPr>
        <p:grpSpPr>
          <a:xfrm>
            <a:off x="3205566" y="164667"/>
            <a:ext cx="1702003" cy="406729"/>
            <a:chOff x="5476397" y="4035109"/>
            <a:chExt cx="1550126" cy="406729"/>
          </a:xfrm>
        </p:grpSpPr>
        <p:sp>
          <p:nvSpPr>
            <p:cNvPr id="106" name="Oval 105">
              <a:extLst>
                <a:ext uri="{FF2B5EF4-FFF2-40B4-BE49-F238E27FC236}">
                  <a16:creationId xmlns:a16="http://schemas.microsoft.com/office/drawing/2014/main" id="{05A6A44B-CA5D-4244-A8B2-E78720C7385A}"/>
                </a:ext>
              </a:extLst>
            </p:cNvPr>
            <p:cNvSpPr/>
            <p:nvPr/>
          </p:nvSpPr>
          <p:spPr>
            <a:xfrm>
              <a:off x="5476397" y="4035109"/>
              <a:ext cx="1550126" cy="406729"/>
            </a:xfrm>
            <a:prstGeom prst="ellipse">
              <a:avLst/>
            </a:prstGeom>
            <a:solidFill>
              <a:srgbClr val="EAB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FFFFF"/>
                </a:solidFill>
                <a:effectLst/>
                <a:uLnTx/>
                <a:uFillTx/>
                <a:latin typeface="Calibri" panose="020F0502020204030204" pitchFamily="34" charset="0"/>
                <a:ea typeface="+mn-ea"/>
                <a:cs typeface="+mn-cs"/>
                <a:sym typeface="Arial"/>
              </a:endParaRPr>
            </a:p>
          </p:txBody>
        </p:sp>
        <p:sp>
          <p:nvSpPr>
            <p:cNvPr id="107" name="TextBox 106">
              <a:extLst>
                <a:ext uri="{FF2B5EF4-FFF2-40B4-BE49-F238E27FC236}">
                  <a16:creationId xmlns:a16="http://schemas.microsoft.com/office/drawing/2014/main" id="{CF814CA5-C2D4-4017-B6F1-8D86F7EEEB41}"/>
                </a:ext>
              </a:extLst>
            </p:cNvPr>
            <p:cNvSpPr txBox="1"/>
            <p:nvPr/>
          </p:nvSpPr>
          <p:spPr>
            <a:xfrm>
              <a:off x="5729386" y="4084584"/>
              <a:ext cx="1074823" cy="30777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000000"/>
                  </a:solidFill>
                  <a:effectLst/>
                  <a:uLnTx/>
                  <a:uFillTx/>
                  <a:latin typeface="Calibri" panose="020F0502020204030204" pitchFamily="34" charset="0"/>
                  <a:cs typeface="Arial"/>
                  <a:sym typeface="Arial"/>
                </a:rPr>
                <a:t>The ABC song</a:t>
              </a:r>
            </a:p>
          </p:txBody>
        </p:sp>
      </p:grpSp>
      <p:sp>
        <p:nvSpPr>
          <p:cNvPr id="91" name="TextBox 90">
            <a:extLst>
              <a:ext uri="{FF2B5EF4-FFF2-40B4-BE49-F238E27FC236}">
                <a16:creationId xmlns:a16="http://schemas.microsoft.com/office/drawing/2014/main" id="{6C31A480-63A8-4326-8100-5AF28BE1D5BA}"/>
              </a:ext>
            </a:extLst>
          </p:cNvPr>
          <p:cNvSpPr txBox="1"/>
          <p:nvPr/>
        </p:nvSpPr>
        <p:spPr>
          <a:xfrm>
            <a:off x="1989380" y="4861529"/>
            <a:ext cx="3425257"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900" b="0" i="0" u="none" strike="noStrike" kern="0" cap="none" spc="0" normalizeH="0" baseline="0" noProof="0" dirty="0">
                <a:ln>
                  <a:noFill/>
                </a:ln>
                <a:solidFill>
                  <a:srgbClr val="434343"/>
                </a:solidFill>
                <a:effectLst/>
                <a:uLnTx/>
                <a:uFillTx/>
                <a:latin typeface="Calibri" panose="020F0502020204030204" pitchFamily="34" charset="0"/>
                <a:cs typeface="Arial"/>
                <a:sym typeface="Arial"/>
              </a:rPr>
              <a:t>[ Press space bar or left-mouse click to move to the next slide ]</a:t>
            </a:r>
          </a:p>
        </p:txBody>
      </p:sp>
      <p:grpSp>
        <p:nvGrpSpPr>
          <p:cNvPr id="95" name="Group 94">
            <a:extLst>
              <a:ext uri="{FF2B5EF4-FFF2-40B4-BE49-F238E27FC236}">
                <a16:creationId xmlns:a16="http://schemas.microsoft.com/office/drawing/2014/main" id="{38887A96-303C-4194-BBC7-4CEE8D7DCEDA}"/>
              </a:ext>
            </a:extLst>
          </p:cNvPr>
          <p:cNvGrpSpPr/>
          <p:nvPr/>
        </p:nvGrpSpPr>
        <p:grpSpPr>
          <a:xfrm>
            <a:off x="6014824" y="103220"/>
            <a:ext cx="1218002" cy="553998"/>
            <a:chOff x="6733127" y="563284"/>
            <a:chExt cx="1805376" cy="437026"/>
          </a:xfrm>
        </p:grpSpPr>
        <p:sp>
          <p:nvSpPr>
            <p:cNvPr id="96" name="Arrow: Pentagon 95">
              <a:extLst>
                <a:ext uri="{FF2B5EF4-FFF2-40B4-BE49-F238E27FC236}">
                  <a16:creationId xmlns:a16="http://schemas.microsoft.com/office/drawing/2014/main" id="{29A36159-D3F3-481C-87C7-A4A0D7A8D555}"/>
                </a:ext>
              </a:extLst>
            </p:cNvPr>
            <p:cNvSpPr/>
            <p:nvPr/>
          </p:nvSpPr>
          <p:spPr>
            <a:xfrm>
              <a:off x="6757999" y="568701"/>
              <a:ext cx="1780504" cy="430887"/>
            </a:xfrm>
            <a:prstGeom prst="homePlate">
              <a:avLst/>
            </a:prstGeom>
            <a:solidFill>
              <a:srgbClr val="EAB200"/>
            </a:solidFill>
            <a:ln w="25400" cap="flat" cmpd="sng" algn="ctr">
              <a:solidFill>
                <a:srgbClr val="C0920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cs typeface="Arial"/>
                <a:sym typeface="Arial"/>
              </a:endParaRPr>
            </a:p>
          </p:txBody>
        </p:sp>
        <p:sp>
          <p:nvSpPr>
            <p:cNvPr id="97" name="TextBox 96">
              <a:extLst>
                <a:ext uri="{FF2B5EF4-FFF2-40B4-BE49-F238E27FC236}">
                  <a16:creationId xmlns:a16="http://schemas.microsoft.com/office/drawing/2014/main" id="{A64EF251-659D-4F82-97B8-ABE49CF7BE61}"/>
                </a:ext>
              </a:extLst>
            </p:cNvPr>
            <p:cNvSpPr txBox="1"/>
            <p:nvPr/>
          </p:nvSpPr>
          <p:spPr>
            <a:xfrm>
              <a:off x="6733127" y="563284"/>
              <a:ext cx="1672420" cy="437026"/>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rgbClr val="FFFFFF"/>
                  </a:solidFill>
                  <a:effectLst/>
                  <a:uLnTx/>
                  <a:uFillTx/>
                  <a:latin typeface="Calibri" panose="020F0502020204030204" pitchFamily="34" charset="0"/>
                  <a:cs typeface="Arial"/>
                  <a:sym typeface="Arial"/>
                </a:rPr>
                <a:t>Teacher’s notes are here on every lesson slide.</a:t>
              </a:r>
            </a:p>
          </p:txBody>
        </p:sp>
      </p:grpSp>
      <p:grpSp>
        <p:nvGrpSpPr>
          <p:cNvPr id="98" name="Group 97">
            <a:extLst>
              <a:ext uri="{FF2B5EF4-FFF2-40B4-BE49-F238E27FC236}">
                <a16:creationId xmlns:a16="http://schemas.microsoft.com/office/drawing/2014/main" id="{98BFF5E7-4DA1-4A0C-A4BE-4F6E393E35E2}"/>
              </a:ext>
            </a:extLst>
          </p:cNvPr>
          <p:cNvGrpSpPr/>
          <p:nvPr/>
        </p:nvGrpSpPr>
        <p:grpSpPr>
          <a:xfrm>
            <a:off x="7264747" y="0"/>
            <a:ext cx="1879253" cy="5143500"/>
            <a:chOff x="8777197" y="0"/>
            <a:chExt cx="1879253" cy="5143500"/>
          </a:xfrm>
        </p:grpSpPr>
        <p:sp>
          <p:nvSpPr>
            <p:cNvPr id="99" name="side panel dark rectangle">
              <a:extLst>
                <a:ext uri="{FF2B5EF4-FFF2-40B4-BE49-F238E27FC236}">
                  <a16:creationId xmlns:a16="http://schemas.microsoft.com/office/drawing/2014/main" id="{7142234F-6959-4167-A5EF-64E4722676A7}"/>
                </a:ext>
              </a:extLst>
            </p:cNvPr>
            <p:cNvSpPr/>
            <p:nvPr/>
          </p:nvSpPr>
          <p:spPr>
            <a:xfrm>
              <a:off x="8777197" y="0"/>
              <a:ext cx="367211" cy="5143500"/>
            </a:xfrm>
            <a:prstGeom prst="rect">
              <a:avLst/>
            </a:prstGeom>
            <a:solidFill>
              <a:srgbClr val="EAB200"/>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cs typeface="Arial"/>
                <a:sym typeface="Arial"/>
              </a:endParaRPr>
            </a:p>
          </p:txBody>
        </p:sp>
        <p:sp>
          <p:nvSpPr>
            <p:cNvPr id="100" name="side panel light rectangle">
              <a:extLst>
                <a:ext uri="{FF2B5EF4-FFF2-40B4-BE49-F238E27FC236}">
                  <a16:creationId xmlns:a16="http://schemas.microsoft.com/office/drawing/2014/main" id="{6A1CA778-22CC-4BD1-8187-B98D6AB3A1EA}"/>
                </a:ext>
              </a:extLst>
            </p:cNvPr>
            <p:cNvSpPr/>
            <p:nvPr/>
          </p:nvSpPr>
          <p:spPr>
            <a:xfrm>
              <a:off x="9149867" y="0"/>
              <a:ext cx="1506583" cy="5143500"/>
            </a:xfrm>
            <a:prstGeom prst="rect">
              <a:avLst/>
            </a:prstGeom>
            <a:solidFill>
              <a:srgbClr val="FFF3CE"/>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cs typeface="Arial"/>
                <a:sym typeface="Arial"/>
              </a:endParaRPr>
            </a:p>
          </p:txBody>
        </p:sp>
        <p:sp>
          <p:nvSpPr>
            <p:cNvPr id="101" name="side panel textbox">
              <a:extLst>
                <a:ext uri="{FF2B5EF4-FFF2-40B4-BE49-F238E27FC236}">
                  <a16:creationId xmlns:a16="http://schemas.microsoft.com/office/drawing/2014/main" id="{125562AB-BA94-4ABB-99AA-8D1401BD3AA7}"/>
                </a:ext>
              </a:extLst>
            </p:cNvPr>
            <p:cNvSpPr txBox="1"/>
            <p:nvPr/>
          </p:nvSpPr>
          <p:spPr>
            <a:xfrm>
              <a:off x="9183300" y="27074"/>
              <a:ext cx="1450860" cy="4381575"/>
            </a:xfrm>
            <a:prstGeom prst="rect">
              <a:avLst/>
            </a:prstGeom>
            <a:noFill/>
          </p:spPr>
          <p:txBody>
            <a:bodyPr wrap="square" lIns="36000" tIns="36000" rIns="36000" bIns="36000" rtlCol="0">
              <a:spAutoFit/>
            </a:bodyPr>
            <a:lstStyle/>
            <a:p>
              <a:pPr marL="0" marR="0" lvl="0" indent="0" algn="l" defTabSz="914400" rtl="0" eaLnBrk="1" fontAlgn="auto" latinLnBrk="0" hangingPunct="1">
                <a:lnSpc>
                  <a:spcPct val="100000"/>
                </a:lnSpc>
                <a:spcBef>
                  <a:spcPts val="0"/>
                </a:spcBef>
                <a:spcAft>
                  <a:spcPts val="0"/>
                </a:spcAft>
                <a:buClrTx/>
                <a:buSzTx/>
                <a:buFont typeface="Arial"/>
                <a:buNone/>
                <a:tabLst/>
                <a:defRPr/>
              </a:pPr>
              <a:r>
                <a:rPr kumimoji="0" lang="en-US" sz="1000" b="1" i="0" u="none" strike="noStrike" kern="0" cap="none" spc="0" normalizeH="0" baseline="0" noProof="0" dirty="0">
                  <a:ln>
                    <a:noFill/>
                  </a:ln>
                  <a:solidFill>
                    <a:sysClr val="windowText" lastClr="000000"/>
                  </a:solidFill>
                  <a:effectLst/>
                  <a:uLnTx/>
                  <a:uFillTx/>
                  <a:latin typeface="Calibri" panose="020F0502020204030204" pitchFamily="34" charset="0"/>
                  <a:cs typeface="Arial"/>
                  <a:sym typeface="Arial"/>
                </a:rPr>
                <a:t>Sing “The ABC song”</a:t>
              </a:r>
              <a:r>
                <a:rPr kumimoji="0" lang="en-US" sz="1000" b="0" i="0" u="none" strike="noStrike" kern="0" cap="none" spc="0" normalizeH="0" baseline="0" noProof="0" dirty="0">
                  <a:ln>
                    <a:noFill/>
                  </a:ln>
                  <a:solidFill>
                    <a:sysClr val="windowText" lastClr="000000"/>
                  </a:solidFill>
                  <a:effectLst/>
                  <a:uLnTx/>
                  <a:uFillTx/>
                  <a:latin typeface="Calibri" panose="020F0502020204030204" pitchFamily="34" charset="0"/>
                  <a:cs typeface="Arial"/>
                  <a:sym typeface="Arial"/>
                </a:rPr>
                <a:t> Start this section of the lesson with the ABC song to indicate that it’s alphabet time.</a:t>
              </a:r>
            </a:p>
            <a:p>
              <a:pPr marL="0" marR="0" lvl="0" indent="0" algn="l" defTabSz="914400" rtl="0" eaLnBrk="1" fontAlgn="auto" latinLnBrk="0" hangingPunct="1">
                <a:lnSpc>
                  <a:spcPct val="100000"/>
                </a:lnSpc>
                <a:spcBef>
                  <a:spcPts val="0"/>
                </a:spcBef>
                <a:spcAft>
                  <a:spcPts val="0"/>
                </a:spcAft>
                <a:buClrTx/>
                <a:buSzTx/>
                <a:buFont typeface="Arial"/>
                <a:buNone/>
                <a:tabLst/>
                <a:defRPr/>
              </a:pPr>
              <a:endParaRPr kumimoji="0" lang="en-US" sz="1000" b="0" i="0" u="none" strike="noStrike" kern="0" cap="none" spc="0" normalizeH="0" baseline="0" noProof="0" dirty="0">
                <a:ln>
                  <a:noFill/>
                </a:ln>
                <a:solidFill>
                  <a:sysClr val="windowText" lastClr="000000"/>
                </a:solidFill>
                <a:effectLst/>
                <a:uLnTx/>
                <a:uFillTx/>
                <a:latin typeface="Calibri" panose="020F0502020204030204" pitchFamily="34" charset="0"/>
                <a:cs typeface="Arial"/>
                <a:sym typeface="Arial"/>
              </a:endParaRPr>
            </a:p>
            <a:p>
              <a:pPr marL="0" marR="0" lvl="0" indent="0" algn="l" defTabSz="914400" rtl="0" eaLnBrk="1" fontAlgn="auto" latinLnBrk="0" hangingPunct="1">
                <a:lnSpc>
                  <a:spcPct val="100000"/>
                </a:lnSpc>
                <a:spcBef>
                  <a:spcPts val="0"/>
                </a:spcBef>
                <a:spcAft>
                  <a:spcPts val="0"/>
                </a:spcAft>
                <a:buClrTx/>
                <a:buSzTx/>
                <a:buFont typeface="Arial"/>
                <a:buNone/>
                <a:tabLst/>
                <a:defRPr/>
              </a:pPr>
              <a:r>
                <a:rPr kumimoji="0" lang="en-US" sz="1000" b="0" i="0" u="none" strike="noStrike" kern="0" cap="none" spc="0" normalizeH="0" baseline="0" noProof="0" dirty="0">
                  <a:ln>
                    <a:noFill/>
                  </a:ln>
                  <a:solidFill>
                    <a:sysClr val="windowText" lastClr="000000"/>
                  </a:solidFill>
                  <a:effectLst/>
                  <a:uLnTx/>
                  <a:uFillTx/>
                  <a:latin typeface="Calibri" panose="020F0502020204030204" pitchFamily="34" charset="0"/>
                  <a:cs typeface="Arial"/>
                  <a:sym typeface="Arial"/>
                </a:rPr>
                <a:t>Bring everyone’s attention to this slide and play the song.  </a:t>
              </a:r>
            </a:p>
            <a:p>
              <a:pPr marL="0" marR="0" lvl="0" indent="0" algn="l" defTabSz="914400" rtl="0" eaLnBrk="1" fontAlgn="auto" latinLnBrk="0" hangingPunct="1">
                <a:lnSpc>
                  <a:spcPct val="100000"/>
                </a:lnSpc>
                <a:spcBef>
                  <a:spcPts val="0"/>
                </a:spcBef>
                <a:spcAft>
                  <a:spcPts val="0"/>
                </a:spcAft>
                <a:buClrTx/>
                <a:buSzTx/>
                <a:buFont typeface="Arial"/>
                <a:buNone/>
                <a:tabLst/>
                <a:defRPr/>
              </a:pPr>
              <a:endParaRPr kumimoji="0" lang="en-US" sz="1000" b="0" i="0" u="none" strike="noStrike" kern="0" cap="none" spc="0" normalizeH="0" baseline="0" noProof="0" dirty="0">
                <a:ln>
                  <a:noFill/>
                </a:ln>
                <a:solidFill>
                  <a:sysClr val="windowText" lastClr="000000"/>
                </a:solidFill>
                <a:effectLst/>
                <a:uLnTx/>
                <a:uFillTx/>
                <a:latin typeface="Calibri" panose="020F0502020204030204" pitchFamily="34" charset="0"/>
                <a:cs typeface="Arial"/>
                <a:sym typeface="Arial"/>
              </a:endParaRPr>
            </a:p>
            <a:p>
              <a:pPr marL="0" marR="0" lvl="0" indent="0" algn="l" defTabSz="914400" rtl="0" eaLnBrk="1" fontAlgn="auto" latinLnBrk="0" hangingPunct="1">
                <a:lnSpc>
                  <a:spcPct val="100000"/>
                </a:lnSpc>
                <a:spcBef>
                  <a:spcPts val="0"/>
                </a:spcBef>
                <a:spcAft>
                  <a:spcPts val="0"/>
                </a:spcAft>
                <a:buClrTx/>
                <a:buSzTx/>
                <a:buFont typeface="Arial"/>
                <a:buNone/>
                <a:tabLst/>
                <a:defRPr/>
              </a:pPr>
              <a:r>
                <a:rPr kumimoji="0" lang="en-US" sz="1000" b="0" i="0" u="none" strike="noStrike" kern="0" cap="none" spc="0" normalizeH="0" baseline="0" noProof="0" dirty="0">
                  <a:ln>
                    <a:noFill/>
                  </a:ln>
                  <a:solidFill>
                    <a:sysClr val="windowText" lastClr="000000"/>
                  </a:solidFill>
                  <a:effectLst/>
                  <a:uLnTx/>
                  <a:uFillTx/>
                  <a:latin typeface="Calibri" panose="020F0502020204030204" pitchFamily="34" charset="0"/>
                  <a:cs typeface="Arial"/>
                  <a:sym typeface="Arial"/>
                </a:rPr>
                <a:t>Encourage everyone to clap along as you sing – after a few classes everyone will be able to sing along with you.</a:t>
              </a:r>
            </a:p>
            <a:p>
              <a:pPr marL="0" marR="0" lvl="0" indent="0" algn="l" defTabSz="914400" rtl="0" eaLnBrk="1" fontAlgn="auto" latinLnBrk="0" hangingPunct="1">
                <a:lnSpc>
                  <a:spcPct val="100000"/>
                </a:lnSpc>
                <a:spcBef>
                  <a:spcPts val="0"/>
                </a:spcBef>
                <a:spcAft>
                  <a:spcPts val="0"/>
                </a:spcAft>
                <a:buClrTx/>
                <a:buSzTx/>
                <a:buFont typeface="Arial"/>
                <a:buNone/>
                <a:tabLst/>
                <a:defRPr/>
              </a:pPr>
              <a:endParaRPr kumimoji="0" lang="en-US" sz="1000" b="0" i="0" u="none" strike="noStrike" kern="0" cap="none" spc="0" normalizeH="0" baseline="0" noProof="0" dirty="0">
                <a:ln>
                  <a:noFill/>
                </a:ln>
                <a:solidFill>
                  <a:sysClr val="windowText" lastClr="000000"/>
                </a:solidFill>
                <a:effectLst/>
                <a:uLnTx/>
                <a:uFillTx/>
                <a:latin typeface="Calibri" panose="020F0502020204030204" pitchFamily="34" charset="0"/>
                <a:cs typeface="Arial"/>
                <a:sym typeface="Arial"/>
              </a:endParaRPr>
            </a:p>
            <a:p>
              <a:pPr marL="0" marR="0" lvl="0" indent="0" algn="l" defTabSz="914400" rtl="0" eaLnBrk="1" fontAlgn="auto" latinLnBrk="0" hangingPunct="1">
                <a:lnSpc>
                  <a:spcPct val="100000"/>
                </a:lnSpc>
                <a:spcBef>
                  <a:spcPts val="0"/>
                </a:spcBef>
                <a:spcAft>
                  <a:spcPts val="0"/>
                </a:spcAft>
                <a:buClrTx/>
                <a:buSzTx/>
                <a:buFont typeface="Arial"/>
                <a:buNone/>
                <a:tabLst/>
                <a:defRPr/>
              </a:pPr>
              <a:r>
                <a:rPr kumimoji="0" lang="en-US" sz="1000" b="1" i="0" u="none" strike="noStrike" kern="0" cap="none" spc="0" normalizeH="0" baseline="0" noProof="0" dirty="0">
                  <a:ln>
                    <a:noFill/>
                  </a:ln>
                  <a:solidFill>
                    <a:sysClr val="windowText" lastClr="000000"/>
                  </a:solidFill>
                  <a:effectLst/>
                  <a:uLnTx/>
                  <a:uFillTx/>
                  <a:latin typeface="Calibri" panose="020F0502020204030204" pitchFamily="34" charset="0"/>
                  <a:cs typeface="Arial"/>
                  <a:sym typeface="Arial"/>
                </a:rPr>
                <a:t>Lyrics for “The ABC song”</a:t>
              </a:r>
            </a:p>
            <a:p>
              <a:pPr marL="0" marR="0" lvl="0" indent="0" algn="l" defTabSz="914400" rtl="0" eaLnBrk="1" fontAlgn="auto" latinLnBrk="0" hangingPunct="1">
                <a:lnSpc>
                  <a:spcPct val="100000"/>
                </a:lnSpc>
                <a:spcBef>
                  <a:spcPts val="0"/>
                </a:spcBef>
                <a:spcAft>
                  <a:spcPts val="0"/>
                </a:spcAft>
                <a:buClrTx/>
                <a:buSzTx/>
                <a:buFont typeface="Arial"/>
                <a:buNone/>
                <a:tabLst/>
                <a:defRPr/>
              </a:pPr>
              <a:endParaRPr kumimoji="0" lang="en-US" sz="1000" b="0" i="0" u="none" strike="noStrike" kern="0" cap="none" spc="0" normalizeH="0" baseline="0" noProof="0" dirty="0">
                <a:ln>
                  <a:noFill/>
                </a:ln>
                <a:solidFill>
                  <a:sysClr val="windowText" lastClr="000000"/>
                </a:solidFill>
                <a:effectLst/>
                <a:uLnTx/>
                <a:uFillTx/>
                <a:latin typeface="Calibri" panose="020F0502020204030204" pitchFamily="34" charset="0"/>
                <a:cs typeface="Arial"/>
                <a:sym typeface="Arial"/>
              </a:endParaRPr>
            </a:p>
            <a:p>
              <a:pPr marL="0" marR="0" lvl="0" indent="0" algn="l" defTabSz="914400" rtl="0" eaLnBrk="1" fontAlgn="auto" latinLnBrk="0" hangingPunct="1">
                <a:lnSpc>
                  <a:spcPct val="100000"/>
                </a:lnSpc>
                <a:spcBef>
                  <a:spcPts val="0"/>
                </a:spcBef>
                <a:spcAft>
                  <a:spcPts val="0"/>
                </a:spcAft>
                <a:buClrTx/>
                <a:buSzTx/>
                <a:buFont typeface="Arial"/>
                <a:buNone/>
                <a:tabLst/>
                <a:defRPr/>
              </a:pPr>
              <a:r>
                <a:rPr kumimoji="0" lang="en-US" sz="1000" b="0" i="1" u="none" strike="noStrike" kern="0" cap="none" spc="0" normalizeH="0" baseline="0" noProof="0" dirty="0">
                  <a:ln>
                    <a:noFill/>
                  </a:ln>
                  <a:solidFill>
                    <a:sysClr val="windowText" lastClr="000000"/>
                  </a:solidFill>
                  <a:effectLst/>
                  <a:uLnTx/>
                  <a:uFillTx/>
                  <a:latin typeface="Calibri" panose="020F0502020204030204" pitchFamily="34" charset="0"/>
                  <a:cs typeface="Arial"/>
                  <a:sym typeface="Arial"/>
                </a:rPr>
                <a:t>A B C D E F G</a:t>
              </a:r>
            </a:p>
            <a:p>
              <a:pPr marL="0" marR="0" lvl="0" indent="0" algn="l" defTabSz="914400" rtl="0" eaLnBrk="1" fontAlgn="auto" latinLnBrk="0" hangingPunct="1">
                <a:lnSpc>
                  <a:spcPct val="100000"/>
                </a:lnSpc>
                <a:spcBef>
                  <a:spcPts val="0"/>
                </a:spcBef>
                <a:spcAft>
                  <a:spcPts val="0"/>
                </a:spcAft>
                <a:buClrTx/>
                <a:buSzTx/>
                <a:buFont typeface="Arial"/>
                <a:buNone/>
                <a:tabLst/>
                <a:defRPr/>
              </a:pPr>
              <a:r>
                <a:rPr kumimoji="0" lang="en-US" sz="1000" b="0" i="1" u="none" strike="noStrike" kern="0" cap="none" spc="0" normalizeH="0" baseline="0" noProof="0" dirty="0">
                  <a:ln>
                    <a:noFill/>
                  </a:ln>
                  <a:solidFill>
                    <a:sysClr val="windowText" lastClr="000000"/>
                  </a:solidFill>
                  <a:effectLst/>
                  <a:uLnTx/>
                  <a:uFillTx/>
                  <a:latin typeface="Calibri" panose="020F0502020204030204" pitchFamily="34" charset="0"/>
                  <a:cs typeface="Arial"/>
                  <a:sym typeface="Arial"/>
                </a:rPr>
                <a:t>H I J K L M N</a:t>
              </a:r>
            </a:p>
            <a:p>
              <a:pPr marL="0" marR="0" lvl="0" indent="0" algn="l" defTabSz="914400" rtl="0" eaLnBrk="1" fontAlgn="auto" latinLnBrk="0" hangingPunct="1">
                <a:lnSpc>
                  <a:spcPct val="100000"/>
                </a:lnSpc>
                <a:spcBef>
                  <a:spcPts val="0"/>
                </a:spcBef>
                <a:spcAft>
                  <a:spcPts val="0"/>
                </a:spcAft>
                <a:buClrTx/>
                <a:buSzTx/>
                <a:buFont typeface="Arial"/>
                <a:buNone/>
                <a:tabLst/>
                <a:defRPr/>
              </a:pPr>
              <a:r>
                <a:rPr kumimoji="0" lang="en-US" sz="1000" b="0" i="1" u="none" strike="noStrike" kern="0" cap="none" spc="0" normalizeH="0" baseline="0" noProof="0" dirty="0">
                  <a:ln>
                    <a:noFill/>
                  </a:ln>
                  <a:solidFill>
                    <a:sysClr val="windowText" lastClr="000000"/>
                  </a:solidFill>
                  <a:effectLst/>
                  <a:uLnTx/>
                  <a:uFillTx/>
                  <a:latin typeface="Calibri" panose="020F0502020204030204" pitchFamily="34" charset="0"/>
                  <a:cs typeface="Arial"/>
                  <a:sym typeface="Arial"/>
                </a:rPr>
                <a:t>O P Q R S T U</a:t>
              </a:r>
            </a:p>
            <a:p>
              <a:pPr marL="0" marR="0" lvl="0" indent="0" algn="l" defTabSz="914400" rtl="0" eaLnBrk="1" fontAlgn="auto" latinLnBrk="0" hangingPunct="1">
                <a:lnSpc>
                  <a:spcPct val="100000"/>
                </a:lnSpc>
                <a:spcBef>
                  <a:spcPts val="0"/>
                </a:spcBef>
                <a:spcAft>
                  <a:spcPts val="0"/>
                </a:spcAft>
                <a:buClrTx/>
                <a:buSzTx/>
                <a:buFont typeface="Arial"/>
                <a:buNone/>
                <a:tabLst/>
                <a:defRPr/>
              </a:pPr>
              <a:r>
                <a:rPr kumimoji="0" lang="en-US" sz="1000" b="0" i="1" u="none" strike="noStrike" kern="0" cap="none" spc="0" normalizeH="0" baseline="0" noProof="0" dirty="0">
                  <a:ln>
                    <a:noFill/>
                  </a:ln>
                  <a:solidFill>
                    <a:sysClr val="windowText" lastClr="000000"/>
                  </a:solidFill>
                  <a:effectLst/>
                  <a:uLnTx/>
                  <a:uFillTx/>
                  <a:latin typeface="Calibri" panose="020F0502020204030204" pitchFamily="34" charset="0"/>
                  <a:cs typeface="Arial"/>
                  <a:sym typeface="Arial"/>
                </a:rPr>
                <a:t>V W and X Y Z</a:t>
              </a:r>
            </a:p>
            <a:p>
              <a:pPr marL="0" marR="0" lvl="0" indent="0" algn="l" defTabSz="914400" rtl="0" eaLnBrk="1" fontAlgn="auto" latinLnBrk="0" hangingPunct="1">
                <a:lnSpc>
                  <a:spcPct val="100000"/>
                </a:lnSpc>
                <a:spcBef>
                  <a:spcPts val="0"/>
                </a:spcBef>
                <a:spcAft>
                  <a:spcPts val="0"/>
                </a:spcAft>
                <a:buClrTx/>
                <a:buSzTx/>
                <a:buFont typeface="Arial"/>
                <a:buNone/>
                <a:tabLst/>
                <a:defRPr/>
              </a:pPr>
              <a:endParaRPr kumimoji="0" lang="en-US" sz="1000" b="0" i="1" u="none" strike="noStrike" kern="0" cap="none" spc="0" normalizeH="0" baseline="0" noProof="0" dirty="0">
                <a:ln>
                  <a:noFill/>
                </a:ln>
                <a:solidFill>
                  <a:sysClr val="windowText" lastClr="000000"/>
                </a:solidFill>
                <a:effectLst/>
                <a:uLnTx/>
                <a:uFillTx/>
                <a:latin typeface="Calibri" panose="020F0502020204030204" pitchFamily="34" charset="0"/>
                <a:cs typeface="Arial"/>
                <a:sym typeface="Arial"/>
              </a:endParaRPr>
            </a:p>
            <a:p>
              <a:pPr marL="0" marR="0" lvl="0" indent="0" algn="l" defTabSz="914400" rtl="0" eaLnBrk="1" fontAlgn="auto" latinLnBrk="0" hangingPunct="1">
                <a:lnSpc>
                  <a:spcPct val="100000"/>
                </a:lnSpc>
                <a:spcBef>
                  <a:spcPts val="0"/>
                </a:spcBef>
                <a:spcAft>
                  <a:spcPts val="0"/>
                </a:spcAft>
                <a:buClrTx/>
                <a:buSzTx/>
                <a:buFont typeface="Arial"/>
                <a:buNone/>
                <a:tabLst/>
                <a:defRPr/>
              </a:pPr>
              <a:r>
                <a:rPr kumimoji="0" lang="en-US" sz="1000" b="0" i="1" u="none" strike="noStrike" kern="0" cap="none" spc="0" normalizeH="0" baseline="0" noProof="0" dirty="0">
                  <a:ln>
                    <a:noFill/>
                  </a:ln>
                  <a:solidFill>
                    <a:sysClr val="windowText" lastClr="000000"/>
                  </a:solidFill>
                  <a:effectLst/>
                  <a:uLnTx/>
                  <a:uFillTx/>
                  <a:latin typeface="Calibri" panose="020F0502020204030204" pitchFamily="34" charset="0"/>
                  <a:cs typeface="Arial"/>
                  <a:sym typeface="Arial"/>
                </a:rPr>
                <a:t>I can sing my ABCs,</a:t>
              </a:r>
            </a:p>
            <a:p>
              <a:pPr marL="0" marR="0" lvl="0" indent="0" algn="l" defTabSz="914400" rtl="0" eaLnBrk="1" fontAlgn="auto" latinLnBrk="0" hangingPunct="1">
                <a:lnSpc>
                  <a:spcPct val="100000"/>
                </a:lnSpc>
                <a:spcBef>
                  <a:spcPts val="0"/>
                </a:spcBef>
                <a:spcAft>
                  <a:spcPts val="0"/>
                </a:spcAft>
                <a:buClrTx/>
                <a:buSzTx/>
                <a:buFont typeface="Arial"/>
                <a:buNone/>
                <a:tabLst/>
                <a:defRPr/>
              </a:pPr>
              <a:r>
                <a:rPr kumimoji="0" lang="en-US" sz="1000" b="0" i="1" u="none" strike="noStrike" kern="0" cap="none" spc="0" normalizeH="0" baseline="0" noProof="0" dirty="0">
                  <a:ln>
                    <a:noFill/>
                  </a:ln>
                  <a:solidFill>
                    <a:sysClr val="windowText" lastClr="000000"/>
                  </a:solidFill>
                  <a:effectLst/>
                  <a:uLnTx/>
                  <a:uFillTx/>
                  <a:latin typeface="Calibri" panose="020F0502020204030204" pitchFamily="34" charset="0"/>
                  <a:cs typeface="Arial"/>
                  <a:sym typeface="Arial"/>
                </a:rPr>
                <a:t>Won’t you sing along with me?</a:t>
              </a:r>
            </a:p>
            <a:p>
              <a:pPr marL="0" marR="0" lvl="0" indent="0" algn="l" defTabSz="914400" rtl="0" eaLnBrk="1" fontAlgn="auto" latinLnBrk="0" hangingPunct="1">
                <a:lnSpc>
                  <a:spcPct val="100000"/>
                </a:lnSpc>
                <a:spcBef>
                  <a:spcPts val="0"/>
                </a:spcBef>
                <a:spcAft>
                  <a:spcPts val="0"/>
                </a:spcAft>
                <a:buClrTx/>
                <a:buSzTx/>
                <a:buFont typeface="Arial"/>
                <a:buNone/>
                <a:tabLst/>
                <a:defRPr/>
              </a:pPr>
              <a:endParaRPr kumimoji="0" lang="en-US" sz="1000" b="0" i="1" u="none" strike="noStrike" kern="0" cap="none" spc="0" normalizeH="0" baseline="0" noProof="0" dirty="0">
                <a:ln>
                  <a:noFill/>
                </a:ln>
                <a:solidFill>
                  <a:sysClr val="windowText" lastClr="000000"/>
                </a:solidFill>
                <a:effectLst/>
                <a:uLnTx/>
                <a:uFillTx/>
                <a:latin typeface="Calibri" panose="020F0502020204030204" pitchFamily="34" charset="0"/>
                <a:cs typeface="Arial"/>
                <a:sym typeface="Arial"/>
              </a:endParaRPr>
            </a:p>
            <a:p>
              <a:pPr marL="0" marR="0" lvl="0" indent="0" algn="l" defTabSz="914400" rtl="0" eaLnBrk="1" fontAlgn="auto" latinLnBrk="0" hangingPunct="1">
                <a:lnSpc>
                  <a:spcPct val="100000"/>
                </a:lnSpc>
                <a:spcBef>
                  <a:spcPts val="0"/>
                </a:spcBef>
                <a:spcAft>
                  <a:spcPts val="0"/>
                </a:spcAft>
                <a:buClrTx/>
                <a:buSzTx/>
                <a:buFont typeface="Arial"/>
                <a:buNone/>
                <a:tabLst/>
                <a:defRPr/>
              </a:pPr>
              <a:r>
                <a:rPr kumimoji="0" lang="en-US" sz="1000" b="0" i="1" u="none" strike="noStrike" kern="0" cap="none" spc="0" normalizeH="0" baseline="0" noProof="0" dirty="0">
                  <a:ln>
                    <a:noFill/>
                  </a:ln>
                  <a:solidFill>
                    <a:sysClr val="windowText" lastClr="000000"/>
                  </a:solidFill>
                  <a:effectLst/>
                  <a:uLnTx/>
                  <a:uFillTx/>
                  <a:latin typeface="Calibri" panose="020F0502020204030204" pitchFamily="34" charset="0"/>
                  <a:cs typeface="Arial"/>
                  <a:sym typeface="Arial"/>
                </a:rPr>
                <a:t>Repeat</a:t>
              </a:r>
            </a:p>
          </p:txBody>
        </p:sp>
        <p:grpSp>
          <p:nvGrpSpPr>
            <p:cNvPr id="102" name="teacher icon group">
              <a:extLst>
                <a:ext uri="{FF2B5EF4-FFF2-40B4-BE49-F238E27FC236}">
                  <a16:creationId xmlns:a16="http://schemas.microsoft.com/office/drawing/2014/main" id="{EE24B54D-2FD9-40CF-82B1-BA51E02763AA}"/>
                </a:ext>
              </a:extLst>
            </p:cNvPr>
            <p:cNvGrpSpPr/>
            <p:nvPr/>
          </p:nvGrpSpPr>
          <p:grpSpPr>
            <a:xfrm>
              <a:off x="8810640" y="151620"/>
              <a:ext cx="296181" cy="296181"/>
              <a:chOff x="8810640" y="62245"/>
              <a:chExt cx="296181" cy="296181"/>
            </a:xfrm>
          </p:grpSpPr>
          <p:sp>
            <p:nvSpPr>
              <p:cNvPr id="103" name="icon circle">
                <a:extLst>
                  <a:ext uri="{FF2B5EF4-FFF2-40B4-BE49-F238E27FC236}">
                    <a16:creationId xmlns:a16="http://schemas.microsoft.com/office/drawing/2014/main" id="{696CDC82-B3A9-45E0-96CD-7DCCCCB9238D}"/>
                  </a:ext>
                </a:extLst>
              </p:cNvPr>
              <p:cNvSpPr/>
              <p:nvPr/>
            </p:nvSpPr>
            <p:spPr>
              <a:xfrm>
                <a:off x="8810640" y="62245"/>
                <a:ext cx="296181" cy="296181"/>
              </a:xfrm>
              <a:prstGeom prst="ellipse">
                <a:avLst/>
              </a:prstGeom>
              <a:solidFill>
                <a:srgbClr val="FFFFFF"/>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cs typeface="Arial"/>
                  <a:sym typeface="Arial"/>
                </a:endParaRPr>
              </a:p>
            </p:txBody>
          </p:sp>
          <p:grpSp>
            <p:nvGrpSpPr>
              <p:cNvPr id="104" name="teacher icon">
                <a:extLst>
                  <a:ext uri="{FF2B5EF4-FFF2-40B4-BE49-F238E27FC236}">
                    <a16:creationId xmlns:a16="http://schemas.microsoft.com/office/drawing/2014/main" id="{012CA3C8-DB38-4A72-B2AF-3F6D7258F85A}"/>
                  </a:ext>
                </a:extLst>
              </p:cNvPr>
              <p:cNvGrpSpPr/>
              <p:nvPr/>
            </p:nvGrpSpPr>
            <p:grpSpPr>
              <a:xfrm>
                <a:off x="8864754" y="93114"/>
                <a:ext cx="193866" cy="206740"/>
                <a:chOff x="2542389" y="2767092"/>
                <a:chExt cx="480536" cy="512445"/>
              </a:xfrm>
            </p:grpSpPr>
            <p:sp>
              <p:nvSpPr>
                <p:cNvPr id="126" name="Google Shape;1395;p49">
                  <a:extLst>
                    <a:ext uri="{FF2B5EF4-FFF2-40B4-BE49-F238E27FC236}">
                      <a16:creationId xmlns:a16="http://schemas.microsoft.com/office/drawing/2014/main" id="{C83CE457-E6D1-41A7-97E4-11EF4F42E9BE}"/>
                    </a:ext>
                  </a:extLst>
                </p:cNvPr>
                <p:cNvSpPr/>
                <p:nvPr/>
              </p:nvSpPr>
              <p:spPr>
                <a:xfrm>
                  <a:off x="2542404" y="3111342"/>
                  <a:ext cx="480521" cy="168194"/>
                </a:xfrm>
                <a:custGeom>
                  <a:avLst/>
                  <a:gdLst/>
                  <a:ahLst/>
                  <a:cxnLst/>
                  <a:rect l="l" t="t" r="r" b="b"/>
                  <a:pathLst>
                    <a:path w="24324" h="8514" extrusionOk="0">
                      <a:moveTo>
                        <a:pt x="6892" y="0"/>
                      </a:moveTo>
                      <a:cubicBezTo>
                        <a:pt x="6867" y="0"/>
                        <a:pt x="6842" y="3"/>
                        <a:pt x="6818" y="7"/>
                      </a:cubicBezTo>
                      <a:lnTo>
                        <a:pt x="2979" y="727"/>
                      </a:lnTo>
                      <a:cubicBezTo>
                        <a:pt x="1024" y="1274"/>
                        <a:pt x="1" y="3201"/>
                        <a:pt x="1" y="4822"/>
                      </a:cubicBezTo>
                      <a:lnTo>
                        <a:pt x="1" y="7044"/>
                      </a:lnTo>
                      <a:cubicBezTo>
                        <a:pt x="1" y="7855"/>
                        <a:pt x="727" y="8514"/>
                        <a:pt x="1622" y="8514"/>
                      </a:cubicBezTo>
                      <a:lnTo>
                        <a:pt x="22702" y="8514"/>
                      </a:lnTo>
                      <a:cubicBezTo>
                        <a:pt x="23597" y="8514"/>
                        <a:pt x="24324" y="7855"/>
                        <a:pt x="24324" y="7044"/>
                      </a:cubicBezTo>
                      <a:lnTo>
                        <a:pt x="24324" y="4822"/>
                      </a:lnTo>
                      <a:cubicBezTo>
                        <a:pt x="24324" y="3201"/>
                        <a:pt x="23300" y="1274"/>
                        <a:pt x="21310" y="718"/>
                      </a:cubicBezTo>
                      <a:lnTo>
                        <a:pt x="17506" y="7"/>
                      </a:lnTo>
                      <a:cubicBezTo>
                        <a:pt x="17481" y="3"/>
                        <a:pt x="17457" y="0"/>
                        <a:pt x="17432" y="0"/>
                      </a:cubicBezTo>
                      <a:close/>
                    </a:path>
                  </a:pathLst>
                </a:custGeom>
                <a:solidFill>
                  <a:srgbClr val="3F3F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27" name="Google Shape;1396;p49">
                  <a:extLst>
                    <a:ext uri="{FF2B5EF4-FFF2-40B4-BE49-F238E27FC236}">
                      <a16:creationId xmlns:a16="http://schemas.microsoft.com/office/drawing/2014/main" id="{56104E92-D85F-4913-A23E-47E7D0CEDE29}"/>
                    </a:ext>
                  </a:extLst>
                </p:cNvPr>
                <p:cNvSpPr/>
                <p:nvPr/>
              </p:nvSpPr>
              <p:spPr>
                <a:xfrm>
                  <a:off x="2743826" y="3183409"/>
                  <a:ext cx="77657" cy="96128"/>
                </a:xfrm>
                <a:custGeom>
                  <a:avLst/>
                  <a:gdLst/>
                  <a:ahLst/>
                  <a:cxnLst/>
                  <a:rect l="l" t="t" r="r" b="b"/>
                  <a:pathLst>
                    <a:path w="3931" h="4866" extrusionOk="0">
                      <a:moveTo>
                        <a:pt x="1155" y="1"/>
                      </a:moveTo>
                      <a:cubicBezTo>
                        <a:pt x="956" y="1"/>
                        <a:pt x="787" y="145"/>
                        <a:pt x="755" y="340"/>
                      </a:cubicBezTo>
                      <a:lnTo>
                        <a:pt x="0" y="4866"/>
                      </a:lnTo>
                      <a:lnTo>
                        <a:pt x="3930" y="4866"/>
                      </a:lnTo>
                      <a:lnTo>
                        <a:pt x="3176" y="340"/>
                      </a:lnTo>
                      <a:cubicBezTo>
                        <a:pt x="3144" y="145"/>
                        <a:pt x="2975" y="1"/>
                        <a:pt x="2776" y="1"/>
                      </a:cubicBezTo>
                      <a:close/>
                    </a:path>
                  </a:pathLst>
                </a:custGeom>
                <a:solidFill>
                  <a:srgbClr val="FC70A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28" name="Google Shape;1397;p49">
                  <a:extLst>
                    <a:ext uri="{FF2B5EF4-FFF2-40B4-BE49-F238E27FC236}">
                      <a16:creationId xmlns:a16="http://schemas.microsoft.com/office/drawing/2014/main" id="{19D58D79-6B35-4454-BDE7-B02E2535E5AE}"/>
                    </a:ext>
                  </a:extLst>
                </p:cNvPr>
                <p:cNvSpPr/>
                <p:nvPr/>
              </p:nvSpPr>
              <p:spPr>
                <a:xfrm>
                  <a:off x="2761289" y="3183409"/>
                  <a:ext cx="53437" cy="55531"/>
                </a:xfrm>
                <a:custGeom>
                  <a:avLst/>
                  <a:gdLst/>
                  <a:ahLst/>
                  <a:cxnLst/>
                  <a:rect l="l" t="t" r="r" b="b"/>
                  <a:pathLst>
                    <a:path w="2705" h="2811" extrusionOk="0">
                      <a:moveTo>
                        <a:pt x="271" y="1"/>
                      </a:moveTo>
                      <a:cubicBezTo>
                        <a:pt x="171" y="1"/>
                        <a:pt x="75" y="39"/>
                        <a:pt x="0" y="107"/>
                      </a:cubicBezTo>
                      <a:lnTo>
                        <a:pt x="2704" y="2811"/>
                      </a:lnTo>
                      <a:lnTo>
                        <a:pt x="2475" y="1434"/>
                      </a:lnTo>
                      <a:lnTo>
                        <a:pt x="1042" y="1"/>
                      </a:lnTo>
                      <a:close/>
                    </a:path>
                  </a:pathLst>
                </a:custGeom>
                <a:solidFill>
                  <a:srgbClr val="FC70A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29" name="Google Shape;1398;p49">
                  <a:extLst>
                    <a:ext uri="{FF2B5EF4-FFF2-40B4-BE49-F238E27FC236}">
                      <a16:creationId xmlns:a16="http://schemas.microsoft.com/office/drawing/2014/main" id="{D7B4CDF4-A883-4219-AB04-6DA01E5FA641}"/>
                    </a:ext>
                  </a:extLst>
                </p:cNvPr>
                <p:cNvSpPr/>
                <p:nvPr/>
              </p:nvSpPr>
              <p:spPr>
                <a:xfrm>
                  <a:off x="2750582" y="3135523"/>
                  <a:ext cx="64105" cy="63927"/>
                </a:xfrm>
                <a:custGeom>
                  <a:avLst/>
                  <a:gdLst/>
                  <a:ahLst/>
                  <a:cxnLst/>
                  <a:rect l="l" t="t" r="r" b="b"/>
                  <a:pathLst>
                    <a:path w="3245" h="3236" extrusionOk="0">
                      <a:moveTo>
                        <a:pt x="811" y="1"/>
                      </a:moveTo>
                      <a:cubicBezTo>
                        <a:pt x="658" y="1"/>
                        <a:pt x="517" y="87"/>
                        <a:pt x="449" y="225"/>
                      </a:cubicBezTo>
                      <a:lnTo>
                        <a:pt x="43" y="1036"/>
                      </a:lnTo>
                      <a:cubicBezTo>
                        <a:pt x="14" y="1092"/>
                        <a:pt x="0" y="1155"/>
                        <a:pt x="0" y="1219"/>
                      </a:cubicBezTo>
                      <a:lnTo>
                        <a:pt x="3" y="2020"/>
                      </a:lnTo>
                      <a:cubicBezTo>
                        <a:pt x="5" y="2691"/>
                        <a:pt x="548" y="3234"/>
                        <a:pt x="1219" y="3236"/>
                      </a:cubicBezTo>
                      <a:lnTo>
                        <a:pt x="2029" y="3236"/>
                      </a:lnTo>
                      <a:cubicBezTo>
                        <a:pt x="2700" y="3234"/>
                        <a:pt x="3245" y="2690"/>
                        <a:pt x="3245" y="2018"/>
                      </a:cubicBezTo>
                      <a:lnTo>
                        <a:pt x="3244" y="405"/>
                      </a:lnTo>
                      <a:cubicBezTo>
                        <a:pt x="3244" y="183"/>
                        <a:pt x="3062" y="1"/>
                        <a:pt x="2838" y="1"/>
                      </a:cubicBezTo>
                      <a:close/>
                    </a:path>
                  </a:pathLst>
                </a:custGeom>
                <a:solidFill>
                  <a:srgbClr val="FC70A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30" name="Google Shape;1399;p49">
                  <a:extLst>
                    <a:ext uri="{FF2B5EF4-FFF2-40B4-BE49-F238E27FC236}">
                      <a16:creationId xmlns:a16="http://schemas.microsoft.com/office/drawing/2014/main" id="{447823C7-FAC0-4C51-A96F-62144FA088B8}"/>
                    </a:ext>
                  </a:extLst>
                </p:cNvPr>
                <p:cNvSpPr/>
                <p:nvPr/>
              </p:nvSpPr>
              <p:spPr>
                <a:xfrm>
                  <a:off x="2671779" y="3071299"/>
                  <a:ext cx="118826" cy="131667"/>
                </a:xfrm>
                <a:custGeom>
                  <a:avLst/>
                  <a:gdLst/>
                  <a:ahLst/>
                  <a:cxnLst/>
                  <a:rect l="l" t="t" r="r" b="b"/>
                  <a:pathLst>
                    <a:path w="6015" h="6665" extrusionOk="0">
                      <a:moveTo>
                        <a:pt x="1964" y="0"/>
                      </a:moveTo>
                      <a:cubicBezTo>
                        <a:pt x="1840" y="0"/>
                        <a:pt x="1718" y="57"/>
                        <a:pt x="1640" y="162"/>
                      </a:cubicBezTo>
                      <a:lnTo>
                        <a:pt x="108" y="2188"/>
                      </a:lnTo>
                      <a:cubicBezTo>
                        <a:pt x="4" y="2327"/>
                        <a:pt x="0" y="2517"/>
                        <a:pt x="97" y="2661"/>
                      </a:cubicBezTo>
                      <a:lnTo>
                        <a:pt x="2569" y="6308"/>
                      </a:lnTo>
                      <a:cubicBezTo>
                        <a:pt x="2704" y="6508"/>
                        <a:pt x="2922" y="6637"/>
                        <a:pt x="3163" y="6660"/>
                      </a:cubicBezTo>
                      <a:cubicBezTo>
                        <a:pt x="3188" y="6663"/>
                        <a:pt x="3215" y="6664"/>
                        <a:pt x="3240" y="6664"/>
                      </a:cubicBezTo>
                      <a:cubicBezTo>
                        <a:pt x="3456" y="6664"/>
                        <a:pt x="3661" y="6578"/>
                        <a:pt x="3813" y="6428"/>
                      </a:cubicBezTo>
                      <a:cubicBezTo>
                        <a:pt x="3823" y="6416"/>
                        <a:pt x="3833" y="6405"/>
                        <a:pt x="3842" y="6394"/>
                      </a:cubicBezTo>
                      <a:lnTo>
                        <a:pt x="5522" y="4309"/>
                      </a:lnTo>
                      <a:cubicBezTo>
                        <a:pt x="5541" y="4287"/>
                        <a:pt x="5556" y="4261"/>
                        <a:pt x="5570" y="4236"/>
                      </a:cubicBezTo>
                      <a:lnTo>
                        <a:pt x="5973" y="3434"/>
                      </a:lnTo>
                      <a:cubicBezTo>
                        <a:pt x="6001" y="3377"/>
                        <a:pt x="6015" y="3315"/>
                        <a:pt x="6015" y="3252"/>
                      </a:cubicBezTo>
                      <a:lnTo>
                        <a:pt x="6015" y="2441"/>
                      </a:lnTo>
                      <a:cubicBezTo>
                        <a:pt x="6015" y="2293"/>
                        <a:pt x="5936" y="2158"/>
                        <a:pt x="5807" y="2086"/>
                      </a:cubicBezTo>
                      <a:lnTo>
                        <a:pt x="2161" y="52"/>
                      </a:lnTo>
                      <a:cubicBezTo>
                        <a:pt x="2099" y="17"/>
                        <a:pt x="2031" y="0"/>
                        <a:pt x="1964" y="0"/>
                      </a:cubicBezTo>
                      <a:close/>
                    </a:path>
                  </a:pathLst>
                </a:custGeom>
                <a:solidFill>
                  <a:srgbClr val="FFAC5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31" name="Google Shape;1400;p49">
                  <a:extLst>
                    <a:ext uri="{FF2B5EF4-FFF2-40B4-BE49-F238E27FC236}">
                      <a16:creationId xmlns:a16="http://schemas.microsoft.com/office/drawing/2014/main" id="{4851481A-E581-47E4-BECC-874694965BF8}"/>
                    </a:ext>
                  </a:extLst>
                </p:cNvPr>
                <p:cNvSpPr/>
                <p:nvPr/>
              </p:nvSpPr>
              <p:spPr>
                <a:xfrm>
                  <a:off x="2774584" y="3071299"/>
                  <a:ext cx="118846" cy="131667"/>
                </a:xfrm>
                <a:custGeom>
                  <a:avLst/>
                  <a:gdLst/>
                  <a:ahLst/>
                  <a:cxnLst/>
                  <a:rect l="l" t="t" r="r" b="b"/>
                  <a:pathLst>
                    <a:path w="6016" h="6665" extrusionOk="0">
                      <a:moveTo>
                        <a:pt x="4051" y="0"/>
                      </a:moveTo>
                      <a:cubicBezTo>
                        <a:pt x="3984" y="0"/>
                        <a:pt x="3916" y="17"/>
                        <a:pt x="3854" y="52"/>
                      </a:cubicBezTo>
                      <a:lnTo>
                        <a:pt x="208" y="2086"/>
                      </a:lnTo>
                      <a:cubicBezTo>
                        <a:pt x="80" y="2158"/>
                        <a:pt x="0" y="2295"/>
                        <a:pt x="0" y="2441"/>
                      </a:cubicBezTo>
                      <a:lnTo>
                        <a:pt x="0" y="3252"/>
                      </a:lnTo>
                      <a:cubicBezTo>
                        <a:pt x="0" y="3315"/>
                        <a:pt x="16" y="3377"/>
                        <a:pt x="44" y="3434"/>
                      </a:cubicBezTo>
                      <a:lnTo>
                        <a:pt x="446" y="4236"/>
                      </a:lnTo>
                      <a:cubicBezTo>
                        <a:pt x="459" y="4261"/>
                        <a:pt x="475" y="4287"/>
                        <a:pt x="493" y="4309"/>
                      </a:cubicBezTo>
                      <a:lnTo>
                        <a:pt x="2174" y="6394"/>
                      </a:lnTo>
                      <a:cubicBezTo>
                        <a:pt x="2182" y="6405"/>
                        <a:pt x="2192" y="6416"/>
                        <a:pt x="2203" y="6428"/>
                      </a:cubicBezTo>
                      <a:cubicBezTo>
                        <a:pt x="2354" y="6578"/>
                        <a:pt x="2561" y="6664"/>
                        <a:pt x="2775" y="6664"/>
                      </a:cubicBezTo>
                      <a:cubicBezTo>
                        <a:pt x="2800" y="6664"/>
                        <a:pt x="2827" y="6663"/>
                        <a:pt x="2852" y="6660"/>
                      </a:cubicBezTo>
                      <a:cubicBezTo>
                        <a:pt x="3093" y="6637"/>
                        <a:pt x="3311" y="6508"/>
                        <a:pt x="3446" y="6308"/>
                      </a:cubicBezTo>
                      <a:lnTo>
                        <a:pt x="5918" y="2661"/>
                      </a:lnTo>
                      <a:cubicBezTo>
                        <a:pt x="6015" y="2517"/>
                        <a:pt x="6011" y="2327"/>
                        <a:pt x="5905" y="2188"/>
                      </a:cubicBezTo>
                      <a:lnTo>
                        <a:pt x="4375" y="162"/>
                      </a:lnTo>
                      <a:cubicBezTo>
                        <a:pt x="4296" y="57"/>
                        <a:pt x="4175" y="0"/>
                        <a:pt x="4051" y="0"/>
                      </a:cubicBezTo>
                      <a:close/>
                    </a:path>
                  </a:pathLst>
                </a:custGeom>
                <a:solidFill>
                  <a:srgbClr val="FFAC5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32" name="Google Shape;1401;p49">
                  <a:extLst>
                    <a:ext uri="{FF2B5EF4-FFF2-40B4-BE49-F238E27FC236}">
                      <a16:creationId xmlns:a16="http://schemas.microsoft.com/office/drawing/2014/main" id="{CE2903C4-956C-4CE6-818F-EB609988E999}"/>
                    </a:ext>
                  </a:extLst>
                </p:cNvPr>
                <p:cNvSpPr/>
                <p:nvPr/>
              </p:nvSpPr>
              <p:spPr>
                <a:xfrm>
                  <a:off x="2662455" y="2896744"/>
                  <a:ext cx="240280" cy="222797"/>
                </a:xfrm>
                <a:custGeom>
                  <a:avLst/>
                  <a:gdLst/>
                  <a:ahLst/>
                  <a:cxnLst/>
                  <a:rect l="l" t="t" r="r" b="b"/>
                  <a:pathLst>
                    <a:path w="12163" h="11278" extrusionOk="0">
                      <a:moveTo>
                        <a:pt x="7211" y="1"/>
                      </a:moveTo>
                      <a:cubicBezTo>
                        <a:pt x="5948" y="1"/>
                        <a:pt x="4359" y="83"/>
                        <a:pt x="2433" y="331"/>
                      </a:cubicBezTo>
                      <a:lnTo>
                        <a:pt x="0" y="1142"/>
                      </a:lnTo>
                      <a:lnTo>
                        <a:pt x="0" y="3980"/>
                      </a:lnTo>
                      <a:cubicBezTo>
                        <a:pt x="0" y="8010"/>
                        <a:pt x="2723" y="11277"/>
                        <a:pt x="6082" y="11277"/>
                      </a:cubicBezTo>
                      <a:cubicBezTo>
                        <a:pt x="9440" y="11277"/>
                        <a:pt x="12163" y="8010"/>
                        <a:pt x="12163" y="3980"/>
                      </a:cubicBezTo>
                      <a:lnTo>
                        <a:pt x="12163" y="1142"/>
                      </a:lnTo>
                      <a:cubicBezTo>
                        <a:pt x="12127" y="1181"/>
                        <a:pt x="12071" y="1194"/>
                        <a:pt x="12011" y="1194"/>
                      </a:cubicBezTo>
                      <a:cubicBezTo>
                        <a:pt x="11891" y="1194"/>
                        <a:pt x="11759" y="1142"/>
                        <a:pt x="11759" y="1142"/>
                      </a:cubicBezTo>
                      <a:lnTo>
                        <a:pt x="11757" y="1142"/>
                      </a:lnTo>
                      <a:lnTo>
                        <a:pt x="10958" y="331"/>
                      </a:lnTo>
                      <a:cubicBezTo>
                        <a:pt x="10958" y="331"/>
                        <a:pt x="9736" y="1"/>
                        <a:pt x="7211" y="1"/>
                      </a:cubicBezTo>
                      <a:close/>
                    </a:path>
                  </a:pathLst>
                </a:custGeom>
                <a:solidFill>
                  <a:srgbClr val="FFD2B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33" name="Google Shape;1402;p49">
                  <a:extLst>
                    <a:ext uri="{FF2B5EF4-FFF2-40B4-BE49-F238E27FC236}">
                      <a16:creationId xmlns:a16="http://schemas.microsoft.com/office/drawing/2014/main" id="{35BB7DFE-CA54-40F2-999C-54CF36FF8CB3}"/>
                    </a:ext>
                  </a:extLst>
                </p:cNvPr>
                <p:cNvSpPr/>
                <p:nvPr/>
              </p:nvSpPr>
              <p:spPr>
                <a:xfrm>
                  <a:off x="2699832" y="2943326"/>
                  <a:ext cx="66594" cy="64085"/>
                </a:xfrm>
                <a:custGeom>
                  <a:avLst/>
                  <a:gdLst/>
                  <a:ahLst/>
                  <a:cxnLst/>
                  <a:rect l="l" t="t" r="r" b="b"/>
                  <a:pathLst>
                    <a:path w="3371" h="3244" extrusionOk="0">
                      <a:moveTo>
                        <a:pt x="1749" y="0"/>
                      </a:moveTo>
                      <a:cubicBezTo>
                        <a:pt x="1093" y="0"/>
                        <a:pt x="501" y="396"/>
                        <a:pt x="251" y="1001"/>
                      </a:cubicBezTo>
                      <a:cubicBezTo>
                        <a:pt x="0" y="1608"/>
                        <a:pt x="138" y="2305"/>
                        <a:pt x="603" y="2769"/>
                      </a:cubicBezTo>
                      <a:cubicBezTo>
                        <a:pt x="912" y="3079"/>
                        <a:pt x="1327" y="3244"/>
                        <a:pt x="1749" y="3244"/>
                      </a:cubicBezTo>
                      <a:cubicBezTo>
                        <a:pt x="1958" y="3244"/>
                        <a:pt x="2169" y="3203"/>
                        <a:pt x="2369" y="3120"/>
                      </a:cubicBezTo>
                      <a:cubicBezTo>
                        <a:pt x="2976"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34" name="Google Shape;1403;p49">
                  <a:extLst>
                    <a:ext uri="{FF2B5EF4-FFF2-40B4-BE49-F238E27FC236}">
                      <a16:creationId xmlns:a16="http://schemas.microsoft.com/office/drawing/2014/main" id="{BDADB158-4D22-4448-ADB7-415D4FD71D87}"/>
                    </a:ext>
                  </a:extLst>
                </p:cNvPr>
                <p:cNvSpPr/>
                <p:nvPr/>
              </p:nvSpPr>
              <p:spPr>
                <a:xfrm>
                  <a:off x="2712060"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8"/>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35" name="Google Shape;1404;p49">
                  <a:extLst>
                    <a:ext uri="{FF2B5EF4-FFF2-40B4-BE49-F238E27FC236}">
                      <a16:creationId xmlns:a16="http://schemas.microsoft.com/office/drawing/2014/main" id="{3F22D7D7-7FA0-4B9C-A62B-D73FC14B94BB}"/>
                    </a:ext>
                  </a:extLst>
                </p:cNvPr>
                <p:cNvSpPr/>
                <p:nvPr/>
              </p:nvSpPr>
              <p:spPr>
                <a:xfrm>
                  <a:off x="2795940" y="2943326"/>
                  <a:ext cx="66594" cy="64065"/>
                </a:xfrm>
                <a:custGeom>
                  <a:avLst/>
                  <a:gdLst/>
                  <a:ahLst/>
                  <a:cxnLst/>
                  <a:rect l="l" t="t" r="r" b="b"/>
                  <a:pathLst>
                    <a:path w="3371" h="3243" extrusionOk="0">
                      <a:moveTo>
                        <a:pt x="1749" y="0"/>
                      </a:moveTo>
                      <a:cubicBezTo>
                        <a:pt x="1093" y="0"/>
                        <a:pt x="501" y="394"/>
                        <a:pt x="251" y="1001"/>
                      </a:cubicBezTo>
                      <a:cubicBezTo>
                        <a:pt x="0" y="1606"/>
                        <a:pt x="138" y="2305"/>
                        <a:pt x="601" y="2768"/>
                      </a:cubicBezTo>
                      <a:cubicBezTo>
                        <a:pt x="912" y="3078"/>
                        <a:pt x="1327" y="3243"/>
                        <a:pt x="1749" y="3243"/>
                      </a:cubicBezTo>
                      <a:cubicBezTo>
                        <a:pt x="1958" y="3243"/>
                        <a:pt x="2168" y="3203"/>
                        <a:pt x="2369" y="3120"/>
                      </a:cubicBezTo>
                      <a:cubicBezTo>
                        <a:pt x="2975"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36" name="Google Shape;1405;p49">
                  <a:extLst>
                    <a:ext uri="{FF2B5EF4-FFF2-40B4-BE49-F238E27FC236}">
                      <a16:creationId xmlns:a16="http://schemas.microsoft.com/office/drawing/2014/main" id="{53C2DEED-D1A3-411E-9F8D-E72629B8A25E}"/>
                    </a:ext>
                  </a:extLst>
                </p:cNvPr>
                <p:cNvSpPr/>
                <p:nvPr/>
              </p:nvSpPr>
              <p:spPr>
                <a:xfrm>
                  <a:off x="2808168"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7"/>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54" name="Google Shape;1406;p49">
                  <a:extLst>
                    <a:ext uri="{FF2B5EF4-FFF2-40B4-BE49-F238E27FC236}">
                      <a16:creationId xmlns:a16="http://schemas.microsoft.com/office/drawing/2014/main" id="{333FE340-5BCA-4EBE-83E8-31857D3E54CC}"/>
                    </a:ext>
                  </a:extLst>
                </p:cNvPr>
                <p:cNvSpPr/>
                <p:nvPr/>
              </p:nvSpPr>
              <p:spPr>
                <a:xfrm>
                  <a:off x="2758622" y="2951050"/>
                  <a:ext cx="48400" cy="32339"/>
                </a:xfrm>
                <a:custGeom>
                  <a:avLst/>
                  <a:gdLst/>
                  <a:ahLst/>
                  <a:cxnLst/>
                  <a:rect l="l" t="t" r="r" b="b"/>
                  <a:pathLst>
                    <a:path w="2450" h="1637" extrusionOk="0">
                      <a:moveTo>
                        <a:pt x="1225" y="1"/>
                      </a:moveTo>
                      <a:cubicBezTo>
                        <a:pt x="548" y="1"/>
                        <a:pt x="0" y="554"/>
                        <a:pt x="9" y="1231"/>
                      </a:cubicBezTo>
                      <a:cubicBezTo>
                        <a:pt x="9" y="1455"/>
                        <a:pt x="190" y="1636"/>
                        <a:pt x="414" y="1636"/>
                      </a:cubicBezTo>
                      <a:cubicBezTo>
                        <a:pt x="638" y="1636"/>
                        <a:pt x="819" y="1455"/>
                        <a:pt x="819" y="1231"/>
                      </a:cubicBezTo>
                      <a:cubicBezTo>
                        <a:pt x="819" y="1007"/>
                        <a:pt x="1001" y="825"/>
                        <a:pt x="1225" y="825"/>
                      </a:cubicBezTo>
                      <a:cubicBezTo>
                        <a:pt x="1449" y="825"/>
                        <a:pt x="1630" y="1007"/>
                        <a:pt x="1630" y="1231"/>
                      </a:cubicBezTo>
                      <a:cubicBezTo>
                        <a:pt x="1630" y="1455"/>
                        <a:pt x="1812" y="1636"/>
                        <a:pt x="2036" y="1636"/>
                      </a:cubicBezTo>
                      <a:cubicBezTo>
                        <a:pt x="2259" y="1636"/>
                        <a:pt x="2441" y="1455"/>
                        <a:pt x="2441" y="1231"/>
                      </a:cubicBezTo>
                      <a:cubicBezTo>
                        <a:pt x="2449" y="554"/>
                        <a:pt x="1902" y="1"/>
                        <a:pt x="1225" y="1"/>
                      </a:cubicBezTo>
                      <a:close/>
                    </a:path>
                  </a:pathLst>
                </a:custGeom>
                <a:solidFill>
                  <a:srgbClr val="3F3F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55" name="Google Shape;1407;p49">
                  <a:extLst>
                    <a:ext uri="{FF2B5EF4-FFF2-40B4-BE49-F238E27FC236}">
                      <a16:creationId xmlns:a16="http://schemas.microsoft.com/office/drawing/2014/main" id="{D57AD709-DDCC-420C-9047-A1349A29DDCA}"/>
                    </a:ext>
                  </a:extLst>
                </p:cNvPr>
                <p:cNvSpPr/>
                <p:nvPr/>
              </p:nvSpPr>
              <p:spPr>
                <a:xfrm>
                  <a:off x="2654454" y="2959347"/>
                  <a:ext cx="56262" cy="16021"/>
                </a:xfrm>
                <a:custGeom>
                  <a:avLst/>
                  <a:gdLst/>
                  <a:ahLst/>
                  <a:cxnLst/>
                  <a:rect l="l" t="t" r="r" b="b"/>
                  <a:pathLst>
                    <a:path w="2848" h="811" extrusionOk="0">
                      <a:moveTo>
                        <a:pt x="405" y="0"/>
                      </a:moveTo>
                      <a:cubicBezTo>
                        <a:pt x="182" y="0"/>
                        <a:pt x="0" y="182"/>
                        <a:pt x="0" y="405"/>
                      </a:cubicBezTo>
                      <a:cubicBezTo>
                        <a:pt x="0" y="629"/>
                        <a:pt x="182" y="811"/>
                        <a:pt x="405" y="811"/>
                      </a:cubicBezTo>
                      <a:lnTo>
                        <a:pt x="2444" y="811"/>
                      </a:lnTo>
                      <a:cubicBezTo>
                        <a:pt x="2668" y="811"/>
                        <a:pt x="2848" y="629"/>
                        <a:pt x="2848" y="405"/>
                      </a:cubicBezTo>
                      <a:cubicBezTo>
                        <a:pt x="2848" y="182"/>
                        <a:pt x="2668" y="0"/>
                        <a:pt x="2444" y="0"/>
                      </a:cubicBezTo>
                      <a:close/>
                    </a:path>
                  </a:pathLst>
                </a:custGeom>
                <a:solidFill>
                  <a:srgbClr val="3F3F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56" name="Google Shape;1408;p49">
                  <a:extLst>
                    <a:ext uri="{FF2B5EF4-FFF2-40B4-BE49-F238E27FC236}">
                      <a16:creationId xmlns:a16="http://schemas.microsoft.com/office/drawing/2014/main" id="{EDFDE2A7-CE7A-4A1F-9C3E-D5C0FA09D90B}"/>
                    </a:ext>
                  </a:extLst>
                </p:cNvPr>
                <p:cNvSpPr/>
                <p:nvPr/>
              </p:nvSpPr>
              <p:spPr>
                <a:xfrm>
                  <a:off x="2854889" y="2959347"/>
                  <a:ext cx="55867" cy="16021"/>
                </a:xfrm>
                <a:custGeom>
                  <a:avLst/>
                  <a:gdLst/>
                  <a:ahLst/>
                  <a:cxnLst/>
                  <a:rect l="l" t="t" r="r" b="b"/>
                  <a:pathLst>
                    <a:path w="2828" h="811" extrusionOk="0">
                      <a:moveTo>
                        <a:pt x="406" y="0"/>
                      </a:moveTo>
                      <a:cubicBezTo>
                        <a:pt x="182" y="0"/>
                        <a:pt x="0" y="182"/>
                        <a:pt x="0" y="405"/>
                      </a:cubicBezTo>
                      <a:cubicBezTo>
                        <a:pt x="0" y="629"/>
                        <a:pt x="182" y="811"/>
                        <a:pt x="406" y="811"/>
                      </a:cubicBezTo>
                      <a:lnTo>
                        <a:pt x="2422" y="811"/>
                      </a:lnTo>
                      <a:cubicBezTo>
                        <a:pt x="2645" y="811"/>
                        <a:pt x="2827" y="629"/>
                        <a:pt x="2827" y="405"/>
                      </a:cubicBezTo>
                      <a:cubicBezTo>
                        <a:pt x="2827" y="182"/>
                        <a:pt x="2645" y="0"/>
                        <a:pt x="2422" y="0"/>
                      </a:cubicBezTo>
                      <a:close/>
                    </a:path>
                  </a:pathLst>
                </a:custGeom>
                <a:solidFill>
                  <a:srgbClr val="3F3F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57" name="Google Shape;1409;p49">
                  <a:extLst>
                    <a:ext uri="{FF2B5EF4-FFF2-40B4-BE49-F238E27FC236}">
                      <a16:creationId xmlns:a16="http://schemas.microsoft.com/office/drawing/2014/main" id="{81E8E7A9-C698-45E5-97D3-E955C0F2DD88}"/>
                    </a:ext>
                  </a:extLst>
                </p:cNvPr>
                <p:cNvSpPr/>
                <p:nvPr/>
              </p:nvSpPr>
              <p:spPr>
                <a:xfrm>
                  <a:off x="2691574" y="2935325"/>
                  <a:ext cx="83248" cy="80087"/>
                </a:xfrm>
                <a:custGeom>
                  <a:avLst/>
                  <a:gdLst/>
                  <a:ahLst/>
                  <a:cxnLst/>
                  <a:rect l="l" t="t" r="r" b="b"/>
                  <a:pathLst>
                    <a:path w="4214" h="4054" extrusionOk="0">
                      <a:moveTo>
                        <a:pt x="2186" y="811"/>
                      </a:moveTo>
                      <a:cubicBezTo>
                        <a:pt x="2858" y="811"/>
                        <a:pt x="3403" y="1355"/>
                        <a:pt x="3403" y="2027"/>
                      </a:cubicBezTo>
                      <a:cubicBezTo>
                        <a:pt x="3403" y="2518"/>
                        <a:pt x="3107" y="2963"/>
                        <a:pt x="2652" y="3150"/>
                      </a:cubicBezTo>
                      <a:cubicBezTo>
                        <a:pt x="2502" y="3213"/>
                        <a:pt x="2343" y="3243"/>
                        <a:pt x="2187" y="3243"/>
                      </a:cubicBezTo>
                      <a:cubicBezTo>
                        <a:pt x="1870" y="3243"/>
                        <a:pt x="1559" y="3119"/>
                        <a:pt x="1326" y="2887"/>
                      </a:cubicBezTo>
                      <a:cubicBezTo>
                        <a:pt x="979" y="2539"/>
                        <a:pt x="874" y="2016"/>
                        <a:pt x="1063" y="1561"/>
                      </a:cubicBezTo>
                      <a:cubicBezTo>
                        <a:pt x="1250" y="1106"/>
                        <a:pt x="1694" y="811"/>
                        <a:pt x="2186" y="811"/>
                      </a:cubicBezTo>
                      <a:close/>
                      <a:moveTo>
                        <a:pt x="2186" y="0"/>
                      </a:moveTo>
                      <a:cubicBezTo>
                        <a:pt x="1659" y="0"/>
                        <a:pt x="1141" y="206"/>
                        <a:pt x="753" y="594"/>
                      </a:cubicBezTo>
                      <a:cubicBezTo>
                        <a:pt x="173" y="1174"/>
                        <a:pt x="0" y="2045"/>
                        <a:pt x="313" y="2802"/>
                      </a:cubicBezTo>
                      <a:cubicBezTo>
                        <a:pt x="627" y="3560"/>
                        <a:pt x="1366"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rgbClr val="3F3F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58" name="Google Shape;1410;p49">
                  <a:extLst>
                    <a:ext uri="{FF2B5EF4-FFF2-40B4-BE49-F238E27FC236}">
                      <a16:creationId xmlns:a16="http://schemas.microsoft.com/office/drawing/2014/main" id="{9878A6FE-FB61-4780-9952-FF841043A30B}"/>
                    </a:ext>
                  </a:extLst>
                </p:cNvPr>
                <p:cNvSpPr/>
                <p:nvPr/>
              </p:nvSpPr>
              <p:spPr>
                <a:xfrm>
                  <a:off x="2787682" y="2935325"/>
                  <a:ext cx="83248" cy="80087"/>
                </a:xfrm>
                <a:custGeom>
                  <a:avLst/>
                  <a:gdLst/>
                  <a:ahLst/>
                  <a:cxnLst/>
                  <a:rect l="l" t="t" r="r" b="b"/>
                  <a:pathLst>
                    <a:path w="4214" h="4054" extrusionOk="0">
                      <a:moveTo>
                        <a:pt x="2186" y="811"/>
                      </a:moveTo>
                      <a:cubicBezTo>
                        <a:pt x="2858" y="811"/>
                        <a:pt x="3401" y="1355"/>
                        <a:pt x="3402" y="2027"/>
                      </a:cubicBezTo>
                      <a:cubicBezTo>
                        <a:pt x="3402" y="2520"/>
                        <a:pt x="3105" y="2963"/>
                        <a:pt x="2651" y="3150"/>
                      </a:cubicBezTo>
                      <a:cubicBezTo>
                        <a:pt x="2500" y="3213"/>
                        <a:pt x="2342" y="3243"/>
                        <a:pt x="2185" y="3243"/>
                      </a:cubicBezTo>
                      <a:cubicBezTo>
                        <a:pt x="1869" y="3243"/>
                        <a:pt x="1559" y="3119"/>
                        <a:pt x="1326" y="2887"/>
                      </a:cubicBezTo>
                      <a:cubicBezTo>
                        <a:pt x="978" y="2539"/>
                        <a:pt x="874" y="2016"/>
                        <a:pt x="1062" y="1561"/>
                      </a:cubicBezTo>
                      <a:cubicBezTo>
                        <a:pt x="1250" y="1106"/>
                        <a:pt x="1694" y="811"/>
                        <a:pt x="2186" y="811"/>
                      </a:cubicBezTo>
                      <a:close/>
                      <a:moveTo>
                        <a:pt x="2186" y="0"/>
                      </a:moveTo>
                      <a:cubicBezTo>
                        <a:pt x="1659" y="0"/>
                        <a:pt x="1141" y="206"/>
                        <a:pt x="753" y="594"/>
                      </a:cubicBezTo>
                      <a:cubicBezTo>
                        <a:pt x="173" y="1174"/>
                        <a:pt x="0" y="2045"/>
                        <a:pt x="314" y="2802"/>
                      </a:cubicBezTo>
                      <a:cubicBezTo>
                        <a:pt x="627" y="3560"/>
                        <a:pt x="1367"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rgbClr val="3F3F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59" name="Google Shape;1411;p49">
                  <a:extLst>
                    <a:ext uri="{FF2B5EF4-FFF2-40B4-BE49-F238E27FC236}">
                      <a16:creationId xmlns:a16="http://schemas.microsoft.com/office/drawing/2014/main" id="{0B8813C4-E399-413A-927B-556F20982B4D}"/>
                    </a:ext>
                  </a:extLst>
                </p:cNvPr>
                <p:cNvSpPr/>
                <p:nvPr/>
              </p:nvSpPr>
              <p:spPr>
                <a:xfrm>
                  <a:off x="2934837" y="2863674"/>
                  <a:ext cx="16002" cy="111537"/>
                </a:xfrm>
                <a:custGeom>
                  <a:avLst/>
                  <a:gdLst/>
                  <a:ahLst/>
                  <a:cxnLst/>
                  <a:rect l="l" t="t" r="r" b="b"/>
                  <a:pathLst>
                    <a:path w="810" h="5646" extrusionOk="0">
                      <a:moveTo>
                        <a:pt x="404" y="1"/>
                      </a:moveTo>
                      <a:cubicBezTo>
                        <a:pt x="181" y="1"/>
                        <a:pt x="0" y="182"/>
                        <a:pt x="0" y="406"/>
                      </a:cubicBezTo>
                      <a:lnTo>
                        <a:pt x="0" y="5241"/>
                      </a:lnTo>
                      <a:cubicBezTo>
                        <a:pt x="0" y="5464"/>
                        <a:pt x="181" y="5645"/>
                        <a:pt x="404" y="5645"/>
                      </a:cubicBezTo>
                      <a:lnTo>
                        <a:pt x="406" y="5645"/>
                      </a:lnTo>
                      <a:cubicBezTo>
                        <a:pt x="630" y="5645"/>
                        <a:pt x="810" y="5464"/>
                        <a:pt x="810" y="5240"/>
                      </a:cubicBezTo>
                      <a:lnTo>
                        <a:pt x="810" y="406"/>
                      </a:lnTo>
                      <a:cubicBezTo>
                        <a:pt x="810" y="182"/>
                        <a:pt x="628" y="1"/>
                        <a:pt x="404" y="1"/>
                      </a:cubicBezTo>
                      <a:close/>
                    </a:path>
                  </a:pathLst>
                </a:custGeom>
                <a:solidFill>
                  <a:srgbClr val="3F3F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60" name="Google Shape;1412;p49">
                  <a:extLst>
                    <a:ext uri="{FF2B5EF4-FFF2-40B4-BE49-F238E27FC236}">
                      <a16:creationId xmlns:a16="http://schemas.microsoft.com/office/drawing/2014/main" id="{E4A7D28E-3598-490C-82E5-C441F399EF9C}"/>
                    </a:ext>
                  </a:extLst>
                </p:cNvPr>
                <p:cNvSpPr/>
                <p:nvPr/>
              </p:nvSpPr>
              <p:spPr>
                <a:xfrm>
                  <a:off x="2574269" y="2767092"/>
                  <a:ext cx="408593" cy="127380"/>
                </a:xfrm>
                <a:custGeom>
                  <a:avLst/>
                  <a:gdLst/>
                  <a:ahLst/>
                  <a:cxnLst/>
                  <a:rect l="l" t="t" r="r" b="b"/>
                  <a:pathLst>
                    <a:path w="20683" h="6448" extrusionOk="0">
                      <a:moveTo>
                        <a:pt x="10343" y="0"/>
                      </a:moveTo>
                      <a:cubicBezTo>
                        <a:pt x="9875" y="0"/>
                        <a:pt x="9407" y="77"/>
                        <a:pt x="8958" y="230"/>
                      </a:cubicBezTo>
                      <a:lnTo>
                        <a:pt x="710" y="3057"/>
                      </a:lnTo>
                      <a:cubicBezTo>
                        <a:pt x="287" y="3203"/>
                        <a:pt x="1" y="3602"/>
                        <a:pt x="1" y="4051"/>
                      </a:cubicBezTo>
                      <a:cubicBezTo>
                        <a:pt x="1" y="4500"/>
                        <a:pt x="287" y="4898"/>
                        <a:pt x="710" y="5045"/>
                      </a:cubicBezTo>
                      <a:lnTo>
                        <a:pt x="4743" y="6427"/>
                      </a:lnTo>
                      <a:cubicBezTo>
                        <a:pt x="4785" y="6441"/>
                        <a:pt x="4829" y="6448"/>
                        <a:pt x="4874" y="6448"/>
                      </a:cubicBezTo>
                      <a:lnTo>
                        <a:pt x="4880" y="6448"/>
                      </a:lnTo>
                      <a:lnTo>
                        <a:pt x="16228" y="6307"/>
                      </a:lnTo>
                      <a:cubicBezTo>
                        <a:pt x="16272" y="6306"/>
                        <a:pt x="16314" y="6299"/>
                        <a:pt x="16355" y="6285"/>
                      </a:cubicBezTo>
                      <a:lnTo>
                        <a:pt x="19973" y="5045"/>
                      </a:lnTo>
                      <a:cubicBezTo>
                        <a:pt x="20398" y="4898"/>
                        <a:pt x="20682" y="4500"/>
                        <a:pt x="20682" y="4051"/>
                      </a:cubicBezTo>
                      <a:cubicBezTo>
                        <a:pt x="20682" y="3602"/>
                        <a:pt x="20398" y="3203"/>
                        <a:pt x="19973" y="3057"/>
                      </a:cubicBezTo>
                      <a:lnTo>
                        <a:pt x="19974" y="3057"/>
                      </a:lnTo>
                      <a:lnTo>
                        <a:pt x="11728" y="230"/>
                      </a:lnTo>
                      <a:cubicBezTo>
                        <a:pt x="11279" y="77"/>
                        <a:pt x="10811" y="0"/>
                        <a:pt x="10343" y="0"/>
                      </a:cubicBezTo>
                      <a:close/>
                    </a:path>
                  </a:pathLst>
                </a:custGeom>
                <a:solidFill>
                  <a:srgbClr val="3F3F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61" name="Google Shape;1413;p49">
                  <a:extLst>
                    <a:ext uri="{FF2B5EF4-FFF2-40B4-BE49-F238E27FC236}">
                      <a16:creationId xmlns:a16="http://schemas.microsoft.com/office/drawing/2014/main" id="{FF22C58B-660F-428F-ADA4-5B1E09CEF891}"/>
                    </a:ext>
                  </a:extLst>
                </p:cNvPr>
                <p:cNvSpPr/>
                <p:nvPr/>
              </p:nvSpPr>
              <p:spPr>
                <a:xfrm>
                  <a:off x="2662514" y="2823196"/>
                  <a:ext cx="240280" cy="104129"/>
                </a:xfrm>
                <a:custGeom>
                  <a:avLst/>
                  <a:gdLst/>
                  <a:ahLst/>
                  <a:cxnLst/>
                  <a:rect l="l" t="t" r="r" b="b"/>
                  <a:pathLst>
                    <a:path w="12163" h="5271" extrusionOk="0">
                      <a:moveTo>
                        <a:pt x="6081" y="0"/>
                      </a:moveTo>
                      <a:cubicBezTo>
                        <a:pt x="3152" y="0"/>
                        <a:pt x="0" y="635"/>
                        <a:pt x="0" y="2027"/>
                      </a:cubicBezTo>
                      <a:lnTo>
                        <a:pt x="0" y="5270"/>
                      </a:lnTo>
                      <a:cubicBezTo>
                        <a:pt x="1079" y="4683"/>
                        <a:pt x="3041" y="4410"/>
                        <a:pt x="4691" y="4316"/>
                      </a:cubicBezTo>
                      <a:lnTo>
                        <a:pt x="4692" y="4316"/>
                      </a:lnTo>
                      <a:cubicBezTo>
                        <a:pt x="5121" y="4285"/>
                        <a:pt x="5583" y="4265"/>
                        <a:pt x="6083" y="4265"/>
                      </a:cubicBezTo>
                      <a:cubicBezTo>
                        <a:pt x="6581" y="4265"/>
                        <a:pt x="7043" y="4284"/>
                        <a:pt x="7472" y="4316"/>
                      </a:cubicBezTo>
                      <a:cubicBezTo>
                        <a:pt x="9123" y="4410"/>
                        <a:pt x="11084" y="4683"/>
                        <a:pt x="12162" y="5270"/>
                      </a:cubicBezTo>
                      <a:lnTo>
                        <a:pt x="12162" y="2027"/>
                      </a:lnTo>
                      <a:cubicBezTo>
                        <a:pt x="12162" y="635"/>
                        <a:pt x="9011" y="0"/>
                        <a:pt x="6081" y="0"/>
                      </a:cubicBezTo>
                      <a:close/>
                    </a:path>
                  </a:pathLst>
                </a:custGeom>
                <a:solidFill>
                  <a:srgbClr val="3F3F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62" name="Google Shape;1414;p49">
                  <a:extLst>
                    <a:ext uri="{FF2B5EF4-FFF2-40B4-BE49-F238E27FC236}">
                      <a16:creationId xmlns:a16="http://schemas.microsoft.com/office/drawing/2014/main" id="{CAC0892C-619C-44DD-832C-B515BA430A17}"/>
                    </a:ext>
                  </a:extLst>
                </p:cNvPr>
                <p:cNvSpPr/>
                <p:nvPr/>
              </p:nvSpPr>
              <p:spPr>
                <a:xfrm>
                  <a:off x="2662534" y="2867546"/>
                  <a:ext cx="240280" cy="40063"/>
                </a:xfrm>
                <a:custGeom>
                  <a:avLst/>
                  <a:gdLst/>
                  <a:ahLst/>
                  <a:cxnLst/>
                  <a:rect l="l" t="t" r="r" b="b"/>
                  <a:pathLst>
                    <a:path w="12163" h="2028" extrusionOk="0">
                      <a:moveTo>
                        <a:pt x="6082" y="0"/>
                      </a:moveTo>
                      <a:cubicBezTo>
                        <a:pt x="4322" y="0"/>
                        <a:pt x="1407" y="233"/>
                        <a:pt x="1" y="997"/>
                      </a:cubicBezTo>
                      <a:lnTo>
                        <a:pt x="1" y="2027"/>
                      </a:lnTo>
                      <a:cubicBezTo>
                        <a:pt x="1" y="1674"/>
                        <a:pt x="2132" y="811"/>
                        <a:pt x="6082" y="811"/>
                      </a:cubicBezTo>
                      <a:cubicBezTo>
                        <a:pt x="10030" y="811"/>
                        <a:pt x="12163" y="1674"/>
                        <a:pt x="12163" y="2027"/>
                      </a:cubicBezTo>
                      <a:lnTo>
                        <a:pt x="12163" y="998"/>
                      </a:lnTo>
                      <a:cubicBezTo>
                        <a:pt x="10755" y="233"/>
                        <a:pt x="7840" y="2"/>
                        <a:pt x="6082" y="2"/>
                      </a:cubicBezTo>
                      <a:lnTo>
                        <a:pt x="6082" y="0"/>
                      </a:lnTo>
                      <a:close/>
                    </a:path>
                  </a:pathLst>
                </a:custGeom>
                <a:solidFill>
                  <a:srgbClr val="FCAE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63" name="Google Shape;1415;p49">
                  <a:extLst>
                    <a:ext uri="{FF2B5EF4-FFF2-40B4-BE49-F238E27FC236}">
                      <a16:creationId xmlns:a16="http://schemas.microsoft.com/office/drawing/2014/main" id="{EB2DDCDA-6D74-487A-8E43-67CE1A5FD3BD}"/>
                    </a:ext>
                  </a:extLst>
                </p:cNvPr>
                <p:cNvSpPr/>
                <p:nvPr/>
              </p:nvSpPr>
              <p:spPr>
                <a:xfrm>
                  <a:off x="2782605" y="2823196"/>
                  <a:ext cx="120189" cy="104129"/>
                </a:xfrm>
                <a:custGeom>
                  <a:avLst/>
                  <a:gdLst/>
                  <a:ahLst/>
                  <a:cxnLst/>
                  <a:rect l="l" t="t" r="r" b="b"/>
                  <a:pathLst>
                    <a:path w="6084" h="5271" extrusionOk="0">
                      <a:moveTo>
                        <a:pt x="1" y="0"/>
                      </a:moveTo>
                      <a:lnTo>
                        <a:pt x="1" y="4265"/>
                      </a:lnTo>
                      <a:lnTo>
                        <a:pt x="4" y="4265"/>
                      </a:lnTo>
                      <a:cubicBezTo>
                        <a:pt x="503" y="4265"/>
                        <a:pt x="964" y="4284"/>
                        <a:pt x="1393" y="4316"/>
                      </a:cubicBezTo>
                      <a:cubicBezTo>
                        <a:pt x="3044" y="4410"/>
                        <a:pt x="5005" y="4683"/>
                        <a:pt x="6083" y="5270"/>
                      </a:cubicBezTo>
                      <a:lnTo>
                        <a:pt x="6083" y="2027"/>
                      </a:lnTo>
                      <a:cubicBezTo>
                        <a:pt x="6083" y="635"/>
                        <a:pt x="2932" y="0"/>
                        <a:pt x="2" y="0"/>
                      </a:cubicBezTo>
                      <a:close/>
                    </a:path>
                  </a:pathLst>
                </a:custGeom>
                <a:solidFill>
                  <a:srgbClr val="3F3F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64" name="Google Shape;1416;p49">
                  <a:extLst>
                    <a:ext uri="{FF2B5EF4-FFF2-40B4-BE49-F238E27FC236}">
                      <a16:creationId xmlns:a16="http://schemas.microsoft.com/office/drawing/2014/main" id="{8D850D5E-8734-4D07-B16D-3590A725CB17}"/>
                    </a:ext>
                  </a:extLst>
                </p:cNvPr>
                <p:cNvSpPr/>
                <p:nvPr/>
              </p:nvSpPr>
              <p:spPr>
                <a:xfrm>
                  <a:off x="2782585" y="2867566"/>
                  <a:ext cx="120209" cy="40063"/>
                </a:xfrm>
                <a:custGeom>
                  <a:avLst/>
                  <a:gdLst/>
                  <a:ahLst/>
                  <a:cxnLst/>
                  <a:rect l="l" t="t" r="r" b="b"/>
                  <a:pathLst>
                    <a:path w="6085" h="2028" extrusionOk="0">
                      <a:moveTo>
                        <a:pt x="1" y="1"/>
                      </a:moveTo>
                      <a:lnTo>
                        <a:pt x="1" y="812"/>
                      </a:lnTo>
                      <a:lnTo>
                        <a:pt x="3" y="812"/>
                      </a:lnTo>
                      <a:cubicBezTo>
                        <a:pt x="3953" y="812"/>
                        <a:pt x="6084" y="1674"/>
                        <a:pt x="6084" y="2028"/>
                      </a:cubicBezTo>
                      <a:lnTo>
                        <a:pt x="6084" y="997"/>
                      </a:lnTo>
                      <a:cubicBezTo>
                        <a:pt x="4677" y="232"/>
                        <a:pt x="1763" y="1"/>
                        <a:pt x="3" y="1"/>
                      </a:cubicBezTo>
                      <a:close/>
                    </a:path>
                  </a:pathLst>
                </a:custGeom>
                <a:solidFill>
                  <a:srgbClr val="FCAE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65" name="Google Shape;1417;p49">
                  <a:extLst>
                    <a:ext uri="{FF2B5EF4-FFF2-40B4-BE49-F238E27FC236}">
                      <a16:creationId xmlns:a16="http://schemas.microsoft.com/office/drawing/2014/main" id="{ACA6C27A-47B8-4364-B561-4D410BA06DFE}"/>
                    </a:ext>
                  </a:extLst>
                </p:cNvPr>
                <p:cNvSpPr/>
                <p:nvPr/>
              </p:nvSpPr>
              <p:spPr>
                <a:xfrm>
                  <a:off x="2926737" y="2967348"/>
                  <a:ext cx="32062" cy="56084"/>
                </a:xfrm>
                <a:custGeom>
                  <a:avLst/>
                  <a:gdLst/>
                  <a:ahLst/>
                  <a:cxnLst/>
                  <a:rect l="l" t="t" r="r" b="b"/>
                  <a:pathLst>
                    <a:path w="1623" h="2839" extrusionOk="0">
                      <a:moveTo>
                        <a:pt x="812" y="0"/>
                      </a:moveTo>
                      <a:cubicBezTo>
                        <a:pt x="364" y="0"/>
                        <a:pt x="1" y="364"/>
                        <a:pt x="1" y="811"/>
                      </a:cubicBezTo>
                      <a:lnTo>
                        <a:pt x="1" y="2433"/>
                      </a:lnTo>
                      <a:cubicBezTo>
                        <a:pt x="1" y="2657"/>
                        <a:pt x="182" y="2838"/>
                        <a:pt x="406" y="2838"/>
                      </a:cubicBezTo>
                      <a:lnTo>
                        <a:pt x="1218" y="2838"/>
                      </a:lnTo>
                      <a:cubicBezTo>
                        <a:pt x="1441" y="2838"/>
                        <a:pt x="1622" y="2657"/>
                        <a:pt x="1622" y="2433"/>
                      </a:cubicBezTo>
                      <a:lnTo>
                        <a:pt x="1622" y="811"/>
                      </a:lnTo>
                      <a:cubicBezTo>
                        <a:pt x="1622" y="364"/>
                        <a:pt x="1259" y="0"/>
                        <a:pt x="812" y="0"/>
                      </a:cubicBezTo>
                      <a:close/>
                    </a:path>
                  </a:pathLst>
                </a:custGeom>
                <a:solidFill>
                  <a:srgbClr val="FCAE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66" name="Google Shape;1418;p49">
                  <a:extLst>
                    <a:ext uri="{FF2B5EF4-FFF2-40B4-BE49-F238E27FC236}">
                      <a16:creationId xmlns:a16="http://schemas.microsoft.com/office/drawing/2014/main" id="{33BF7FEA-9F16-452D-A2B3-99E22F3FDF4F}"/>
                    </a:ext>
                  </a:extLst>
                </p:cNvPr>
                <p:cNvSpPr/>
                <p:nvPr/>
              </p:nvSpPr>
              <p:spPr>
                <a:xfrm>
                  <a:off x="2926737" y="2967348"/>
                  <a:ext cx="16041" cy="56084"/>
                </a:xfrm>
                <a:custGeom>
                  <a:avLst/>
                  <a:gdLst/>
                  <a:ahLst/>
                  <a:cxnLst/>
                  <a:rect l="l" t="t" r="r" b="b"/>
                  <a:pathLst>
                    <a:path w="812" h="2839" extrusionOk="0">
                      <a:moveTo>
                        <a:pt x="812" y="0"/>
                      </a:moveTo>
                      <a:cubicBezTo>
                        <a:pt x="364" y="0"/>
                        <a:pt x="1" y="364"/>
                        <a:pt x="1" y="811"/>
                      </a:cubicBezTo>
                      <a:lnTo>
                        <a:pt x="1" y="2433"/>
                      </a:lnTo>
                      <a:cubicBezTo>
                        <a:pt x="1" y="2657"/>
                        <a:pt x="182" y="2838"/>
                        <a:pt x="406" y="2838"/>
                      </a:cubicBezTo>
                      <a:lnTo>
                        <a:pt x="812" y="2838"/>
                      </a:lnTo>
                      <a:lnTo>
                        <a:pt x="812" y="0"/>
                      </a:lnTo>
                      <a:close/>
                    </a:path>
                  </a:pathLst>
                </a:custGeom>
                <a:solidFill>
                  <a:srgbClr val="FCAE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67" name="Google Shape;1419;p49">
                  <a:extLst>
                    <a:ext uri="{FF2B5EF4-FFF2-40B4-BE49-F238E27FC236}">
                      <a16:creationId xmlns:a16="http://schemas.microsoft.com/office/drawing/2014/main" id="{E936FCD4-0500-4F00-95C8-CCE2601DA061}"/>
                    </a:ext>
                  </a:extLst>
                </p:cNvPr>
                <p:cNvSpPr/>
                <p:nvPr/>
              </p:nvSpPr>
              <p:spPr>
                <a:xfrm>
                  <a:off x="2542389" y="3145105"/>
                  <a:ext cx="80107" cy="134432"/>
                </a:xfrm>
                <a:custGeom>
                  <a:avLst/>
                  <a:gdLst/>
                  <a:ahLst/>
                  <a:cxnLst/>
                  <a:rect l="l" t="t" r="r" b="b"/>
                  <a:pathLst>
                    <a:path w="4055" h="6805" extrusionOk="0">
                      <a:moveTo>
                        <a:pt x="1304" y="0"/>
                      </a:moveTo>
                      <a:cubicBezTo>
                        <a:pt x="445" y="852"/>
                        <a:pt x="0" y="2047"/>
                        <a:pt x="0" y="3113"/>
                      </a:cubicBezTo>
                      <a:lnTo>
                        <a:pt x="0" y="5335"/>
                      </a:lnTo>
                      <a:cubicBezTo>
                        <a:pt x="0" y="6146"/>
                        <a:pt x="728" y="6805"/>
                        <a:pt x="1622" y="6805"/>
                      </a:cubicBezTo>
                      <a:lnTo>
                        <a:pt x="4054" y="6805"/>
                      </a:lnTo>
                      <a:lnTo>
                        <a:pt x="4054" y="4095"/>
                      </a:lnTo>
                      <a:lnTo>
                        <a:pt x="4054" y="4094"/>
                      </a:lnTo>
                      <a:cubicBezTo>
                        <a:pt x="4054" y="3234"/>
                        <a:pt x="3712" y="2409"/>
                        <a:pt x="3104" y="1801"/>
                      </a:cubicBezTo>
                      <a:lnTo>
                        <a:pt x="1304" y="0"/>
                      </a:lnTo>
                      <a:close/>
                    </a:path>
                  </a:pathLst>
                </a:custGeom>
                <a:solidFill>
                  <a:srgbClr val="3F3F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68" name="Google Shape;1420;p49">
                  <a:extLst>
                    <a:ext uri="{FF2B5EF4-FFF2-40B4-BE49-F238E27FC236}">
                      <a16:creationId xmlns:a16="http://schemas.microsoft.com/office/drawing/2014/main" id="{4F90074A-7690-46EE-9973-CB06A8F931B3}"/>
                    </a:ext>
                  </a:extLst>
                </p:cNvPr>
                <p:cNvSpPr/>
                <p:nvPr/>
              </p:nvSpPr>
              <p:spPr>
                <a:xfrm>
                  <a:off x="2942818" y="3145183"/>
                  <a:ext cx="80107" cy="134334"/>
                </a:xfrm>
                <a:custGeom>
                  <a:avLst/>
                  <a:gdLst/>
                  <a:ahLst/>
                  <a:cxnLst/>
                  <a:rect l="l" t="t" r="r" b="b"/>
                  <a:pathLst>
                    <a:path w="4055" h="6800" extrusionOk="0">
                      <a:moveTo>
                        <a:pt x="2747" y="0"/>
                      </a:moveTo>
                      <a:lnTo>
                        <a:pt x="951" y="1797"/>
                      </a:lnTo>
                      <a:cubicBezTo>
                        <a:pt x="343" y="2405"/>
                        <a:pt x="0" y="3230"/>
                        <a:pt x="0" y="4090"/>
                      </a:cubicBezTo>
                      <a:lnTo>
                        <a:pt x="0" y="6799"/>
                      </a:lnTo>
                      <a:lnTo>
                        <a:pt x="2433" y="6799"/>
                      </a:lnTo>
                      <a:cubicBezTo>
                        <a:pt x="3327" y="6799"/>
                        <a:pt x="4055" y="6141"/>
                        <a:pt x="4055" y="5330"/>
                      </a:cubicBezTo>
                      <a:lnTo>
                        <a:pt x="4055" y="3109"/>
                      </a:lnTo>
                      <a:cubicBezTo>
                        <a:pt x="4055" y="2046"/>
                        <a:pt x="3611" y="853"/>
                        <a:pt x="2747" y="0"/>
                      </a:cubicBezTo>
                      <a:close/>
                    </a:path>
                  </a:pathLst>
                </a:custGeom>
                <a:solidFill>
                  <a:srgbClr val="3F3F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69" name="Google Shape;1421;p49">
                  <a:extLst>
                    <a:ext uri="{FF2B5EF4-FFF2-40B4-BE49-F238E27FC236}">
                      <a16:creationId xmlns:a16="http://schemas.microsoft.com/office/drawing/2014/main" id="{E994E580-42FB-452D-83A6-B20A5057EFB1}"/>
                    </a:ext>
                  </a:extLst>
                </p:cNvPr>
                <p:cNvSpPr/>
                <p:nvPr/>
              </p:nvSpPr>
              <p:spPr>
                <a:xfrm>
                  <a:off x="2752617" y="3207450"/>
                  <a:ext cx="68866" cy="72086"/>
                </a:xfrm>
                <a:custGeom>
                  <a:avLst/>
                  <a:gdLst/>
                  <a:ahLst/>
                  <a:cxnLst/>
                  <a:rect l="l" t="t" r="r" b="b"/>
                  <a:pathLst>
                    <a:path w="3486" h="3649" extrusionOk="0">
                      <a:moveTo>
                        <a:pt x="163" y="0"/>
                      </a:moveTo>
                      <a:lnTo>
                        <a:pt x="0" y="984"/>
                      </a:lnTo>
                      <a:lnTo>
                        <a:pt x="2665" y="3649"/>
                      </a:lnTo>
                      <a:lnTo>
                        <a:pt x="3485" y="3649"/>
                      </a:lnTo>
                      <a:lnTo>
                        <a:pt x="3421" y="3258"/>
                      </a:lnTo>
                      <a:lnTo>
                        <a:pt x="163" y="0"/>
                      </a:lnTo>
                      <a:close/>
                    </a:path>
                  </a:pathLst>
                </a:custGeom>
                <a:solidFill>
                  <a:srgbClr val="FC70A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205" name="Google Shape;1422;p49">
                  <a:extLst>
                    <a:ext uri="{FF2B5EF4-FFF2-40B4-BE49-F238E27FC236}">
                      <a16:creationId xmlns:a16="http://schemas.microsoft.com/office/drawing/2014/main" id="{BCD3D5A5-7C71-42FD-815A-29F68A34CCD1}"/>
                    </a:ext>
                  </a:extLst>
                </p:cNvPr>
                <p:cNvSpPr/>
                <p:nvPr/>
              </p:nvSpPr>
              <p:spPr>
                <a:xfrm>
                  <a:off x="2745466" y="3250358"/>
                  <a:ext cx="32418" cy="29158"/>
                </a:xfrm>
                <a:custGeom>
                  <a:avLst/>
                  <a:gdLst/>
                  <a:ahLst/>
                  <a:cxnLst/>
                  <a:rect l="l" t="t" r="r" b="b"/>
                  <a:pathLst>
                    <a:path w="1641" h="1476" extrusionOk="0">
                      <a:moveTo>
                        <a:pt x="164" y="0"/>
                      </a:moveTo>
                      <a:lnTo>
                        <a:pt x="0" y="983"/>
                      </a:lnTo>
                      <a:lnTo>
                        <a:pt x="494" y="1475"/>
                      </a:lnTo>
                      <a:lnTo>
                        <a:pt x="1640" y="1475"/>
                      </a:lnTo>
                      <a:lnTo>
                        <a:pt x="164" y="0"/>
                      </a:lnTo>
                      <a:close/>
                    </a:path>
                  </a:pathLst>
                </a:custGeom>
                <a:solidFill>
                  <a:srgbClr val="FC70A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grpSp>
        </p:grpSp>
      </p:grpSp>
      <p:grpSp>
        <p:nvGrpSpPr>
          <p:cNvPr id="24" name="Group 23">
            <a:extLst>
              <a:ext uri="{FF2B5EF4-FFF2-40B4-BE49-F238E27FC236}">
                <a16:creationId xmlns:a16="http://schemas.microsoft.com/office/drawing/2014/main" id="{980942AA-F5CD-4BE4-9008-3F337E6CC5EC}"/>
              </a:ext>
            </a:extLst>
          </p:cNvPr>
          <p:cNvGrpSpPr/>
          <p:nvPr/>
        </p:nvGrpSpPr>
        <p:grpSpPr>
          <a:xfrm>
            <a:off x="1192849" y="790732"/>
            <a:ext cx="772590" cy="923330"/>
            <a:chOff x="1192849" y="790732"/>
            <a:chExt cx="772590" cy="923330"/>
          </a:xfrm>
        </p:grpSpPr>
        <p:sp>
          <p:nvSpPr>
            <p:cNvPr id="8" name="Oval 7">
              <a:extLst>
                <a:ext uri="{FF2B5EF4-FFF2-40B4-BE49-F238E27FC236}">
                  <a16:creationId xmlns:a16="http://schemas.microsoft.com/office/drawing/2014/main" id="{AD309CC1-28EC-4A60-BB28-D3DA05D7906C}"/>
                </a:ext>
              </a:extLst>
            </p:cNvPr>
            <p:cNvSpPr/>
            <p:nvPr/>
          </p:nvSpPr>
          <p:spPr>
            <a:xfrm>
              <a:off x="1192849" y="876206"/>
              <a:ext cx="772590" cy="772589"/>
            </a:xfrm>
            <a:prstGeom prst="ellipse">
              <a:avLst/>
            </a:prstGeom>
            <a:solidFill>
              <a:srgbClr val="FF6D6D"/>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FFFFFF"/>
                </a:solidFill>
                <a:effectLst/>
                <a:uLnTx/>
                <a:uFillTx/>
                <a:latin typeface="Calibri" panose="020F0502020204030204" pitchFamily="34" charset="0"/>
                <a:ea typeface="+mn-ea"/>
                <a:cs typeface="+mn-cs"/>
                <a:sym typeface="Arial"/>
              </a:endParaRPr>
            </a:p>
          </p:txBody>
        </p:sp>
        <p:sp>
          <p:nvSpPr>
            <p:cNvPr id="94" name="TextBox 93">
              <a:extLst>
                <a:ext uri="{FF2B5EF4-FFF2-40B4-BE49-F238E27FC236}">
                  <a16:creationId xmlns:a16="http://schemas.microsoft.com/office/drawing/2014/main" id="{933BACF2-A67B-4A46-919B-A9DD5712DE3C}"/>
                </a:ext>
              </a:extLst>
            </p:cNvPr>
            <p:cNvSpPr txBox="1"/>
            <p:nvPr/>
          </p:nvSpPr>
          <p:spPr>
            <a:xfrm>
              <a:off x="1233298" y="790732"/>
              <a:ext cx="691215" cy="92333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5400" b="0" i="0" u="none" strike="noStrike" kern="0" cap="none" spc="0" normalizeH="0" baseline="0" noProof="0" dirty="0">
                  <a:ln>
                    <a:noFill/>
                  </a:ln>
                  <a:solidFill>
                    <a:srgbClr val="000000"/>
                  </a:solidFill>
                  <a:effectLst/>
                  <a:uLnTx/>
                  <a:uFillTx/>
                  <a:latin typeface="Comic Sans MS" panose="030F0702030302020204" pitchFamily="66" charset="0"/>
                  <a:cs typeface="Arial"/>
                  <a:sym typeface="Arial"/>
                </a:rPr>
                <a:t>A</a:t>
              </a:r>
            </a:p>
          </p:txBody>
        </p:sp>
      </p:grpSp>
      <p:grpSp>
        <p:nvGrpSpPr>
          <p:cNvPr id="25" name="Group 24">
            <a:extLst>
              <a:ext uri="{FF2B5EF4-FFF2-40B4-BE49-F238E27FC236}">
                <a16:creationId xmlns:a16="http://schemas.microsoft.com/office/drawing/2014/main" id="{BBA34ED7-5BFB-438F-BC7A-C14D71E2968B}"/>
              </a:ext>
            </a:extLst>
          </p:cNvPr>
          <p:cNvGrpSpPr/>
          <p:nvPr/>
        </p:nvGrpSpPr>
        <p:grpSpPr>
          <a:xfrm>
            <a:off x="2022029" y="827752"/>
            <a:ext cx="772590" cy="923330"/>
            <a:chOff x="2022029" y="827752"/>
            <a:chExt cx="772590" cy="923330"/>
          </a:xfrm>
        </p:grpSpPr>
        <p:sp>
          <p:nvSpPr>
            <p:cNvPr id="170" name="Oval 169">
              <a:extLst>
                <a:ext uri="{FF2B5EF4-FFF2-40B4-BE49-F238E27FC236}">
                  <a16:creationId xmlns:a16="http://schemas.microsoft.com/office/drawing/2014/main" id="{E407C6D6-07B7-48C2-B57D-82E9DD21E78D}"/>
                </a:ext>
              </a:extLst>
            </p:cNvPr>
            <p:cNvSpPr/>
            <p:nvPr/>
          </p:nvSpPr>
          <p:spPr>
            <a:xfrm>
              <a:off x="2022029" y="875406"/>
              <a:ext cx="772590" cy="772589"/>
            </a:xfrm>
            <a:prstGeom prst="ellipse">
              <a:avLst/>
            </a:prstGeom>
            <a:solidFill>
              <a:srgbClr val="FFCF37"/>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FFFFFF"/>
                </a:solidFill>
                <a:effectLst/>
                <a:uLnTx/>
                <a:uFillTx/>
                <a:latin typeface="Calibri" panose="020F0502020204030204" pitchFamily="34" charset="0"/>
                <a:ea typeface="+mn-ea"/>
                <a:cs typeface="+mn-cs"/>
                <a:sym typeface="Arial"/>
              </a:endParaRPr>
            </a:p>
          </p:txBody>
        </p:sp>
        <p:sp>
          <p:nvSpPr>
            <p:cNvPr id="176" name="TextBox 175">
              <a:extLst>
                <a:ext uri="{FF2B5EF4-FFF2-40B4-BE49-F238E27FC236}">
                  <a16:creationId xmlns:a16="http://schemas.microsoft.com/office/drawing/2014/main" id="{BF44EE7A-CE82-4A52-9F54-C2737D794100}"/>
                </a:ext>
              </a:extLst>
            </p:cNvPr>
            <p:cNvSpPr txBox="1"/>
            <p:nvPr/>
          </p:nvSpPr>
          <p:spPr>
            <a:xfrm>
              <a:off x="2102511" y="827752"/>
              <a:ext cx="620683" cy="92333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5400" b="0" i="0" u="none" strike="noStrike" kern="0" cap="none" spc="0" normalizeH="0" baseline="0" noProof="0" dirty="0">
                  <a:ln>
                    <a:noFill/>
                  </a:ln>
                  <a:solidFill>
                    <a:srgbClr val="000000"/>
                  </a:solidFill>
                  <a:effectLst/>
                  <a:uLnTx/>
                  <a:uFillTx/>
                  <a:latin typeface="Comic Sans MS" panose="030F0702030302020204" pitchFamily="66" charset="0"/>
                  <a:cs typeface="Arial"/>
                  <a:sym typeface="Arial"/>
                </a:rPr>
                <a:t>B</a:t>
              </a:r>
            </a:p>
          </p:txBody>
        </p:sp>
      </p:grpSp>
      <p:grpSp>
        <p:nvGrpSpPr>
          <p:cNvPr id="26" name="Group 25">
            <a:extLst>
              <a:ext uri="{FF2B5EF4-FFF2-40B4-BE49-F238E27FC236}">
                <a16:creationId xmlns:a16="http://schemas.microsoft.com/office/drawing/2014/main" id="{E3B6DA2D-EC6A-4388-AE72-52C88D68263A}"/>
              </a:ext>
            </a:extLst>
          </p:cNvPr>
          <p:cNvGrpSpPr/>
          <p:nvPr/>
        </p:nvGrpSpPr>
        <p:grpSpPr>
          <a:xfrm>
            <a:off x="2844901" y="819823"/>
            <a:ext cx="772590" cy="923330"/>
            <a:chOff x="2844901" y="819823"/>
            <a:chExt cx="772590" cy="923330"/>
          </a:xfrm>
        </p:grpSpPr>
        <p:sp>
          <p:nvSpPr>
            <p:cNvPr id="171" name="Oval 170">
              <a:extLst>
                <a:ext uri="{FF2B5EF4-FFF2-40B4-BE49-F238E27FC236}">
                  <a16:creationId xmlns:a16="http://schemas.microsoft.com/office/drawing/2014/main" id="{BC89C6A5-CCFB-40DF-9924-18B1153D55A9}"/>
                </a:ext>
              </a:extLst>
            </p:cNvPr>
            <p:cNvSpPr/>
            <p:nvPr/>
          </p:nvSpPr>
          <p:spPr>
            <a:xfrm>
              <a:off x="2844901" y="875605"/>
              <a:ext cx="772590" cy="77258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5400" b="0" i="0" u="none" strike="noStrike" kern="0" cap="none" spc="0" normalizeH="0" baseline="0" noProof="0" dirty="0">
                <a:ln>
                  <a:noFill/>
                </a:ln>
                <a:solidFill>
                  <a:srgbClr val="FFFFFF"/>
                </a:solidFill>
                <a:effectLst/>
                <a:uLnTx/>
                <a:uFillTx/>
                <a:latin typeface="Comic Sans MS" panose="030F0702030302020204" pitchFamily="66" charset="0"/>
                <a:ea typeface="+mn-ea"/>
                <a:cs typeface="+mn-cs"/>
                <a:sym typeface="Arial"/>
              </a:endParaRPr>
            </a:p>
          </p:txBody>
        </p:sp>
        <p:sp>
          <p:nvSpPr>
            <p:cNvPr id="177" name="TextBox 176">
              <a:extLst>
                <a:ext uri="{FF2B5EF4-FFF2-40B4-BE49-F238E27FC236}">
                  <a16:creationId xmlns:a16="http://schemas.microsoft.com/office/drawing/2014/main" id="{179EDEB9-A3E2-446C-AD66-90DD67505F5B}"/>
                </a:ext>
              </a:extLst>
            </p:cNvPr>
            <p:cNvSpPr txBox="1"/>
            <p:nvPr/>
          </p:nvSpPr>
          <p:spPr>
            <a:xfrm>
              <a:off x="2907086" y="819823"/>
              <a:ext cx="601448" cy="92333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5400" b="0" i="0" u="none" strike="noStrike" kern="0" cap="none" spc="0" normalizeH="0" baseline="0" noProof="0" dirty="0">
                  <a:ln>
                    <a:noFill/>
                  </a:ln>
                  <a:solidFill>
                    <a:srgbClr val="000000"/>
                  </a:solidFill>
                  <a:effectLst/>
                  <a:uLnTx/>
                  <a:uFillTx/>
                  <a:latin typeface="Comic Sans MS" panose="030F0702030302020204" pitchFamily="66" charset="0"/>
                  <a:cs typeface="Arial"/>
                  <a:sym typeface="Arial"/>
                </a:rPr>
                <a:t>C</a:t>
              </a:r>
            </a:p>
          </p:txBody>
        </p:sp>
      </p:grpSp>
      <p:grpSp>
        <p:nvGrpSpPr>
          <p:cNvPr id="27" name="Group 26">
            <a:extLst>
              <a:ext uri="{FF2B5EF4-FFF2-40B4-BE49-F238E27FC236}">
                <a16:creationId xmlns:a16="http://schemas.microsoft.com/office/drawing/2014/main" id="{14435C9D-19FC-4651-96CF-C512609E4CE8}"/>
              </a:ext>
            </a:extLst>
          </p:cNvPr>
          <p:cNvGrpSpPr/>
          <p:nvPr/>
        </p:nvGrpSpPr>
        <p:grpSpPr>
          <a:xfrm>
            <a:off x="3669832" y="820442"/>
            <a:ext cx="772590" cy="923330"/>
            <a:chOff x="3669832" y="820442"/>
            <a:chExt cx="772590" cy="923330"/>
          </a:xfrm>
        </p:grpSpPr>
        <p:sp>
          <p:nvSpPr>
            <p:cNvPr id="172" name="Oval 171">
              <a:extLst>
                <a:ext uri="{FF2B5EF4-FFF2-40B4-BE49-F238E27FC236}">
                  <a16:creationId xmlns:a16="http://schemas.microsoft.com/office/drawing/2014/main" id="{B2AE07A1-DB86-4B28-883B-2EAAA25FDB7D}"/>
                </a:ext>
              </a:extLst>
            </p:cNvPr>
            <p:cNvSpPr/>
            <p:nvPr/>
          </p:nvSpPr>
          <p:spPr>
            <a:xfrm>
              <a:off x="3669832" y="875642"/>
              <a:ext cx="772590" cy="772589"/>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5400" b="0" i="0" u="none" strike="noStrike" kern="0" cap="none" spc="0" normalizeH="0" baseline="0" noProof="0" dirty="0">
                <a:ln>
                  <a:noFill/>
                </a:ln>
                <a:solidFill>
                  <a:srgbClr val="FFFFFF"/>
                </a:solidFill>
                <a:effectLst/>
                <a:uLnTx/>
                <a:uFillTx/>
                <a:latin typeface="Comic Sans MS" panose="030F0702030302020204" pitchFamily="66" charset="0"/>
                <a:ea typeface="+mn-ea"/>
                <a:cs typeface="+mn-cs"/>
                <a:sym typeface="Arial"/>
              </a:endParaRPr>
            </a:p>
          </p:txBody>
        </p:sp>
        <p:sp>
          <p:nvSpPr>
            <p:cNvPr id="178" name="TextBox 177">
              <a:extLst>
                <a:ext uri="{FF2B5EF4-FFF2-40B4-BE49-F238E27FC236}">
                  <a16:creationId xmlns:a16="http://schemas.microsoft.com/office/drawing/2014/main" id="{B93B64F5-D44D-488D-90D9-9FFF9D8E5430}"/>
                </a:ext>
              </a:extLst>
            </p:cNvPr>
            <p:cNvSpPr txBox="1"/>
            <p:nvPr/>
          </p:nvSpPr>
          <p:spPr>
            <a:xfrm>
              <a:off x="3751747" y="820442"/>
              <a:ext cx="684804" cy="92333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5400" b="0" i="0" u="none" strike="noStrike" kern="0" cap="none" spc="0" normalizeH="0" baseline="0" noProof="0" dirty="0">
                  <a:ln>
                    <a:noFill/>
                  </a:ln>
                  <a:solidFill>
                    <a:srgbClr val="000000"/>
                  </a:solidFill>
                  <a:effectLst/>
                  <a:uLnTx/>
                  <a:uFillTx/>
                  <a:latin typeface="Comic Sans MS" panose="030F0702030302020204" pitchFamily="66" charset="0"/>
                  <a:cs typeface="Arial"/>
                  <a:sym typeface="Arial"/>
                </a:rPr>
                <a:t>D</a:t>
              </a:r>
            </a:p>
          </p:txBody>
        </p:sp>
      </p:grpSp>
      <p:grpSp>
        <p:nvGrpSpPr>
          <p:cNvPr id="28" name="Group 27">
            <a:extLst>
              <a:ext uri="{FF2B5EF4-FFF2-40B4-BE49-F238E27FC236}">
                <a16:creationId xmlns:a16="http://schemas.microsoft.com/office/drawing/2014/main" id="{F2F38690-5F40-46F2-B7E8-E939DE03DCAE}"/>
              </a:ext>
            </a:extLst>
          </p:cNvPr>
          <p:cNvGrpSpPr/>
          <p:nvPr/>
        </p:nvGrpSpPr>
        <p:grpSpPr>
          <a:xfrm>
            <a:off x="4491724" y="827711"/>
            <a:ext cx="772590" cy="923330"/>
            <a:chOff x="4491724" y="827711"/>
            <a:chExt cx="772590" cy="923330"/>
          </a:xfrm>
        </p:grpSpPr>
        <p:sp>
          <p:nvSpPr>
            <p:cNvPr id="173" name="Oval 172">
              <a:extLst>
                <a:ext uri="{FF2B5EF4-FFF2-40B4-BE49-F238E27FC236}">
                  <a16:creationId xmlns:a16="http://schemas.microsoft.com/office/drawing/2014/main" id="{44EC2C24-3277-4FD1-9297-D1FC82F3C81B}"/>
                </a:ext>
              </a:extLst>
            </p:cNvPr>
            <p:cNvSpPr/>
            <p:nvPr/>
          </p:nvSpPr>
          <p:spPr>
            <a:xfrm>
              <a:off x="4491724" y="876130"/>
              <a:ext cx="772590" cy="772589"/>
            </a:xfrm>
            <a:prstGeom prst="ellipse">
              <a:avLst/>
            </a:prstGeom>
            <a:solidFill>
              <a:srgbClr val="C198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5400" b="0" i="0" u="none" strike="noStrike" kern="0" cap="none" spc="0" normalizeH="0" baseline="0" noProof="0" dirty="0">
                <a:ln>
                  <a:noFill/>
                </a:ln>
                <a:solidFill>
                  <a:srgbClr val="FFFFFF"/>
                </a:solidFill>
                <a:effectLst/>
                <a:uLnTx/>
                <a:uFillTx/>
                <a:latin typeface="Comic Sans MS" panose="030F0702030302020204" pitchFamily="66" charset="0"/>
                <a:ea typeface="+mn-ea"/>
                <a:cs typeface="+mn-cs"/>
                <a:sym typeface="Arial"/>
              </a:endParaRPr>
            </a:p>
          </p:txBody>
        </p:sp>
        <p:sp>
          <p:nvSpPr>
            <p:cNvPr id="180" name="TextBox 179">
              <a:extLst>
                <a:ext uri="{FF2B5EF4-FFF2-40B4-BE49-F238E27FC236}">
                  <a16:creationId xmlns:a16="http://schemas.microsoft.com/office/drawing/2014/main" id="{6F65A617-3550-49D0-9098-2E44886AA751}"/>
                </a:ext>
              </a:extLst>
            </p:cNvPr>
            <p:cNvSpPr txBox="1"/>
            <p:nvPr/>
          </p:nvSpPr>
          <p:spPr>
            <a:xfrm>
              <a:off x="4557405" y="827711"/>
              <a:ext cx="617478" cy="92333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5400" b="0" i="0" u="none" strike="noStrike" kern="0" cap="none" spc="0" normalizeH="0" baseline="0" noProof="0" dirty="0">
                  <a:ln>
                    <a:noFill/>
                  </a:ln>
                  <a:solidFill>
                    <a:srgbClr val="000000"/>
                  </a:solidFill>
                  <a:effectLst/>
                  <a:uLnTx/>
                  <a:uFillTx/>
                  <a:latin typeface="Comic Sans MS" panose="030F0702030302020204" pitchFamily="66" charset="0"/>
                  <a:cs typeface="Arial"/>
                  <a:sym typeface="Arial"/>
                </a:rPr>
                <a:t>E</a:t>
              </a:r>
            </a:p>
          </p:txBody>
        </p:sp>
      </p:grpSp>
      <p:grpSp>
        <p:nvGrpSpPr>
          <p:cNvPr id="29" name="Group 28">
            <a:extLst>
              <a:ext uri="{FF2B5EF4-FFF2-40B4-BE49-F238E27FC236}">
                <a16:creationId xmlns:a16="http://schemas.microsoft.com/office/drawing/2014/main" id="{2A6F0BFE-DE35-4735-A4F2-2B507A9817A6}"/>
              </a:ext>
            </a:extLst>
          </p:cNvPr>
          <p:cNvGrpSpPr/>
          <p:nvPr/>
        </p:nvGrpSpPr>
        <p:grpSpPr>
          <a:xfrm>
            <a:off x="5318845" y="819078"/>
            <a:ext cx="772590" cy="923330"/>
            <a:chOff x="5318845" y="819078"/>
            <a:chExt cx="772590" cy="923330"/>
          </a:xfrm>
        </p:grpSpPr>
        <p:sp>
          <p:nvSpPr>
            <p:cNvPr id="174" name="Oval 173">
              <a:extLst>
                <a:ext uri="{FF2B5EF4-FFF2-40B4-BE49-F238E27FC236}">
                  <a16:creationId xmlns:a16="http://schemas.microsoft.com/office/drawing/2014/main" id="{740F2595-1E77-422F-8E11-EA8C573056FD}"/>
                </a:ext>
              </a:extLst>
            </p:cNvPr>
            <p:cNvSpPr/>
            <p:nvPr/>
          </p:nvSpPr>
          <p:spPr>
            <a:xfrm>
              <a:off x="5318845" y="875492"/>
              <a:ext cx="772590" cy="772589"/>
            </a:xfrm>
            <a:prstGeom prst="ellipse">
              <a:avLst/>
            </a:prstGeom>
            <a:solidFill>
              <a:srgbClr val="4FD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5400" b="0" i="0" u="none" strike="noStrike" kern="0" cap="none" spc="0" normalizeH="0" baseline="0" noProof="0" dirty="0">
                <a:ln>
                  <a:noFill/>
                </a:ln>
                <a:solidFill>
                  <a:srgbClr val="FFFFFF"/>
                </a:solidFill>
                <a:effectLst/>
                <a:uLnTx/>
                <a:uFillTx/>
                <a:latin typeface="Comic Sans MS" panose="030F0702030302020204" pitchFamily="66" charset="0"/>
                <a:ea typeface="+mn-ea"/>
                <a:cs typeface="+mn-cs"/>
                <a:sym typeface="Arial"/>
              </a:endParaRPr>
            </a:p>
          </p:txBody>
        </p:sp>
        <p:sp>
          <p:nvSpPr>
            <p:cNvPr id="181" name="TextBox 180">
              <a:extLst>
                <a:ext uri="{FF2B5EF4-FFF2-40B4-BE49-F238E27FC236}">
                  <a16:creationId xmlns:a16="http://schemas.microsoft.com/office/drawing/2014/main" id="{064B90B7-824B-4475-A15D-84BD9C8A0EB7}"/>
                </a:ext>
              </a:extLst>
            </p:cNvPr>
            <p:cNvSpPr txBox="1"/>
            <p:nvPr/>
          </p:nvSpPr>
          <p:spPr>
            <a:xfrm>
              <a:off x="5422433" y="819078"/>
              <a:ext cx="604654" cy="92333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5400" b="0" i="0" u="none" strike="noStrike" kern="0" cap="none" spc="0" normalizeH="0" baseline="0" noProof="0" dirty="0">
                  <a:ln>
                    <a:noFill/>
                  </a:ln>
                  <a:solidFill>
                    <a:srgbClr val="000000"/>
                  </a:solidFill>
                  <a:effectLst/>
                  <a:uLnTx/>
                  <a:uFillTx/>
                  <a:latin typeface="Comic Sans MS" panose="030F0702030302020204" pitchFamily="66" charset="0"/>
                  <a:cs typeface="Arial"/>
                  <a:sym typeface="Arial"/>
                </a:rPr>
                <a:t>F</a:t>
              </a:r>
            </a:p>
          </p:txBody>
        </p:sp>
      </p:grpSp>
      <p:grpSp>
        <p:nvGrpSpPr>
          <p:cNvPr id="30" name="Group 29">
            <a:extLst>
              <a:ext uri="{FF2B5EF4-FFF2-40B4-BE49-F238E27FC236}">
                <a16:creationId xmlns:a16="http://schemas.microsoft.com/office/drawing/2014/main" id="{BA3A44F8-0FF9-45DA-8430-C9BF76143AF2}"/>
              </a:ext>
            </a:extLst>
          </p:cNvPr>
          <p:cNvGrpSpPr/>
          <p:nvPr/>
        </p:nvGrpSpPr>
        <p:grpSpPr>
          <a:xfrm>
            <a:off x="6143776" y="816868"/>
            <a:ext cx="772590" cy="923330"/>
            <a:chOff x="6143776" y="816868"/>
            <a:chExt cx="772590" cy="923330"/>
          </a:xfrm>
        </p:grpSpPr>
        <p:sp>
          <p:nvSpPr>
            <p:cNvPr id="175" name="Oval 174">
              <a:extLst>
                <a:ext uri="{FF2B5EF4-FFF2-40B4-BE49-F238E27FC236}">
                  <a16:creationId xmlns:a16="http://schemas.microsoft.com/office/drawing/2014/main" id="{AF3CADB1-A5EF-4012-A0E9-D4BA0A385BEC}"/>
                </a:ext>
              </a:extLst>
            </p:cNvPr>
            <p:cNvSpPr/>
            <p:nvPr/>
          </p:nvSpPr>
          <p:spPr>
            <a:xfrm>
              <a:off x="6143776" y="875529"/>
              <a:ext cx="772590" cy="772589"/>
            </a:xfrm>
            <a:prstGeom prst="ellipse">
              <a:avLst/>
            </a:prstGeom>
            <a:solidFill>
              <a:srgbClr val="FF6D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5400" b="0" i="0" u="none" strike="noStrike" kern="0" cap="none" spc="0" normalizeH="0" baseline="0" noProof="0" dirty="0">
                <a:ln>
                  <a:noFill/>
                </a:ln>
                <a:solidFill>
                  <a:srgbClr val="FFFFFF"/>
                </a:solidFill>
                <a:effectLst/>
                <a:uLnTx/>
                <a:uFillTx/>
                <a:latin typeface="Comic Sans MS" panose="030F0702030302020204" pitchFamily="66" charset="0"/>
                <a:ea typeface="+mn-ea"/>
                <a:cs typeface="+mn-cs"/>
                <a:sym typeface="Arial"/>
              </a:endParaRPr>
            </a:p>
          </p:txBody>
        </p:sp>
        <p:sp>
          <p:nvSpPr>
            <p:cNvPr id="182" name="TextBox 181">
              <a:extLst>
                <a:ext uri="{FF2B5EF4-FFF2-40B4-BE49-F238E27FC236}">
                  <a16:creationId xmlns:a16="http://schemas.microsoft.com/office/drawing/2014/main" id="{C81E9A1F-04A6-425D-AC09-52B144767FE3}"/>
                </a:ext>
              </a:extLst>
            </p:cNvPr>
            <p:cNvSpPr txBox="1"/>
            <p:nvPr/>
          </p:nvSpPr>
          <p:spPr>
            <a:xfrm>
              <a:off x="6189326" y="816868"/>
              <a:ext cx="655950" cy="92333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5400" b="0" i="0" u="none" strike="noStrike" kern="0" cap="none" spc="0" normalizeH="0" baseline="0" noProof="0" dirty="0">
                  <a:ln>
                    <a:noFill/>
                  </a:ln>
                  <a:solidFill>
                    <a:srgbClr val="000000"/>
                  </a:solidFill>
                  <a:effectLst/>
                  <a:uLnTx/>
                  <a:uFillTx/>
                  <a:latin typeface="Comic Sans MS" panose="030F0702030302020204" pitchFamily="66" charset="0"/>
                  <a:cs typeface="Arial"/>
                  <a:sym typeface="Arial"/>
                </a:rPr>
                <a:t>G</a:t>
              </a:r>
            </a:p>
          </p:txBody>
        </p:sp>
      </p:grpSp>
      <p:grpSp>
        <p:nvGrpSpPr>
          <p:cNvPr id="32" name="Group 31">
            <a:extLst>
              <a:ext uri="{FF2B5EF4-FFF2-40B4-BE49-F238E27FC236}">
                <a16:creationId xmlns:a16="http://schemas.microsoft.com/office/drawing/2014/main" id="{85F489AC-EEA1-4137-9674-C44B68DC7B8F}"/>
              </a:ext>
            </a:extLst>
          </p:cNvPr>
          <p:cNvGrpSpPr/>
          <p:nvPr/>
        </p:nvGrpSpPr>
        <p:grpSpPr>
          <a:xfrm>
            <a:off x="1190399" y="1844629"/>
            <a:ext cx="772590" cy="923330"/>
            <a:chOff x="1190399" y="1844629"/>
            <a:chExt cx="772590" cy="923330"/>
          </a:xfrm>
        </p:grpSpPr>
        <p:sp>
          <p:nvSpPr>
            <p:cNvPr id="195" name="Oval 194">
              <a:extLst>
                <a:ext uri="{FF2B5EF4-FFF2-40B4-BE49-F238E27FC236}">
                  <a16:creationId xmlns:a16="http://schemas.microsoft.com/office/drawing/2014/main" id="{B5A76B33-08AB-486B-8D99-330763B701C1}"/>
                </a:ext>
              </a:extLst>
            </p:cNvPr>
            <p:cNvSpPr/>
            <p:nvPr/>
          </p:nvSpPr>
          <p:spPr>
            <a:xfrm>
              <a:off x="1190399" y="1901755"/>
              <a:ext cx="772590" cy="772589"/>
            </a:xfrm>
            <a:prstGeom prst="ellipse">
              <a:avLst/>
            </a:prstGeom>
            <a:solidFill>
              <a:srgbClr val="FFCF37"/>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5400" b="0" i="0" u="none" strike="noStrike" kern="0" cap="none" spc="0" normalizeH="0" baseline="0" noProof="0" dirty="0">
                <a:ln>
                  <a:noFill/>
                </a:ln>
                <a:solidFill>
                  <a:srgbClr val="FFFFFF"/>
                </a:solidFill>
                <a:effectLst/>
                <a:uLnTx/>
                <a:uFillTx/>
                <a:latin typeface="Comic Sans MS" panose="030F0702030302020204" pitchFamily="66" charset="0"/>
                <a:ea typeface="+mn-ea"/>
                <a:cs typeface="+mn-cs"/>
                <a:sym typeface="Arial"/>
              </a:endParaRPr>
            </a:p>
          </p:txBody>
        </p:sp>
        <p:sp>
          <p:nvSpPr>
            <p:cNvPr id="202" name="TextBox 201">
              <a:extLst>
                <a:ext uri="{FF2B5EF4-FFF2-40B4-BE49-F238E27FC236}">
                  <a16:creationId xmlns:a16="http://schemas.microsoft.com/office/drawing/2014/main" id="{FC475053-F9AD-4A43-83CF-AFD83155A836}"/>
                </a:ext>
              </a:extLst>
            </p:cNvPr>
            <p:cNvSpPr txBox="1"/>
            <p:nvPr/>
          </p:nvSpPr>
          <p:spPr>
            <a:xfrm>
              <a:off x="1225167" y="1844629"/>
              <a:ext cx="716864" cy="92333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5400" b="0" i="0" u="none" strike="noStrike" kern="0" cap="none" spc="0" normalizeH="0" baseline="0" noProof="0" dirty="0">
                  <a:ln>
                    <a:noFill/>
                  </a:ln>
                  <a:solidFill>
                    <a:srgbClr val="000000"/>
                  </a:solidFill>
                  <a:effectLst/>
                  <a:uLnTx/>
                  <a:uFillTx/>
                  <a:latin typeface="Comic Sans MS" panose="030F0702030302020204" pitchFamily="66" charset="0"/>
                  <a:cs typeface="Arial"/>
                  <a:sym typeface="Arial"/>
                </a:rPr>
                <a:t>H</a:t>
              </a:r>
            </a:p>
          </p:txBody>
        </p:sp>
      </p:grpSp>
      <p:grpSp>
        <p:nvGrpSpPr>
          <p:cNvPr id="33" name="Group 32">
            <a:extLst>
              <a:ext uri="{FF2B5EF4-FFF2-40B4-BE49-F238E27FC236}">
                <a16:creationId xmlns:a16="http://schemas.microsoft.com/office/drawing/2014/main" id="{930CB3DF-0A33-40FC-B9F1-5D382AA85ED1}"/>
              </a:ext>
            </a:extLst>
          </p:cNvPr>
          <p:cNvGrpSpPr/>
          <p:nvPr/>
        </p:nvGrpSpPr>
        <p:grpSpPr>
          <a:xfrm>
            <a:off x="2019579" y="1832395"/>
            <a:ext cx="772590" cy="923330"/>
            <a:chOff x="2019579" y="1832395"/>
            <a:chExt cx="772590" cy="923330"/>
          </a:xfrm>
        </p:grpSpPr>
        <p:sp>
          <p:nvSpPr>
            <p:cNvPr id="196" name="Oval 195">
              <a:extLst>
                <a:ext uri="{FF2B5EF4-FFF2-40B4-BE49-F238E27FC236}">
                  <a16:creationId xmlns:a16="http://schemas.microsoft.com/office/drawing/2014/main" id="{C6AABC24-6F19-47F7-854A-03E13B493B92}"/>
                </a:ext>
              </a:extLst>
            </p:cNvPr>
            <p:cNvSpPr/>
            <p:nvPr/>
          </p:nvSpPr>
          <p:spPr>
            <a:xfrm>
              <a:off x="2019579" y="1900955"/>
              <a:ext cx="772590" cy="772589"/>
            </a:xfrm>
            <a:prstGeom prst="ellipse">
              <a:avLst/>
            </a:prstGeom>
            <a:solidFill>
              <a:srgbClr val="FCAED3"/>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5400" b="0" i="0" u="none" strike="noStrike" kern="0" cap="none" spc="0" normalizeH="0" baseline="0" noProof="0" dirty="0">
                <a:ln>
                  <a:noFill/>
                </a:ln>
                <a:solidFill>
                  <a:srgbClr val="FFFFFF"/>
                </a:solidFill>
                <a:effectLst/>
                <a:uLnTx/>
                <a:uFillTx/>
                <a:latin typeface="Comic Sans MS" panose="030F0702030302020204" pitchFamily="66" charset="0"/>
                <a:ea typeface="+mn-ea"/>
                <a:cs typeface="+mn-cs"/>
                <a:sym typeface="Arial"/>
              </a:endParaRPr>
            </a:p>
          </p:txBody>
        </p:sp>
        <p:sp>
          <p:nvSpPr>
            <p:cNvPr id="203" name="TextBox 202">
              <a:extLst>
                <a:ext uri="{FF2B5EF4-FFF2-40B4-BE49-F238E27FC236}">
                  <a16:creationId xmlns:a16="http://schemas.microsoft.com/office/drawing/2014/main" id="{C9FE55AF-8683-42C7-917D-2EB74F334D0E}"/>
                </a:ext>
              </a:extLst>
            </p:cNvPr>
            <p:cNvSpPr txBox="1"/>
            <p:nvPr/>
          </p:nvSpPr>
          <p:spPr>
            <a:xfrm>
              <a:off x="2128914" y="1832395"/>
              <a:ext cx="562975" cy="92333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5400" b="0" i="0" u="none" strike="noStrike" kern="0" cap="none" spc="0" normalizeH="0" baseline="0" noProof="0" dirty="0">
                  <a:ln>
                    <a:noFill/>
                  </a:ln>
                  <a:solidFill>
                    <a:srgbClr val="000000"/>
                  </a:solidFill>
                  <a:effectLst/>
                  <a:uLnTx/>
                  <a:uFillTx/>
                  <a:latin typeface="Comic Sans MS" panose="030F0702030302020204" pitchFamily="66" charset="0"/>
                  <a:cs typeface="Arial"/>
                  <a:sym typeface="Arial"/>
                </a:rPr>
                <a:t>I</a:t>
              </a:r>
            </a:p>
          </p:txBody>
        </p:sp>
      </p:grpSp>
      <p:grpSp>
        <p:nvGrpSpPr>
          <p:cNvPr id="34" name="Group 33">
            <a:extLst>
              <a:ext uri="{FF2B5EF4-FFF2-40B4-BE49-F238E27FC236}">
                <a16:creationId xmlns:a16="http://schemas.microsoft.com/office/drawing/2014/main" id="{E1B955C8-EFB3-4A3F-B952-4EA6A2000CB6}"/>
              </a:ext>
            </a:extLst>
          </p:cNvPr>
          <p:cNvGrpSpPr/>
          <p:nvPr/>
        </p:nvGrpSpPr>
        <p:grpSpPr>
          <a:xfrm>
            <a:off x="2842451" y="1853754"/>
            <a:ext cx="772590" cy="923330"/>
            <a:chOff x="2842451" y="1853754"/>
            <a:chExt cx="772590" cy="923330"/>
          </a:xfrm>
        </p:grpSpPr>
        <p:sp>
          <p:nvSpPr>
            <p:cNvPr id="197" name="Oval 196">
              <a:extLst>
                <a:ext uri="{FF2B5EF4-FFF2-40B4-BE49-F238E27FC236}">
                  <a16:creationId xmlns:a16="http://schemas.microsoft.com/office/drawing/2014/main" id="{2C90DAE3-9A1A-44AD-B76F-9D142C3A32D2}"/>
                </a:ext>
              </a:extLst>
            </p:cNvPr>
            <p:cNvSpPr/>
            <p:nvPr/>
          </p:nvSpPr>
          <p:spPr>
            <a:xfrm>
              <a:off x="2842451" y="1901154"/>
              <a:ext cx="772590" cy="772589"/>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5400" b="0" i="0" u="none" strike="noStrike" kern="0" cap="none" spc="0" normalizeH="0" baseline="0" noProof="0" dirty="0">
                <a:ln>
                  <a:noFill/>
                </a:ln>
                <a:solidFill>
                  <a:srgbClr val="FFFFFF"/>
                </a:solidFill>
                <a:effectLst/>
                <a:uLnTx/>
                <a:uFillTx/>
                <a:latin typeface="Comic Sans MS" panose="030F0702030302020204" pitchFamily="66" charset="0"/>
                <a:ea typeface="+mn-ea"/>
                <a:cs typeface="+mn-cs"/>
                <a:sym typeface="Arial"/>
              </a:endParaRPr>
            </a:p>
          </p:txBody>
        </p:sp>
        <p:sp>
          <p:nvSpPr>
            <p:cNvPr id="204" name="TextBox 203">
              <a:extLst>
                <a:ext uri="{FF2B5EF4-FFF2-40B4-BE49-F238E27FC236}">
                  <a16:creationId xmlns:a16="http://schemas.microsoft.com/office/drawing/2014/main" id="{35AA660B-E9C4-4EA1-A331-CCBFF666DC0F}"/>
                </a:ext>
              </a:extLst>
            </p:cNvPr>
            <p:cNvSpPr txBox="1"/>
            <p:nvPr/>
          </p:nvSpPr>
          <p:spPr>
            <a:xfrm>
              <a:off x="2906211" y="1853754"/>
              <a:ext cx="644728" cy="92333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5400" b="0" i="0" u="none" strike="noStrike" kern="0" cap="none" spc="0" normalizeH="0" baseline="0" noProof="0" dirty="0">
                  <a:ln>
                    <a:noFill/>
                  </a:ln>
                  <a:solidFill>
                    <a:srgbClr val="000000"/>
                  </a:solidFill>
                  <a:effectLst/>
                  <a:uLnTx/>
                  <a:uFillTx/>
                  <a:latin typeface="Comic Sans MS" panose="030F0702030302020204" pitchFamily="66" charset="0"/>
                  <a:cs typeface="Arial"/>
                  <a:sym typeface="Arial"/>
                </a:rPr>
                <a:t>J</a:t>
              </a:r>
            </a:p>
          </p:txBody>
        </p:sp>
      </p:grpSp>
      <p:grpSp>
        <p:nvGrpSpPr>
          <p:cNvPr id="35" name="Group 34">
            <a:extLst>
              <a:ext uri="{FF2B5EF4-FFF2-40B4-BE49-F238E27FC236}">
                <a16:creationId xmlns:a16="http://schemas.microsoft.com/office/drawing/2014/main" id="{62F98C8A-D04A-4952-9C84-CB533EAA1505}"/>
              </a:ext>
            </a:extLst>
          </p:cNvPr>
          <p:cNvGrpSpPr/>
          <p:nvPr/>
        </p:nvGrpSpPr>
        <p:grpSpPr>
          <a:xfrm>
            <a:off x="3667382" y="1844629"/>
            <a:ext cx="772590" cy="923330"/>
            <a:chOff x="3667382" y="1844629"/>
            <a:chExt cx="772590" cy="923330"/>
          </a:xfrm>
        </p:grpSpPr>
        <p:sp>
          <p:nvSpPr>
            <p:cNvPr id="198" name="Oval 197">
              <a:extLst>
                <a:ext uri="{FF2B5EF4-FFF2-40B4-BE49-F238E27FC236}">
                  <a16:creationId xmlns:a16="http://schemas.microsoft.com/office/drawing/2014/main" id="{B96E49E2-5DE2-4B1A-B1E1-9E143ADCE036}"/>
                </a:ext>
              </a:extLst>
            </p:cNvPr>
            <p:cNvSpPr/>
            <p:nvPr/>
          </p:nvSpPr>
          <p:spPr>
            <a:xfrm>
              <a:off x="3667382" y="1901191"/>
              <a:ext cx="772590" cy="772589"/>
            </a:xfrm>
            <a:prstGeom prst="ellipse">
              <a:avLst/>
            </a:prstGeom>
            <a:solidFill>
              <a:srgbClr val="C198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5400" b="0" i="0" u="none" strike="noStrike" kern="0" cap="none" spc="0" normalizeH="0" baseline="0" noProof="0" dirty="0">
                <a:ln>
                  <a:noFill/>
                </a:ln>
                <a:solidFill>
                  <a:srgbClr val="FFFFFF"/>
                </a:solidFill>
                <a:effectLst/>
                <a:uLnTx/>
                <a:uFillTx/>
                <a:latin typeface="Comic Sans MS" panose="030F0702030302020204" pitchFamily="66" charset="0"/>
                <a:ea typeface="+mn-ea"/>
                <a:cs typeface="+mn-cs"/>
                <a:sym typeface="Arial"/>
              </a:endParaRPr>
            </a:p>
          </p:txBody>
        </p:sp>
        <p:sp>
          <p:nvSpPr>
            <p:cNvPr id="207" name="TextBox 206">
              <a:extLst>
                <a:ext uri="{FF2B5EF4-FFF2-40B4-BE49-F238E27FC236}">
                  <a16:creationId xmlns:a16="http://schemas.microsoft.com/office/drawing/2014/main" id="{53DE4FBD-679A-4E49-B6A0-C0A5D43E04D0}"/>
                </a:ext>
              </a:extLst>
            </p:cNvPr>
            <p:cNvSpPr txBox="1"/>
            <p:nvPr/>
          </p:nvSpPr>
          <p:spPr>
            <a:xfrm>
              <a:off x="3740468" y="1844629"/>
              <a:ext cx="607859" cy="92333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5400" b="0" i="0" u="none" strike="noStrike" kern="0" cap="none" spc="0" normalizeH="0" baseline="0" noProof="0" dirty="0">
                  <a:ln>
                    <a:noFill/>
                  </a:ln>
                  <a:solidFill>
                    <a:srgbClr val="000000"/>
                  </a:solidFill>
                  <a:effectLst/>
                  <a:uLnTx/>
                  <a:uFillTx/>
                  <a:latin typeface="Comic Sans MS" panose="030F0702030302020204" pitchFamily="66" charset="0"/>
                  <a:cs typeface="Arial"/>
                  <a:sym typeface="Arial"/>
                </a:rPr>
                <a:t>K</a:t>
              </a:r>
            </a:p>
          </p:txBody>
        </p:sp>
      </p:grpSp>
      <p:grpSp>
        <p:nvGrpSpPr>
          <p:cNvPr id="36" name="Group 35">
            <a:extLst>
              <a:ext uri="{FF2B5EF4-FFF2-40B4-BE49-F238E27FC236}">
                <a16:creationId xmlns:a16="http://schemas.microsoft.com/office/drawing/2014/main" id="{D5B55A20-0178-41A0-A71B-1B8ABE2AADB6}"/>
              </a:ext>
            </a:extLst>
          </p:cNvPr>
          <p:cNvGrpSpPr/>
          <p:nvPr/>
        </p:nvGrpSpPr>
        <p:grpSpPr>
          <a:xfrm>
            <a:off x="4489274" y="1845028"/>
            <a:ext cx="772590" cy="923330"/>
            <a:chOff x="4489274" y="1845028"/>
            <a:chExt cx="772590" cy="923330"/>
          </a:xfrm>
        </p:grpSpPr>
        <p:sp>
          <p:nvSpPr>
            <p:cNvPr id="199" name="Oval 198">
              <a:extLst>
                <a:ext uri="{FF2B5EF4-FFF2-40B4-BE49-F238E27FC236}">
                  <a16:creationId xmlns:a16="http://schemas.microsoft.com/office/drawing/2014/main" id="{6DDDEB4D-10B5-40E0-8562-EB9F0BCED5FA}"/>
                </a:ext>
              </a:extLst>
            </p:cNvPr>
            <p:cNvSpPr/>
            <p:nvPr/>
          </p:nvSpPr>
          <p:spPr>
            <a:xfrm>
              <a:off x="4489274" y="1901679"/>
              <a:ext cx="772590" cy="772589"/>
            </a:xfrm>
            <a:prstGeom prst="ellipse">
              <a:avLst/>
            </a:prstGeom>
            <a:solidFill>
              <a:srgbClr val="4FD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5400" b="0" i="0" u="none" strike="noStrike" kern="0" cap="none" spc="0" normalizeH="0" baseline="0" noProof="0" dirty="0">
                <a:ln>
                  <a:noFill/>
                </a:ln>
                <a:solidFill>
                  <a:srgbClr val="FFFFFF"/>
                </a:solidFill>
                <a:effectLst/>
                <a:uLnTx/>
                <a:uFillTx/>
                <a:latin typeface="Comic Sans MS" panose="030F0702030302020204" pitchFamily="66" charset="0"/>
                <a:ea typeface="+mn-ea"/>
                <a:cs typeface="+mn-cs"/>
                <a:sym typeface="Arial"/>
              </a:endParaRPr>
            </a:p>
          </p:txBody>
        </p:sp>
        <p:sp>
          <p:nvSpPr>
            <p:cNvPr id="209" name="TextBox 208">
              <a:extLst>
                <a:ext uri="{FF2B5EF4-FFF2-40B4-BE49-F238E27FC236}">
                  <a16:creationId xmlns:a16="http://schemas.microsoft.com/office/drawing/2014/main" id="{E4D434FD-9C6E-4D2D-A952-62D2A82F00B3}"/>
                </a:ext>
              </a:extLst>
            </p:cNvPr>
            <p:cNvSpPr txBox="1"/>
            <p:nvPr/>
          </p:nvSpPr>
          <p:spPr>
            <a:xfrm>
              <a:off x="4617177" y="1845028"/>
              <a:ext cx="566182" cy="92333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5400" b="0" i="0" u="none" strike="noStrike" kern="0" cap="none" spc="0" normalizeH="0" baseline="0" noProof="0" dirty="0">
                  <a:ln>
                    <a:noFill/>
                  </a:ln>
                  <a:solidFill>
                    <a:srgbClr val="000000"/>
                  </a:solidFill>
                  <a:effectLst/>
                  <a:uLnTx/>
                  <a:uFillTx/>
                  <a:latin typeface="Comic Sans MS" panose="030F0702030302020204" pitchFamily="66" charset="0"/>
                  <a:cs typeface="Arial"/>
                  <a:sym typeface="Arial"/>
                </a:rPr>
                <a:t>L</a:t>
              </a:r>
            </a:p>
          </p:txBody>
        </p:sp>
      </p:grpSp>
      <p:grpSp>
        <p:nvGrpSpPr>
          <p:cNvPr id="37" name="Group 36">
            <a:extLst>
              <a:ext uri="{FF2B5EF4-FFF2-40B4-BE49-F238E27FC236}">
                <a16:creationId xmlns:a16="http://schemas.microsoft.com/office/drawing/2014/main" id="{48C2ACAC-AC2E-4A07-9232-1D7EE632D0BB}"/>
              </a:ext>
            </a:extLst>
          </p:cNvPr>
          <p:cNvGrpSpPr/>
          <p:nvPr/>
        </p:nvGrpSpPr>
        <p:grpSpPr>
          <a:xfrm>
            <a:off x="5305603" y="1805646"/>
            <a:ext cx="795411" cy="923330"/>
            <a:chOff x="5305603" y="1805646"/>
            <a:chExt cx="795411" cy="923330"/>
          </a:xfrm>
        </p:grpSpPr>
        <p:sp>
          <p:nvSpPr>
            <p:cNvPr id="200" name="Oval 199">
              <a:extLst>
                <a:ext uri="{FF2B5EF4-FFF2-40B4-BE49-F238E27FC236}">
                  <a16:creationId xmlns:a16="http://schemas.microsoft.com/office/drawing/2014/main" id="{925CCA24-4F1A-400A-92D0-71CD2D1B18FB}"/>
                </a:ext>
              </a:extLst>
            </p:cNvPr>
            <p:cNvSpPr/>
            <p:nvPr/>
          </p:nvSpPr>
          <p:spPr>
            <a:xfrm>
              <a:off x="5316395" y="1901041"/>
              <a:ext cx="772590" cy="772589"/>
            </a:xfrm>
            <a:prstGeom prst="ellipse">
              <a:avLst/>
            </a:prstGeom>
            <a:solidFill>
              <a:srgbClr val="FF6D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5400" b="0" i="0" u="none" strike="noStrike" kern="0" cap="none" spc="0" normalizeH="0" baseline="0" noProof="0" dirty="0">
                <a:ln>
                  <a:noFill/>
                </a:ln>
                <a:solidFill>
                  <a:srgbClr val="FFFFFF"/>
                </a:solidFill>
                <a:effectLst/>
                <a:uLnTx/>
                <a:uFillTx/>
                <a:latin typeface="Comic Sans MS" panose="030F0702030302020204" pitchFamily="66" charset="0"/>
                <a:ea typeface="+mn-ea"/>
                <a:cs typeface="+mn-cs"/>
                <a:sym typeface="Arial"/>
              </a:endParaRPr>
            </a:p>
          </p:txBody>
        </p:sp>
        <p:sp>
          <p:nvSpPr>
            <p:cNvPr id="210" name="TextBox 209">
              <a:extLst>
                <a:ext uri="{FF2B5EF4-FFF2-40B4-BE49-F238E27FC236}">
                  <a16:creationId xmlns:a16="http://schemas.microsoft.com/office/drawing/2014/main" id="{D945B2BF-9C3A-4B59-89C2-C18EFD64FE1B}"/>
                </a:ext>
              </a:extLst>
            </p:cNvPr>
            <p:cNvSpPr txBox="1"/>
            <p:nvPr/>
          </p:nvSpPr>
          <p:spPr>
            <a:xfrm>
              <a:off x="5305603" y="1805646"/>
              <a:ext cx="795411" cy="92333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5400" b="0" i="0" u="none" strike="noStrike" kern="0" cap="none" spc="0" normalizeH="0" baseline="0" noProof="0" dirty="0">
                  <a:ln>
                    <a:noFill/>
                  </a:ln>
                  <a:solidFill>
                    <a:srgbClr val="000000"/>
                  </a:solidFill>
                  <a:effectLst/>
                  <a:uLnTx/>
                  <a:uFillTx/>
                  <a:latin typeface="Comic Sans MS" panose="030F0702030302020204" pitchFamily="66" charset="0"/>
                  <a:cs typeface="Arial"/>
                  <a:sym typeface="Arial"/>
                </a:rPr>
                <a:t>M</a:t>
              </a:r>
            </a:p>
          </p:txBody>
        </p:sp>
      </p:grpSp>
      <p:grpSp>
        <p:nvGrpSpPr>
          <p:cNvPr id="38" name="Group 37">
            <a:extLst>
              <a:ext uri="{FF2B5EF4-FFF2-40B4-BE49-F238E27FC236}">
                <a16:creationId xmlns:a16="http://schemas.microsoft.com/office/drawing/2014/main" id="{AD3A9892-44F6-4EA9-82CA-481288C58984}"/>
              </a:ext>
            </a:extLst>
          </p:cNvPr>
          <p:cNvGrpSpPr/>
          <p:nvPr/>
        </p:nvGrpSpPr>
        <p:grpSpPr>
          <a:xfrm>
            <a:off x="6141326" y="1837097"/>
            <a:ext cx="772590" cy="923330"/>
            <a:chOff x="6141326" y="1837097"/>
            <a:chExt cx="772590" cy="923330"/>
          </a:xfrm>
        </p:grpSpPr>
        <p:sp>
          <p:nvSpPr>
            <p:cNvPr id="201" name="Oval 200">
              <a:extLst>
                <a:ext uri="{FF2B5EF4-FFF2-40B4-BE49-F238E27FC236}">
                  <a16:creationId xmlns:a16="http://schemas.microsoft.com/office/drawing/2014/main" id="{A30D19B4-3F9D-4B7E-88A2-CB77F6C9F671}"/>
                </a:ext>
              </a:extLst>
            </p:cNvPr>
            <p:cNvSpPr/>
            <p:nvPr/>
          </p:nvSpPr>
          <p:spPr>
            <a:xfrm>
              <a:off x="6141326" y="1901078"/>
              <a:ext cx="772590" cy="772589"/>
            </a:xfrm>
            <a:prstGeom prst="ellipse">
              <a:avLst/>
            </a:prstGeom>
            <a:solidFill>
              <a:srgbClr val="FFCF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5400" b="0" i="0" u="none" strike="noStrike" kern="0" cap="none" spc="0" normalizeH="0" baseline="0" noProof="0" dirty="0">
                <a:ln>
                  <a:noFill/>
                </a:ln>
                <a:solidFill>
                  <a:srgbClr val="FFFFFF"/>
                </a:solidFill>
                <a:effectLst/>
                <a:uLnTx/>
                <a:uFillTx/>
                <a:latin typeface="Comic Sans MS" panose="030F0702030302020204" pitchFamily="66" charset="0"/>
                <a:ea typeface="+mn-ea"/>
                <a:cs typeface="+mn-cs"/>
                <a:sym typeface="Arial"/>
              </a:endParaRPr>
            </a:p>
          </p:txBody>
        </p:sp>
        <p:sp>
          <p:nvSpPr>
            <p:cNvPr id="211" name="TextBox 210">
              <a:extLst>
                <a:ext uri="{FF2B5EF4-FFF2-40B4-BE49-F238E27FC236}">
                  <a16:creationId xmlns:a16="http://schemas.microsoft.com/office/drawing/2014/main" id="{CD1DFFBE-3AB9-479B-B408-DFE05B8BE4D1}"/>
                </a:ext>
              </a:extLst>
            </p:cNvPr>
            <p:cNvSpPr txBox="1"/>
            <p:nvPr/>
          </p:nvSpPr>
          <p:spPr>
            <a:xfrm>
              <a:off x="6163136" y="1837097"/>
              <a:ext cx="736100" cy="92333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5400" b="0" i="0" u="none" strike="noStrike" kern="0" cap="none" spc="0" normalizeH="0" baseline="0" noProof="0" dirty="0">
                  <a:ln>
                    <a:noFill/>
                  </a:ln>
                  <a:solidFill>
                    <a:srgbClr val="000000"/>
                  </a:solidFill>
                  <a:effectLst/>
                  <a:uLnTx/>
                  <a:uFillTx/>
                  <a:latin typeface="Comic Sans MS" panose="030F0702030302020204" pitchFamily="66" charset="0"/>
                  <a:cs typeface="Arial"/>
                  <a:sym typeface="Arial"/>
                </a:rPr>
                <a:t>N</a:t>
              </a:r>
            </a:p>
          </p:txBody>
        </p:sp>
      </p:grpSp>
      <p:grpSp>
        <p:nvGrpSpPr>
          <p:cNvPr id="39" name="Group 38">
            <a:extLst>
              <a:ext uri="{FF2B5EF4-FFF2-40B4-BE49-F238E27FC236}">
                <a16:creationId xmlns:a16="http://schemas.microsoft.com/office/drawing/2014/main" id="{0CEF28D6-150A-46F9-9939-E7541754BBDD}"/>
              </a:ext>
            </a:extLst>
          </p:cNvPr>
          <p:cNvGrpSpPr/>
          <p:nvPr/>
        </p:nvGrpSpPr>
        <p:grpSpPr>
          <a:xfrm>
            <a:off x="1190399" y="2866336"/>
            <a:ext cx="772590" cy="923330"/>
            <a:chOff x="1190399" y="2866336"/>
            <a:chExt cx="772590" cy="923330"/>
          </a:xfrm>
        </p:grpSpPr>
        <p:sp>
          <p:nvSpPr>
            <p:cNvPr id="221" name="Oval 220">
              <a:extLst>
                <a:ext uri="{FF2B5EF4-FFF2-40B4-BE49-F238E27FC236}">
                  <a16:creationId xmlns:a16="http://schemas.microsoft.com/office/drawing/2014/main" id="{F2B68AE8-1ACF-447E-8E19-A50CB5ABB580}"/>
                </a:ext>
              </a:extLst>
            </p:cNvPr>
            <p:cNvSpPr/>
            <p:nvPr/>
          </p:nvSpPr>
          <p:spPr>
            <a:xfrm>
              <a:off x="1190399" y="2930376"/>
              <a:ext cx="772590" cy="772589"/>
            </a:xfrm>
            <a:prstGeom prst="ellipse">
              <a:avLst/>
            </a:prstGeom>
            <a:solidFill>
              <a:srgbClr val="FCAED3"/>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5400" b="0" i="0" u="none" strike="noStrike" kern="0" cap="none" spc="0" normalizeH="0" baseline="0" noProof="0" dirty="0">
                <a:ln>
                  <a:noFill/>
                </a:ln>
                <a:solidFill>
                  <a:srgbClr val="FFFFFF"/>
                </a:solidFill>
                <a:effectLst/>
                <a:uLnTx/>
                <a:uFillTx/>
                <a:latin typeface="Comic Sans MS" panose="030F0702030302020204" pitchFamily="66" charset="0"/>
                <a:ea typeface="+mn-ea"/>
                <a:cs typeface="+mn-cs"/>
                <a:sym typeface="Arial"/>
              </a:endParaRPr>
            </a:p>
          </p:txBody>
        </p:sp>
        <p:sp>
          <p:nvSpPr>
            <p:cNvPr id="228" name="TextBox 227">
              <a:extLst>
                <a:ext uri="{FF2B5EF4-FFF2-40B4-BE49-F238E27FC236}">
                  <a16:creationId xmlns:a16="http://schemas.microsoft.com/office/drawing/2014/main" id="{4B97CB9B-F97E-4EDD-96EB-46655B110840}"/>
                </a:ext>
              </a:extLst>
            </p:cNvPr>
            <p:cNvSpPr txBox="1"/>
            <p:nvPr/>
          </p:nvSpPr>
          <p:spPr>
            <a:xfrm>
              <a:off x="1207433" y="2866336"/>
              <a:ext cx="737702" cy="92333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5400" b="0" i="0" u="none" strike="noStrike" kern="0" cap="none" spc="0" normalizeH="0" baseline="0" noProof="0" dirty="0">
                  <a:ln>
                    <a:noFill/>
                  </a:ln>
                  <a:solidFill>
                    <a:srgbClr val="000000"/>
                  </a:solidFill>
                  <a:effectLst/>
                  <a:uLnTx/>
                  <a:uFillTx/>
                  <a:latin typeface="Comic Sans MS" panose="030F0702030302020204" pitchFamily="66" charset="0"/>
                  <a:cs typeface="Arial"/>
                  <a:sym typeface="Arial"/>
                </a:rPr>
                <a:t>O</a:t>
              </a:r>
            </a:p>
          </p:txBody>
        </p:sp>
      </p:grpSp>
      <p:grpSp>
        <p:nvGrpSpPr>
          <p:cNvPr id="40" name="Group 39">
            <a:extLst>
              <a:ext uri="{FF2B5EF4-FFF2-40B4-BE49-F238E27FC236}">
                <a16:creationId xmlns:a16="http://schemas.microsoft.com/office/drawing/2014/main" id="{8225B1B1-7E94-42A8-A048-7FF3A16C250E}"/>
              </a:ext>
            </a:extLst>
          </p:cNvPr>
          <p:cNvGrpSpPr/>
          <p:nvPr/>
        </p:nvGrpSpPr>
        <p:grpSpPr>
          <a:xfrm>
            <a:off x="2019579" y="2875363"/>
            <a:ext cx="772590" cy="923330"/>
            <a:chOff x="2019579" y="2875363"/>
            <a:chExt cx="772590" cy="923330"/>
          </a:xfrm>
        </p:grpSpPr>
        <p:sp>
          <p:nvSpPr>
            <p:cNvPr id="222" name="Oval 221">
              <a:extLst>
                <a:ext uri="{FF2B5EF4-FFF2-40B4-BE49-F238E27FC236}">
                  <a16:creationId xmlns:a16="http://schemas.microsoft.com/office/drawing/2014/main" id="{7BE5708F-89B1-4B5C-8939-5C77C44E4D9B}"/>
                </a:ext>
              </a:extLst>
            </p:cNvPr>
            <p:cNvSpPr/>
            <p:nvPr/>
          </p:nvSpPr>
          <p:spPr>
            <a:xfrm>
              <a:off x="2019579" y="2929576"/>
              <a:ext cx="772590" cy="772589"/>
            </a:xfrm>
            <a:prstGeom prst="ellipse">
              <a:avLst/>
            </a:prstGeom>
            <a:solidFill>
              <a:srgbClr val="92D050"/>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5400" b="0" i="0" u="none" strike="noStrike" kern="0" cap="none" spc="0" normalizeH="0" baseline="0" noProof="0" dirty="0">
                <a:ln>
                  <a:noFill/>
                </a:ln>
                <a:solidFill>
                  <a:srgbClr val="FFFFFF"/>
                </a:solidFill>
                <a:effectLst/>
                <a:uLnTx/>
                <a:uFillTx/>
                <a:latin typeface="Comic Sans MS" panose="030F0702030302020204" pitchFamily="66" charset="0"/>
                <a:ea typeface="+mn-ea"/>
                <a:cs typeface="+mn-cs"/>
                <a:sym typeface="Arial"/>
              </a:endParaRPr>
            </a:p>
          </p:txBody>
        </p:sp>
        <p:sp>
          <p:nvSpPr>
            <p:cNvPr id="229" name="TextBox 228">
              <a:extLst>
                <a:ext uri="{FF2B5EF4-FFF2-40B4-BE49-F238E27FC236}">
                  <a16:creationId xmlns:a16="http://schemas.microsoft.com/office/drawing/2014/main" id="{3B50EC32-87B0-4782-B3E9-B479C60D9BD1}"/>
                </a:ext>
              </a:extLst>
            </p:cNvPr>
            <p:cNvSpPr txBox="1"/>
            <p:nvPr/>
          </p:nvSpPr>
          <p:spPr>
            <a:xfrm>
              <a:off x="2164383" y="2875363"/>
              <a:ext cx="554960" cy="92333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5400" b="0" i="0" u="none" strike="noStrike" kern="0" cap="none" spc="0" normalizeH="0" baseline="0" noProof="0" dirty="0">
                  <a:ln>
                    <a:noFill/>
                  </a:ln>
                  <a:solidFill>
                    <a:srgbClr val="000000"/>
                  </a:solidFill>
                  <a:effectLst/>
                  <a:uLnTx/>
                  <a:uFillTx/>
                  <a:latin typeface="Comic Sans MS" panose="030F0702030302020204" pitchFamily="66" charset="0"/>
                  <a:cs typeface="Arial"/>
                  <a:sym typeface="Arial"/>
                </a:rPr>
                <a:t>P</a:t>
              </a:r>
            </a:p>
          </p:txBody>
        </p:sp>
      </p:grpSp>
      <p:grpSp>
        <p:nvGrpSpPr>
          <p:cNvPr id="41" name="Group 40">
            <a:extLst>
              <a:ext uri="{FF2B5EF4-FFF2-40B4-BE49-F238E27FC236}">
                <a16:creationId xmlns:a16="http://schemas.microsoft.com/office/drawing/2014/main" id="{4FCE0433-78CF-4BCC-8447-F45F3E2D2855}"/>
              </a:ext>
            </a:extLst>
          </p:cNvPr>
          <p:cNvGrpSpPr/>
          <p:nvPr/>
        </p:nvGrpSpPr>
        <p:grpSpPr>
          <a:xfrm>
            <a:off x="2822614" y="2852608"/>
            <a:ext cx="792427" cy="923330"/>
            <a:chOff x="2822614" y="2852608"/>
            <a:chExt cx="792427" cy="923330"/>
          </a:xfrm>
        </p:grpSpPr>
        <p:sp>
          <p:nvSpPr>
            <p:cNvPr id="223" name="Oval 222">
              <a:extLst>
                <a:ext uri="{FF2B5EF4-FFF2-40B4-BE49-F238E27FC236}">
                  <a16:creationId xmlns:a16="http://schemas.microsoft.com/office/drawing/2014/main" id="{59448E61-0FA6-4826-BC3E-A401DE2952B1}"/>
                </a:ext>
              </a:extLst>
            </p:cNvPr>
            <p:cNvSpPr/>
            <p:nvPr/>
          </p:nvSpPr>
          <p:spPr>
            <a:xfrm>
              <a:off x="2842451" y="2929775"/>
              <a:ext cx="772590" cy="772589"/>
            </a:xfrm>
            <a:prstGeom prst="ellipse">
              <a:avLst/>
            </a:prstGeom>
            <a:solidFill>
              <a:srgbClr val="C198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5400" b="0" i="0" u="none" strike="noStrike" kern="0" cap="none" spc="0" normalizeH="0" baseline="0" noProof="0" dirty="0">
                <a:ln>
                  <a:noFill/>
                </a:ln>
                <a:solidFill>
                  <a:srgbClr val="FFFFFF"/>
                </a:solidFill>
                <a:effectLst/>
                <a:uLnTx/>
                <a:uFillTx/>
                <a:latin typeface="Comic Sans MS" panose="030F0702030302020204" pitchFamily="66" charset="0"/>
                <a:ea typeface="+mn-ea"/>
                <a:cs typeface="+mn-cs"/>
                <a:sym typeface="Arial"/>
              </a:endParaRPr>
            </a:p>
          </p:txBody>
        </p:sp>
        <p:sp>
          <p:nvSpPr>
            <p:cNvPr id="230" name="TextBox 229">
              <a:extLst>
                <a:ext uri="{FF2B5EF4-FFF2-40B4-BE49-F238E27FC236}">
                  <a16:creationId xmlns:a16="http://schemas.microsoft.com/office/drawing/2014/main" id="{4F2C5E31-BF7B-48D8-995B-F834130EC6A6}"/>
                </a:ext>
              </a:extLst>
            </p:cNvPr>
            <p:cNvSpPr txBox="1"/>
            <p:nvPr/>
          </p:nvSpPr>
          <p:spPr>
            <a:xfrm>
              <a:off x="2822614" y="2852608"/>
              <a:ext cx="792205" cy="92333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5400" b="0" i="0" u="none" strike="noStrike" kern="0" cap="none" spc="0" normalizeH="0" baseline="0" noProof="0" dirty="0">
                  <a:ln>
                    <a:noFill/>
                  </a:ln>
                  <a:solidFill>
                    <a:srgbClr val="000000"/>
                  </a:solidFill>
                  <a:effectLst/>
                  <a:uLnTx/>
                  <a:uFillTx/>
                  <a:latin typeface="Comic Sans MS" panose="030F0702030302020204" pitchFamily="66" charset="0"/>
                  <a:cs typeface="Arial"/>
                  <a:sym typeface="Arial"/>
                </a:rPr>
                <a:t>Q</a:t>
              </a:r>
            </a:p>
          </p:txBody>
        </p:sp>
      </p:grpSp>
      <p:grpSp>
        <p:nvGrpSpPr>
          <p:cNvPr id="42" name="Group 41">
            <a:extLst>
              <a:ext uri="{FF2B5EF4-FFF2-40B4-BE49-F238E27FC236}">
                <a16:creationId xmlns:a16="http://schemas.microsoft.com/office/drawing/2014/main" id="{58414CB8-538D-4DFB-AA83-E12895DDBE5E}"/>
              </a:ext>
            </a:extLst>
          </p:cNvPr>
          <p:cNvGrpSpPr/>
          <p:nvPr/>
        </p:nvGrpSpPr>
        <p:grpSpPr>
          <a:xfrm>
            <a:off x="3667382" y="2855954"/>
            <a:ext cx="772590" cy="923330"/>
            <a:chOff x="3667382" y="2855954"/>
            <a:chExt cx="772590" cy="923330"/>
          </a:xfrm>
        </p:grpSpPr>
        <p:sp>
          <p:nvSpPr>
            <p:cNvPr id="224" name="Oval 223">
              <a:extLst>
                <a:ext uri="{FF2B5EF4-FFF2-40B4-BE49-F238E27FC236}">
                  <a16:creationId xmlns:a16="http://schemas.microsoft.com/office/drawing/2014/main" id="{B3772216-3917-45D2-ACE2-31F0DF38A7CD}"/>
                </a:ext>
              </a:extLst>
            </p:cNvPr>
            <p:cNvSpPr/>
            <p:nvPr/>
          </p:nvSpPr>
          <p:spPr>
            <a:xfrm>
              <a:off x="3667382" y="2929812"/>
              <a:ext cx="772590" cy="772589"/>
            </a:xfrm>
            <a:prstGeom prst="ellipse">
              <a:avLst/>
            </a:prstGeom>
            <a:solidFill>
              <a:srgbClr val="4FD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5400" b="0" i="0" u="none" strike="noStrike" kern="0" cap="none" spc="0" normalizeH="0" baseline="0" noProof="0" dirty="0">
                <a:ln>
                  <a:noFill/>
                </a:ln>
                <a:solidFill>
                  <a:srgbClr val="FFFFFF"/>
                </a:solidFill>
                <a:effectLst/>
                <a:uLnTx/>
                <a:uFillTx/>
                <a:latin typeface="Comic Sans MS" panose="030F0702030302020204" pitchFamily="66" charset="0"/>
                <a:ea typeface="+mn-ea"/>
                <a:cs typeface="+mn-cs"/>
                <a:sym typeface="Arial"/>
              </a:endParaRPr>
            </a:p>
          </p:txBody>
        </p:sp>
        <p:sp>
          <p:nvSpPr>
            <p:cNvPr id="232" name="TextBox 231">
              <a:extLst>
                <a:ext uri="{FF2B5EF4-FFF2-40B4-BE49-F238E27FC236}">
                  <a16:creationId xmlns:a16="http://schemas.microsoft.com/office/drawing/2014/main" id="{3C058C22-5E2F-4D5E-8F3E-CB235C4849A0}"/>
                </a:ext>
              </a:extLst>
            </p:cNvPr>
            <p:cNvSpPr txBox="1"/>
            <p:nvPr/>
          </p:nvSpPr>
          <p:spPr>
            <a:xfrm>
              <a:off x="3758336" y="2855954"/>
              <a:ext cx="619080" cy="92333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5400" b="0" i="0" u="none" strike="noStrike" kern="0" cap="none" spc="0" normalizeH="0" baseline="0" noProof="0" dirty="0">
                  <a:ln>
                    <a:noFill/>
                  </a:ln>
                  <a:solidFill>
                    <a:srgbClr val="000000"/>
                  </a:solidFill>
                  <a:effectLst/>
                  <a:uLnTx/>
                  <a:uFillTx/>
                  <a:latin typeface="Comic Sans MS" panose="030F0702030302020204" pitchFamily="66" charset="0"/>
                  <a:cs typeface="Arial"/>
                  <a:sym typeface="Arial"/>
                </a:rPr>
                <a:t>R</a:t>
              </a:r>
            </a:p>
          </p:txBody>
        </p:sp>
      </p:grpSp>
      <p:grpSp>
        <p:nvGrpSpPr>
          <p:cNvPr id="43" name="Group 42">
            <a:extLst>
              <a:ext uri="{FF2B5EF4-FFF2-40B4-BE49-F238E27FC236}">
                <a16:creationId xmlns:a16="http://schemas.microsoft.com/office/drawing/2014/main" id="{7DE39D31-A70A-4F4A-AEEE-785CE4C4902F}"/>
              </a:ext>
            </a:extLst>
          </p:cNvPr>
          <p:cNvGrpSpPr/>
          <p:nvPr/>
        </p:nvGrpSpPr>
        <p:grpSpPr>
          <a:xfrm>
            <a:off x="4489274" y="2859594"/>
            <a:ext cx="772590" cy="923330"/>
            <a:chOff x="4489274" y="2859594"/>
            <a:chExt cx="772590" cy="923330"/>
          </a:xfrm>
        </p:grpSpPr>
        <p:sp>
          <p:nvSpPr>
            <p:cNvPr id="225" name="Oval 224">
              <a:extLst>
                <a:ext uri="{FF2B5EF4-FFF2-40B4-BE49-F238E27FC236}">
                  <a16:creationId xmlns:a16="http://schemas.microsoft.com/office/drawing/2014/main" id="{20E8E0FD-2A40-4015-9873-08F1C6EC7819}"/>
                </a:ext>
              </a:extLst>
            </p:cNvPr>
            <p:cNvSpPr/>
            <p:nvPr/>
          </p:nvSpPr>
          <p:spPr>
            <a:xfrm>
              <a:off x="4489274" y="2930300"/>
              <a:ext cx="772590" cy="772589"/>
            </a:xfrm>
            <a:prstGeom prst="ellipse">
              <a:avLst/>
            </a:prstGeom>
            <a:solidFill>
              <a:srgbClr val="FF6D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5400" b="0" i="0" u="none" strike="noStrike" kern="0" cap="none" spc="0" normalizeH="0" baseline="0" noProof="0" dirty="0">
                <a:ln>
                  <a:noFill/>
                </a:ln>
                <a:solidFill>
                  <a:srgbClr val="FFFFFF"/>
                </a:solidFill>
                <a:effectLst/>
                <a:uLnTx/>
                <a:uFillTx/>
                <a:latin typeface="Comic Sans MS" panose="030F0702030302020204" pitchFamily="66" charset="0"/>
                <a:ea typeface="+mn-ea"/>
                <a:cs typeface="+mn-cs"/>
                <a:sym typeface="Arial"/>
              </a:endParaRPr>
            </a:p>
          </p:txBody>
        </p:sp>
        <p:sp>
          <p:nvSpPr>
            <p:cNvPr id="234" name="TextBox 233">
              <a:extLst>
                <a:ext uri="{FF2B5EF4-FFF2-40B4-BE49-F238E27FC236}">
                  <a16:creationId xmlns:a16="http://schemas.microsoft.com/office/drawing/2014/main" id="{96F6E422-92A6-435A-8AB2-6F9156EE68F1}"/>
                </a:ext>
              </a:extLst>
            </p:cNvPr>
            <p:cNvSpPr txBox="1"/>
            <p:nvPr/>
          </p:nvSpPr>
          <p:spPr>
            <a:xfrm>
              <a:off x="4538224" y="2859594"/>
              <a:ext cx="665568" cy="92333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5400" b="0" i="0" u="none" strike="noStrike" kern="0" cap="none" spc="0" normalizeH="0" baseline="0" noProof="0" dirty="0">
                  <a:ln>
                    <a:noFill/>
                  </a:ln>
                  <a:solidFill>
                    <a:srgbClr val="000000"/>
                  </a:solidFill>
                  <a:effectLst/>
                  <a:uLnTx/>
                  <a:uFillTx/>
                  <a:latin typeface="Comic Sans MS" panose="030F0702030302020204" pitchFamily="66" charset="0"/>
                  <a:cs typeface="Arial"/>
                  <a:sym typeface="Arial"/>
                </a:rPr>
                <a:t>S</a:t>
              </a:r>
            </a:p>
          </p:txBody>
        </p:sp>
      </p:grpSp>
      <p:grpSp>
        <p:nvGrpSpPr>
          <p:cNvPr id="44" name="Group 43">
            <a:extLst>
              <a:ext uri="{FF2B5EF4-FFF2-40B4-BE49-F238E27FC236}">
                <a16:creationId xmlns:a16="http://schemas.microsoft.com/office/drawing/2014/main" id="{61E95ED4-298E-4FF1-884A-6424B6498FD2}"/>
              </a:ext>
            </a:extLst>
          </p:cNvPr>
          <p:cNvGrpSpPr/>
          <p:nvPr/>
        </p:nvGrpSpPr>
        <p:grpSpPr>
          <a:xfrm>
            <a:off x="5316395" y="2901640"/>
            <a:ext cx="772590" cy="923330"/>
            <a:chOff x="5316395" y="2901640"/>
            <a:chExt cx="772590" cy="923330"/>
          </a:xfrm>
        </p:grpSpPr>
        <p:sp>
          <p:nvSpPr>
            <p:cNvPr id="226" name="Oval 225">
              <a:extLst>
                <a:ext uri="{FF2B5EF4-FFF2-40B4-BE49-F238E27FC236}">
                  <a16:creationId xmlns:a16="http://schemas.microsoft.com/office/drawing/2014/main" id="{C5C654E1-E497-49EA-9332-2D5BA4D9A276}"/>
                </a:ext>
              </a:extLst>
            </p:cNvPr>
            <p:cNvSpPr/>
            <p:nvPr/>
          </p:nvSpPr>
          <p:spPr>
            <a:xfrm>
              <a:off x="5316395" y="2929662"/>
              <a:ext cx="772590" cy="772589"/>
            </a:xfrm>
            <a:prstGeom prst="ellipse">
              <a:avLst/>
            </a:prstGeom>
            <a:solidFill>
              <a:srgbClr val="FFCF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5400" b="0" i="0" u="none" strike="noStrike" kern="0" cap="none" spc="0" normalizeH="0" baseline="0" noProof="0" dirty="0">
                <a:ln>
                  <a:noFill/>
                </a:ln>
                <a:solidFill>
                  <a:srgbClr val="FFFFFF"/>
                </a:solidFill>
                <a:effectLst/>
                <a:uLnTx/>
                <a:uFillTx/>
                <a:latin typeface="Comic Sans MS" panose="030F0702030302020204" pitchFamily="66" charset="0"/>
                <a:ea typeface="+mn-ea"/>
                <a:cs typeface="+mn-cs"/>
                <a:sym typeface="Arial"/>
              </a:endParaRPr>
            </a:p>
          </p:txBody>
        </p:sp>
        <p:sp>
          <p:nvSpPr>
            <p:cNvPr id="235" name="TextBox 234">
              <a:extLst>
                <a:ext uri="{FF2B5EF4-FFF2-40B4-BE49-F238E27FC236}">
                  <a16:creationId xmlns:a16="http://schemas.microsoft.com/office/drawing/2014/main" id="{67C50253-1619-4B17-BD71-01A486867C0D}"/>
                </a:ext>
              </a:extLst>
            </p:cNvPr>
            <p:cNvSpPr txBox="1"/>
            <p:nvPr/>
          </p:nvSpPr>
          <p:spPr>
            <a:xfrm>
              <a:off x="5360703" y="2901640"/>
              <a:ext cx="655950" cy="92333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5400" b="0" i="0" u="none" strike="noStrike" kern="0" cap="none" spc="0" normalizeH="0" baseline="0" noProof="0" dirty="0">
                  <a:ln>
                    <a:noFill/>
                  </a:ln>
                  <a:solidFill>
                    <a:srgbClr val="000000"/>
                  </a:solidFill>
                  <a:effectLst/>
                  <a:uLnTx/>
                  <a:uFillTx/>
                  <a:latin typeface="Comic Sans MS" panose="030F0702030302020204" pitchFamily="66" charset="0"/>
                  <a:cs typeface="Arial"/>
                  <a:sym typeface="Arial"/>
                </a:rPr>
                <a:t>T</a:t>
              </a:r>
            </a:p>
          </p:txBody>
        </p:sp>
      </p:grpSp>
      <p:grpSp>
        <p:nvGrpSpPr>
          <p:cNvPr id="45" name="Group 44">
            <a:extLst>
              <a:ext uri="{FF2B5EF4-FFF2-40B4-BE49-F238E27FC236}">
                <a16:creationId xmlns:a16="http://schemas.microsoft.com/office/drawing/2014/main" id="{34F4A0C6-7E72-4C6D-A612-273321232408}"/>
              </a:ext>
            </a:extLst>
          </p:cNvPr>
          <p:cNvGrpSpPr/>
          <p:nvPr/>
        </p:nvGrpSpPr>
        <p:grpSpPr>
          <a:xfrm>
            <a:off x="6141326" y="2882396"/>
            <a:ext cx="772590" cy="923330"/>
            <a:chOff x="6141326" y="2882396"/>
            <a:chExt cx="772590" cy="923330"/>
          </a:xfrm>
        </p:grpSpPr>
        <p:sp>
          <p:nvSpPr>
            <p:cNvPr id="227" name="Oval 226">
              <a:extLst>
                <a:ext uri="{FF2B5EF4-FFF2-40B4-BE49-F238E27FC236}">
                  <a16:creationId xmlns:a16="http://schemas.microsoft.com/office/drawing/2014/main" id="{56EC90C5-A76A-4D56-952D-4B63D0F7C43B}"/>
                </a:ext>
              </a:extLst>
            </p:cNvPr>
            <p:cNvSpPr/>
            <p:nvPr/>
          </p:nvSpPr>
          <p:spPr>
            <a:xfrm>
              <a:off x="6141326" y="2929699"/>
              <a:ext cx="772590" cy="772589"/>
            </a:xfrm>
            <a:prstGeom prst="ellipse">
              <a:avLst/>
            </a:prstGeom>
            <a:solidFill>
              <a:srgbClr val="FCAE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5400" b="0" i="0" u="none" strike="noStrike" kern="0" cap="none" spc="0" normalizeH="0" baseline="0" noProof="0" dirty="0">
                <a:ln>
                  <a:noFill/>
                </a:ln>
                <a:solidFill>
                  <a:srgbClr val="FFFFFF"/>
                </a:solidFill>
                <a:effectLst/>
                <a:uLnTx/>
                <a:uFillTx/>
                <a:latin typeface="Comic Sans MS" panose="030F0702030302020204" pitchFamily="66" charset="0"/>
                <a:ea typeface="+mn-ea"/>
                <a:cs typeface="+mn-cs"/>
                <a:sym typeface="Arial"/>
              </a:endParaRPr>
            </a:p>
          </p:txBody>
        </p:sp>
        <p:sp>
          <p:nvSpPr>
            <p:cNvPr id="236" name="TextBox 235">
              <a:extLst>
                <a:ext uri="{FF2B5EF4-FFF2-40B4-BE49-F238E27FC236}">
                  <a16:creationId xmlns:a16="http://schemas.microsoft.com/office/drawing/2014/main" id="{263B8FC1-E33E-4FF7-B1DD-282828E16F14}"/>
                </a:ext>
              </a:extLst>
            </p:cNvPr>
            <p:cNvSpPr txBox="1"/>
            <p:nvPr/>
          </p:nvSpPr>
          <p:spPr>
            <a:xfrm>
              <a:off x="6185680" y="2882396"/>
              <a:ext cx="694422" cy="92333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5400" b="0" i="0" u="none" strike="noStrike" kern="0" cap="none" spc="0" normalizeH="0" baseline="0" noProof="0" dirty="0">
                  <a:ln>
                    <a:noFill/>
                  </a:ln>
                  <a:solidFill>
                    <a:srgbClr val="000000"/>
                  </a:solidFill>
                  <a:effectLst/>
                  <a:uLnTx/>
                  <a:uFillTx/>
                  <a:latin typeface="Comic Sans MS" panose="030F0702030302020204" pitchFamily="66" charset="0"/>
                  <a:cs typeface="Arial"/>
                  <a:sym typeface="Arial"/>
                </a:rPr>
                <a:t>U</a:t>
              </a:r>
            </a:p>
          </p:txBody>
        </p:sp>
      </p:grpSp>
      <p:grpSp>
        <p:nvGrpSpPr>
          <p:cNvPr id="46" name="Group 45">
            <a:extLst>
              <a:ext uri="{FF2B5EF4-FFF2-40B4-BE49-F238E27FC236}">
                <a16:creationId xmlns:a16="http://schemas.microsoft.com/office/drawing/2014/main" id="{8A5BB691-CD21-4B6C-B809-C25845FF20D6}"/>
              </a:ext>
            </a:extLst>
          </p:cNvPr>
          <p:cNvGrpSpPr/>
          <p:nvPr/>
        </p:nvGrpSpPr>
        <p:grpSpPr>
          <a:xfrm>
            <a:off x="2018306" y="3913952"/>
            <a:ext cx="772590" cy="923330"/>
            <a:chOff x="1184375" y="3913952"/>
            <a:chExt cx="772590" cy="923330"/>
          </a:xfrm>
        </p:grpSpPr>
        <p:sp>
          <p:nvSpPr>
            <p:cNvPr id="237" name="Oval 236">
              <a:extLst>
                <a:ext uri="{FF2B5EF4-FFF2-40B4-BE49-F238E27FC236}">
                  <a16:creationId xmlns:a16="http://schemas.microsoft.com/office/drawing/2014/main" id="{EC2416E5-8996-4AE8-86FF-7E4CDFA1CED6}"/>
                </a:ext>
              </a:extLst>
            </p:cNvPr>
            <p:cNvSpPr/>
            <p:nvPr/>
          </p:nvSpPr>
          <p:spPr>
            <a:xfrm>
              <a:off x="1184375" y="3963876"/>
              <a:ext cx="772590" cy="772589"/>
            </a:xfrm>
            <a:prstGeom prst="ellipse">
              <a:avLst/>
            </a:prstGeom>
            <a:solidFill>
              <a:srgbClr val="92D050"/>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5400" b="0" i="0" u="none" strike="noStrike" kern="0" cap="none" spc="0" normalizeH="0" baseline="0" noProof="0" dirty="0">
                <a:ln>
                  <a:noFill/>
                </a:ln>
                <a:solidFill>
                  <a:srgbClr val="FFFFFF"/>
                </a:solidFill>
                <a:effectLst/>
                <a:uLnTx/>
                <a:uFillTx/>
                <a:latin typeface="Comic Sans MS" panose="030F0702030302020204" pitchFamily="66" charset="0"/>
                <a:ea typeface="+mn-ea"/>
                <a:cs typeface="+mn-cs"/>
                <a:sym typeface="Arial"/>
              </a:endParaRPr>
            </a:p>
          </p:txBody>
        </p:sp>
        <p:sp>
          <p:nvSpPr>
            <p:cNvPr id="244" name="TextBox 243">
              <a:extLst>
                <a:ext uri="{FF2B5EF4-FFF2-40B4-BE49-F238E27FC236}">
                  <a16:creationId xmlns:a16="http://schemas.microsoft.com/office/drawing/2014/main" id="{BDEF0AAB-7C96-4A8E-A7D8-443F6BBB42A7}"/>
                </a:ext>
              </a:extLst>
            </p:cNvPr>
            <p:cNvSpPr txBox="1"/>
            <p:nvPr/>
          </p:nvSpPr>
          <p:spPr>
            <a:xfrm>
              <a:off x="1252876" y="3913952"/>
              <a:ext cx="635110" cy="92333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5400" b="0" i="0" u="none" strike="noStrike" kern="0" cap="none" spc="0" normalizeH="0" baseline="0" noProof="0" dirty="0">
                  <a:ln>
                    <a:noFill/>
                  </a:ln>
                  <a:solidFill>
                    <a:srgbClr val="000000"/>
                  </a:solidFill>
                  <a:effectLst/>
                  <a:uLnTx/>
                  <a:uFillTx/>
                  <a:latin typeface="Comic Sans MS" panose="030F0702030302020204" pitchFamily="66" charset="0"/>
                  <a:cs typeface="Arial"/>
                  <a:sym typeface="Arial"/>
                </a:rPr>
                <a:t>V</a:t>
              </a:r>
            </a:p>
          </p:txBody>
        </p:sp>
      </p:grpSp>
      <p:grpSp>
        <p:nvGrpSpPr>
          <p:cNvPr id="47" name="Group 46">
            <a:extLst>
              <a:ext uri="{FF2B5EF4-FFF2-40B4-BE49-F238E27FC236}">
                <a16:creationId xmlns:a16="http://schemas.microsoft.com/office/drawing/2014/main" id="{05848E49-F59B-4064-990D-25FFB0B0F817}"/>
              </a:ext>
            </a:extLst>
          </p:cNvPr>
          <p:cNvGrpSpPr/>
          <p:nvPr/>
        </p:nvGrpSpPr>
        <p:grpSpPr>
          <a:xfrm>
            <a:off x="2774560" y="3932702"/>
            <a:ext cx="904415" cy="923330"/>
            <a:chOff x="1940629" y="3932702"/>
            <a:chExt cx="904415" cy="923330"/>
          </a:xfrm>
        </p:grpSpPr>
        <p:sp>
          <p:nvSpPr>
            <p:cNvPr id="238" name="Oval 237">
              <a:extLst>
                <a:ext uri="{FF2B5EF4-FFF2-40B4-BE49-F238E27FC236}">
                  <a16:creationId xmlns:a16="http://schemas.microsoft.com/office/drawing/2014/main" id="{4D439287-7091-4FEA-9C3C-65BC67EEDBB9}"/>
                </a:ext>
              </a:extLst>
            </p:cNvPr>
            <p:cNvSpPr/>
            <p:nvPr/>
          </p:nvSpPr>
          <p:spPr>
            <a:xfrm>
              <a:off x="2013555" y="3963076"/>
              <a:ext cx="772590" cy="772589"/>
            </a:xfrm>
            <a:prstGeom prst="ellipse">
              <a:avLst/>
            </a:prstGeom>
            <a:solidFill>
              <a:srgbClr val="C198E0"/>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FFFFFF"/>
                </a:solidFill>
                <a:effectLst/>
                <a:uLnTx/>
                <a:uFillTx/>
                <a:latin typeface="Calibri" panose="020F0502020204030204" pitchFamily="34" charset="0"/>
                <a:ea typeface="+mn-ea"/>
                <a:cs typeface="+mn-cs"/>
                <a:sym typeface="Arial"/>
              </a:endParaRPr>
            </a:p>
          </p:txBody>
        </p:sp>
        <p:sp>
          <p:nvSpPr>
            <p:cNvPr id="245" name="TextBox 244">
              <a:extLst>
                <a:ext uri="{FF2B5EF4-FFF2-40B4-BE49-F238E27FC236}">
                  <a16:creationId xmlns:a16="http://schemas.microsoft.com/office/drawing/2014/main" id="{679804C3-1E44-4D91-B867-E0DA98661030}"/>
                </a:ext>
              </a:extLst>
            </p:cNvPr>
            <p:cNvSpPr txBox="1"/>
            <p:nvPr/>
          </p:nvSpPr>
          <p:spPr>
            <a:xfrm>
              <a:off x="1940629" y="3932702"/>
              <a:ext cx="904415" cy="92333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5400" b="0" i="0" u="none" strike="noStrike" kern="0" cap="none" spc="0" normalizeH="0" baseline="0" noProof="0" dirty="0">
                  <a:ln>
                    <a:noFill/>
                  </a:ln>
                  <a:solidFill>
                    <a:srgbClr val="000000"/>
                  </a:solidFill>
                  <a:effectLst/>
                  <a:uLnTx/>
                  <a:uFillTx/>
                  <a:latin typeface="Comic Sans MS" panose="030F0702030302020204" pitchFamily="66" charset="0"/>
                  <a:cs typeface="Arial"/>
                  <a:sym typeface="Arial"/>
                </a:rPr>
                <a:t>W</a:t>
              </a:r>
            </a:p>
          </p:txBody>
        </p:sp>
      </p:grpSp>
      <p:grpSp>
        <p:nvGrpSpPr>
          <p:cNvPr id="48" name="Group 47">
            <a:extLst>
              <a:ext uri="{FF2B5EF4-FFF2-40B4-BE49-F238E27FC236}">
                <a16:creationId xmlns:a16="http://schemas.microsoft.com/office/drawing/2014/main" id="{D3F1A417-9F29-43B4-B883-E19CB4420AEE}"/>
              </a:ext>
            </a:extLst>
          </p:cNvPr>
          <p:cNvGrpSpPr/>
          <p:nvPr/>
        </p:nvGrpSpPr>
        <p:grpSpPr>
          <a:xfrm>
            <a:off x="3665108" y="3887655"/>
            <a:ext cx="772590" cy="923330"/>
            <a:chOff x="4491724" y="3887655"/>
            <a:chExt cx="772590" cy="923330"/>
          </a:xfrm>
        </p:grpSpPr>
        <p:sp>
          <p:nvSpPr>
            <p:cNvPr id="239" name="Oval 238">
              <a:extLst>
                <a:ext uri="{FF2B5EF4-FFF2-40B4-BE49-F238E27FC236}">
                  <a16:creationId xmlns:a16="http://schemas.microsoft.com/office/drawing/2014/main" id="{EFEF525B-B0B2-492B-AF03-F362154E5A71}"/>
                </a:ext>
              </a:extLst>
            </p:cNvPr>
            <p:cNvSpPr/>
            <p:nvPr/>
          </p:nvSpPr>
          <p:spPr>
            <a:xfrm>
              <a:off x="4491724" y="3958922"/>
              <a:ext cx="772590" cy="772589"/>
            </a:xfrm>
            <a:prstGeom prst="ellipse">
              <a:avLst/>
            </a:prstGeom>
            <a:solidFill>
              <a:srgbClr val="4FD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5400" b="0" i="0" u="none" strike="noStrike" kern="0" cap="none" spc="0" normalizeH="0" baseline="0" noProof="0" dirty="0">
                <a:ln>
                  <a:noFill/>
                </a:ln>
                <a:solidFill>
                  <a:srgbClr val="FFFFFF"/>
                </a:solidFill>
                <a:effectLst/>
                <a:uLnTx/>
                <a:uFillTx/>
                <a:latin typeface="Comic Sans MS" panose="030F0702030302020204" pitchFamily="66" charset="0"/>
                <a:ea typeface="+mn-ea"/>
                <a:cs typeface="+mn-cs"/>
                <a:sym typeface="Arial"/>
              </a:endParaRPr>
            </a:p>
          </p:txBody>
        </p:sp>
        <p:sp>
          <p:nvSpPr>
            <p:cNvPr id="246" name="TextBox 245">
              <a:extLst>
                <a:ext uri="{FF2B5EF4-FFF2-40B4-BE49-F238E27FC236}">
                  <a16:creationId xmlns:a16="http://schemas.microsoft.com/office/drawing/2014/main" id="{8972CFB0-AA12-4636-AA8E-4620B409E5BB}"/>
                </a:ext>
              </a:extLst>
            </p:cNvPr>
            <p:cNvSpPr txBox="1"/>
            <p:nvPr/>
          </p:nvSpPr>
          <p:spPr>
            <a:xfrm>
              <a:off x="4526059" y="3887655"/>
              <a:ext cx="686406" cy="92333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5400" b="0" i="0" u="none" strike="noStrike" kern="0" cap="none" spc="0" normalizeH="0" baseline="0" noProof="0" dirty="0">
                  <a:ln>
                    <a:noFill/>
                  </a:ln>
                  <a:solidFill>
                    <a:srgbClr val="000000"/>
                  </a:solidFill>
                  <a:effectLst/>
                  <a:uLnTx/>
                  <a:uFillTx/>
                  <a:latin typeface="Comic Sans MS" panose="030F0702030302020204" pitchFamily="66" charset="0"/>
                  <a:cs typeface="Arial"/>
                  <a:sym typeface="Arial"/>
                </a:rPr>
                <a:t>X</a:t>
              </a:r>
            </a:p>
          </p:txBody>
        </p:sp>
      </p:grpSp>
      <p:grpSp>
        <p:nvGrpSpPr>
          <p:cNvPr id="49" name="Group 48">
            <a:extLst>
              <a:ext uri="{FF2B5EF4-FFF2-40B4-BE49-F238E27FC236}">
                <a16:creationId xmlns:a16="http://schemas.microsoft.com/office/drawing/2014/main" id="{05DF191F-1479-4092-AD2A-5C5A7B2E930C}"/>
              </a:ext>
            </a:extLst>
          </p:cNvPr>
          <p:cNvGrpSpPr/>
          <p:nvPr/>
        </p:nvGrpSpPr>
        <p:grpSpPr>
          <a:xfrm>
            <a:off x="4490039" y="3915903"/>
            <a:ext cx="772590" cy="923330"/>
            <a:chOff x="5316655" y="3915903"/>
            <a:chExt cx="772590" cy="923330"/>
          </a:xfrm>
        </p:grpSpPr>
        <p:sp>
          <p:nvSpPr>
            <p:cNvPr id="240" name="Oval 239">
              <a:extLst>
                <a:ext uri="{FF2B5EF4-FFF2-40B4-BE49-F238E27FC236}">
                  <a16:creationId xmlns:a16="http://schemas.microsoft.com/office/drawing/2014/main" id="{7F254DC5-A4C6-43A9-974E-95C20D95F3C5}"/>
                </a:ext>
              </a:extLst>
            </p:cNvPr>
            <p:cNvSpPr/>
            <p:nvPr/>
          </p:nvSpPr>
          <p:spPr>
            <a:xfrm>
              <a:off x="5316655" y="3958959"/>
              <a:ext cx="772590" cy="772589"/>
            </a:xfrm>
            <a:prstGeom prst="ellipse">
              <a:avLst/>
            </a:prstGeom>
            <a:solidFill>
              <a:srgbClr val="FF6D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5400" b="0" i="0" u="none" strike="noStrike" kern="0" cap="none" spc="0" normalizeH="0" baseline="0" noProof="0" dirty="0">
                <a:ln>
                  <a:noFill/>
                </a:ln>
                <a:solidFill>
                  <a:srgbClr val="FFFFFF"/>
                </a:solidFill>
                <a:effectLst/>
                <a:uLnTx/>
                <a:uFillTx/>
                <a:latin typeface="Comic Sans MS" panose="030F0702030302020204" pitchFamily="66" charset="0"/>
                <a:ea typeface="+mn-ea"/>
                <a:cs typeface="+mn-cs"/>
                <a:sym typeface="Arial"/>
              </a:endParaRPr>
            </a:p>
          </p:txBody>
        </p:sp>
        <p:sp>
          <p:nvSpPr>
            <p:cNvPr id="248" name="TextBox 247">
              <a:extLst>
                <a:ext uri="{FF2B5EF4-FFF2-40B4-BE49-F238E27FC236}">
                  <a16:creationId xmlns:a16="http://schemas.microsoft.com/office/drawing/2014/main" id="{01C37A91-27EC-4D29-9672-C63B2F2E6F77}"/>
                </a:ext>
              </a:extLst>
            </p:cNvPr>
            <p:cNvSpPr txBox="1"/>
            <p:nvPr/>
          </p:nvSpPr>
          <p:spPr>
            <a:xfrm>
              <a:off x="5405033" y="3915903"/>
              <a:ext cx="623890" cy="92333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5400" b="0" i="0" u="none" strike="noStrike" kern="0" cap="none" spc="0" normalizeH="0" baseline="0" noProof="0" dirty="0">
                  <a:ln>
                    <a:noFill/>
                  </a:ln>
                  <a:solidFill>
                    <a:srgbClr val="000000"/>
                  </a:solidFill>
                  <a:effectLst/>
                  <a:uLnTx/>
                  <a:uFillTx/>
                  <a:latin typeface="Comic Sans MS" panose="030F0702030302020204" pitchFamily="66" charset="0"/>
                  <a:cs typeface="Arial"/>
                  <a:sym typeface="Arial"/>
                </a:rPr>
                <a:t>Y</a:t>
              </a:r>
            </a:p>
          </p:txBody>
        </p:sp>
      </p:grpSp>
      <p:grpSp>
        <p:nvGrpSpPr>
          <p:cNvPr id="50" name="Group 49">
            <a:extLst>
              <a:ext uri="{FF2B5EF4-FFF2-40B4-BE49-F238E27FC236}">
                <a16:creationId xmlns:a16="http://schemas.microsoft.com/office/drawing/2014/main" id="{FFBAC57C-BB28-4449-AE73-6A70C7A39A9F}"/>
              </a:ext>
            </a:extLst>
          </p:cNvPr>
          <p:cNvGrpSpPr/>
          <p:nvPr/>
        </p:nvGrpSpPr>
        <p:grpSpPr>
          <a:xfrm>
            <a:off x="5311931" y="3888225"/>
            <a:ext cx="772590" cy="923330"/>
            <a:chOff x="6138547" y="3888225"/>
            <a:chExt cx="772590" cy="923330"/>
          </a:xfrm>
        </p:grpSpPr>
        <p:sp>
          <p:nvSpPr>
            <p:cNvPr id="241" name="Oval 240">
              <a:extLst>
                <a:ext uri="{FF2B5EF4-FFF2-40B4-BE49-F238E27FC236}">
                  <a16:creationId xmlns:a16="http://schemas.microsoft.com/office/drawing/2014/main" id="{D4066736-A5A9-4E0B-B852-FA8D6DA3AEA4}"/>
                </a:ext>
              </a:extLst>
            </p:cNvPr>
            <p:cNvSpPr/>
            <p:nvPr/>
          </p:nvSpPr>
          <p:spPr>
            <a:xfrm>
              <a:off x="6138547" y="3959447"/>
              <a:ext cx="772590" cy="772589"/>
            </a:xfrm>
            <a:prstGeom prst="ellipse">
              <a:avLst/>
            </a:prstGeom>
            <a:solidFill>
              <a:srgbClr val="FFCF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5400" b="0" i="0" u="none" strike="noStrike" kern="0" cap="none" spc="0" normalizeH="0" baseline="0" noProof="0" dirty="0">
                <a:ln>
                  <a:noFill/>
                </a:ln>
                <a:solidFill>
                  <a:srgbClr val="FFFFFF"/>
                </a:solidFill>
                <a:effectLst/>
                <a:uLnTx/>
                <a:uFillTx/>
                <a:latin typeface="Comic Sans MS" panose="030F0702030302020204" pitchFamily="66" charset="0"/>
                <a:ea typeface="+mn-ea"/>
                <a:cs typeface="+mn-cs"/>
                <a:sym typeface="Arial"/>
              </a:endParaRPr>
            </a:p>
          </p:txBody>
        </p:sp>
        <p:sp>
          <p:nvSpPr>
            <p:cNvPr id="250" name="TextBox 249">
              <a:extLst>
                <a:ext uri="{FF2B5EF4-FFF2-40B4-BE49-F238E27FC236}">
                  <a16:creationId xmlns:a16="http://schemas.microsoft.com/office/drawing/2014/main" id="{3E400341-DB5C-4B12-9D21-1A263297E655}"/>
                </a:ext>
              </a:extLst>
            </p:cNvPr>
            <p:cNvSpPr txBox="1"/>
            <p:nvPr/>
          </p:nvSpPr>
          <p:spPr>
            <a:xfrm>
              <a:off x="6194984" y="3888225"/>
              <a:ext cx="665567" cy="92333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5400" b="0" i="0" u="none" strike="noStrike" kern="0" cap="none" spc="0" normalizeH="0" baseline="0" noProof="0" dirty="0">
                  <a:ln>
                    <a:noFill/>
                  </a:ln>
                  <a:solidFill>
                    <a:srgbClr val="000000"/>
                  </a:solidFill>
                  <a:effectLst/>
                  <a:uLnTx/>
                  <a:uFillTx/>
                  <a:latin typeface="Comic Sans MS" panose="030F0702030302020204" pitchFamily="66" charset="0"/>
                  <a:cs typeface="Arial"/>
                  <a:sym typeface="Arial"/>
                </a:rPr>
                <a:t>Z</a:t>
              </a:r>
            </a:p>
          </p:txBody>
        </p:sp>
      </p:grpSp>
      <p:pic>
        <p:nvPicPr>
          <p:cNvPr id="125" name="Picture 124">
            <a:extLst>
              <a:ext uri="{FF2B5EF4-FFF2-40B4-BE49-F238E27FC236}">
                <a16:creationId xmlns:a16="http://schemas.microsoft.com/office/drawing/2014/main" id="{3451C887-6EA3-438F-B3B3-B039276D2F8B}"/>
              </a:ext>
            </a:extLst>
          </p:cNvPr>
          <p:cNvPicPr>
            <a:picLocks noChangeAspect="1"/>
          </p:cNvPicPr>
          <p:nvPr/>
        </p:nvPicPr>
        <p:blipFill>
          <a:blip r:embed="rId2"/>
          <a:stretch>
            <a:fillRect/>
          </a:stretch>
        </p:blipFill>
        <p:spPr>
          <a:xfrm>
            <a:off x="2345608" y="1145896"/>
            <a:ext cx="3544833" cy="3078172"/>
          </a:xfrm>
          <a:prstGeom prst="rect">
            <a:avLst/>
          </a:prstGeom>
        </p:spPr>
      </p:pic>
      <p:pic>
        <p:nvPicPr>
          <p:cNvPr id="59" name="Picture 58">
            <a:extLst>
              <a:ext uri="{FF2B5EF4-FFF2-40B4-BE49-F238E27FC236}">
                <a16:creationId xmlns:a16="http://schemas.microsoft.com/office/drawing/2014/main" id="{2DF87B85-CCAC-F1D8-0303-AB0B168E3704}"/>
              </a:ext>
            </a:extLst>
          </p:cNvPr>
          <p:cNvPicPr>
            <a:picLocks noChangeAspect="1"/>
          </p:cNvPicPr>
          <p:nvPr/>
        </p:nvPicPr>
        <p:blipFill>
          <a:blip r:embed="rId3"/>
          <a:stretch>
            <a:fillRect/>
          </a:stretch>
        </p:blipFill>
        <p:spPr>
          <a:xfrm>
            <a:off x="318457" y="3385313"/>
            <a:ext cx="423457" cy="423457"/>
          </a:xfrm>
          <a:prstGeom prst="rect">
            <a:avLst/>
          </a:prstGeom>
        </p:spPr>
      </p:pic>
      <p:pic>
        <p:nvPicPr>
          <p:cNvPr id="9" name="Picture 8" descr="A red and white play button&#10;&#10;Description automatically generated with low confidence">
            <a:extLst>
              <a:ext uri="{FF2B5EF4-FFF2-40B4-BE49-F238E27FC236}">
                <a16:creationId xmlns:a16="http://schemas.microsoft.com/office/drawing/2014/main" id="{9A41FC99-BDDD-0DBF-7690-28187E3C8222}"/>
              </a:ext>
            </a:extLst>
          </p:cNvPr>
          <p:cNvPicPr>
            <a:picLocks noChangeAspect="1"/>
          </p:cNvPicPr>
          <p:nvPr/>
        </p:nvPicPr>
        <p:blipFill>
          <a:blip r:embed="rId4"/>
          <a:stretch>
            <a:fillRect/>
          </a:stretch>
        </p:blipFill>
        <p:spPr>
          <a:xfrm>
            <a:off x="250659" y="4201845"/>
            <a:ext cx="625980" cy="355950"/>
          </a:xfrm>
          <a:prstGeom prst="rect">
            <a:avLst/>
          </a:prstGeom>
        </p:spPr>
      </p:pic>
      <p:grpSp>
        <p:nvGrpSpPr>
          <p:cNvPr id="57" name="Group 56">
            <a:extLst>
              <a:ext uri="{FF2B5EF4-FFF2-40B4-BE49-F238E27FC236}">
                <a16:creationId xmlns:a16="http://schemas.microsoft.com/office/drawing/2014/main" id="{63DAE069-B2A5-1460-447D-EE823E7C0535}"/>
              </a:ext>
            </a:extLst>
          </p:cNvPr>
          <p:cNvGrpSpPr>
            <a:grpSpLocks noGrp="1" noUngrp="1" noRot="1" noMove="1" noResize="1"/>
          </p:cNvGrpSpPr>
          <p:nvPr/>
        </p:nvGrpSpPr>
        <p:grpSpPr>
          <a:xfrm>
            <a:off x="-14628" y="0"/>
            <a:ext cx="9158628" cy="5143500"/>
            <a:chOff x="-14628" y="0"/>
            <a:chExt cx="9158628" cy="5143500"/>
          </a:xfrm>
        </p:grpSpPr>
        <p:cxnSp>
          <p:nvCxnSpPr>
            <p:cNvPr id="19" name="AutoShape 3">
              <a:extLst>
                <a:ext uri="{FF2B5EF4-FFF2-40B4-BE49-F238E27FC236}">
                  <a16:creationId xmlns:a16="http://schemas.microsoft.com/office/drawing/2014/main" id="{7FD95E7F-A322-F2FD-9994-26FC5144A5E2}"/>
                </a:ext>
              </a:extLst>
            </p:cNvPr>
            <p:cNvCxnSpPr>
              <a:cxnSpLocks noGrp="1" noRot="1" noMove="1" noResize="1" noEditPoints="1" noAdjustHandles="1" noChangeArrowheads="1" noChangeShapeType="1"/>
            </p:cNvCxnSpPr>
            <p:nvPr/>
          </p:nvCxnSpPr>
          <p:spPr bwMode="auto">
            <a:xfrm>
              <a:off x="0" y="0"/>
              <a:ext cx="9144000"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cxnSp>
          <p:nvCxnSpPr>
            <p:cNvPr id="21" name="AutoShape 4">
              <a:extLst>
                <a:ext uri="{FF2B5EF4-FFF2-40B4-BE49-F238E27FC236}">
                  <a16:creationId xmlns:a16="http://schemas.microsoft.com/office/drawing/2014/main" id="{74141CFB-D6F6-6424-EC3C-1261550C6A14}"/>
                </a:ext>
              </a:extLst>
            </p:cNvPr>
            <p:cNvCxnSpPr>
              <a:cxnSpLocks noGrp="1" noRot="1" noMove="1" noResize="1" noEditPoints="1" noAdjustHandles="1" noChangeArrowheads="1" noChangeShapeType="1"/>
            </p:cNvCxnSpPr>
            <p:nvPr/>
          </p:nvCxnSpPr>
          <p:spPr bwMode="auto">
            <a:xfrm flipH="1">
              <a:off x="-14628" y="0"/>
              <a:ext cx="9158628"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grpSp>
          <p:nvGrpSpPr>
            <p:cNvPr id="22" name="Group 21">
              <a:extLst>
                <a:ext uri="{FF2B5EF4-FFF2-40B4-BE49-F238E27FC236}">
                  <a16:creationId xmlns:a16="http://schemas.microsoft.com/office/drawing/2014/main" id="{D9BCE4AB-6CF8-4C53-9F36-7209A245ACC9}"/>
                </a:ext>
              </a:extLst>
            </p:cNvPr>
            <p:cNvGrpSpPr>
              <a:grpSpLocks noGrp="1" noUngrp="1" noRot="1" noMove="1" noResize="1"/>
            </p:cNvGrpSpPr>
            <p:nvPr/>
          </p:nvGrpSpPr>
          <p:grpSpPr bwMode="auto">
            <a:xfrm>
              <a:off x="3588189" y="2214383"/>
              <a:ext cx="1967622" cy="714734"/>
              <a:chOff x="6549" y="5686"/>
              <a:chExt cx="3510" cy="1275"/>
            </a:xfrm>
          </p:grpSpPr>
          <p:sp>
            <p:nvSpPr>
              <p:cNvPr id="23" name="AutoShape 6">
                <a:extLst>
                  <a:ext uri="{FF2B5EF4-FFF2-40B4-BE49-F238E27FC236}">
                    <a16:creationId xmlns:a16="http://schemas.microsoft.com/office/drawing/2014/main" id="{837DDDA1-8C93-A4B1-7597-BCE03B5B0FE2}"/>
                  </a:ext>
                </a:extLst>
              </p:cNvPr>
              <p:cNvSpPr>
                <a:spLocks noGrp="1" noRot="1" noMove="1" noResize="1" noEditPoints="1" noAdjustHandles="1" noChangeArrowheads="1" noChangeShapeType="1"/>
              </p:cNvSpPr>
              <p:nvPr/>
            </p:nvSpPr>
            <p:spPr bwMode="auto">
              <a:xfrm>
                <a:off x="6549" y="5686"/>
                <a:ext cx="3510" cy="1275"/>
              </a:xfrm>
              <a:prstGeom prst="roundRect">
                <a:avLst>
                  <a:gd name="adj" fmla="val 16667"/>
                </a:avLst>
              </a:prstGeom>
              <a:solidFill>
                <a:srgbClr val="FFFFFF">
                  <a:alpha val="81000"/>
                </a:srgbClr>
              </a:solidFill>
              <a:ln w="12700">
                <a:solidFill>
                  <a:srgbClr val="A5A5A5"/>
                </a:solidFill>
                <a:round/>
                <a:headEnd/>
                <a:tailEnd/>
              </a:ln>
              <a:effectLst/>
              <a:extLst>
                <a:ext uri="{AF507438-7753-43E0-B8FC-AC1667EBCBE1}">
                  <a14:hiddenEffects xmlns:a14="http://schemas.microsoft.com/office/drawing/2010/main">
                    <a:effectLst>
                      <a:outerShdw dist="107763" dir="2700000" algn="ctr" rotWithShape="0">
                        <a:srgbClr val="BFBFBF">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000000"/>
                  </a:solidFill>
                  <a:effectLst/>
                  <a:uLnTx/>
                  <a:uFillTx/>
                  <a:latin typeface="Arial"/>
                  <a:cs typeface="Arial"/>
                  <a:sym typeface="Arial"/>
                </a:endParaRPr>
              </a:p>
            </p:txBody>
          </p:sp>
          <p:sp>
            <p:nvSpPr>
              <p:cNvPr id="51" name="Text Box 7">
                <a:extLst>
                  <a:ext uri="{FF2B5EF4-FFF2-40B4-BE49-F238E27FC236}">
                    <a16:creationId xmlns:a16="http://schemas.microsoft.com/office/drawing/2014/main" id="{062E6762-817F-398B-0D29-B23138677C97}"/>
                  </a:ext>
                </a:extLst>
              </p:cNvPr>
              <p:cNvSpPr txBox="1">
                <a:spLocks noGrp="1" noRot="1" noMove="1" noResize="1" noEditPoints="1" noAdjustHandles="1" noChangeArrowheads="1" noChangeShapeType="1"/>
              </p:cNvSpPr>
              <p:nvPr/>
            </p:nvSpPr>
            <p:spPr bwMode="auto">
              <a:xfrm>
                <a:off x="6640" y="5806"/>
                <a:ext cx="3302" cy="1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1" i="0" u="none" strike="noStrike" kern="0" cap="none" spc="0" normalizeH="0" baseline="0" noProof="0" dirty="0">
                    <a:ln>
                      <a:noFill/>
                    </a:ln>
                    <a:solidFill>
                      <a:srgbClr val="538135"/>
                    </a:solidFill>
                    <a:effectLst/>
                    <a:uLnTx/>
                    <a:uFillTx/>
                    <a:latin typeface="Calibri" panose="020F0502020204030204" pitchFamily="34" charset="0"/>
                    <a:ea typeface="Yu Mincho" panose="02020400000000000000" pitchFamily="18" charset="-128"/>
                    <a:cs typeface="Arial"/>
                    <a:sym typeface="Arial"/>
                  </a:rPr>
                  <a:t>SAMPLE FOR EVALUATION</a:t>
                </a:r>
              </a:p>
              <a:p>
                <a:pPr marL="0" marR="0" lvl="0" indent="0" algn="ctr" defTabSz="914400" rtl="0" eaLnBrk="0" fontAlgn="base" latinLnBrk="0" hangingPunct="0">
                  <a:lnSpc>
                    <a:spcPct val="100000"/>
                  </a:lnSpc>
                  <a:spcBef>
                    <a:spcPts val="20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Join ESL KidStuff</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to view without watermark</a:t>
                </a:r>
                <a:r>
                  <a:rPr kumimoji="0" lang="en-US" altLang="ja-JP" sz="12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a:t>
                </a: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cs typeface="Arial"/>
                  <a:sym typeface="Arial"/>
                </a:endParaRPr>
              </a:p>
            </p:txBody>
          </p:sp>
        </p:grpSp>
      </p:grpSp>
      <p:grpSp>
        <p:nvGrpSpPr>
          <p:cNvPr id="6" name="Group 5">
            <a:extLst>
              <a:ext uri="{FF2B5EF4-FFF2-40B4-BE49-F238E27FC236}">
                <a16:creationId xmlns:a16="http://schemas.microsoft.com/office/drawing/2014/main" id="{2D18EA29-89CE-93FF-AF87-F1E72A9430A6}"/>
              </a:ext>
            </a:extLst>
          </p:cNvPr>
          <p:cNvGrpSpPr/>
          <p:nvPr/>
        </p:nvGrpSpPr>
        <p:grpSpPr>
          <a:xfrm>
            <a:off x="1498218" y="1498033"/>
            <a:ext cx="5050844" cy="2687046"/>
            <a:chOff x="1818543" y="1380546"/>
            <a:chExt cx="5050844" cy="2687046"/>
          </a:xfrm>
        </p:grpSpPr>
        <p:sp>
          <p:nvSpPr>
            <p:cNvPr id="10" name="Rectangle: Rounded Corners 9">
              <a:extLst>
                <a:ext uri="{FF2B5EF4-FFF2-40B4-BE49-F238E27FC236}">
                  <a16:creationId xmlns:a16="http://schemas.microsoft.com/office/drawing/2014/main" id="{EAFB41C5-19B9-8AEB-870B-7555FC2FB634}"/>
                </a:ext>
              </a:extLst>
            </p:cNvPr>
            <p:cNvSpPr/>
            <p:nvPr/>
          </p:nvSpPr>
          <p:spPr>
            <a:xfrm>
              <a:off x="1818543" y="1380546"/>
              <a:ext cx="5050844" cy="2687046"/>
            </a:xfrm>
            <a:prstGeom prst="roundRect">
              <a:avLst/>
            </a:prstGeom>
            <a:solidFill>
              <a:srgbClr val="FFF3CE"/>
            </a:solidFill>
            <a:ln w="57150">
              <a:solidFill>
                <a:srgbClr val="EAB200"/>
              </a:solidFill>
            </a:ln>
          </p:spPr>
          <p:style>
            <a:lnRef idx="1">
              <a:schemeClr val="accent5"/>
            </a:lnRef>
            <a:fillRef idx="3">
              <a:schemeClr val="accent5"/>
            </a:fillRef>
            <a:effectRef idx="2">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FFFFF"/>
                </a:solidFill>
                <a:effectLst/>
                <a:uLnTx/>
                <a:uFillTx/>
                <a:latin typeface="Calibri" panose="020F0502020204030204" pitchFamily="34" charset="0"/>
                <a:ea typeface="+mn-ea"/>
                <a:cs typeface="+mn-cs"/>
                <a:sym typeface="Arial"/>
              </a:endParaRPr>
            </a:p>
          </p:txBody>
        </p:sp>
        <p:sp>
          <p:nvSpPr>
            <p:cNvPr id="12" name="TextBox 11">
              <a:extLst>
                <a:ext uri="{FF2B5EF4-FFF2-40B4-BE49-F238E27FC236}">
                  <a16:creationId xmlns:a16="http://schemas.microsoft.com/office/drawing/2014/main" id="{7A09F63C-365F-FB17-6416-B777F3F427CD}"/>
                </a:ext>
              </a:extLst>
            </p:cNvPr>
            <p:cNvSpPr txBox="1"/>
            <p:nvPr/>
          </p:nvSpPr>
          <p:spPr>
            <a:xfrm>
              <a:off x="1999447" y="1734570"/>
              <a:ext cx="3207794" cy="19389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a:ln>
                    <a:noFill/>
                  </a:ln>
                  <a:solidFill>
                    <a:srgbClr val="000000"/>
                  </a:solidFill>
                  <a:effectLst/>
                  <a:uLnTx/>
                  <a:uFillTx/>
                  <a:latin typeface="Arial"/>
                  <a:cs typeface="Arial"/>
                  <a:sym typeface="Arial"/>
                </a:rPr>
                <a:t>Song audio and video</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a:ln>
                    <a:noFill/>
                  </a:ln>
                  <a:solidFill>
                    <a:srgbClr val="000000"/>
                  </a:solidFill>
                  <a:effectLst/>
                  <a:uLnTx/>
                  <a:uFillTx/>
                  <a:latin typeface="Arial"/>
                  <a:cs typeface="Arial"/>
                  <a:sym typeface="Arial"/>
                </a:rPr>
                <a:t>only available to ESL KidStuff members.</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0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a:ln>
                    <a:noFill/>
                  </a:ln>
                  <a:solidFill>
                    <a:srgbClr val="000000"/>
                  </a:solidFill>
                  <a:effectLst/>
                  <a:uLnTx/>
                  <a:uFillTx/>
                  <a:latin typeface="Arial"/>
                  <a:cs typeface="Arial"/>
                  <a:sym typeface="Arial"/>
                </a:rPr>
                <a:t>Click here to remove message.</a:t>
              </a:r>
            </a:p>
          </p:txBody>
        </p:sp>
        <p:grpSp>
          <p:nvGrpSpPr>
            <p:cNvPr id="13" name="Group 12">
              <a:extLst>
                <a:ext uri="{FF2B5EF4-FFF2-40B4-BE49-F238E27FC236}">
                  <a16:creationId xmlns:a16="http://schemas.microsoft.com/office/drawing/2014/main" id="{7BFE49BC-3002-27F7-464C-9819E0175BAD}"/>
                </a:ext>
              </a:extLst>
            </p:cNvPr>
            <p:cNvGrpSpPr/>
            <p:nvPr/>
          </p:nvGrpSpPr>
          <p:grpSpPr>
            <a:xfrm>
              <a:off x="5119848" y="1764289"/>
              <a:ext cx="1527956" cy="2055363"/>
              <a:chOff x="5629372" y="5224698"/>
              <a:chExt cx="1527956" cy="2055363"/>
            </a:xfrm>
            <a:effectLst>
              <a:outerShdw blurRad="50800" dist="38100" dir="2700000" algn="tl" rotWithShape="0">
                <a:prstClr val="black">
                  <a:alpha val="40000"/>
                </a:prstClr>
              </a:outerShdw>
            </a:effectLst>
          </p:grpSpPr>
          <p:sp>
            <p:nvSpPr>
              <p:cNvPr id="14" name="Google Shape;468;p32">
                <a:extLst>
                  <a:ext uri="{FF2B5EF4-FFF2-40B4-BE49-F238E27FC236}">
                    <a16:creationId xmlns:a16="http://schemas.microsoft.com/office/drawing/2014/main" id="{28580F2E-B3AB-1482-F181-5C997C110BE2}"/>
                  </a:ext>
                </a:extLst>
              </p:cNvPr>
              <p:cNvSpPr/>
              <p:nvPr/>
            </p:nvSpPr>
            <p:spPr>
              <a:xfrm>
                <a:off x="6722509" y="5862382"/>
                <a:ext cx="434819" cy="860985"/>
              </a:xfrm>
              <a:custGeom>
                <a:avLst/>
                <a:gdLst/>
                <a:ahLst/>
                <a:cxnLst/>
                <a:rect l="l" t="t" r="r" b="b"/>
                <a:pathLst>
                  <a:path w="30850" h="61086" extrusionOk="0">
                    <a:moveTo>
                      <a:pt x="3857" y="0"/>
                    </a:moveTo>
                    <a:cubicBezTo>
                      <a:pt x="1544" y="0"/>
                      <a:pt x="0" y="257"/>
                      <a:pt x="0" y="257"/>
                    </a:cubicBezTo>
                    <a:cubicBezTo>
                      <a:pt x="0" y="257"/>
                      <a:pt x="0" y="59609"/>
                      <a:pt x="15482" y="61042"/>
                    </a:cubicBezTo>
                    <a:cubicBezTo>
                      <a:pt x="15802" y="61071"/>
                      <a:pt x="16114" y="61086"/>
                      <a:pt x="16418" y="61086"/>
                    </a:cubicBezTo>
                    <a:cubicBezTo>
                      <a:pt x="30850" y="61086"/>
                      <a:pt x="28008" y="28316"/>
                      <a:pt x="23513" y="12873"/>
                    </a:cubicBezTo>
                    <a:cubicBezTo>
                      <a:pt x="20234" y="1609"/>
                      <a:pt x="9641" y="0"/>
                      <a:pt x="3857"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 name="Google Shape;469;p32">
                <a:extLst>
                  <a:ext uri="{FF2B5EF4-FFF2-40B4-BE49-F238E27FC236}">
                    <a16:creationId xmlns:a16="http://schemas.microsoft.com/office/drawing/2014/main" id="{2DE3890F-963C-8ACA-334D-6774F857C064}"/>
                  </a:ext>
                </a:extLst>
              </p:cNvPr>
              <p:cNvSpPr/>
              <p:nvPr/>
            </p:nvSpPr>
            <p:spPr>
              <a:xfrm>
                <a:off x="5964218" y="5238582"/>
                <a:ext cx="226402" cy="232829"/>
              </a:xfrm>
              <a:custGeom>
                <a:avLst/>
                <a:gdLst/>
                <a:ahLst/>
                <a:cxnLst/>
                <a:rect l="l" t="t" r="r" b="b"/>
                <a:pathLst>
                  <a:path w="16063" h="16519" extrusionOk="0">
                    <a:moveTo>
                      <a:pt x="8811" y="1"/>
                    </a:moveTo>
                    <a:cubicBezTo>
                      <a:pt x="4572" y="1"/>
                      <a:pt x="630" y="3244"/>
                      <a:pt x="353" y="8215"/>
                    </a:cubicBezTo>
                    <a:cubicBezTo>
                      <a:pt x="0" y="14575"/>
                      <a:pt x="6358" y="16518"/>
                      <a:pt x="6358" y="16518"/>
                    </a:cubicBezTo>
                    <a:lnTo>
                      <a:pt x="15369" y="9450"/>
                    </a:lnTo>
                    <a:cubicBezTo>
                      <a:pt x="15369" y="9450"/>
                      <a:pt x="16062" y="2520"/>
                      <a:pt x="12366" y="796"/>
                    </a:cubicBezTo>
                    <a:cubicBezTo>
                      <a:pt x="11207" y="255"/>
                      <a:pt x="9997" y="1"/>
                      <a:pt x="881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 name="Google Shape;470;p32">
                <a:extLst>
                  <a:ext uri="{FF2B5EF4-FFF2-40B4-BE49-F238E27FC236}">
                    <a16:creationId xmlns:a16="http://schemas.microsoft.com/office/drawing/2014/main" id="{8219730C-D7CB-875C-B3B4-BCF6CAF791F5}"/>
                  </a:ext>
                </a:extLst>
              </p:cNvPr>
              <p:cNvSpPr/>
              <p:nvPr/>
            </p:nvSpPr>
            <p:spPr>
              <a:xfrm>
                <a:off x="6073157" y="6768045"/>
                <a:ext cx="371097" cy="448787"/>
              </a:xfrm>
              <a:custGeom>
                <a:avLst/>
                <a:gdLst/>
                <a:ahLst/>
                <a:cxnLst/>
                <a:rect l="l" t="t" r="r" b="b"/>
                <a:pathLst>
                  <a:path w="26329" h="31841" extrusionOk="0">
                    <a:moveTo>
                      <a:pt x="15140" y="1"/>
                    </a:moveTo>
                    <a:cubicBezTo>
                      <a:pt x="10050" y="1"/>
                      <a:pt x="3781" y="1828"/>
                      <a:pt x="1" y="9548"/>
                    </a:cubicBezTo>
                    <a:cubicBezTo>
                      <a:pt x="1" y="9548"/>
                      <a:pt x="303" y="25404"/>
                      <a:pt x="900" y="27498"/>
                    </a:cubicBezTo>
                    <a:cubicBezTo>
                      <a:pt x="1365" y="29127"/>
                      <a:pt x="4908" y="31841"/>
                      <a:pt x="10965" y="31841"/>
                    </a:cubicBezTo>
                    <a:cubicBezTo>
                      <a:pt x="12695" y="31841"/>
                      <a:pt x="14629" y="31620"/>
                      <a:pt x="16756" y="31089"/>
                    </a:cubicBezTo>
                    <a:cubicBezTo>
                      <a:pt x="26328" y="28698"/>
                      <a:pt x="23335" y="1477"/>
                      <a:pt x="23335" y="1477"/>
                    </a:cubicBezTo>
                    <a:cubicBezTo>
                      <a:pt x="23335" y="1477"/>
                      <a:pt x="19714" y="1"/>
                      <a:pt x="1514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471;p32">
                <a:extLst>
                  <a:ext uri="{FF2B5EF4-FFF2-40B4-BE49-F238E27FC236}">
                    <a16:creationId xmlns:a16="http://schemas.microsoft.com/office/drawing/2014/main" id="{7EFF495F-B273-9C57-2490-1E73E1B99331}"/>
                  </a:ext>
                </a:extLst>
              </p:cNvPr>
              <p:cNvSpPr/>
              <p:nvPr/>
            </p:nvSpPr>
            <p:spPr>
              <a:xfrm>
                <a:off x="5629372" y="6000030"/>
                <a:ext cx="534806" cy="358329"/>
              </a:xfrm>
              <a:custGeom>
                <a:avLst/>
                <a:gdLst/>
                <a:ahLst/>
                <a:cxnLst/>
                <a:rect l="l" t="t" r="r" b="b"/>
                <a:pathLst>
                  <a:path w="37944" h="25423" extrusionOk="0">
                    <a:moveTo>
                      <a:pt x="37944" y="0"/>
                    </a:moveTo>
                    <a:lnTo>
                      <a:pt x="37944" y="0"/>
                    </a:lnTo>
                    <a:cubicBezTo>
                      <a:pt x="37943" y="0"/>
                      <a:pt x="31574" y="1839"/>
                      <a:pt x="24761" y="4271"/>
                    </a:cubicBezTo>
                    <a:cubicBezTo>
                      <a:pt x="16548" y="7205"/>
                      <a:pt x="0" y="5630"/>
                      <a:pt x="492" y="15828"/>
                    </a:cubicBezTo>
                    <a:cubicBezTo>
                      <a:pt x="723" y="20593"/>
                      <a:pt x="11286" y="25423"/>
                      <a:pt x="18570" y="25423"/>
                    </a:cubicBezTo>
                    <a:cubicBezTo>
                      <a:pt x="20500" y="25423"/>
                      <a:pt x="22200" y="25084"/>
                      <a:pt x="23416" y="24314"/>
                    </a:cubicBezTo>
                    <a:cubicBezTo>
                      <a:pt x="33303" y="18050"/>
                      <a:pt x="37944" y="1"/>
                      <a:pt x="37944"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 name="Google Shape;472;p32">
                <a:extLst>
                  <a:ext uri="{FF2B5EF4-FFF2-40B4-BE49-F238E27FC236}">
                    <a16:creationId xmlns:a16="http://schemas.microsoft.com/office/drawing/2014/main" id="{8FF8E0F5-F85A-B8C5-1C9D-23BFBF2E71BB}"/>
                  </a:ext>
                </a:extLst>
              </p:cNvPr>
              <p:cNvSpPr/>
              <p:nvPr/>
            </p:nvSpPr>
            <p:spPr>
              <a:xfrm>
                <a:off x="5844343" y="5281810"/>
                <a:ext cx="1244936" cy="1772779"/>
              </a:xfrm>
              <a:custGeom>
                <a:avLst/>
                <a:gdLst/>
                <a:ahLst/>
                <a:cxnLst/>
                <a:rect l="l" t="t" r="r" b="b"/>
                <a:pathLst>
                  <a:path w="88327" h="125777" extrusionOk="0">
                    <a:moveTo>
                      <a:pt x="33139" y="1"/>
                    </a:moveTo>
                    <a:cubicBezTo>
                      <a:pt x="18496" y="1"/>
                      <a:pt x="8508" y="16398"/>
                      <a:pt x="7557" y="22262"/>
                    </a:cubicBezTo>
                    <a:cubicBezTo>
                      <a:pt x="5764" y="33332"/>
                      <a:pt x="15336" y="43202"/>
                      <a:pt x="15336" y="43202"/>
                    </a:cubicBezTo>
                    <a:cubicBezTo>
                      <a:pt x="15336" y="43202"/>
                      <a:pt x="0" y="80588"/>
                      <a:pt x="4865" y="101234"/>
                    </a:cubicBezTo>
                    <a:cubicBezTo>
                      <a:pt x="7907" y="114130"/>
                      <a:pt x="27526" y="125776"/>
                      <a:pt x="45837" y="125776"/>
                    </a:cubicBezTo>
                    <a:cubicBezTo>
                      <a:pt x="59544" y="125776"/>
                      <a:pt x="72519" y="119249"/>
                      <a:pt x="77258" y="101833"/>
                    </a:cubicBezTo>
                    <a:cubicBezTo>
                      <a:pt x="88326" y="61151"/>
                      <a:pt x="63546" y="54822"/>
                      <a:pt x="62301" y="32433"/>
                    </a:cubicBezTo>
                    <a:cubicBezTo>
                      <a:pt x="60805" y="5513"/>
                      <a:pt x="46450" y="1378"/>
                      <a:pt x="35376" y="128"/>
                    </a:cubicBezTo>
                    <a:cubicBezTo>
                      <a:pt x="34619" y="42"/>
                      <a:pt x="33873" y="1"/>
                      <a:pt x="33139" y="1"/>
                    </a:cubicBezTo>
                    <a:close/>
                  </a:path>
                </a:pathLst>
              </a:custGeom>
              <a:solidFill>
                <a:schemeClr val="bg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 name="Google Shape;473;p32">
                <a:extLst>
                  <a:ext uri="{FF2B5EF4-FFF2-40B4-BE49-F238E27FC236}">
                    <a16:creationId xmlns:a16="http://schemas.microsoft.com/office/drawing/2014/main" id="{08683378-CB12-A3FC-53FA-F2738A80467A}"/>
                  </a:ext>
                </a:extLst>
              </p:cNvPr>
              <p:cNvSpPr/>
              <p:nvPr/>
            </p:nvSpPr>
            <p:spPr>
              <a:xfrm>
                <a:off x="6508032" y="5662139"/>
                <a:ext cx="149488" cy="111996"/>
              </a:xfrm>
              <a:custGeom>
                <a:avLst/>
                <a:gdLst/>
                <a:ahLst/>
                <a:cxnLst/>
                <a:rect l="l" t="t" r="r" b="b"/>
                <a:pathLst>
                  <a:path w="10606" h="7946" extrusionOk="0">
                    <a:moveTo>
                      <a:pt x="4746" y="0"/>
                    </a:moveTo>
                    <a:cubicBezTo>
                      <a:pt x="3995" y="0"/>
                      <a:pt x="3202" y="193"/>
                      <a:pt x="2423" y="630"/>
                    </a:cubicBezTo>
                    <a:cubicBezTo>
                      <a:pt x="913" y="1483"/>
                      <a:pt x="1" y="3372"/>
                      <a:pt x="461" y="5048"/>
                    </a:cubicBezTo>
                    <a:cubicBezTo>
                      <a:pt x="671" y="5813"/>
                      <a:pt x="1146" y="6502"/>
                      <a:pt x="1761" y="7009"/>
                    </a:cubicBezTo>
                    <a:cubicBezTo>
                      <a:pt x="2523" y="7636"/>
                      <a:pt x="3508" y="7946"/>
                      <a:pt x="4494" y="7946"/>
                    </a:cubicBezTo>
                    <a:cubicBezTo>
                      <a:pt x="5603" y="7946"/>
                      <a:pt x="6715" y="7554"/>
                      <a:pt x="7515" y="6781"/>
                    </a:cubicBezTo>
                    <a:cubicBezTo>
                      <a:pt x="10606" y="3798"/>
                      <a:pt x="8083" y="0"/>
                      <a:pt x="4746"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 name="Google Shape;474;p32">
                <a:extLst>
                  <a:ext uri="{FF2B5EF4-FFF2-40B4-BE49-F238E27FC236}">
                    <a16:creationId xmlns:a16="http://schemas.microsoft.com/office/drawing/2014/main" id="{3C7A04A6-8D33-DA45-2C41-4B63D92F90C0}"/>
                  </a:ext>
                </a:extLst>
              </p:cNvPr>
              <p:cNvSpPr/>
              <p:nvPr/>
            </p:nvSpPr>
            <p:spPr>
              <a:xfrm>
                <a:off x="5917523" y="5649807"/>
                <a:ext cx="159707" cy="115745"/>
              </a:xfrm>
              <a:custGeom>
                <a:avLst/>
                <a:gdLst/>
                <a:ahLst/>
                <a:cxnLst/>
                <a:rect l="l" t="t" r="r" b="b"/>
                <a:pathLst>
                  <a:path w="11331" h="8212" extrusionOk="0">
                    <a:moveTo>
                      <a:pt x="5071" y="0"/>
                    </a:moveTo>
                    <a:cubicBezTo>
                      <a:pt x="4268" y="0"/>
                      <a:pt x="3421" y="200"/>
                      <a:pt x="2588" y="653"/>
                    </a:cubicBezTo>
                    <a:cubicBezTo>
                      <a:pt x="973" y="1533"/>
                      <a:pt x="1" y="3486"/>
                      <a:pt x="494" y="5215"/>
                    </a:cubicBezTo>
                    <a:cubicBezTo>
                      <a:pt x="723" y="6013"/>
                      <a:pt x="1229" y="6721"/>
                      <a:pt x="1886" y="7244"/>
                    </a:cubicBezTo>
                    <a:cubicBezTo>
                      <a:pt x="2699" y="7893"/>
                      <a:pt x="3747" y="8212"/>
                      <a:pt x="4798" y="8212"/>
                    </a:cubicBezTo>
                    <a:cubicBezTo>
                      <a:pt x="5983" y="8212"/>
                      <a:pt x="7171" y="7806"/>
                      <a:pt x="8027" y="7009"/>
                    </a:cubicBezTo>
                    <a:cubicBezTo>
                      <a:pt x="11330" y="3928"/>
                      <a:pt x="8636" y="0"/>
                      <a:pt x="507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6" name="Google Shape;475;p32">
                <a:extLst>
                  <a:ext uri="{FF2B5EF4-FFF2-40B4-BE49-F238E27FC236}">
                    <a16:creationId xmlns:a16="http://schemas.microsoft.com/office/drawing/2014/main" id="{7CBC2AC1-F21A-BE6C-4138-1ECB3C8A9AAE}"/>
                  </a:ext>
                </a:extLst>
              </p:cNvPr>
              <p:cNvSpPr/>
              <p:nvPr/>
            </p:nvSpPr>
            <p:spPr>
              <a:xfrm>
                <a:off x="6473697" y="6831289"/>
                <a:ext cx="371069" cy="448772"/>
              </a:xfrm>
              <a:custGeom>
                <a:avLst/>
                <a:gdLst/>
                <a:ahLst/>
                <a:cxnLst/>
                <a:rect l="l" t="t" r="r" b="b"/>
                <a:pathLst>
                  <a:path w="26327" h="31840" extrusionOk="0">
                    <a:moveTo>
                      <a:pt x="15142" y="0"/>
                    </a:moveTo>
                    <a:cubicBezTo>
                      <a:pt x="10052" y="0"/>
                      <a:pt x="3781" y="1827"/>
                      <a:pt x="0" y="9546"/>
                    </a:cubicBezTo>
                    <a:cubicBezTo>
                      <a:pt x="0" y="9546"/>
                      <a:pt x="301" y="25402"/>
                      <a:pt x="899" y="27496"/>
                    </a:cubicBezTo>
                    <a:cubicBezTo>
                      <a:pt x="1364" y="29125"/>
                      <a:pt x="4907" y="31839"/>
                      <a:pt x="10963" y="31839"/>
                    </a:cubicBezTo>
                    <a:cubicBezTo>
                      <a:pt x="12692" y="31839"/>
                      <a:pt x="14627" y="31618"/>
                      <a:pt x="16754" y="31086"/>
                    </a:cubicBezTo>
                    <a:cubicBezTo>
                      <a:pt x="26326" y="28696"/>
                      <a:pt x="23335" y="1475"/>
                      <a:pt x="23335" y="1475"/>
                    </a:cubicBezTo>
                    <a:cubicBezTo>
                      <a:pt x="23335" y="1475"/>
                      <a:pt x="19715" y="0"/>
                      <a:pt x="1514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8" name="Google Shape;476;p32">
                <a:extLst>
                  <a:ext uri="{FF2B5EF4-FFF2-40B4-BE49-F238E27FC236}">
                    <a16:creationId xmlns:a16="http://schemas.microsoft.com/office/drawing/2014/main" id="{B136FD13-828A-9B7A-3D29-4C6B8580896A}"/>
                  </a:ext>
                </a:extLst>
              </p:cNvPr>
              <p:cNvSpPr/>
              <p:nvPr/>
            </p:nvSpPr>
            <p:spPr>
              <a:xfrm>
                <a:off x="6464239" y="5224698"/>
                <a:ext cx="284978" cy="276551"/>
              </a:xfrm>
              <a:custGeom>
                <a:avLst/>
                <a:gdLst/>
                <a:ahLst/>
                <a:cxnLst/>
                <a:rect l="l" t="t" r="r" b="b"/>
                <a:pathLst>
                  <a:path w="20219" h="19621" extrusionOk="0">
                    <a:moveTo>
                      <a:pt x="8187" y="0"/>
                    </a:moveTo>
                    <a:cubicBezTo>
                      <a:pt x="6494" y="0"/>
                      <a:pt x="4926" y="355"/>
                      <a:pt x="3742" y="1073"/>
                    </a:cubicBezTo>
                    <a:cubicBezTo>
                      <a:pt x="1" y="3346"/>
                      <a:pt x="1091" y="11850"/>
                      <a:pt x="1091" y="11850"/>
                    </a:cubicBezTo>
                    <a:cubicBezTo>
                      <a:pt x="5152" y="17677"/>
                      <a:pt x="10102" y="19620"/>
                      <a:pt x="10102" y="19620"/>
                    </a:cubicBezTo>
                    <a:cubicBezTo>
                      <a:pt x="10102" y="19620"/>
                      <a:pt x="19351" y="18379"/>
                      <a:pt x="19816" y="10435"/>
                    </a:cubicBezTo>
                    <a:cubicBezTo>
                      <a:pt x="20218" y="3581"/>
                      <a:pt x="13569" y="0"/>
                      <a:pt x="818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 name="Google Shape;477;p32">
                <a:extLst>
                  <a:ext uri="{FF2B5EF4-FFF2-40B4-BE49-F238E27FC236}">
                    <a16:creationId xmlns:a16="http://schemas.microsoft.com/office/drawing/2014/main" id="{3965CE82-C840-104F-1536-42615388A874}"/>
                  </a:ext>
                </a:extLst>
              </p:cNvPr>
              <p:cNvSpPr/>
              <p:nvPr/>
            </p:nvSpPr>
            <p:spPr>
              <a:xfrm>
                <a:off x="6288479" y="5489677"/>
                <a:ext cx="240793" cy="214943"/>
              </a:xfrm>
              <a:custGeom>
                <a:avLst/>
                <a:gdLst/>
                <a:ahLst/>
                <a:cxnLst/>
                <a:rect l="l" t="t" r="r" b="b"/>
                <a:pathLst>
                  <a:path w="17084" h="15250" extrusionOk="0">
                    <a:moveTo>
                      <a:pt x="6949" y="0"/>
                    </a:moveTo>
                    <a:cubicBezTo>
                      <a:pt x="3337" y="0"/>
                      <a:pt x="1001" y="2725"/>
                      <a:pt x="570" y="5261"/>
                    </a:cubicBezTo>
                    <a:cubicBezTo>
                      <a:pt x="1" y="8623"/>
                      <a:pt x="6243" y="9991"/>
                      <a:pt x="7432" y="10936"/>
                    </a:cubicBezTo>
                    <a:cubicBezTo>
                      <a:pt x="9385" y="12491"/>
                      <a:pt x="10321" y="15249"/>
                      <a:pt x="12929" y="15249"/>
                    </a:cubicBezTo>
                    <a:cubicBezTo>
                      <a:pt x="13198" y="15249"/>
                      <a:pt x="13486" y="15220"/>
                      <a:pt x="13794" y="15156"/>
                    </a:cubicBezTo>
                    <a:cubicBezTo>
                      <a:pt x="17084" y="14477"/>
                      <a:pt x="16668" y="3740"/>
                      <a:pt x="10869" y="971"/>
                    </a:cubicBezTo>
                    <a:cubicBezTo>
                      <a:pt x="9441" y="290"/>
                      <a:pt x="8127" y="0"/>
                      <a:pt x="6949"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 name="Google Shape;478;p32">
                <a:extLst>
                  <a:ext uri="{FF2B5EF4-FFF2-40B4-BE49-F238E27FC236}">
                    <a16:creationId xmlns:a16="http://schemas.microsoft.com/office/drawing/2014/main" id="{FED6C363-AC37-3657-2F27-3F5CE534F446}"/>
                  </a:ext>
                </a:extLst>
              </p:cNvPr>
              <p:cNvSpPr/>
              <p:nvPr/>
            </p:nvSpPr>
            <p:spPr>
              <a:xfrm>
                <a:off x="6027306" y="5491919"/>
                <a:ext cx="217565" cy="203555"/>
              </a:xfrm>
              <a:custGeom>
                <a:avLst/>
                <a:gdLst/>
                <a:ahLst/>
                <a:cxnLst/>
                <a:rect l="l" t="t" r="r" b="b"/>
                <a:pathLst>
                  <a:path w="15436" h="14442" extrusionOk="0">
                    <a:moveTo>
                      <a:pt x="9041" y="0"/>
                    </a:moveTo>
                    <a:cubicBezTo>
                      <a:pt x="7746" y="0"/>
                      <a:pt x="6295" y="425"/>
                      <a:pt x="4764" y="1470"/>
                    </a:cubicBezTo>
                    <a:cubicBezTo>
                      <a:pt x="0" y="4717"/>
                      <a:pt x="1101" y="14285"/>
                      <a:pt x="4107" y="14436"/>
                    </a:cubicBezTo>
                    <a:cubicBezTo>
                      <a:pt x="4177" y="14440"/>
                      <a:pt x="4245" y="14442"/>
                      <a:pt x="4311" y="14442"/>
                    </a:cubicBezTo>
                    <a:cubicBezTo>
                      <a:pt x="7122" y="14442"/>
                      <a:pt x="7391" y="11388"/>
                      <a:pt x="9030" y="9614"/>
                    </a:cubicBezTo>
                    <a:cubicBezTo>
                      <a:pt x="9958" y="8610"/>
                      <a:pt x="15435" y="6767"/>
                      <a:pt x="14473" y="3865"/>
                    </a:cubicBezTo>
                    <a:cubicBezTo>
                      <a:pt x="13820" y="1896"/>
                      <a:pt x="11776" y="0"/>
                      <a:pt x="904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 name="Google Shape;479;p32">
                <a:extLst>
                  <a:ext uri="{FF2B5EF4-FFF2-40B4-BE49-F238E27FC236}">
                    <a16:creationId xmlns:a16="http://schemas.microsoft.com/office/drawing/2014/main" id="{FEF39847-FA01-11CD-74C3-E9635DFAD39C}"/>
                  </a:ext>
                </a:extLst>
              </p:cNvPr>
              <p:cNvSpPr/>
              <p:nvPr/>
            </p:nvSpPr>
            <p:spPr>
              <a:xfrm>
                <a:off x="6181980" y="5649920"/>
                <a:ext cx="120960" cy="58296"/>
              </a:xfrm>
              <a:custGeom>
                <a:avLst/>
                <a:gdLst/>
                <a:ahLst/>
                <a:cxnLst/>
                <a:rect l="l" t="t" r="r" b="b"/>
                <a:pathLst>
                  <a:path w="8582" h="4136" extrusionOk="0">
                    <a:moveTo>
                      <a:pt x="7816" y="1"/>
                    </a:moveTo>
                    <a:cubicBezTo>
                      <a:pt x="7017" y="1"/>
                      <a:pt x="5135" y="1428"/>
                      <a:pt x="3705" y="1428"/>
                    </a:cubicBezTo>
                    <a:cubicBezTo>
                      <a:pt x="2271" y="1428"/>
                      <a:pt x="1206" y="283"/>
                      <a:pt x="659" y="283"/>
                    </a:cubicBezTo>
                    <a:cubicBezTo>
                      <a:pt x="574" y="283"/>
                      <a:pt x="502" y="311"/>
                      <a:pt x="442" y="374"/>
                    </a:cubicBezTo>
                    <a:cubicBezTo>
                      <a:pt x="1" y="844"/>
                      <a:pt x="1866" y="3961"/>
                      <a:pt x="3879" y="4130"/>
                    </a:cubicBezTo>
                    <a:cubicBezTo>
                      <a:pt x="3923" y="4133"/>
                      <a:pt x="3967" y="4135"/>
                      <a:pt x="4012" y="4135"/>
                    </a:cubicBezTo>
                    <a:cubicBezTo>
                      <a:pt x="5966" y="4135"/>
                      <a:pt x="8581" y="709"/>
                      <a:pt x="8109" y="120"/>
                    </a:cubicBezTo>
                    <a:cubicBezTo>
                      <a:pt x="8043" y="37"/>
                      <a:pt x="7943" y="1"/>
                      <a:pt x="781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3" name="Google Shape;480;p32">
                <a:extLst>
                  <a:ext uri="{FF2B5EF4-FFF2-40B4-BE49-F238E27FC236}">
                    <a16:creationId xmlns:a16="http://schemas.microsoft.com/office/drawing/2014/main" id="{F58B3193-CC25-659A-972B-840C26093F60}"/>
                  </a:ext>
                </a:extLst>
              </p:cNvPr>
              <p:cNvSpPr/>
              <p:nvPr/>
            </p:nvSpPr>
            <p:spPr>
              <a:xfrm>
                <a:off x="6388481" y="5889218"/>
                <a:ext cx="646012" cy="728777"/>
              </a:xfrm>
              <a:custGeom>
                <a:avLst/>
                <a:gdLst/>
                <a:ahLst/>
                <a:cxnLst/>
                <a:rect l="l" t="t" r="r" b="b"/>
                <a:pathLst>
                  <a:path w="45834" h="51706" extrusionOk="0">
                    <a:moveTo>
                      <a:pt x="29143" y="0"/>
                    </a:moveTo>
                    <a:cubicBezTo>
                      <a:pt x="11283" y="238"/>
                      <a:pt x="1" y="17394"/>
                      <a:pt x="5408" y="32200"/>
                    </a:cubicBezTo>
                    <a:cubicBezTo>
                      <a:pt x="10088" y="45017"/>
                      <a:pt x="45834" y="51706"/>
                      <a:pt x="45834" y="51706"/>
                    </a:cubicBezTo>
                    <a:lnTo>
                      <a:pt x="45363" y="47005"/>
                    </a:lnTo>
                    <a:cubicBezTo>
                      <a:pt x="45363" y="47005"/>
                      <a:pt x="9684" y="40495"/>
                      <a:pt x="9874" y="25853"/>
                    </a:cubicBezTo>
                    <a:cubicBezTo>
                      <a:pt x="10111" y="7996"/>
                      <a:pt x="31967" y="4468"/>
                      <a:pt x="31967" y="4468"/>
                    </a:cubicBezTo>
                    <a:lnTo>
                      <a:pt x="29143"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4" name="Google Shape;481;p32">
                <a:extLst>
                  <a:ext uri="{FF2B5EF4-FFF2-40B4-BE49-F238E27FC236}">
                    <a16:creationId xmlns:a16="http://schemas.microsoft.com/office/drawing/2014/main" id="{D535BF2F-2C89-E127-A639-465F8824059A}"/>
                  </a:ext>
                </a:extLst>
              </p:cNvPr>
              <p:cNvSpPr/>
              <p:nvPr/>
            </p:nvSpPr>
            <p:spPr>
              <a:xfrm>
                <a:off x="6424846" y="6080679"/>
                <a:ext cx="418963" cy="541613"/>
              </a:xfrm>
              <a:custGeom>
                <a:avLst/>
                <a:gdLst/>
                <a:ahLst/>
                <a:cxnLst/>
                <a:rect l="l" t="t" r="r" b="b"/>
                <a:pathLst>
                  <a:path w="29725" h="38427" extrusionOk="0">
                    <a:moveTo>
                      <a:pt x="22964" y="1"/>
                    </a:moveTo>
                    <a:cubicBezTo>
                      <a:pt x="17450" y="1"/>
                      <a:pt x="12434" y="13308"/>
                      <a:pt x="8384" y="18452"/>
                    </a:cubicBezTo>
                    <a:cubicBezTo>
                      <a:pt x="3405" y="24779"/>
                      <a:pt x="1" y="38427"/>
                      <a:pt x="13708" y="38427"/>
                    </a:cubicBezTo>
                    <a:cubicBezTo>
                      <a:pt x="13713" y="38427"/>
                      <a:pt x="13718" y="38427"/>
                      <a:pt x="13723" y="38427"/>
                    </a:cubicBezTo>
                    <a:cubicBezTo>
                      <a:pt x="27448" y="38418"/>
                      <a:pt x="29725" y="6032"/>
                      <a:pt x="26845" y="2378"/>
                    </a:cubicBezTo>
                    <a:cubicBezTo>
                      <a:pt x="25529" y="706"/>
                      <a:pt x="24233" y="1"/>
                      <a:pt x="22964"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5" name="Google Shape;482;p32">
                <a:extLst>
                  <a:ext uri="{FF2B5EF4-FFF2-40B4-BE49-F238E27FC236}">
                    <a16:creationId xmlns:a16="http://schemas.microsoft.com/office/drawing/2014/main" id="{CAF3DEDD-081B-0D9C-7BDF-96EC4F084120}"/>
                  </a:ext>
                </a:extLst>
              </p:cNvPr>
              <p:cNvSpPr/>
              <p:nvPr/>
            </p:nvSpPr>
            <p:spPr>
              <a:xfrm>
                <a:off x="6079132" y="5560827"/>
                <a:ext cx="68978" cy="62200"/>
              </a:xfrm>
              <a:custGeom>
                <a:avLst/>
                <a:gdLst/>
                <a:ahLst/>
                <a:cxnLst/>
                <a:rect l="l" t="t" r="r" b="b"/>
                <a:pathLst>
                  <a:path w="4894" h="4413" extrusionOk="0">
                    <a:moveTo>
                      <a:pt x="2909" y="0"/>
                    </a:moveTo>
                    <a:cubicBezTo>
                      <a:pt x="1375" y="0"/>
                      <a:pt x="0" y="1949"/>
                      <a:pt x="654" y="3388"/>
                    </a:cubicBezTo>
                    <a:cubicBezTo>
                      <a:pt x="860" y="3840"/>
                      <a:pt x="1293" y="4164"/>
                      <a:pt x="1772" y="4309"/>
                    </a:cubicBezTo>
                    <a:cubicBezTo>
                      <a:pt x="2007" y="4382"/>
                      <a:pt x="2252" y="4413"/>
                      <a:pt x="2499" y="4413"/>
                    </a:cubicBezTo>
                    <a:cubicBezTo>
                      <a:pt x="2750" y="4413"/>
                      <a:pt x="3002" y="4381"/>
                      <a:pt x="3246" y="4328"/>
                    </a:cubicBezTo>
                    <a:cubicBezTo>
                      <a:pt x="3456" y="4282"/>
                      <a:pt x="3666" y="4223"/>
                      <a:pt x="3840" y="4095"/>
                    </a:cubicBezTo>
                    <a:cubicBezTo>
                      <a:pt x="3994" y="3981"/>
                      <a:pt x="4113" y="3817"/>
                      <a:pt x="4214" y="3652"/>
                    </a:cubicBezTo>
                    <a:cubicBezTo>
                      <a:pt x="4601" y="3040"/>
                      <a:pt x="4893" y="2315"/>
                      <a:pt x="4771" y="1599"/>
                    </a:cubicBezTo>
                    <a:cubicBezTo>
                      <a:pt x="4653" y="891"/>
                      <a:pt x="4105" y="276"/>
                      <a:pt x="3420" y="74"/>
                    </a:cubicBezTo>
                    <a:cubicBezTo>
                      <a:pt x="3250" y="24"/>
                      <a:pt x="3078" y="0"/>
                      <a:pt x="2909"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 name="Google Shape;483;p32">
                <a:extLst>
                  <a:ext uri="{FF2B5EF4-FFF2-40B4-BE49-F238E27FC236}">
                    <a16:creationId xmlns:a16="http://schemas.microsoft.com/office/drawing/2014/main" id="{15410E67-9D48-FAFA-39FC-9C16381E16A8}"/>
                  </a:ext>
                </a:extLst>
              </p:cNvPr>
              <p:cNvSpPr/>
              <p:nvPr/>
            </p:nvSpPr>
            <p:spPr>
              <a:xfrm>
                <a:off x="6364111" y="5563520"/>
                <a:ext cx="68951" cy="62213"/>
              </a:xfrm>
              <a:custGeom>
                <a:avLst/>
                <a:gdLst/>
                <a:ahLst/>
                <a:cxnLst/>
                <a:rect l="l" t="t" r="r" b="b"/>
                <a:pathLst>
                  <a:path w="4892" h="4414" extrusionOk="0">
                    <a:moveTo>
                      <a:pt x="2904" y="0"/>
                    </a:moveTo>
                    <a:cubicBezTo>
                      <a:pt x="1372" y="0"/>
                      <a:pt x="0" y="1952"/>
                      <a:pt x="653" y="3389"/>
                    </a:cubicBezTo>
                    <a:cubicBezTo>
                      <a:pt x="858" y="3840"/>
                      <a:pt x="1291" y="4164"/>
                      <a:pt x="1770" y="4311"/>
                    </a:cubicBezTo>
                    <a:cubicBezTo>
                      <a:pt x="2005" y="4382"/>
                      <a:pt x="2250" y="4413"/>
                      <a:pt x="2496" y="4413"/>
                    </a:cubicBezTo>
                    <a:cubicBezTo>
                      <a:pt x="2747" y="4413"/>
                      <a:pt x="3000" y="4381"/>
                      <a:pt x="3244" y="4328"/>
                    </a:cubicBezTo>
                    <a:cubicBezTo>
                      <a:pt x="3454" y="4282"/>
                      <a:pt x="3664" y="4223"/>
                      <a:pt x="3839" y="4095"/>
                    </a:cubicBezTo>
                    <a:cubicBezTo>
                      <a:pt x="3994" y="3981"/>
                      <a:pt x="4112" y="3817"/>
                      <a:pt x="4212" y="3653"/>
                    </a:cubicBezTo>
                    <a:cubicBezTo>
                      <a:pt x="4599" y="3042"/>
                      <a:pt x="4891" y="2316"/>
                      <a:pt x="4769" y="1599"/>
                    </a:cubicBezTo>
                    <a:cubicBezTo>
                      <a:pt x="4651" y="893"/>
                      <a:pt x="4103" y="276"/>
                      <a:pt x="3419" y="76"/>
                    </a:cubicBezTo>
                    <a:cubicBezTo>
                      <a:pt x="3247" y="24"/>
                      <a:pt x="3074" y="0"/>
                      <a:pt x="2904"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 name="Google Shape;484;p32">
                <a:extLst>
                  <a:ext uri="{FF2B5EF4-FFF2-40B4-BE49-F238E27FC236}">
                    <a16:creationId xmlns:a16="http://schemas.microsoft.com/office/drawing/2014/main" id="{DDEAE039-73D8-6E13-2269-59BB0C874598}"/>
                  </a:ext>
                </a:extLst>
              </p:cNvPr>
              <p:cNvSpPr/>
              <p:nvPr/>
            </p:nvSpPr>
            <p:spPr>
              <a:xfrm>
                <a:off x="6225208" y="5688753"/>
                <a:ext cx="23299" cy="92828"/>
              </a:xfrm>
              <a:custGeom>
                <a:avLst/>
                <a:gdLst/>
                <a:ahLst/>
                <a:cxnLst/>
                <a:rect l="l" t="t" r="r" b="b"/>
                <a:pathLst>
                  <a:path w="1653" h="6586" extrusionOk="0">
                    <a:moveTo>
                      <a:pt x="728" y="1"/>
                    </a:moveTo>
                    <a:cubicBezTo>
                      <a:pt x="720" y="1"/>
                      <a:pt x="712" y="1"/>
                      <a:pt x="703" y="1"/>
                    </a:cubicBezTo>
                    <a:cubicBezTo>
                      <a:pt x="308" y="18"/>
                      <a:pt x="0" y="351"/>
                      <a:pt x="14" y="745"/>
                    </a:cubicBezTo>
                    <a:lnTo>
                      <a:pt x="206" y="5897"/>
                    </a:lnTo>
                    <a:cubicBezTo>
                      <a:pt x="220" y="6281"/>
                      <a:pt x="535" y="6586"/>
                      <a:pt x="919" y="6586"/>
                    </a:cubicBezTo>
                    <a:cubicBezTo>
                      <a:pt x="920" y="6586"/>
                      <a:pt x="921" y="6586"/>
                      <a:pt x="922" y="6586"/>
                    </a:cubicBezTo>
                    <a:lnTo>
                      <a:pt x="949" y="6586"/>
                    </a:lnTo>
                    <a:cubicBezTo>
                      <a:pt x="1345" y="6570"/>
                      <a:pt x="1653" y="6238"/>
                      <a:pt x="1638" y="5842"/>
                    </a:cubicBezTo>
                    <a:lnTo>
                      <a:pt x="1447" y="690"/>
                    </a:lnTo>
                    <a:cubicBezTo>
                      <a:pt x="1429" y="307"/>
                      <a:pt x="1131" y="1"/>
                      <a:pt x="72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grpSp>
        <p:nvGrpSpPr>
          <p:cNvPr id="31" name="Group 30">
            <a:extLst>
              <a:ext uri="{FF2B5EF4-FFF2-40B4-BE49-F238E27FC236}">
                <a16:creationId xmlns:a16="http://schemas.microsoft.com/office/drawing/2014/main" id="{8DCDF885-CE89-4AFA-892B-C6B86551DA89}"/>
              </a:ext>
            </a:extLst>
          </p:cNvPr>
          <p:cNvGrpSpPr/>
          <p:nvPr/>
        </p:nvGrpSpPr>
        <p:grpSpPr>
          <a:xfrm>
            <a:off x="1518825" y="1473046"/>
            <a:ext cx="5050844" cy="2687046"/>
            <a:chOff x="1818543" y="1380546"/>
            <a:chExt cx="5050844" cy="2687046"/>
          </a:xfrm>
        </p:grpSpPr>
        <p:sp>
          <p:nvSpPr>
            <p:cNvPr id="15" name="Rectangle: Rounded Corners 14">
              <a:extLst>
                <a:ext uri="{FF2B5EF4-FFF2-40B4-BE49-F238E27FC236}">
                  <a16:creationId xmlns:a16="http://schemas.microsoft.com/office/drawing/2014/main" id="{07F57F90-1C32-4BA0-A88B-0DD8A88314EE}"/>
                </a:ext>
              </a:extLst>
            </p:cNvPr>
            <p:cNvSpPr/>
            <p:nvPr/>
          </p:nvSpPr>
          <p:spPr>
            <a:xfrm>
              <a:off x="1818543" y="1380546"/>
              <a:ext cx="5050844" cy="2687046"/>
            </a:xfrm>
            <a:prstGeom prst="roundRect">
              <a:avLst/>
            </a:prstGeom>
            <a:solidFill>
              <a:srgbClr val="FFF3CE"/>
            </a:solidFill>
            <a:ln w="57150">
              <a:solidFill>
                <a:srgbClr val="EAB200"/>
              </a:solidFill>
            </a:ln>
          </p:spPr>
          <p:style>
            <a:lnRef idx="1">
              <a:schemeClr val="accent5"/>
            </a:lnRef>
            <a:fillRef idx="3">
              <a:schemeClr val="accent5"/>
            </a:fillRef>
            <a:effectRef idx="2">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FFFFF"/>
                </a:solidFill>
                <a:effectLst/>
                <a:uLnTx/>
                <a:uFillTx/>
                <a:latin typeface="Calibri" panose="020F0502020204030204" pitchFamily="34" charset="0"/>
                <a:ea typeface="+mn-ea"/>
                <a:cs typeface="+mn-cs"/>
                <a:sym typeface="Arial"/>
              </a:endParaRPr>
            </a:p>
          </p:txBody>
        </p:sp>
        <p:sp>
          <p:nvSpPr>
            <p:cNvPr id="16" name="TextBox 15">
              <a:extLst>
                <a:ext uri="{FF2B5EF4-FFF2-40B4-BE49-F238E27FC236}">
                  <a16:creationId xmlns:a16="http://schemas.microsoft.com/office/drawing/2014/main" id="{31AF0EE7-5B7F-4D9A-8F4B-AA6D3EE85449}"/>
                </a:ext>
              </a:extLst>
            </p:cNvPr>
            <p:cNvSpPr txBox="1"/>
            <p:nvPr/>
          </p:nvSpPr>
          <p:spPr>
            <a:xfrm>
              <a:off x="1998109" y="1765268"/>
              <a:ext cx="3207794" cy="19389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a:ln>
                    <a:noFill/>
                  </a:ln>
                  <a:solidFill>
                    <a:srgbClr val="000000"/>
                  </a:solidFill>
                  <a:effectLst/>
                  <a:uLnTx/>
                  <a:uFillTx/>
                  <a:latin typeface="Arial"/>
                  <a:cs typeface="Arial"/>
                  <a:sym typeface="Arial"/>
                </a:rPr>
                <a:t>Song audio and video</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a:ln>
                    <a:noFill/>
                  </a:ln>
                  <a:solidFill>
                    <a:srgbClr val="000000"/>
                  </a:solidFill>
                  <a:effectLst/>
                  <a:uLnTx/>
                  <a:uFillTx/>
                  <a:latin typeface="Arial"/>
                  <a:cs typeface="Arial"/>
                  <a:sym typeface="Arial"/>
                </a:rPr>
                <a:t>only available to ESL KidStuff members.</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0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a:ln>
                    <a:noFill/>
                  </a:ln>
                  <a:solidFill>
                    <a:srgbClr val="000000"/>
                  </a:solidFill>
                  <a:effectLst/>
                  <a:uLnTx/>
                  <a:uFillTx/>
                  <a:latin typeface="Arial"/>
                  <a:cs typeface="Arial"/>
                  <a:sym typeface="Arial"/>
                </a:rPr>
                <a:t>Click here to remove message.</a:t>
              </a:r>
            </a:p>
          </p:txBody>
        </p:sp>
        <p:grpSp>
          <p:nvGrpSpPr>
            <p:cNvPr id="20" name="Group 19">
              <a:extLst>
                <a:ext uri="{FF2B5EF4-FFF2-40B4-BE49-F238E27FC236}">
                  <a16:creationId xmlns:a16="http://schemas.microsoft.com/office/drawing/2014/main" id="{8A2F2E60-20BB-4052-9B27-4E944FEF9D8E}"/>
                </a:ext>
              </a:extLst>
            </p:cNvPr>
            <p:cNvGrpSpPr/>
            <p:nvPr/>
          </p:nvGrpSpPr>
          <p:grpSpPr>
            <a:xfrm>
              <a:off x="5119848" y="1764289"/>
              <a:ext cx="1527956" cy="2055363"/>
              <a:chOff x="5629372" y="5224698"/>
              <a:chExt cx="1527956" cy="2055363"/>
            </a:xfrm>
            <a:effectLst>
              <a:outerShdw blurRad="50800" dist="38100" dir="2700000" algn="tl" rotWithShape="0">
                <a:prstClr val="black">
                  <a:alpha val="40000"/>
                </a:prstClr>
              </a:outerShdw>
            </a:effectLst>
          </p:grpSpPr>
          <p:sp>
            <p:nvSpPr>
              <p:cNvPr id="137" name="Google Shape;468;p32">
                <a:extLst>
                  <a:ext uri="{FF2B5EF4-FFF2-40B4-BE49-F238E27FC236}">
                    <a16:creationId xmlns:a16="http://schemas.microsoft.com/office/drawing/2014/main" id="{3B95A168-ECBD-4047-B68D-4E0BC4D4D3C6}"/>
                  </a:ext>
                </a:extLst>
              </p:cNvPr>
              <p:cNvSpPr/>
              <p:nvPr/>
            </p:nvSpPr>
            <p:spPr>
              <a:xfrm>
                <a:off x="6722509" y="5862382"/>
                <a:ext cx="434819" cy="860985"/>
              </a:xfrm>
              <a:custGeom>
                <a:avLst/>
                <a:gdLst/>
                <a:ahLst/>
                <a:cxnLst/>
                <a:rect l="l" t="t" r="r" b="b"/>
                <a:pathLst>
                  <a:path w="30850" h="61086" extrusionOk="0">
                    <a:moveTo>
                      <a:pt x="3857" y="0"/>
                    </a:moveTo>
                    <a:cubicBezTo>
                      <a:pt x="1544" y="0"/>
                      <a:pt x="0" y="257"/>
                      <a:pt x="0" y="257"/>
                    </a:cubicBezTo>
                    <a:cubicBezTo>
                      <a:pt x="0" y="257"/>
                      <a:pt x="0" y="59609"/>
                      <a:pt x="15482" y="61042"/>
                    </a:cubicBezTo>
                    <a:cubicBezTo>
                      <a:pt x="15802" y="61071"/>
                      <a:pt x="16114" y="61086"/>
                      <a:pt x="16418" y="61086"/>
                    </a:cubicBezTo>
                    <a:cubicBezTo>
                      <a:pt x="30850" y="61086"/>
                      <a:pt x="28008" y="28316"/>
                      <a:pt x="23513" y="12873"/>
                    </a:cubicBezTo>
                    <a:cubicBezTo>
                      <a:pt x="20234" y="1609"/>
                      <a:pt x="9641" y="0"/>
                      <a:pt x="3857"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8" name="Google Shape;469;p32">
                <a:extLst>
                  <a:ext uri="{FF2B5EF4-FFF2-40B4-BE49-F238E27FC236}">
                    <a16:creationId xmlns:a16="http://schemas.microsoft.com/office/drawing/2014/main" id="{77F8FF42-6336-4EBC-81DB-99413E182E3F}"/>
                  </a:ext>
                </a:extLst>
              </p:cNvPr>
              <p:cNvSpPr/>
              <p:nvPr/>
            </p:nvSpPr>
            <p:spPr>
              <a:xfrm>
                <a:off x="5964218" y="5238582"/>
                <a:ext cx="226402" cy="232829"/>
              </a:xfrm>
              <a:custGeom>
                <a:avLst/>
                <a:gdLst/>
                <a:ahLst/>
                <a:cxnLst/>
                <a:rect l="l" t="t" r="r" b="b"/>
                <a:pathLst>
                  <a:path w="16063" h="16519" extrusionOk="0">
                    <a:moveTo>
                      <a:pt x="8811" y="1"/>
                    </a:moveTo>
                    <a:cubicBezTo>
                      <a:pt x="4572" y="1"/>
                      <a:pt x="630" y="3244"/>
                      <a:pt x="353" y="8215"/>
                    </a:cubicBezTo>
                    <a:cubicBezTo>
                      <a:pt x="0" y="14575"/>
                      <a:pt x="6358" y="16518"/>
                      <a:pt x="6358" y="16518"/>
                    </a:cubicBezTo>
                    <a:lnTo>
                      <a:pt x="15369" y="9450"/>
                    </a:lnTo>
                    <a:cubicBezTo>
                      <a:pt x="15369" y="9450"/>
                      <a:pt x="16062" y="2520"/>
                      <a:pt x="12366" y="796"/>
                    </a:cubicBezTo>
                    <a:cubicBezTo>
                      <a:pt x="11207" y="255"/>
                      <a:pt x="9997" y="1"/>
                      <a:pt x="881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9" name="Google Shape;470;p32">
                <a:extLst>
                  <a:ext uri="{FF2B5EF4-FFF2-40B4-BE49-F238E27FC236}">
                    <a16:creationId xmlns:a16="http://schemas.microsoft.com/office/drawing/2014/main" id="{165EC89B-2D4E-420E-9196-8529D7BBF8FB}"/>
                  </a:ext>
                </a:extLst>
              </p:cNvPr>
              <p:cNvSpPr/>
              <p:nvPr/>
            </p:nvSpPr>
            <p:spPr>
              <a:xfrm>
                <a:off x="6073157" y="6768045"/>
                <a:ext cx="371097" cy="448787"/>
              </a:xfrm>
              <a:custGeom>
                <a:avLst/>
                <a:gdLst/>
                <a:ahLst/>
                <a:cxnLst/>
                <a:rect l="l" t="t" r="r" b="b"/>
                <a:pathLst>
                  <a:path w="26329" h="31841" extrusionOk="0">
                    <a:moveTo>
                      <a:pt x="15140" y="1"/>
                    </a:moveTo>
                    <a:cubicBezTo>
                      <a:pt x="10050" y="1"/>
                      <a:pt x="3781" y="1828"/>
                      <a:pt x="1" y="9548"/>
                    </a:cubicBezTo>
                    <a:cubicBezTo>
                      <a:pt x="1" y="9548"/>
                      <a:pt x="303" y="25404"/>
                      <a:pt x="900" y="27498"/>
                    </a:cubicBezTo>
                    <a:cubicBezTo>
                      <a:pt x="1365" y="29127"/>
                      <a:pt x="4908" y="31841"/>
                      <a:pt x="10965" y="31841"/>
                    </a:cubicBezTo>
                    <a:cubicBezTo>
                      <a:pt x="12695" y="31841"/>
                      <a:pt x="14629" y="31620"/>
                      <a:pt x="16756" y="31089"/>
                    </a:cubicBezTo>
                    <a:cubicBezTo>
                      <a:pt x="26328" y="28698"/>
                      <a:pt x="23335" y="1477"/>
                      <a:pt x="23335" y="1477"/>
                    </a:cubicBezTo>
                    <a:cubicBezTo>
                      <a:pt x="23335" y="1477"/>
                      <a:pt x="19714" y="1"/>
                      <a:pt x="1514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0" name="Google Shape;471;p32">
                <a:extLst>
                  <a:ext uri="{FF2B5EF4-FFF2-40B4-BE49-F238E27FC236}">
                    <a16:creationId xmlns:a16="http://schemas.microsoft.com/office/drawing/2014/main" id="{1690EA46-F39E-4AE7-B74E-4D7BE6D60C75}"/>
                  </a:ext>
                </a:extLst>
              </p:cNvPr>
              <p:cNvSpPr/>
              <p:nvPr/>
            </p:nvSpPr>
            <p:spPr>
              <a:xfrm>
                <a:off x="5629372" y="6000030"/>
                <a:ext cx="534806" cy="358329"/>
              </a:xfrm>
              <a:custGeom>
                <a:avLst/>
                <a:gdLst/>
                <a:ahLst/>
                <a:cxnLst/>
                <a:rect l="l" t="t" r="r" b="b"/>
                <a:pathLst>
                  <a:path w="37944" h="25423" extrusionOk="0">
                    <a:moveTo>
                      <a:pt x="37944" y="0"/>
                    </a:moveTo>
                    <a:lnTo>
                      <a:pt x="37944" y="0"/>
                    </a:lnTo>
                    <a:cubicBezTo>
                      <a:pt x="37943" y="0"/>
                      <a:pt x="31574" y="1839"/>
                      <a:pt x="24761" y="4271"/>
                    </a:cubicBezTo>
                    <a:cubicBezTo>
                      <a:pt x="16548" y="7205"/>
                      <a:pt x="0" y="5630"/>
                      <a:pt x="492" y="15828"/>
                    </a:cubicBezTo>
                    <a:cubicBezTo>
                      <a:pt x="723" y="20593"/>
                      <a:pt x="11286" y="25423"/>
                      <a:pt x="18570" y="25423"/>
                    </a:cubicBezTo>
                    <a:cubicBezTo>
                      <a:pt x="20500" y="25423"/>
                      <a:pt x="22200" y="25084"/>
                      <a:pt x="23416" y="24314"/>
                    </a:cubicBezTo>
                    <a:cubicBezTo>
                      <a:pt x="33303" y="18050"/>
                      <a:pt x="37944" y="1"/>
                      <a:pt x="37944"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1" name="Google Shape;472;p32">
                <a:extLst>
                  <a:ext uri="{FF2B5EF4-FFF2-40B4-BE49-F238E27FC236}">
                    <a16:creationId xmlns:a16="http://schemas.microsoft.com/office/drawing/2014/main" id="{A5C40353-226E-4C4A-A694-FCA1E94DFB0E}"/>
                  </a:ext>
                </a:extLst>
              </p:cNvPr>
              <p:cNvSpPr/>
              <p:nvPr/>
            </p:nvSpPr>
            <p:spPr>
              <a:xfrm>
                <a:off x="5844343" y="5281810"/>
                <a:ext cx="1244936" cy="1772779"/>
              </a:xfrm>
              <a:custGeom>
                <a:avLst/>
                <a:gdLst/>
                <a:ahLst/>
                <a:cxnLst/>
                <a:rect l="l" t="t" r="r" b="b"/>
                <a:pathLst>
                  <a:path w="88327" h="125777" extrusionOk="0">
                    <a:moveTo>
                      <a:pt x="33139" y="1"/>
                    </a:moveTo>
                    <a:cubicBezTo>
                      <a:pt x="18496" y="1"/>
                      <a:pt x="8508" y="16398"/>
                      <a:pt x="7557" y="22262"/>
                    </a:cubicBezTo>
                    <a:cubicBezTo>
                      <a:pt x="5764" y="33332"/>
                      <a:pt x="15336" y="43202"/>
                      <a:pt x="15336" y="43202"/>
                    </a:cubicBezTo>
                    <a:cubicBezTo>
                      <a:pt x="15336" y="43202"/>
                      <a:pt x="0" y="80588"/>
                      <a:pt x="4865" y="101234"/>
                    </a:cubicBezTo>
                    <a:cubicBezTo>
                      <a:pt x="7907" y="114130"/>
                      <a:pt x="27526" y="125776"/>
                      <a:pt x="45837" y="125776"/>
                    </a:cubicBezTo>
                    <a:cubicBezTo>
                      <a:pt x="59544" y="125776"/>
                      <a:pt x="72519" y="119249"/>
                      <a:pt x="77258" y="101833"/>
                    </a:cubicBezTo>
                    <a:cubicBezTo>
                      <a:pt x="88326" y="61151"/>
                      <a:pt x="63546" y="54822"/>
                      <a:pt x="62301" y="32433"/>
                    </a:cubicBezTo>
                    <a:cubicBezTo>
                      <a:pt x="60805" y="5513"/>
                      <a:pt x="46450" y="1378"/>
                      <a:pt x="35376" y="128"/>
                    </a:cubicBezTo>
                    <a:cubicBezTo>
                      <a:pt x="34619" y="42"/>
                      <a:pt x="33873" y="1"/>
                      <a:pt x="33139" y="1"/>
                    </a:cubicBezTo>
                    <a:close/>
                  </a:path>
                </a:pathLst>
              </a:custGeom>
              <a:solidFill>
                <a:schemeClr val="bg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2" name="Google Shape;473;p32">
                <a:extLst>
                  <a:ext uri="{FF2B5EF4-FFF2-40B4-BE49-F238E27FC236}">
                    <a16:creationId xmlns:a16="http://schemas.microsoft.com/office/drawing/2014/main" id="{5DF4AC09-4DB9-4BCE-B7B0-F75C903F6A26}"/>
                  </a:ext>
                </a:extLst>
              </p:cNvPr>
              <p:cNvSpPr/>
              <p:nvPr/>
            </p:nvSpPr>
            <p:spPr>
              <a:xfrm>
                <a:off x="6508032" y="5662139"/>
                <a:ext cx="149488" cy="111996"/>
              </a:xfrm>
              <a:custGeom>
                <a:avLst/>
                <a:gdLst/>
                <a:ahLst/>
                <a:cxnLst/>
                <a:rect l="l" t="t" r="r" b="b"/>
                <a:pathLst>
                  <a:path w="10606" h="7946" extrusionOk="0">
                    <a:moveTo>
                      <a:pt x="4746" y="0"/>
                    </a:moveTo>
                    <a:cubicBezTo>
                      <a:pt x="3995" y="0"/>
                      <a:pt x="3202" y="193"/>
                      <a:pt x="2423" y="630"/>
                    </a:cubicBezTo>
                    <a:cubicBezTo>
                      <a:pt x="913" y="1483"/>
                      <a:pt x="1" y="3372"/>
                      <a:pt x="461" y="5048"/>
                    </a:cubicBezTo>
                    <a:cubicBezTo>
                      <a:pt x="671" y="5813"/>
                      <a:pt x="1146" y="6502"/>
                      <a:pt x="1761" y="7009"/>
                    </a:cubicBezTo>
                    <a:cubicBezTo>
                      <a:pt x="2523" y="7636"/>
                      <a:pt x="3508" y="7946"/>
                      <a:pt x="4494" y="7946"/>
                    </a:cubicBezTo>
                    <a:cubicBezTo>
                      <a:pt x="5603" y="7946"/>
                      <a:pt x="6715" y="7554"/>
                      <a:pt x="7515" y="6781"/>
                    </a:cubicBezTo>
                    <a:cubicBezTo>
                      <a:pt x="10606" y="3798"/>
                      <a:pt x="8083" y="0"/>
                      <a:pt x="4746"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3" name="Google Shape;474;p32">
                <a:extLst>
                  <a:ext uri="{FF2B5EF4-FFF2-40B4-BE49-F238E27FC236}">
                    <a16:creationId xmlns:a16="http://schemas.microsoft.com/office/drawing/2014/main" id="{07367D47-B870-4BA4-91A8-0B31EB82297D}"/>
                  </a:ext>
                </a:extLst>
              </p:cNvPr>
              <p:cNvSpPr/>
              <p:nvPr/>
            </p:nvSpPr>
            <p:spPr>
              <a:xfrm>
                <a:off x="5917523" y="5649807"/>
                <a:ext cx="159707" cy="115745"/>
              </a:xfrm>
              <a:custGeom>
                <a:avLst/>
                <a:gdLst/>
                <a:ahLst/>
                <a:cxnLst/>
                <a:rect l="l" t="t" r="r" b="b"/>
                <a:pathLst>
                  <a:path w="11331" h="8212" extrusionOk="0">
                    <a:moveTo>
                      <a:pt x="5071" y="0"/>
                    </a:moveTo>
                    <a:cubicBezTo>
                      <a:pt x="4268" y="0"/>
                      <a:pt x="3421" y="200"/>
                      <a:pt x="2588" y="653"/>
                    </a:cubicBezTo>
                    <a:cubicBezTo>
                      <a:pt x="973" y="1533"/>
                      <a:pt x="1" y="3486"/>
                      <a:pt x="494" y="5215"/>
                    </a:cubicBezTo>
                    <a:cubicBezTo>
                      <a:pt x="723" y="6013"/>
                      <a:pt x="1229" y="6721"/>
                      <a:pt x="1886" y="7244"/>
                    </a:cubicBezTo>
                    <a:cubicBezTo>
                      <a:pt x="2699" y="7893"/>
                      <a:pt x="3747" y="8212"/>
                      <a:pt x="4798" y="8212"/>
                    </a:cubicBezTo>
                    <a:cubicBezTo>
                      <a:pt x="5983" y="8212"/>
                      <a:pt x="7171" y="7806"/>
                      <a:pt x="8027" y="7009"/>
                    </a:cubicBezTo>
                    <a:cubicBezTo>
                      <a:pt x="11330" y="3928"/>
                      <a:pt x="8636" y="0"/>
                      <a:pt x="507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4" name="Google Shape;475;p32">
                <a:extLst>
                  <a:ext uri="{FF2B5EF4-FFF2-40B4-BE49-F238E27FC236}">
                    <a16:creationId xmlns:a16="http://schemas.microsoft.com/office/drawing/2014/main" id="{36E9DCF9-2B70-485B-910C-87A3F7EECC46}"/>
                  </a:ext>
                </a:extLst>
              </p:cNvPr>
              <p:cNvSpPr/>
              <p:nvPr/>
            </p:nvSpPr>
            <p:spPr>
              <a:xfrm>
                <a:off x="6473697" y="6831289"/>
                <a:ext cx="371069" cy="448772"/>
              </a:xfrm>
              <a:custGeom>
                <a:avLst/>
                <a:gdLst/>
                <a:ahLst/>
                <a:cxnLst/>
                <a:rect l="l" t="t" r="r" b="b"/>
                <a:pathLst>
                  <a:path w="26327" h="31840" extrusionOk="0">
                    <a:moveTo>
                      <a:pt x="15142" y="0"/>
                    </a:moveTo>
                    <a:cubicBezTo>
                      <a:pt x="10052" y="0"/>
                      <a:pt x="3781" y="1827"/>
                      <a:pt x="0" y="9546"/>
                    </a:cubicBezTo>
                    <a:cubicBezTo>
                      <a:pt x="0" y="9546"/>
                      <a:pt x="301" y="25402"/>
                      <a:pt x="899" y="27496"/>
                    </a:cubicBezTo>
                    <a:cubicBezTo>
                      <a:pt x="1364" y="29125"/>
                      <a:pt x="4907" y="31839"/>
                      <a:pt x="10963" y="31839"/>
                    </a:cubicBezTo>
                    <a:cubicBezTo>
                      <a:pt x="12692" y="31839"/>
                      <a:pt x="14627" y="31618"/>
                      <a:pt x="16754" y="31086"/>
                    </a:cubicBezTo>
                    <a:cubicBezTo>
                      <a:pt x="26326" y="28696"/>
                      <a:pt x="23335" y="1475"/>
                      <a:pt x="23335" y="1475"/>
                    </a:cubicBezTo>
                    <a:cubicBezTo>
                      <a:pt x="23335" y="1475"/>
                      <a:pt x="19715" y="0"/>
                      <a:pt x="1514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5" name="Google Shape;476;p32">
                <a:extLst>
                  <a:ext uri="{FF2B5EF4-FFF2-40B4-BE49-F238E27FC236}">
                    <a16:creationId xmlns:a16="http://schemas.microsoft.com/office/drawing/2014/main" id="{20351F14-B55C-4C43-A7F4-B2F9F9B86AAB}"/>
                  </a:ext>
                </a:extLst>
              </p:cNvPr>
              <p:cNvSpPr/>
              <p:nvPr/>
            </p:nvSpPr>
            <p:spPr>
              <a:xfrm>
                <a:off x="6464239" y="5224698"/>
                <a:ext cx="284978" cy="276551"/>
              </a:xfrm>
              <a:custGeom>
                <a:avLst/>
                <a:gdLst/>
                <a:ahLst/>
                <a:cxnLst/>
                <a:rect l="l" t="t" r="r" b="b"/>
                <a:pathLst>
                  <a:path w="20219" h="19621" extrusionOk="0">
                    <a:moveTo>
                      <a:pt x="8187" y="0"/>
                    </a:moveTo>
                    <a:cubicBezTo>
                      <a:pt x="6494" y="0"/>
                      <a:pt x="4926" y="355"/>
                      <a:pt x="3742" y="1073"/>
                    </a:cubicBezTo>
                    <a:cubicBezTo>
                      <a:pt x="1" y="3346"/>
                      <a:pt x="1091" y="11850"/>
                      <a:pt x="1091" y="11850"/>
                    </a:cubicBezTo>
                    <a:cubicBezTo>
                      <a:pt x="5152" y="17677"/>
                      <a:pt x="10102" y="19620"/>
                      <a:pt x="10102" y="19620"/>
                    </a:cubicBezTo>
                    <a:cubicBezTo>
                      <a:pt x="10102" y="19620"/>
                      <a:pt x="19351" y="18379"/>
                      <a:pt x="19816" y="10435"/>
                    </a:cubicBezTo>
                    <a:cubicBezTo>
                      <a:pt x="20218" y="3581"/>
                      <a:pt x="13569" y="0"/>
                      <a:pt x="818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6" name="Google Shape;477;p32">
                <a:extLst>
                  <a:ext uri="{FF2B5EF4-FFF2-40B4-BE49-F238E27FC236}">
                    <a16:creationId xmlns:a16="http://schemas.microsoft.com/office/drawing/2014/main" id="{C419B710-8E6C-4074-8916-4CBCECC1643C}"/>
                  </a:ext>
                </a:extLst>
              </p:cNvPr>
              <p:cNvSpPr/>
              <p:nvPr/>
            </p:nvSpPr>
            <p:spPr>
              <a:xfrm>
                <a:off x="6288479" y="5489677"/>
                <a:ext cx="240793" cy="214943"/>
              </a:xfrm>
              <a:custGeom>
                <a:avLst/>
                <a:gdLst/>
                <a:ahLst/>
                <a:cxnLst/>
                <a:rect l="l" t="t" r="r" b="b"/>
                <a:pathLst>
                  <a:path w="17084" h="15250" extrusionOk="0">
                    <a:moveTo>
                      <a:pt x="6949" y="0"/>
                    </a:moveTo>
                    <a:cubicBezTo>
                      <a:pt x="3337" y="0"/>
                      <a:pt x="1001" y="2725"/>
                      <a:pt x="570" y="5261"/>
                    </a:cubicBezTo>
                    <a:cubicBezTo>
                      <a:pt x="1" y="8623"/>
                      <a:pt x="6243" y="9991"/>
                      <a:pt x="7432" y="10936"/>
                    </a:cubicBezTo>
                    <a:cubicBezTo>
                      <a:pt x="9385" y="12491"/>
                      <a:pt x="10321" y="15249"/>
                      <a:pt x="12929" y="15249"/>
                    </a:cubicBezTo>
                    <a:cubicBezTo>
                      <a:pt x="13198" y="15249"/>
                      <a:pt x="13486" y="15220"/>
                      <a:pt x="13794" y="15156"/>
                    </a:cubicBezTo>
                    <a:cubicBezTo>
                      <a:pt x="17084" y="14477"/>
                      <a:pt x="16668" y="3740"/>
                      <a:pt x="10869" y="971"/>
                    </a:cubicBezTo>
                    <a:cubicBezTo>
                      <a:pt x="9441" y="290"/>
                      <a:pt x="8127" y="0"/>
                      <a:pt x="6949"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7" name="Google Shape;478;p32">
                <a:extLst>
                  <a:ext uri="{FF2B5EF4-FFF2-40B4-BE49-F238E27FC236}">
                    <a16:creationId xmlns:a16="http://schemas.microsoft.com/office/drawing/2014/main" id="{C84E27B8-A043-422E-97D2-00CF54EBB2D4}"/>
                  </a:ext>
                </a:extLst>
              </p:cNvPr>
              <p:cNvSpPr/>
              <p:nvPr/>
            </p:nvSpPr>
            <p:spPr>
              <a:xfrm>
                <a:off x="6027306" y="5491919"/>
                <a:ext cx="217565" cy="203555"/>
              </a:xfrm>
              <a:custGeom>
                <a:avLst/>
                <a:gdLst/>
                <a:ahLst/>
                <a:cxnLst/>
                <a:rect l="l" t="t" r="r" b="b"/>
                <a:pathLst>
                  <a:path w="15436" h="14442" extrusionOk="0">
                    <a:moveTo>
                      <a:pt x="9041" y="0"/>
                    </a:moveTo>
                    <a:cubicBezTo>
                      <a:pt x="7746" y="0"/>
                      <a:pt x="6295" y="425"/>
                      <a:pt x="4764" y="1470"/>
                    </a:cubicBezTo>
                    <a:cubicBezTo>
                      <a:pt x="0" y="4717"/>
                      <a:pt x="1101" y="14285"/>
                      <a:pt x="4107" y="14436"/>
                    </a:cubicBezTo>
                    <a:cubicBezTo>
                      <a:pt x="4177" y="14440"/>
                      <a:pt x="4245" y="14442"/>
                      <a:pt x="4311" y="14442"/>
                    </a:cubicBezTo>
                    <a:cubicBezTo>
                      <a:pt x="7122" y="14442"/>
                      <a:pt x="7391" y="11388"/>
                      <a:pt x="9030" y="9614"/>
                    </a:cubicBezTo>
                    <a:cubicBezTo>
                      <a:pt x="9958" y="8610"/>
                      <a:pt x="15435" y="6767"/>
                      <a:pt x="14473" y="3865"/>
                    </a:cubicBezTo>
                    <a:cubicBezTo>
                      <a:pt x="13820" y="1896"/>
                      <a:pt x="11776" y="0"/>
                      <a:pt x="904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8" name="Google Shape;479;p32">
                <a:extLst>
                  <a:ext uri="{FF2B5EF4-FFF2-40B4-BE49-F238E27FC236}">
                    <a16:creationId xmlns:a16="http://schemas.microsoft.com/office/drawing/2014/main" id="{9112FB85-4E08-4B9F-A26A-7156A17B4302}"/>
                  </a:ext>
                </a:extLst>
              </p:cNvPr>
              <p:cNvSpPr/>
              <p:nvPr/>
            </p:nvSpPr>
            <p:spPr>
              <a:xfrm>
                <a:off x="6181980" y="5649920"/>
                <a:ext cx="120960" cy="58296"/>
              </a:xfrm>
              <a:custGeom>
                <a:avLst/>
                <a:gdLst/>
                <a:ahLst/>
                <a:cxnLst/>
                <a:rect l="l" t="t" r="r" b="b"/>
                <a:pathLst>
                  <a:path w="8582" h="4136" extrusionOk="0">
                    <a:moveTo>
                      <a:pt x="7816" y="1"/>
                    </a:moveTo>
                    <a:cubicBezTo>
                      <a:pt x="7017" y="1"/>
                      <a:pt x="5135" y="1428"/>
                      <a:pt x="3705" y="1428"/>
                    </a:cubicBezTo>
                    <a:cubicBezTo>
                      <a:pt x="2271" y="1428"/>
                      <a:pt x="1206" y="283"/>
                      <a:pt x="659" y="283"/>
                    </a:cubicBezTo>
                    <a:cubicBezTo>
                      <a:pt x="574" y="283"/>
                      <a:pt x="502" y="311"/>
                      <a:pt x="442" y="374"/>
                    </a:cubicBezTo>
                    <a:cubicBezTo>
                      <a:pt x="1" y="844"/>
                      <a:pt x="1866" y="3961"/>
                      <a:pt x="3879" y="4130"/>
                    </a:cubicBezTo>
                    <a:cubicBezTo>
                      <a:pt x="3923" y="4133"/>
                      <a:pt x="3967" y="4135"/>
                      <a:pt x="4012" y="4135"/>
                    </a:cubicBezTo>
                    <a:cubicBezTo>
                      <a:pt x="5966" y="4135"/>
                      <a:pt x="8581" y="709"/>
                      <a:pt x="8109" y="120"/>
                    </a:cubicBezTo>
                    <a:cubicBezTo>
                      <a:pt x="8043" y="37"/>
                      <a:pt x="7943" y="1"/>
                      <a:pt x="781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9" name="Google Shape;480;p32">
                <a:extLst>
                  <a:ext uri="{FF2B5EF4-FFF2-40B4-BE49-F238E27FC236}">
                    <a16:creationId xmlns:a16="http://schemas.microsoft.com/office/drawing/2014/main" id="{812605BF-21D3-4A18-BA35-E293BF41F711}"/>
                  </a:ext>
                </a:extLst>
              </p:cNvPr>
              <p:cNvSpPr/>
              <p:nvPr/>
            </p:nvSpPr>
            <p:spPr>
              <a:xfrm>
                <a:off x="6388481" y="5889218"/>
                <a:ext cx="646012" cy="728777"/>
              </a:xfrm>
              <a:custGeom>
                <a:avLst/>
                <a:gdLst/>
                <a:ahLst/>
                <a:cxnLst/>
                <a:rect l="l" t="t" r="r" b="b"/>
                <a:pathLst>
                  <a:path w="45834" h="51706" extrusionOk="0">
                    <a:moveTo>
                      <a:pt x="29143" y="0"/>
                    </a:moveTo>
                    <a:cubicBezTo>
                      <a:pt x="11283" y="238"/>
                      <a:pt x="1" y="17394"/>
                      <a:pt x="5408" y="32200"/>
                    </a:cubicBezTo>
                    <a:cubicBezTo>
                      <a:pt x="10088" y="45017"/>
                      <a:pt x="45834" y="51706"/>
                      <a:pt x="45834" y="51706"/>
                    </a:cubicBezTo>
                    <a:lnTo>
                      <a:pt x="45363" y="47005"/>
                    </a:lnTo>
                    <a:cubicBezTo>
                      <a:pt x="45363" y="47005"/>
                      <a:pt x="9684" y="40495"/>
                      <a:pt x="9874" y="25853"/>
                    </a:cubicBezTo>
                    <a:cubicBezTo>
                      <a:pt x="10111" y="7996"/>
                      <a:pt x="31967" y="4468"/>
                      <a:pt x="31967" y="4468"/>
                    </a:cubicBezTo>
                    <a:lnTo>
                      <a:pt x="29143"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0" name="Google Shape;481;p32">
                <a:extLst>
                  <a:ext uri="{FF2B5EF4-FFF2-40B4-BE49-F238E27FC236}">
                    <a16:creationId xmlns:a16="http://schemas.microsoft.com/office/drawing/2014/main" id="{4302EAAF-155D-4FAE-B1FC-6328B0BD38E6}"/>
                  </a:ext>
                </a:extLst>
              </p:cNvPr>
              <p:cNvSpPr/>
              <p:nvPr/>
            </p:nvSpPr>
            <p:spPr>
              <a:xfrm>
                <a:off x="6424846" y="6080679"/>
                <a:ext cx="418963" cy="541613"/>
              </a:xfrm>
              <a:custGeom>
                <a:avLst/>
                <a:gdLst/>
                <a:ahLst/>
                <a:cxnLst/>
                <a:rect l="l" t="t" r="r" b="b"/>
                <a:pathLst>
                  <a:path w="29725" h="38427" extrusionOk="0">
                    <a:moveTo>
                      <a:pt x="22964" y="1"/>
                    </a:moveTo>
                    <a:cubicBezTo>
                      <a:pt x="17450" y="1"/>
                      <a:pt x="12434" y="13308"/>
                      <a:pt x="8384" y="18452"/>
                    </a:cubicBezTo>
                    <a:cubicBezTo>
                      <a:pt x="3405" y="24779"/>
                      <a:pt x="1" y="38427"/>
                      <a:pt x="13708" y="38427"/>
                    </a:cubicBezTo>
                    <a:cubicBezTo>
                      <a:pt x="13713" y="38427"/>
                      <a:pt x="13718" y="38427"/>
                      <a:pt x="13723" y="38427"/>
                    </a:cubicBezTo>
                    <a:cubicBezTo>
                      <a:pt x="27448" y="38418"/>
                      <a:pt x="29725" y="6032"/>
                      <a:pt x="26845" y="2378"/>
                    </a:cubicBezTo>
                    <a:cubicBezTo>
                      <a:pt x="25529" y="706"/>
                      <a:pt x="24233" y="1"/>
                      <a:pt x="22964"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1" name="Google Shape;482;p32">
                <a:extLst>
                  <a:ext uri="{FF2B5EF4-FFF2-40B4-BE49-F238E27FC236}">
                    <a16:creationId xmlns:a16="http://schemas.microsoft.com/office/drawing/2014/main" id="{69656C24-6616-4C45-AF35-6989DF027AC1}"/>
                  </a:ext>
                </a:extLst>
              </p:cNvPr>
              <p:cNvSpPr/>
              <p:nvPr/>
            </p:nvSpPr>
            <p:spPr>
              <a:xfrm>
                <a:off x="6079132" y="5560827"/>
                <a:ext cx="68978" cy="62200"/>
              </a:xfrm>
              <a:custGeom>
                <a:avLst/>
                <a:gdLst/>
                <a:ahLst/>
                <a:cxnLst/>
                <a:rect l="l" t="t" r="r" b="b"/>
                <a:pathLst>
                  <a:path w="4894" h="4413" extrusionOk="0">
                    <a:moveTo>
                      <a:pt x="2909" y="0"/>
                    </a:moveTo>
                    <a:cubicBezTo>
                      <a:pt x="1375" y="0"/>
                      <a:pt x="0" y="1949"/>
                      <a:pt x="654" y="3388"/>
                    </a:cubicBezTo>
                    <a:cubicBezTo>
                      <a:pt x="860" y="3840"/>
                      <a:pt x="1293" y="4164"/>
                      <a:pt x="1772" y="4309"/>
                    </a:cubicBezTo>
                    <a:cubicBezTo>
                      <a:pt x="2007" y="4382"/>
                      <a:pt x="2252" y="4413"/>
                      <a:pt x="2499" y="4413"/>
                    </a:cubicBezTo>
                    <a:cubicBezTo>
                      <a:pt x="2750" y="4413"/>
                      <a:pt x="3002" y="4381"/>
                      <a:pt x="3246" y="4328"/>
                    </a:cubicBezTo>
                    <a:cubicBezTo>
                      <a:pt x="3456" y="4282"/>
                      <a:pt x="3666" y="4223"/>
                      <a:pt x="3840" y="4095"/>
                    </a:cubicBezTo>
                    <a:cubicBezTo>
                      <a:pt x="3994" y="3981"/>
                      <a:pt x="4113" y="3817"/>
                      <a:pt x="4214" y="3652"/>
                    </a:cubicBezTo>
                    <a:cubicBezTo>
                      <a:pt x="4601" y="3040"/>
                      <a:pt x="4893" y="2315"/>
                      <a:pt x="4771" y="1599"/>
                    </a:cubicBezTo>
                    <a:cubicBezTo>
                      <a:pt x="4653" y="891"/>
                      <a:pt x="4105" y="276"/>
                      <a:pt x="3420" y="74"/>
                    </a:cubicBezTo>
                    <a:cubicBezTo>
                      <a:pt x="3250" y="24"/>
                      <a:pt x="3078" y="0"/>
                      <a:pt x="2909"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2" name="Google Shape;483;p32">
                <a:extLst>
                  <a:ext uri="{FF2B5EF4-FFF2-40B4-BE49-F238E27FC236}">
                    <a16:creationId xmlns:a16="http://schemas.microsoft.com/office/drawing/2014/main" id="{FDF81543-DA12-4F17-9C5E-51EA211E3151}"/>
                  </a:ext>
                </a:extLst>
              </p:cNvPr>
              <p:cNvSpPr/>
              <p:nvPr/>
            </p:nvSpPr>
            <p:spPr>
              <a:xfrm>
                <a:off x="6364111" y="5563520"/>
                <a:ext cx="68951" cy="62213"/>
              </a:xfrm>
              <a:custGeom>
                <a:avLst/>
                <a:gdLst/>
                <a:ahLst/>
                <a:cxnLst/>
                <a:rect l="l" t="t" r="r" b="b"/>
                <a:pathLst>
                  <a:path w="4892" h="4414" extrusionOk="0">
                    <a:moveTo>
                      <a:pt x="2904" y="0"/>
                    </a:moveTo>
                    <a:cubicBezTo>
                      <a:pt x="1372" y="0"/>
                      <a:pt x="0" y="1952"/>
                      <a:pt x="653" y="3389"/>
                    </a:cubicBezTo>
                    <a:cubicBezTo>
                      <a:pt x="858" y="3840"/>
                      <a:pt x="1291" y="4164"/>
                      <a:pt x="1770" y="4311"/>
                    </a:cubicBezTo>
                    <a:cubicBezTo>
                      <a:pt x="2005" y="4382"/>
                      <a:pt x="2250" y="4413"/>
                      <a:pt x="2496" y="4413"/>
                    </a:cubicBezTo>
                    <a:cubicBezTo>
                      <a:pt x="2747" y="4413"/>
                      <a:pt x="3000" y="4381"/>
                      <a:pt x="3244" y="4328"/>
                    </a:cubicBezTo>
                    <a:cubicBezTo>
                      <a:pt x="3454" y="4282"/>
                      <a:pt x="3664" y="4223"/>
                      <a:pt x="3839" y="4095"/>
                    </a:cubicBezTo>
                    <a:cubicBezTo>
                      <a:pt x="3994" y="3981"/>
                      <a:pt x="4112" y="3817"/>
                      <a:pt x="4212" y="3653"/>
                    </a:cubicBezTo>
                    <a:cubicBezTo>
                      <a:pt x="4599" y="3042"/>
                      <a:pt x="4891" y="2316"/>
                      <a:pt x="4769" y="1599"/>
                    </a:cubicBezTo>
                    <a:cubicBezTo>
                      <a:pt x="4651" y="893"/>
                      <a:pt x="4103" y="276"/>
                      <a:pt x="3419" y="76"/>
                    </a:cubicBezTo>
                    <a:cubicBezTo>
                      <a:pt x="3247" y="24"/>
                      <a:pt x="3074" y="0"/>
                      <a:pt x="2904"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3" name="Google Shape;484;p32">
                <a:extLst>
                  <a:ext uri="{FF2B5EF4-FFF2-40B4-BE49-F238E27FC236}">
                    <a16:creationId xmlns:a16="http://schemas.microsoft.com/office/drawing/2014/main" id="{38D4528B-D075-4293-9096-C666A3A1CF5A}"/>
                  </a:ext>
                </a:extLst>
              </p:cNvPr>
              <p:cNvSpPr/>
              <p:nvPr/>
            </p:nvSpPr>
            <p:spPr>
              <a:xfrm>
                <a:off x="6225208" y="5688753"/>
                <a:ext cx="23299" cy="92828"/>
              </a:xfrm>
              <a:custGeom>
                <a:avLst/>
                <a:gdLst/>
                <a:ahLst/>
                <a:cxnLst/>
                <a:rect l="l" t="t" r="r" b="b"/>
                <a:pathLst>
                  <a:path w="1653" h="6586" extrusionOk="0">
                    <a:moveTo>
                      <a:pt x="728" y="1"/>
                    </a:moveTo>
                    <a:cubicBezTo>
                      <a:pt x="720" y="1"/>
                      <a:pt x="712" y="1"/>
                      <a:pt x="703" y="1"/>
                    </a:cubicBezTo>
                    <a:cubicBezTo>
                      <a:pt x="308" y="18"/>
                      <a:pt x="0" y="351"/>
                      <a:pt x="14" y="745"/>
                    </a:cubicBezTo>
                    <a:lnTo>
                      <a:pt x="206" y="5897"/>
                    </a:lnTo>
                    <a:cubicBezTo>
                      <a:pt x="220" y="6281"/>
                      <a:pt x="535" y="6586"/>
                      <a:pt x="919" y="6586"/>
                    </a:cubicBezTo>
                    <a:cubicBezTo>
                      <a:pt x="920" y="6586"/>
                      <a:pt x="921" y="6586"/>
                      <a:pt x="922" y="6586"/>
                    </a:cubicBezTo>
                    <a:lnTo>
                      <a:pt x="949" y="6586"/>
                    </a:lnTo>
                    <a:cubicBezTo>
                      <a:pt x="1345" y="6570"/>
                      <a:pt x="1653" y="6238"/>
                      <a:pt x="1638" y="5842"/>
                    </a:cubicBezTo>
                    <a:lnTo>
                      <a:pt x="1447" y="690"/>
                    </a:lnTo>
                    <a:cubicBezTo>
                      <a:pt x="1429" y="307"/>
                      <a:pt x="1131" y="1"/>
                      <a:pt x="72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spTree>
    <p:extLst>
      <p:ext uri="{BB962C8B-B14F-4D97-AF65-F5344CB8AC3E}">
        <p14:creationId xmlns:p14="http://schemas.microsoft.com/office/powerpoint/2010/main" val="2517707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50"/>
                                        <p:tgtEl>
                                          <p:spTgt spid="11"/>
                                        </p:tgtEl>
                                      </p:cBhvr>
                                    </p:animEffect>
                                  </p:childTnLst>
                                </p:cTn>
                              </p:par>
                            </p:childTnLst>
                          </p:cTn>
                        </p:par>
                        <p:par>
                          <p:cTn id="8" fill="hold">
                            <p:stCondLst>
                              <p:cond delay="250"/>
                            </p:stCondLst>
                            <p:childTnLst>
                              <p:par>
                                <p:cTn id="9" presetID="10"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fade">
                                      <p:cBhvr>
                                        <p:cTn id="11" dur="500"/>
                                        <p:tgtEl>
                                          <p:spTgt spid="57"/>
                                        </p:tgtEl>
                                      </p:cBhvr>
                                    </p:animEffect>
                                  </p:childTnLst>
                                </p:cTn>
                              </p:par>
                            </p:childTnLst>
                          </p:cTn>
                        </p:par>
                        <p:par>
                          <p:cTn id="12" fill="hold">
                            <p:stCondLst>
                              <p:cond delay="750"/>
                            </p:stCondLst>
                            <p:childTnLst>
                              <p:par>
                                <p:cTn id="13" presetID="10" presetClass="entr" presetSubtype="0" fill="hold" nodeType="afterEffect">
                                  <p:stCondLst>
                                    <p:cond delay="0"/>
                                  </p:stCondLst>
                                  <p:childTnLst>
                                    <p:set>
                                      <p:cBhvr>
                                        <p:cTn id="14" dur="1" fill="hold">
                                          <p:stCondLst>
                                            <p:cond delay="0"/>
                                          </p:stCondLst>
                                        </p:cTn>
                                        <p:tgtEl>
                                          <p:spTgt spid="59"/>
                                        </p:tgtEl>
                                        <p:attrNameLst>
                                          <p:attrName>style.visibility</p:attrName>
                                        </p:attrNameLst>
                                      </p:cBhvr>
                                      <p:to>
                                        <p:strVal val="visible"/>
                                      </p:to>
                                    </p:set>
                                    <p:animEffect transition="in" filter="fade">
                                      <p:cBhvr>
                                        <p:cTn id="15" dur="100"/>
                                        <p:tgtEl>
                                          <p:spTgt spid="59"/>
                                        </p:tgtEl>
                                      </p:cBhvr>
                                    </p:animEffect>
                                  </p:childTnLst>
                                </p:cTn>
                              </p:par>
                            </p:childTnLst>
                          </p:cTn>
                        </p:par>
                        <p:par>
                          <p:cTn id="16" fill="hold">
                            <p:stCondLst>
                              <p:cond delay="850"/>
                            </p:stCondLst>
                            <p:childTnLst>
                              <p:par>
                                <p:cTn id="17" presetID="10" presetClass="entr" presetSubtype="0"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
                                        <p:tgtEl>
                                          <p:spTgt spid="7"/>
                                        </p:tgtEl>
                                      </p:cBhvr>
                                    </p:animEffect>
                                  </p:childTnLst>
                                </p:cTn>
                              </p:par>
                            </p:childTnLst>
                          </p:cTn>
                        </p:par>
                        <p:par>
                          <p:cTn id="20" fill="hold">
                            <p:stCondLst>
                              <p:cond delay="950"/>
                            </p:stCondLst>
                            <p:childTnLst>
                              <p:par>
                                <p:cTn id="21" presetID="10" presetClass="entr" presetSubtype="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100"/>
                                        <p:tgtEl>
                                          <p:spTgt spid="9"/>
                                        </p:tgtEl>
                                      </p:cBhvr>
                                    </p:animEffect>
                                  </p:childTnLst>
                                </p:cTn>
                              </p:par>
                            </p:childTnLst>
                          </p:cTn>
                        </p:par>
                        <p:par>
                          <p:cTn id="24" fill="hold">
                            <p:stCondLst>
                              <p:cond delay="1050"/>
                            </p:stCondLst>
                            <p:childTnLst>
                              <p:par>
                                <p:cTn id="25" presetID="10" presetClass="entr" presetSubtype="0" fill="hold" grpId="0" nodeType="afterEffect">
                                  <p:stCondLst>
                                    <p:cond delay="0"/>
                                  </p:stCondLst>
                                  <p:childTnLst>
                                    <p:set>
                                      <p:cBhvr>
                                        <p:cTn id="26" dur="1" fill="hold">
                                          <p:stCondLst>
                                            <p:cond delay="0"/>
                                          </p:stCondLst>
                                        </p:cTn>
                                        <p:tgtEl>
                                          <p:spTgt spid="70"/>
                                        </p:tgtEl>
                                        <p:attrNameLst>
                                          <p:attrName>style.visibility</p:attrName>
                                        </p:attrNameLst>
                                      </p:cBhvr>
                                      <p:to>
                                        <p:strVal val="visible"/>
                                      </p:to>
                                    </p:set>
                                    <p:animEffect transition="in" filter="fade">
                                      <p:cBhvr>
                                        <p:cTn id="27" dur="100"/>
                                        <p:tgtEl>
                                          <p:spTgt spid="70"/>
                                        </p:tgtEl>
                                      </p:cBhvr>
                                    </p:animEffect>
                                  </p:childTnLst>
                                </p:cTn>
                              </p:par>
                            </p:childTnLst>
                          </p:cTn>
                        </p:par>
                        <p:par>
                          <p:cTn id="28" fill="hold">
                            <p:stCondLst>
                              <p:cond delay="1150"/>
                            </p:stCondLst>
                            <p:childTnLst>
                              <p:par>
                                <p:cTn id="29" presetID="10" presetClass="entr" presetSubtype="0" fill="hold" nodeType="afterEffect">
                                  <p:stCondLst>
                                    <p:cond delay="0"/>
                                  </p:stCondLst>
                                  <p:childTnLst>
                                    <p:set>
                                      <p:cBhvr>
                                        <p:cTn id="30" dur="1" fill="hold">
                                          <p:stCondLst>
                                            <p:cond delay="0"/>
                                          </p:stCondLst>
                                        </p:cTn>
                                        <p:tgtEl>
                                          <p:spTgt spid="125"/>
                                        </p:tgtEl>
                                        <p:attrNameLst>
                                          <p:attrName>style.visibility</p:attrName>
                                        </p:attrNameLst>
                                      </p:cBhvr>
                                      <p:to>
                                        <p:strVal val="visible"/>
                                      </p:to>
                                    </p:set>
                                    <p:animEffect transition="in" filter="fade">
                                      <p:cBhvr>
                                        <p:cTn id="31" dur="500"/>
                                        <p:tgtEl>
                                          <p:spTgt spid="125"/>
                                        </p:tgtEl>
                                      </p:cBhvr>
                                    </p:animEffect>
                                  </p:childTnLst>
                                </p:cTn>
                              </p:par>
                            </p:childTnLst>
                          </p:cTn>
                        </p:par>
                        <p:par>
                          <p:cTn id="32" fill="hold">
                            <p:stCondLst>
                              <p:cond delay="1650"/>
                            </p:stCondLst>
                            <p:childTnLst>
                              <p:par>
                                <p:cTn id="33" presetID="10" presetClass="entr" presetSubtype="0" fill="hold" nodeType="afterEffect">
                                  <p:stCondLst>
                                    <p:cond delay="0"/>
                                  </p:stCondLst>
                                  <p:childTnLst>
                                    <p:set>
                                      <p:cBhvr>
                                        <p:cTn id="34" dur="1" fill="hold">
                                          <p:stCondLst>
                                            <p:cond delay="0"/>
                                          </p:stCondLst>
                                        </p:cTn>
                                        <p:tgtEl>
                                          <p:spTgt spid="105"/>
                                        </p:tgtEl>
                                        <p:attrNameLst>
                                          <p:attrName>style.visibility</p:attrName>
                                        </p:attrNameLst>
                                      </p:cBhvr>
                                      <p:to>
                                        <p:strVal val="visible"/>
                                      </p:to>
                                    </p:set>
                                    <p:animEffect transition="in" filter="fade">
                                      <p:cBhvr>
                                        <p:cTn id="35" dur="1000"/>
                                        <p:tgtEl>
                                          <p:spTgt spid="105"/>
                                        </p:tgtEl>
                                      </p:cBhvr>
                                    </p:animEffect>
                                  </p:childTnLst>
                                </p:cTn>
                              </p:par>
                            </p:childTnLst>
                          </p:cTn>
                        </p:par>
                        <p:par>
                          <p:cTn id="36" fill="hold">
                            <p:stCondLst>
                              <p:cond delay="2650"/>
                            </p:stCondLst>
                            <p:childTnLst>
                              <p:par>
                                <p:cTn id="37" presetID="10" presetClass="entr" presetSubtype="0" fill="hold" nodeType="afterEffect">
                                  <p:stCondLst>
                                    <p:cond delay="0"/>
                                  </p:stCondLst>
                                  <p:childTnLst>
                                    <p:set>
                                      <p:cBhvr>
                                        <p:cTn id="38" dur="1" fill="hold">
                                          <p:stCondLst>
                                            <p:cond delay="0"/>
                                          </p:stCondLst>
                                        </p:cTn>
                                        <p:tgtEl>
                                          <p:spTgt spid="98"/>
                                        </p:tgtEl>
                                        <p:attrNameLst>
                                          <p:attrName>style.visibility</p:attrName>
                                        </p:attrNameLst>
                                      </p:cBhvr>
                                      <p:to>
                                        <p:strVal val="visible"/>
                                      </p:to>
                                    </p:set>
                                    <p:animEffect transition="in" filter="fade">
                                      <p:cBhvr>
                                        <p:cTn id="39" dur="500"/>
                                        <p:tgtEl>
                                          <p:spTgt spid="98"/>
                                        </p:tgtEl>
                                      </p:cBhvr>
                                    </p:animEffect>
                                  </p:childTnLst>
                                </p:cTn>
                              </p:par>
                              <p:par>
                                <p:cTn id="40" presetID="10" presetClass="entr" presetSubtype="0" fill="hold" nodeType="withEffect">
                                  <p:stCondLst>
                                    <p:cond delay="0"/>
                                  </p:stCondLst>
                                  <p:childTnLst>
                                    <p:set>
                                      <p:cBhvr>
                                        <p:cTn id="41" dur="1" fill="hold">
                                          <p:stCondLst>
                                            <p:cond delay="0"/>
                                          </p:stCondLst>
                                        </p:cTn>
                                        <p:tgtEl>
                                          <p:spTgt spid="95"/>
                                        </p:tgtEl>
                                        <p:attrNameLst>
                                          <p:attrName>style.visibility</p:attrName>
                                        </p:attrNameLst>
                                      </p:cBhvr>
                                      <p:to>
                                        <p:strVal val="visible"/>
                                      </p:to>
                                    </p:set>
                                    <p:animEffect transition="in" filter="fade">
                                      <p:cBhvr>
                                        <p:cTn id="42" dur="500"/>
                                        <p:tgtEl>
                                          <p:spTgt spid="95"/>
                                        </p:tgtEl>
                                      </p:cBhvr>
                                    </p:animEffect>
                                  </p:childTnLst>
                                </p:cTn>
                              </p:par>
                            </p:childTnLst>
                          </p:cTn>
                        </p:par>
                        <p:par>
                          <p:cTn id="43" fill="hold">
                            <p:stCondLst>
                              <p:cond delay="3150"/>
                            </p:stCondLst>
                            <p:childTnLst>
                              <p:par>
                                <p:cTn id="44" presetID="10" presetClass="exit" presetSubtype="0" fill="hold" nodeType="afterEffect">
                                  <p:stCondLst>
                                    <p:cond delay="1000"/>
                                  </p:stCondLst>
                                  <p:childTnLst>
                                    <p:animEffect transition="out" filter="fade">
                                      <p:cBhvr>
                                        <p:cTn id="45" dur="500"/>
                                        <p:tgtEl>
                                          <p:spTgt spid="125"/>
                                        </p:tgtEl>
                                      </p:cBhvr>
                                    </p:animEffect>
                                    <p:set>
                                      <p:cBhvr>
                                        <p:cTn id="46" dur="1" fill="hold">
                                          <p:stCondLst>
                                            <p:cond delay="499"/>
                                          </p:stCondLst>
                                        </p:cTn>
                                        <p:tgtEl>
                                          <p:spTgt spid="125"/>
                                        </p:tgtEl>
                                        <p:attrNameLst>
                                          <p:attrName>style.visibility</p:attrName>
                                        </p:attrNameLst>
                                      </p:cBhvr>
                                      <p:to>
                                        <p:strVal val="hidden"/>
                                      </p:to>
                                    </p:set>
                                  </p:childTnLst>
                                </p:cTn>
                              </p:par>
                            </p:childTnLst>
                          </p:cTn>
                        </p:par>
                        <p:par>
                          <p:cTn id="47" fill="hold">
                            <p:stCondLst>
                              <p:cond delay="4650"/>
                            </p:stCondLst>
                            <p:childTnLst>
                              <p:par>
                                <p:cTn id="48" presetID="10" presetClass="entr" presetSubtype="0"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250"/>
                                        <p:tgtEl>
                                          <p:spTgt spid="24"/>
                                        </p:tgtEl>
                                      </p:cBhvr>
                                    </p:animEffect>
                                  </p:childTnLst>
                                </p:cTn>
                              </p:par>
                            </p:childTnLst>
                          </p:cTn>
                        </p:par>
                        <p:par>
                          <p:cTn id="51" fill="hold">
                            <p:stCondLst>
                              <p:cond delay="4900"/>
                            </p:stCondLst>
                            <p:childTnLst>
                              <p:par>
                                <p:cTn id="52" presetID="10" presetClass="entr" presetSubtype="0" fill="hold" nodeType="afterEffect">
                                  <p:stCondLst>
                                    <p:cond delay="0"/>
                                  </p:stCondLst>
                                  <p:childTnLst>
                                    <p:set>
                                      <p:cBhvr>
                                        <p:cTn id="53" dur="1" fill="hold">
                                          <p:stCondLst>
                                            <p:cond delay="0"/>
                                          </p:stCondLst>
                                        </p:cTn>
                                        <p:tgtEl>
                                          <p:spTgt spid="25"/>
                                        </p:tgtEl>
                                        <p:attrNameLst>
                                          <p:attrName>style.visibility</p:attrName>
                                        </p:attrNameLst>
                                      </p:cBhvr>
                                      <p:to>
                                        <p:strVal val="visible"/>
                                      </p:to>
                                    </p:set>
                                    <p:animEffect transition="in" filter="fade">
                                      <p:cBhvr>
                                        <p:cTn id="54" dur="250"/>
                                        <p:tgtEl>
                                          <p:spTgt spid="25"/>
                                        </p:tgtEl>
                                      </p:cBhvr>
                                    </p:animEffect>
                                  </p:childTnLst>
                                </p:cTn>
                              </p:par>
                            </p:childTnLst>
                          </p:cTn>
                        </p:par>
                        <p:par>
                          <p:cTn id="55" fill="hold">
                            <p:stCondLst>
                              <p:cond delay="5150"/>
                            </p:stCondLst>
                            <p:childTnLst>
                              <p:par>
                                <p:cTn id="56" presetID="10" presetClass="entr" presetSubtype="0" fill="hold" nodeType="afterEffect">
                                  <p:stCondLst>
                                    <p:cond delay="0"/>
                                  </p:stCondLst>
                                  <p:childTnLst>
                                    <p:set>
                                      <p:cBhvr>
                                        <p:cTn id="57" dur="1" fill="hold">
                                          <p:stCondLst>
                                            <p:cond delay="0"/>
                                          </p:stCondLst>
                                        </p:cTn>
                                        <p:tgtEl>
                                          <p:spTgt spid="26"/>
                                        </p:tgtEl>
                                        <p:attrNameLst>
                                          <p:attrName>style.visibility</p:attrName>
                                        </p:attrNameLst>
                                      </p:cBhvr>
                                      <p:to>
                                        <p:strVal val="visible"/>
                                      </p:to>
                                    </p:set>
                                    <p:animEffect transition="in" filter="fade">
                                      <p:cBhvr>
                                        <p:cTn id="58" dur="250"/>
                                        <p:tgtEl>
                                          <p:spTgt spid="26"/>
                                        </p:tgtEl>
                                      </p:cBhvr>
                                    </p:animEffect>
                                  </p:childTnLst>
                                </p:cTn>
                              </p:par>
                            </p:childTnLst>
                          </p:cTn>
                        </p:par>
                        <p:par>
                          <p:cTn id="59" fill="hold">
                            <p:stCondLst>
                              <p:cond delay="5400"/>
                            </p:stCondLst>
                            <p:childTnLst>
                              <p:par>
                                <p:cTn id="60" presetID="10" presetClass="entr" presetSubtype="0" fill="hold" nodeType="afterEffect">
                                  <p:stCondLst>
                                    <p:cond delay="0"/>
                                  </p:stCondLst>
                                  <p:childTnLst>
                                    <p:set>
                                      <p:cBhvr>
                                        <p:cTn id="61" dur="1" fill="hold">
                                          <p:stCondLst>
                                            <p:cond delay="0"/>
                                          </p:stCondLst>
                                        </p:cTn>
                                        <p:tgtEl>
                                          <p:spTgt spid="27"/>
                                        </p:tgtEl>
                                        <p:attrNameLst>
                                          <p:attrName>style.visibility</p:attrName>
                                        </p:attrNameLst>
                                      </p:cBhvr>
                                      <p:to>
                                        <p:strVal val="visible"/>
                                      </p:to>
                                    </p:set>
                                    <p:animEffect transition="in" filter="fade">
                                      <p:cBhvr>
                                        <p:cTn id="62" dur="250"/>
                                        <p:tgtEl>
                                          <p:spTgt spid="27"/>
                                        </p:tgtEl>
                                      </p:cBhvr>
                                    </p:animEffect>
                                  </p:childTnLst>
                                </p:cTn>
                              </p:par>
                            </p:childTnLst>
                          </p:cTn>
                        </p:par>
                        <p:par>
                          <p:cTn id="63" fill="hold">
                            <p:stCondLst>
                              <p:cond delay="5650"/>
                            </p:stCondLst>
                            <p:childTnLst>
                              <p:par>
                                <p:cTn id="64" presetID="10" presetClass="entr" presetSubtype="0" fill="hold"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250"/>
                                        <p:tgtEl>
                                          <p:spTgt spid="28"/>
                                        </p:tgtEl>
                                      </p:cBhvr>
                                    </p:animEffect>
                                  </p:childTnLst>
                                </p:cTn>
                              </p:par>
                            </p:childTnLst>
                          </p:cTn>
                        </p:par>
                        <p:par>
                          <p:cTn id="67" fill="hold">
                            <p:stCondLst>
                              <p:cond delay="5900"/>
                            </p:stCondLst>
                            <p:childTnLst>
                              <p:par>
                                <p:cTn id="68" presetID="10" presetClass="entr" presetSubtype="0" fill="hold" nodeType="afterEffect">
                                  <p:stCondLst>
                                    <p:cond delay="0"/>
                                  </p:stCondLst>
                                  <p:childTnLst>
                                    <p:set>
                                      <p:cBhvr>
                                        <p:cTn id="69" dur="1" fill="hold">
                                          <p:stCondLst>
                                            <p:cond delay="0"/>
                                          </p:stCondLst>
                                        </p:cTn>
                                        <p:tgtEl>
                                          <p:spTgt spid="29"/>
                                        </p:tgtEl>
                                        <p:attrNameLst>
                                          <p:attrName>style.visibility</p:attrName>
                                        </p:attrNameLst>
                                      </p:cBhvr>
                                      <p:to>
                                        <p:strVal val="visible"/>
                                      </p:to>
                                    </p:set>
                                    <p:animEffect transition="in" filter="fade">
                                      <p:cBhvr>
                                        <p:cTn id="70" dur="250"/>
                                        <p:tgtEl>
                                          <p:spTgt spid="29"/>
                                        </p:tgtEl>
                                      </p:cBhvr>
                                    </p:animEffect>
                                  </p:childTnLst>
                                </p:cTn>
                              </p:par>
                            </p:childTnLst>
                          </p:cTn>
                        </p:par>
                        <p:par>
                          <p:cTn id="71" fill="hold">
                            <p:stCondLst>
                              <p:cond delay="6150"/>
                            </p:stCondLst>
                            <p:childTnLst>
                              <p:par>
                                <p:cTn id="72" presetID="10" presetClass="entr" presetSubtype="0" fill="hold"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fade">
                                      <p:cBhvr>
                                        <p:cTn id="74" dur="250"/>
                                        <p:tgtEl>
                                          <p:spTgt spid="30"/>
                                        </p:tgtEl>
                                      </p:cBhvr>
                                    </p:animEffect>
                                  </p:childTnLst>
                                </p:cTn>
                              </p:par>
                            </p:childTnLst>
                          </p:cTn>
                        </p:par>
                        <p:par>
                          <p:cTn id="75" fill="hold">
                            <p:stCondLst>
                              <p:cond delay="6400"/>
                            </p:stCondLst>
                            <p:childTnLst>
                              <p:par>
                                <p:cTn id="76" presetID="10" presetClass="entr" presetSubtype="0" fill="hold" nodeType="afterEffect">
                                  <p:stCondLst>
                                    <p:cond delay="0"/>
                                  </p:stCondLst>
                                  <p:childTnLst>
                                    <p:set>
                                      <p:cBhvr>
                                        <p:cTn id="77" dur="1" fill="hold">
                                          <p:stCondLst>
                                            <p:cond delay="0"/>
                                          </p:stCondLst>
                                        </p:cTn>
                                        <p:tgtEl>
                                          <p:spTgt spid="32"/>
                                        </p:tgtEl>
                                        <p:attrNameLst>
                                          <p:attrName>style.visibility</p:attrName>
                                        </p:attrNameLst>
                                      </p:cBhvr>
                                      <p:to>
                                        <p:strVal val="visible"/>
                                      </p:to>
                                    </p:set>
                                    <p:animEffect transition="in" filter="fade">
                                      <p:cBhvr>
                                        <p:cTn id="78" dur="250"/>
                                        <p:tgtEl>
                                          <p:spTgt spid="32"/>
                                        </p:tgtEl>
                                      </p:cBhvr>
                                    </p:animEffect>
                                  </p:childTnLst>
                                </p:cTn>
                              </p:par>
                            </p:childTnLst>
                          </p:cTn>
                        </p:par>
                        <p:par>
                          <p:cTn id="79" fill="hold">
                            <p:stCondLst>
                              <p:cond delay="6650"/>
                            </p:stCondLst>
                            <p:childTnLst>
                              <p:par>
                                <p:cTn id="80" presetID="10" presetClass="entr" presetSubtype="0" fill="hold"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250"/>
                                        <p:tgtEl>
                                          <p:spTgt spid="33"/>
                                        </p:tgtEl>
                                      </p:cBhvr>
                                    </p:animEffect>
                                  </p:childTnLst>
                                </p:cTn>
                              </p:par>
                            </p:childTnLst>
                          </p:cTn>
                        </p:par>
                        <p:par>
                          <p:cTn id="83" fill="hold">
                            <p:stCondLst>
                              <p:cond delay="6900"/>
                            </p:stCondLst>
                            <p:childTnLst>
                              <p:par>
                                <p:cTn id="84" presetID="10" presetClass="entr" presetSubtype="0" fill="hold" nodeType="afterEffect">
                                  <p:stCondLst>
                                    <p:cond delay="0"/>
                                  </p:stCondLst>
                                  <p:childTnLst>
                                    <p:set>
                                      <p:cBhvr>
                                        <p:cTn id="85" dur="1" fill="hold">
                                          <p:stCondLst>
                                            <p:cond delay="0"/>
                                          </p:stCondLst>
                                        </p:cTn>
                                        <p:tgtEl>
                                          <p:spTgt spid="34"/>
                                        </p:tgtEl>
                                        <p:attrNameLst>
                                          <p:attrName>style.visibility</p:attrName>
                                        </p:attrNameLst>
                                      </p:cBhvr>
                                      <p:to>
                                        <p:strVal val="visible"/>
                                      </p:to>
                                    </p:set>
                                    <p:animEffect transition="in" filter="fade">
                                      <p:cBhvr>
                                        <p:cTn id="86" dur="250"/>
                                        <p:tgtEl>
                                          <p:spTgt spid="34"/>
                                        </p:tgtEl>
                                      </p:cBhvr>
                                    </p:animEffect>
                                  </p:childTnLst>
                                </p:cTn>
                              </p:par>
                            </p:childTnLst>
                          </p:cTn>
                        </p:par>
                        <p:par>
                          <p:cTn id="87" fill="hold">
                            <p:stCondLst>
                              <p:cond delay="7150"/>
                            </p:stCondLst>
                            <p:childTnLst>
                              <p:par>
                                <p:cTn id="88" presetID="10" presetClass="entr" presetSubtype="0" fill="hold" nodeType="afterEffect">
                                  <p:stCondLst>
                                    <p:cond delay="0"/>
                                  </p:stCondLst>
                                  <p:childTnLst>
                                    <p:set>
                                      <p:cBhvr>
                                        <p:cTn id="89" dur="1" fill="hold">
                                          <p:stCondLst>
                                            <p:cond delay="0"/>
                                          </p:stCondLst>
                                        </p:cTn>
                                        <p:tgtEl>
                                          <p:spTgt spid="35"/>
                                        </p:tgtEl>
                                        <p:attrNameLst>
                                          <p:attrName>style.visibility</p:attrName>
                                        </p:attrNameLst>
                                      </p:cBhvr>
                                      <p:to>
                                        <p:strVal val="visible"/>
                                      </p:to>
                                    </p:set>
                                    <p:animEffect transition="in" filter="fade">
                                      <p:cBhvr>
                                        <p:cTn id="90" dur="250"/>
                                        <p:tgtEl>
                                          <p:spTgt spid="35"/>
                                        </p:tgtEl>
                                      </p:cBhvr>
                                    </p:animEffect>
                                  </p:childTnLst>
                                </p:cTn>
                              </p:par>
                            </p:childTnLst>
                          </p:cTn>
                        </p:par>
                        <p:par>
                          <p:cTn id="91" fill="hold">
                            <p:stCondLst>
                              <p:cond delay="7400"/>
                            </p:stCondLst>
                            <p:childTnLst>
                              <p:par>
                                <p:cTn id="92" presetID="10" presetClass="entr" presetSubtype="0" fill="hold" nodeType="afterEffect">
                                  <p:stCondLst>
                                    <p:cond delay="0"/>
                                  </p:stCondLst>
                                  <p:childTnLst>
                                    <p:set>
                                      <p:cBhvr>
                                        <p:cTn id="93" dur="1" fill="hold">
                                          <p:stCondLst>
                                            <p:cond delay="0"/>
                                          </p:stCondLst>
                                        </p:cTn>
                                        <p:tgtEl>
                                          <p:spTgt spid="36"/>
                                        </p:tgtEl>
                                        <p:attrNameLst>
                                          <p:attrName>style.visibility</p:attrName>
                                        </p:attrNameLst>
                                      </p:cBhvr>
                                      <p:to>
                                        <p:strVal val="visible"/>
                                      </p:to>
                                    </p:set>
                                    <p:animEffect transition="in" filter="fade">
                                      <p:cBhvr>
                                        <p:cTn id="94" dur="250"/>
                                        <p:tgtEl>
                                          <p:spTgt spid="36"/>
                                        </p:tgtEl>
                                      </p:cBhvr>
                                    </p:animEffect>
                                  </p:childTnLst>
                                </p:cTn>
                              </p:par>
                            </p:childTnLst>
                          </p:cTn>
                        </p:par>
                        <p:par>
                          <p:cTn id="95" fill="hold">
                            <p:stCondLst>
                              <p:cond delay="7650"/>
                            </p:stCondLst>
                            <p:childTnLst>
                              <p:par>
                                <p:cTn id="96" presetID="10" presetClass="entr" presetSubtype="0" fill="hold" nodeType="afterEffect">
                                  <p:stCondLst>
                                    <p:cond delay="0"/>
                                  </p:stCondLst>
                                  <p:childTnLst>
                                    <p:set>
                                      <p:cBhvr>
                                        <p:cTn id="97" dur="1" fill="hold">
                                          <p:stCondLst>
                                            <p:cond delay="0"/>
                                          </p:stCondLst>
                                        </p:cTn>
                                        <p:tgtEl>
                                          <p:spTgt spid="37"/>
                                        </p:tgtEl>
                                        <p:attrNameLst>
                                          <p:attrName>style.visibility</p:attrName>
                                        </p:attrNameLst>
                                      </p:cBhvr>
                                      <p:to>
                                        <p:strVal val="visible"/>
                                      </p:to>
                                    </p:set>
                                    <p:animEffect transition="in" filter="fade">
                                      <p:cBhvr>
                                        <p:cTn id="98" dur="250"/>
                                        <p:tgtEl>
                                          <p:spTgt spid="37"/>
                                        </p:tgtEl>
                                      </p:cBhvr>
                                    </p:animEffect>
                                  </p:childTnLst>
                                </p:cTn>
                              </p:par>
                            </p:childTnLst>
                          </p:cTn>
                        </p:par>
                        <p:par>
                          <p:cTn id="99" fill="hold">
                            <p:stCondLst>
                              <p:cond delay="7900"/>
                            </p:stCondLst>
                            <p:childTnLst>
                              <p:par>
                                <p:cTn id="100" presetID="10" presetClass="entr" presetSubtype="0" fill="hold" nodeType="afterEffect">
                                  <p:stCondLst>
                                    <p:cond delay="0"/>
                                  </p:stCondLst>
                                  <p:childTnLst>
                                    <p:set>
                                      <p:cBhvr>
                                        <p:cTn id="101" dur="1" fill="hold">
                                          <p:stCondLst>
                                            <p:cond delay="0"/>
                                          </p:stCondLst>
                                        </p:cTn>
                                        <p:tgtEl>
                                          <p:spTgt spid="38"/>
                                        </p:tgtEl>
                                        <p:attrNameLst>
                                          <p:attrName>style.visibility</p:attrName>
                                        </p:attrNameLst>
                                      </p:cBhvr>
                                      <p:to>
                                        <p:strVal val="visible"/>
                                      </p:to>
                                    </p:set>
                                    <p:animEffect transition="in" filter="fade">
                                      <p:cBhvr>
                                        <p:cTn id="102" dur="250"/>
                                        <p:tgtEl>
                                          <p:spTgt spid="38"/>
                                        </p:tgtEl>
                                      </p:cBhvr>
                                    </p:animEffect>
                                  </p:childTnLst>
                                </p:cTn>
                              </p:par>
                            </p:childTnLst>
                          </p:cTn>
                        </p:par>
                        <p:par>
                          <p:cTn id="103" fill="hold">
                            <p:stCondLst>
                              <p:cond delay="8150"/>
                            </p:stCondLst>
                            <p:childTnLst>
                              <p:par>
                                <p:cTn id="104" presetID="10" presetClass="entr" presetSubtype="0" fill="hold" nodeType="afterEffect">
                                  <p:stCondLst>
                                    <p:cond delay="0"/>
                                  </p:stCondLst>
                                  <p:childTnLst>
                                    <p:set>
                                      <p:cBhvr>
                                        <p:cTn id="105" dur="1" fill="hold">
                                          <p:stCondLst>
                                            <p:cond delay="0"/>
                                          </p:stCondLst>
                                        </p:cTn>
                                        <p:tgtEl>
                                          <p:spTgt spid="39"/>
                                        </p:tgtEl>
                                        <p:attrNameLst>
                                          <p:attrName>style.visibility</p:attrName>
                                        </p:attrNameLst>
                                      </p:cBhvr>
                                      <p:to>
                                        <p:strVal val="visible"/>
                                      </p:to>
                                    </p:set>
                                    <p:animEffect transition="in" filter="fade">
                                      <p:cBhvr>
                                        <p:cTn id="106" dur="250"/>
                                        <p:tgtEl>
                                          <p:spTgt spid="39"/>
                                        </p:tgtEl>
                                      </p:cBhvr>
                                    </p:animEffect>
                                  </p:childTnLst>
                                </p:cTn>
                              </p:par>
                            </p:childTnLst>
                          </p:cTn>
                        </p:par>
                        <p:par>
                          <p:cTn id="107" fill="hold">
                            <p:stCondLst>
                              <p:cond delay="8400"/>
                            </p:stCondLst>
                            <p:childTnLst>
                              <p:par>
                                <p:cTn id="108" presetID="10" presetClass="entr" presetSubtype="0" fill="hold" nodeType="afterEffect">
                                  <p:stCondLst>
                                    <p:cond delay="0"/>
                                  </p:stCondLst>
                                  <p:childTnLst>
                                    <p:set>
                                      <p:cBhvr>
                                        <p:cTn id="109" dur="1" fill="hold">
                                          <p:stCondLst>
                                            <p:cond delay="0"/>
                                          </p:stCondLst>
                                        </p:cTn>
                                        <p:tgtEl>
                                          <p:spTgt spid="40"/>
                                        </p:tgtEl>
                                        <p:attrNameLst>
                                          <p:attrName>style.visibility</p:attrName>
                                        </p:attrNameLst>
                                      </p:cBhvr>
                                      <p:to>
                                        <p:strVal val="visible"/>
                                      </p:to>
                                    </p:set>
                                    <p:animEffect transition="in" filter="fade">
                                      <p:cBhvr>
                                        <p:cTn id="110" dur="250"/>
                                        <p:tgtEl>
                                          <p:spTgt spid="40"/>
                                        </p:tgtEl>
                                      </p:cBhvr>
                                    </p:animEffect>
                                  </p:childTnLst>
                                </p:cTn>
                              </p:par>
                            </p:childTnLst>
                          </p:cTn>
                        </p:par>
                        <p:par>
                          <p:cTn id="111" fill="hold">
                            <p:stCondLst>
                              <p:cond delay="8650"/>
                            </p:stCondLst>
                            <p:childTnLst>
                              <p:par>
                                <p:cTn id="112" presetID="10" presetClass="entr" presetSubtype="0" fill="hold" nodeType="afterEffect">
                                  <p:stCondLst>
                                    <p:cond delay="0"/>
                                  </p:stCondLst>
                                  <p:childTnLst>
                                    <p:set>
                                      <p:cBhvr>
                                        <p:cTn id="113" dur="1" fill="hold">
                                          <p:stCondLst>
                                            <p:cond delay="0"/>
                                          </p:stCondLst>
                                        </p:cTn>
                                        <p:tgtEl>
                                          <p:spTgt spid="41"/>
                                        </p:tgtEl>
                                        <p:attrNameLst>
                                          <p:attrName>style.visibility</p:attrName>
                                        </p:attrNameLst>
                                      </p:cBhvr>
                                      <p:to>
                                        <p:strVal val="visible"/>
                                      </p:to>
                                    </p:set>
                                    <p:animEffect transition="in" filter="fade">
                                      <p:cBhvr>
                                        <p:cTn id="114" dur="250"/>
                                        <p:tgtEl>
                                          <p:spTgt spid="41"/>
                                        </p:tgtEl>
                                      </p:cBhvr>
                                    </p:animEffect>
                                  </p:childTnLst>
                                </p:cTn>
                              </p:par>
                            </p:childTnLst>
                          </p:cTn>
                        </p:par>
                        <p:par>
                          <p:cTn id="115" fill="hold">
                            <p:stCondLst>
                              <p:cond delay="8900"/>
                            </p:stCondLst>
                            <p:childTnLst>
                              <p:par>
                                <p:cTn id="116" presetID="10" presetClass="entr" presetSubtype="0" fill="hold" nodeType="afterEffect">
                                  <p:stCondLst>
                                    <p:cond delay="0"/>
                                  </p:stCondLst>
                                  <p:childTnLst>
                                    <p:set>
                                      <p:cBhvr>
                                        <p:cTn id="117" dur="1" fill="hold">
                                          <p:stCondLst>
                                            <p:cond delay="0"/>
                                          </p:stCondLst>
                                        </p:cTn>
                                        <p:tgtEl>
                                          <p:spTgt spid="42"/>
                                        </p:tgtEl>
                                        <p:attrNameLst>
                                          <p:attrName>style.visibility</p:attrName>
                                        </p:attrNameLst>
                                      </p:cBhvr>
                                      <p:to>
                                        <p:strVal val="visible"/>
                                      </p:to>
                                    </p:set>
                                    <p:animEffect transition="in" filter="fade">
                                      <p:cBhvr>
                                        <p:cTn id="118" dur="250"/>
                                        <p:tgtEl>
                                          <p:spTgt spid="42"/>
                                        </p:tgtEl>
                                      </p:cBhvr>
                                    </p:animEffect>
                                  </p:childTnLst>
                                </p:cTn>
                              </p:par>
                            </p:childTnLst>
                          </p:cTn>
                        </p:par>
                        <p:par>
                          <p:cTn id="119" fill="hold">
                            <p:stCondLst>
                              <p:cond delay="9150"/>
                            </p:stCondLst>
                            <p:childTnLst>
                              <p:par>
                                <p:cTn id="120" presetID="10" presetClass="entr" presetSubtype="0" fill="hold" nodeType="afterEffect">
                                  <p:stCondLst>
                                    <p:cond delay="100"/>
                                  </p:stCondLst>
                                  <p:childTnLst>
                                    <p:set>
                                      <p:cBhvr>
                                        <p:cTn id="121" dur="1" fill="hold">
                                          <p:stCondLst>
                                            <p:cond delay="0"/>
                                          </p:stCondLst>
                                        </p:cTn>
                                        <p:tgtEl>
                                          <p:spTgt spid="43"/>
                                        </p:tgtEl>
                                        <p:attrNameLst>
                                          <p:attrName>style.visibility</p:attrName>
                                        </p:attrNameLst>
                                      </p:cBhvr>
                                      <p:to>
                                        <p:strVal val="visible"/>
                                      </p:to>
                                    </p:set>
                                    <p:animEffect transition="in" filter="fade">
                                      <p:cBhvr>
                                        <p:cTn id="122" dur="250"/>
                                        <p:tgtEl>
                                          <p:spTgt spid="43"/>
                                        </p:tgtEl>
                                      </p:cBhvr>
                                    </p:animEffect>
                                  </p:childTnLst>
                                </p:cTn>
                              </p:par>
                            </p:childTnLst>
                          </p:cTn>
                        </p:par>
                        <p:par>
                          <p:cTn id="123" fill="hold">
                            <p:stCondLst>
                              <p:cond delay="9500"/>
                            </p:stCondLst>
                            <p:childTnLst>
                              <p:par>
                                <p:cTn id="124" presetID="10" presetClass="entr" presetSubtype="0" fill="hold" nodeType="afterEffect">
                                  <p:stCondLst>
                                    <p:cond delay="0"/>
                                  </p:stCondLst>
                                  <p:childTnLst>
                                    <p:set>
                                      <p:cBhvr>
                                        <p:cTn id="125" dur="1" fill="hold">
                                          <p:stCondLst>
                                            <p:cond delay="0"/>
                                          </p:stCondLst>
                                        </p:cTn>
                                        <p:tgtEl>
                                          <p:spTgt spid="44"/>
                                        </p:tgtEl>
                                        <p:attrNameLst>
                                          <p:attrName>style.visibility</p:attrName>
                                        </p:attrNameLst>
                                      </p:cBhvr>
                                      <p:to>
                                        <p:strVal val="visible"/>
                                      </p:to>
                                    </p:set>
                                    <p:animEffect transition="in" filter="fade">
                                      <p:cBhvr>
                                        <p:cTn id="126" dur="250"/>
                                        <p:tgtEl>
                                          <p:spTgt spid="44"/>
                                        </p:tgtEl>
                                      </p:cBhvr>
                                    </p:animEffect>
                                  </p:childTnLst>
                                </p:cTn>
                              </p:par>
                            </p:childTnLst>
                          </p:cTn>
                        </p:par>
                        <p:par>
                          <p:cTn id="127" fill="hold">
                            <p:stCondLst>
                              <p:cond delay="9750"/>
                            </p:stCondLst>
                            <p:childTnLst>
                              <p:par>
                                <p:cTn id="128" presetID="10" presetClass="entr" presetSubtype="0" fill="hold" nodeType="afterEffect">
                                  <p:stCondLst>
                                    <p:cond delay="0"/>
                                  </p:stCondLst>
                                  <p:childTnLst>
                                    <p:set>
                                      <p:cBhvr>
                                        <p:cTn id="129" dur="1" fill="hold">
                                          <p:stCondLst>
                                            <p:cond delay="0"/>
                                          </p:stCondLst>
                                        </p:cTn>
                                        <p:tgtEl>
                                          <p:spTgt spid="45"/>
                                        </p:tgtEl>
                                        <p:attrNameLst>
                                          <p:attrName>style.visibility</p:attrName>
                                        </p:attrNameLst>
                                      </p:cBhvr>
                                      <p:to>
                                        <p:strVal val="visible"/>
                                      </p:to>
                                    </p:set>
                                    <p:animEffect transition="in" filter="fade">
                                      <p:cBhvr>
                                        <p:cTn id="130" dur="250"/>
                                        <p:tgtEl>
                                          <p:spTgt spid="45"/>
                                        </p:tgtEl>
                                      </p:cBhvr>
                                    </p:animEffect>
                                  </p:childTnLst>
                                </p:cTn>
                              </p:par>
                            </p:childTnLst>
                          </p:cTn>
                        </p:par>
                        <p:par>
                          <p:cTn id="131" fill="hold">
                            <p:stCondLst>
                              <p:cond delay="10000"/>
                            </p:stCondLst>
                            <p:childTnLst>
                              <p:par>
                                <p:cTn id="132" presetID="10" presetClass="entr" presetSubtype="0" fill="hold" nodeType="afterEffect">
                                  <p:stCondLst>
                                    <p:cond delay="0"/>
                                  </p:stCondLst>
                                  <p:childTnLst>
                                    <p:set>
                                      <p:cBhvr>
                                        <p:cTn id="133" dur="1" fill="hold">
                                          <p:stCondLst>
                                            <p:cond delay="0"/>
                                          </p:stCondLst>
                                        </p:cTn>
                                        <p:tgtEl>
                                          <p:spTgt spid="46"/>
                                        </p:tgtEl>
                                        <p:attrNameLst>
                                          <p:attrName>style.visibility</p:attrName>
                                        </p:attrNameLst>
                                      </p:cBhvr>
                                      <p:to>
                                        <p:strVal val="visible"/>
                                      </p:to>
                                    </p:set>
                                    <p:animEffect transition="in" filter="fade">
                                      <p:cBhvr>
                                        <p:cTn id="134" dur="250"/>
                                        <p:tgtEl>
                                          <p:spTgt spid="46"/>
                                        </p:tgtEl>
                                      </p:cBhvr>
                                    </p:animEffect>
                                  </p:childTnLst>
                                </p:cTn>
                              </p:par>
                            </p:childTnLst>
                          </p:cTn>
                        </p:par>
                        <p:par>
                          <p:cTn id="135" fill="hold">
                            <p:stCondLst>
                              <p:cond delay="10250"/>
                            </p:stCondLst>
                            <p:childTnLst>
                              <p:par>
                                <p:cTn id="136" presetID="10" presetClass="entr" presetSubtype="0" fill="hold" nodeType="afterEffect">
                                  <p:stCondLst>
                                    <p:cond delay="0"/>
                                  </p:stCondLst>
                                  <p:childTnLst>
                                    <p:set>
                                      <p:cBhvr>
                                        <p:cTn id="137" dur="1" fill="hold">
                                          <p:stCondLst>
                                            <p:cond delay="0"/>
                                          </p:stCondLst>
                                        </p:cTn>
                                        <p:tgtEl>
                                          <p:spTgt spid="47"/>
                                        </p:tgtEl>
                                        <p:attrNameLst>
                                          <p:attrName>style.visibility</p:attrName>
                                        </p:attrNameLst>
                                      </p:cBhvr>
                                      <p:to>
                                        <p:strVal val="visible"/>
                                      </p:to>
                                    </p:set>
                                    <p:animEffect transition="in" filter="fade">
                                      <p:cBhvr>
                                        <p:cTn id="138" dur="250"/>
                                        <p:tgtEl>
                                          <p:spTgt spid="47"/>
                                        </p:tgtEl>
                                      </p:cBhvr>
                                    </p:animEffect>
                                  </p:childTnLst>
                                </p:cTn>
                              </p:par>
                            </p:childTnLst>
                          </p:cTn>
                        </p:par>
                        <p:par>
                          <p:cTn id="139" fill="hold">
                            <p:stCondLst>
                              <p:cond delay="10500"/>
                            </p:stCondLst>
                            <p:childTnLst>
                              <p:par>
                                <p:cTn id="140" presetID="10" presetClass="entr" presetSubtype="0" fill="hold" nodeType="afterEffect">
                                  <p:stCondLst>
                                    <p:cond delay="0"/>
                                  </p:stCondLst>
                                  <p:childTnLst>
                                    <p:set>
                                      <p:cBhvr>
                                        <p:cTn id="141" dur="1" fill="hold">
                                          <p:stCondLst>
                                            <p:cond delay="0"/>
                                          </p:stCondLst>
                                        </p:cTn>
                                        <p:tgtEl>
                                          <p:spTgt spid="48"/>
                                        </p:tgtEl>
                                        <p:attrNameLst>
                                          <p:attrName>style.visibility</p:attrName>
                                        </p:attrNameLst>
                                      </p:cBhvr>
                                      <p:to>
                                        <p:strVal val="visible"/>
                                      </p:to>
                                    </p:set>
                                    <p:animEffect transition="in" filter="fade">
                                      <p:cBhvr>
                                        <p:cTn id="142" dur="250"/>
                                        <p:tgtEl>
                                          <p:spTgt spid="48"/>
                                        </p:tgtEl>
                                      </p:cBhvr>
                                    </p:animEffect>
                                  </p:childTnLst>
                                </p:cTn>
                              </p:par>
                            </p:childTnLst>
                          </p:cTn>
                        </p:par>
                        <p:par>
                          <p:cTn id="143" fill="hold">
                            <p:stCondLst>
                              <p:cond delay="10750"/>
                            </p:stCondLst>
                            <p:childTnLst>
                              <p:par>
                                <p:cTn id="144" presetID="10" presetClass="entr" presetSubtype="0" fill="hold" nodeType="afterEffect">
                                  <p:stCondLst>
                                    <p:cond delay="0"/>
                                  </p:stCondLst>
                                  <p:childTnLst>
                                    <p:set>
                                      <p:cBhvr>
                                        <p:cTn id="145" dur="1" fill="hold">
                                          <p:stCondLst>
                                            <p:cond delay="0"/>
                                          </p:stCondLst>
                                        </p:cTn>
                                        <p:tgtEl>
                                          <p:spTgt spid="49"/>
                                        </p:tgtEl>
                                        <p:attrNameLst>
                                          <p:attrName>style.visibility</p:attrName>
                                        </p:attrNameLst>
                                      </p:cBhvr>
                                      <p:to>
                                        <p:strVal val="visible"/>
                                      </p:to>
                                    </p:set>
                                    <p:animEffect transition="in" filter="fade">
                                      <p:cBhvr>
                                        <p:cTn id="146" dur="250"/>
                                        <p:tgtEl>
                                          <p:spTgt spid="49"/>
                                        </p:tgtEl>
                                      </p:cBhvr>
                                    </p:animEffect>
                                  </p:childTnLst>
                                </p:cTn>
                              </p:par>
                            </p:childTnLst>
                          </p:cTn>
                        </p:par>
                        <p:par>
                          <p:cTn id="147" fill="hold">
                            <p:stCondLst>
                              <p:cond delay="11000"/>
                            </p:stCondLst>
                            <p:childTnLst>
                              <p:par>
                                <p:cTn id="148" presetID="10" presetClass="entr" presetSubtype="0" fill="hold" nodeType="afterEffect">
                                  <p:stCondLst>
                                    <p:cond delay="0"/>
                                  </p:stCondLst>
                                  <p:childTnLst>
                                    <p:set>
                                      <p:cBhvr>
                                        <p:cTn id="149" dur="1" fill="hold">
                                          <p:stCondLst>
                                            <p:cond delay="0"/>
                                          </p:stCondLst>
                                        </p:cTn>
                                        <p:tgtEl>
                                          <p:spTgt spid="50"/>
                                        </p:tgtEl>
                                        <p:attrNameLst>
                                          <p:attrName>style.visibility</p:attrName>
                                        </p:attrNameLst>
                                      </p:cBhvr>
                                      <p:to>
                                        <p:strVal val="visible"/>
                                      </p:to>
                                    </p:set>
                                    <p:animEffect transition="in" filter="fade">
                                      <p:cBhvr>
                                        <p:cTn id="150" dur="250"/>
                                        <p:tgtEl>
                                          <p:spTgt spid="50"/>
                                        </p:tgtEl>
                                      </p:cBhvr>
                                    </p:animEffect>
                                  </p:childTnLst>
                                </p:cTn>
                              </p:par>
                            </p:childTnLst>
                          </p:cTn>
                        </p:par>
                        <p:par>
                          <p:cTn id="151" fill="hold">
                            <p:stCondLst>
                              <p:cond delay="11250"/>
                            </p:stCondLst>
                            <p:childTnLst>
                              <p:par>
                                <p:cTn id="152" presetID="10" presetClass="entr" presetSubtype="0" fill="hold" grpId="0" nodeType="afterEffect">
                                  <p:stCondLst>
                                    <p:cond delay="0"/>
                                  </p:stCondLst>
                                  <p:childTnLst>
                                    <p:set>
                                      <p:cBhvr>
                                        <p:cTn id="153" dur="1" fill="hold">
                                          <p:stCondLst>
                                            <p:cond delay="0"/>
                                          </p:stCondLst>
                                        </p:cTn>
                                        <p:tgtEl>
                                          <p:spTgt spid="91"/>
                                        </p:tgtEl>
                                        <p:attrNameLst>
                                          <p:attrName>style.visibility</p:attrName>
                                        </p:attrNameLst>
                                      </p:cBhvr>
                                      <p:to>
                                        <p:strVal val="visible"/>
                                      </p:to>
                                    </p:set>
                                    <p:animEffect transition="in" filter="fade">
                                      <p:cBhvr>
                                        <p:cTn id="154"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5" restart="whenNotActive" fill="hold" evtFilter="cancelBubble" nodeType="interactiveSeq">
                <p:stCondLst>
                  <p:cond evt="onClick" delay="0">
                    <p:tgtEl>
                      <p:spTgt spid="59"/>
                    </p:tgtEl>
                  </p:cond>
                </p:stCondLst>
                <p:endSync evt="end" delay="0">
                  <p:rtn val="all"/>
                </p:endSync>
                <p:childTnLst>
                  <p:par>
                    <p:cTn id="156" fill="hold">
                      <p:stCondLst>
                        <p:cond delay="0"/>
                      </p:stCondLst>
                      <p:childTnLst>
                        <p:par>
                          <p:cTn id="157" fill="hold">
                            <p:stCondLst>
                              <p:cond delay="0"/>
                            </p:stCondLst>
                            <p:childTnLst>
                              <p:par>
                                <p:cTn id="158" presetID="2" presetClass="entr" presetSubtype="4" fill="hold" nodeType="clickEffect">
                                  <p:stCondLst>
                                    <p:cond delay="0"/>
                                  </p:stCondLst>
                                  <p:childTnLst>
                                    <p:set>
                                      <p:cBhvr>
                                        <p:cTn id="159" dur="1" fill="hold">
                                          <p:stCondLst>
                                            <p:cond delay="0"/>
                                          </p:stCondLst>
                                        </p:cTn>
                                        <p:tgtEl>
                                          <p:spTgt spid="31"/>
                                        </p:tgtEl>
                                        <p:attrNameLst>
                                          <p:attrName>style.visibility</p:attrName>
                                        </p:attrNameLst>
                                      </p:cBhvr>
                                      <p:to>
                                        <p:strVal val="visible"/>
                                      </p:to>
                                    </p:set>
                                    <p:anim calcmode="lin" valueType="num">
                                      <p:cBhvr additive="base">
                                        <p:cTn id="160" dur="500" fill="hold"/>
                                        <p:tgtEl>
                                          <p:spTgt spid="31"/>
                                        </p:tgtEl>
                                        <p:attrNameLst>
                                          <p:attrName>ppt_x</p:attrName>
                                        </p:attrNameLst>
                                      </p:cBhvr>
                                      <p:tavLst>
                                        <p:tav tm="0">
                                          <p:val>
                                            <p:strVal val="#ppt_x"/>
                                          </p:val>
                                        </p:tav>
                                        <p:tav tm="100000">
                                          <p:val>
                                            <p:strVal val="#ppt_x"/>
                                          </p:val>
                                        </p:tav>
                                      </p:tavLst>
                                    </p:anim>
                                    <p:anim calcmode="lin" valueType="num">
                                      <p:cBhvr additive="base">
                                        <p:cTn id="161"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59"/>
                  </p:tgtEl>
                </p:cond>
              </p:nextCondLst>
            </p:seq>
            <p:seq concurrent="1" nextAc="seek">
              <p:cTn id="162" restart="whenNotActive" fill="hold" evtFilter="cancelBubble" nodeType="interactiveSeq">
                <p:stCondLst>
                  <p:cond evt="onClick" delay="0">
                    <p:tgtEl>
                      <p:spTgt spid="9"/>
                    </p:tgtEl>
                  </p:cond>
                </p:stCondLst>
                <p:endSync evt="end" delay="0">
                  <p:rtn val="all"/>
                </p:endSync>
                <p:childTnLst>
                  <p:par>
                    <p:cTn id="163" fill="hold">
                      <p:stCondLst>
                        <p:cond delay="0"/>
                      </p:stCondLst>
                      <p:childTnLst>
                        <p:par>
                          <p:cTn id="164" fill="hold">
                            <p:stCondLst>
                              <p:cond delay="0"/>
                            </p:stCondLst>
                            <p:childTnLst>
                              <p:par>
                                <p:cTn id="165" presetID="2" presetClass="entr" presetSubtype="4" fill="hold" nodeType="clickEffect">
                                  <p:stCondLst>
                                    <p:cond delay="0"/>
                                  </p:stCondLst>
                                  <p:childTnLst>
                                    <p:set>
                                      <p:cBhvr>
                                        <p:cTn id="166" dur="1" fill="hold">
                                          <p:stCondLst>
                                            <p:cond delay="0"/>
                                          </p:stCondLst>
                                        </p:cTn>
                                        <p:tgtEl>
                                          <p:spTgt spid="6"/>
                                        </p:tgtEl>
                                        <p:attrNameLst>
                                          <p:attrName>style.visibility</p:attrName>
                                        </p:attrNameLst>
                                      </p:cBhvr>
                                      <p:to>
                                        <p:strVal val="visible"/>
                                      </p:to>
                                    </p:set>
                                    <p:anim calcmode="lin" valueType="num">
                                      <p:cBhvr additive="base">
                                        <p:cTn id="167" dur="500" fill="hold"/>
                                        <p:tgtEl>
                                          <p:spTgt spid="6"/>
                                        </p:tgtEl>
                                        <p:attrNameLst>
                                          <p:attrName>ppt_x</p:attrName>
                                        </p:attrNameLst>
                                      </p:cBhvr>
                                      <p:tavLst>
                                        <p:tav tm="0">
                                          <p:val>
                                            <p:strVal val="#ppt_x"/>
                                          </p:val>
                                        </p:tav>
                                        <p:tav tm="100000">
                                          <p:val>
                                            <p:strVal val="#ppt_x"/>
                                          </p:val>
                                        </p:tav>
                                      </p:tavLst>
                                    </p:anim>
                                    <p:anim calcmode="lin" valueType="num">
                                      <p:cBhvr additive="base">
                                        <p:cTn id="16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9"/>
                  </p:tgtEl>
                </p:cond>
              </p:nextCondLst>
            </p:seq>
            <p:seq concurrent="1" nextAc="seek">
              <p:cTn id="169" restart="whenNotActive" fill="hold" evtFilter="cancelBubble" nodeType="interactiveSeq">
                <p:stCondLst>
                  <p:cond evt="onClick" delay="0">
                    <p:tgtEl>
                      <p:spTgt spid="31"/>
                    </p:tgtEl>
                  </p:cond>
                </p:stCondLst>
                <p:endSync evt="end" delay="0">
                  <p:rtn val="all"/>
                </p:endSync>
                <p:childTnLst>
                  <p:par>
                    <p:cTn id="170" fill="hold">
                      <p:stCondLst>
                        <p:cond delay="0"/>
                      </p:stCondLst>
                      <p:childTnLst>
                        <p:par>
                          <p:cTn id="171" fill="hold">
                            <p:stCondLst>
                              <p:cond delay="0"/>
                            </p:stCondLst>
                            <p:childTnLst>
                              <p:par>
                                <p:cTn id="172" presetID="2" presetClass="exit" presetSubtype="4" fill="hold" nodeType="clickEffect">
                                  <p:stCondLst>
                                    <p:cond delay="0"/>
                                  </p:stCondLst>
                                  <p:childTnLst>
                                    <p:anim calcmode="lin" valueType="num">
                                      <p:cBhvr additive="base">
                                        <p:cTn id="173" dur="500"/>
                                        <p:tgtEl>
                                          <p:spTgt spid="31"/>
                                        </p:tgtEl>
                                        <p:attrNameLst>
                                          <p:attrName>ppt_x</p:attrName>
                                        </p:attrNameLst>
                                      </p:cBhvr>
                                      <p:tavLst>
                                        <p:tav tm="0">
                                          <p:val>
                                            <p:strVal val="ppt_x"/>
                                          </p:val>
                                        </p:tav>
                                        <p:tav tm="100000">
                                          <p:val>
                                            <p:strVal val="ppt_x"/>
                                          </p:val>
                                        </p:tav>
                                      </p:tavLst>
                                    </p:anim>
                                    <p:anim calcmode="lin" valueType="num">
                                      <p:cBhvr additive="base">
                                        <p:cTn id="174" dur="500"/>
                                        <p:tgtEl>
                                          <p:spTgt spid="31"/>
                                        </p:tgtEl>
                                        <p:attrNameLst>
                                          <p:attrName>ppt_y</p:attrName>
                                        </p:attrNameLst>
                                      </p:cBhvr>
                                      <p:tavLst>
                                        <p:tav tm="0">
                                          <p:val>
                                            <p:strVal val="ppt_y"/>
                                          </p:val>
                                        </p:tav>
                                        <p:tav tm="100000">
                                          <p:val>
                                            <p:strVal val="1+ppt_h/2"/>
                                          </p:val>
                                        </p:tav>
                                      </p:tavLst>
                                    </p:anim>
                                    <p:set>
                                      <p:cBhvr>
                                        <p:cTn id="175" dur="1" fill="hold">
                                          <p:stCondLst>
                                            <p:cond delay="499"/>
                                          </p:stCondLst>
                                        </p:cTn>
                                        <p:tgtEl>
                                          <p:spTgt spid="31"/>
                                        </p:tgtEl>
                                        <p:attrNameLst>
                                          <p:attrName>style.visibility</p:attrName>
                                        </p:attrNameLst>
                                      </p:cBhvr>
                                      <p:to>
                                        <p:strVal val="hidden"/>
                                      </p:to>
                                    </p:set>
                                  </p:childTnLst>
                                </p:cTn>
                              </p:par>
                            </p:childTnLst>
                          </p:cTn>
                        </p:par>
                      </p:childTnLst>
                    </p:cTn>
                  </p:par>
                </p:childTnLst>
              </p:cTn>
              <p:nextCondLst>
                <p:cond evt="onClick" delay="0">
                  <p:tgtEl>
                    <p:spTgt spid="31"/>
                  </p:tgtEl>
                </p:cond>
              </p:nextCondLst>
            </p:seq>
            <p:seq concurrent="1" nextAc="seek">
              <p:cTn id="176" restart="whenNotActive" fill="hold" evtFilter="cancelBubble" nodeType="interactiveSeq">
                <p:stCondLst>
                  <p:cond evt="onClick" delay="0">
                    <p:tgtEl>
                      <p:spTgt spid="6"/>
                    </p:tgtEl>
                  </p:cond>
                </p:stCondLst>
                <p:endSync evt="end" delay="0">
                  <p:rtn val="all"/>
                </p:endSync>
                <p:childTnLst>
                  <p:par>
                    <p:cTn id="177" fill="hold">
                      <p:stCondLst>
                        <p:cond delay="0"/>
                      </p:stCondLst>
                      <p:childTnLst>
                        <p:par>
                          <p:cTn id="178" fill="hold">
                            <p:stCondLst>
                              <p:cond delay="0"/>
                            </p:stCondLst>
                            <p:childTnLst>
                              <p:par>
                                <p:cTn id="179" presetID="2" presetClass="exit" presetSubtype="4" fill="hold" nodeType="clickEffect">
                                  <p:stCondLst>
                                    <p:cond delay="0"/>
                                  </p:stCondLst>
                                  <p:childTnLst>
                                    <p:anim calcmode="lin" valueType="num">
                                      <p:cBhvr additive="base">
                                        <p:cTn id="180" dur="500"/>
                                        <p:tgtEl>
                                          <p:spTgt spid="6"/>
                                        </p:tgtEl>
                                        <p:attrNameLst>
                                          <p:attrName>ppt_x</p:attrName>
                                        </p:attrNameLst>
                                      </p:cBhvr>
                                      <p:tavLst>
                                        <p:tav tm="0">
                                          <p:val>
                                            <p:strVal val="ppt_x"/>
                                          </p:val>
                                        </p:tav>
                                        <p:tav tm="100000">
                                          <p:val>
                                            <p:strVal val="ppt_x"/>
                                          </p:val>
                                        </p:tav>
                                      </p:tavLst>
                                    </p:anim>
                                    <p:anim calcmode="lin" valueType="num">
                                      <p:cBhvr additive="base">
                                        <p:cTn id="181" dur="500"/>
                                        <p:tgtEl>
                                          <p:spTgt spid="6"/>
                                        </p:tgtEl>
                                        <p:attrNameLst>
                                          <p:attrName>ppt_y</p:attrName>
                                        </p:attrNameLst>
                                      </p:cBhvr>
                                      <p:tavLst>
                                        <p:tav tm="0">
                                          <p:val>
                                            <p:strVal val="ppt_y"/>
                                          </p:val>
                                        </p:tav>
                                        <p:tav tm="100000">
                                          <p:val>
                                            <p:strVal val="1+ppt_h/2"/>
                                          </p:val>
                                        </p:tav>
                                      </p:tavLst>
                                    </p:anim>
                                    <p:set>
                                      <p:cBhvr>
                                        <p:cTn id="182" dur="1" fill="hold">
                                          <p:stCondLst>
                                            <p:cond delay="4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childTnLst>
        </p:cTn>
      </p:par>
    </p:tnLst>
    <p:bldLst>
      <p:bldP spid="7" grpId="0"/>
      <p:bldP spid="70" grpId="0"/>
      <p:bldP spid="9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955370DC-33E6-4C55-B695-474470B51291}"/>
              </a:ext>
            </a:extLst>
          </p:cNvPr>
          <p:cNvSpPr>
            <a:spLocks noGrp="1"/>
          </p:cNvSpPr>
          <p:nvPr>
            <p:ph type="ftr" sz="quarter" idx="10"/>
          </p:nvPr>
        </p:nvSpPr>
        <p:spPr/>
        <p:txBody>
          <a:bodyPr/>
          <a:lstStyle/>
          <a:p>
            <a:fld id="{B96F4E83-97C6-49E4-80AD-722C32EB5786}" type="slidenum">
              <a:rPr lang="en-US" smtClean="0">
                <a:latin typeface="Calibri" panose="020F0502020204030204" pitchFamily="34" charset="0"/>
              </a:rPr>
              <a:pPr/>
              <a:t>3</a:t>
            </a:fld>
            <a:r>
              <a:rPr lang="en-US" dirty="0">
                <a:latin typeface="Calibri" panose="020F0502020204030204" pitchFamily="34" charset="0"/>
              </a:rPr>
              <a:t>  |  © ESLKidStuff.com</a:t>
            </a:r>
          </a:p>
        </p:txBody>
      </p:sp>
      <p:grpSp>
        <p:nvGrpSpPr>
          <p:cNvPr id="217" name="Group 216">
            <a:extLst>
              <a:ext uri="{FF2B5EF4-FFF2-40B4-BE49-F238E27FC236}">
                <a16:creationId xmlns:a16="http://schemas.microsoft.com/office/drawing/2014/main" id="{0F105112-3F64-4565-AA7E-A56C3E869889}"/>
              </a:ext>
            </a:extLst>
          </p:cNvPr>
          <p:cNvGrpSpPr/>
          <p:nvPr/>
        </p:nvGrpSpPr>
        <p:grpSpPr>
          <a:xfrm>
            <a:off x="7264747" y="0"/>
            <a:ext cx="1879253" cy="5143500"/>
            <a:chOff x="8777197" y="0"/>
            <a:chExt cx="1879253" cy="5143500"/>
          </a:xfrm>
        </p:grpSpPr>
        <p:sp>
          <p:nvSpPr>
            <p:cNvPr id="218" name="side panel dark rectangle">
              <a:extLst>
                <a:ext uri="{FF2B5EF4-FFF2-40B4-BE49-F238E27FC236}">
                  <a16:creationId xmlns:a16="http://schemas.microsoft.com/office/drawing/2014/main" id="{800423C8-C58A-4B11-80E5-A1EA5D0F9B53}"/>
                </a:ext>
              </a:extLst>
            </p:cNvPr>
            <p:cNvSpPr/>
            <p:nvPr/>
          </p:nvSpPr>
          <p:spPr>
            <a:xfrm>
              <a:off x="8777197" y="0"/>
              <a:ext cx="367211" cy="5143500"/>
            </a:xfrm>
            <a:prstGeom prst="rect">
              <a:avLst/>
            </a:prstGeom>
            <a:solidFill>
              <a:srgbClr val="EAB2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cs typeface="+mn-cs"/>
              </a:endParaRPr>
            </a:p>
          </p:txBody>
        </p:sp>
        <p:sp>
          <p:nvSpPr>
            <p:cNvPr id="219" name="side panel light rectangle">
              <a:extLst>
                <a:ext uri="{FF2B5EF4-FFF2-40B4-BE49-F238E27FC236}">
                  <a16:creationId xmlns:a16="http://schemas.microsoft.com/office/drawing/2014/main" id="{9890BE13-D6AD-4146-A668-9786394C9712}"/>
                </a:ext>
              </a:extLst>
            </p:cNvPr>
            <p:cNvSpPr/>
            <p:nvPr/>
          </p:nvSpPr>
          <p:spPr>
            <a:xfrm>
              <a:off x="9149867" y="0"/>
              <a:ext cx="1506583" cy="5143500"/>
            </a:xfrm>
            <a:prstGeom prst="rect">
              <a:avLst/>
            </a:prstGeom>
            <a:solidFill>
              <a:schemeClr val="tx2">
                <a:lumMod val="40000"/>
                <a:lumOff val="60000"/>
              </a:scheme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cs typeface="+mn-cs"/>
              </a:endParaRPr>
            </a:p>
          </p:txBody>
        </p:sp>
        <p:sp>
          <p:nvSpPr>
            <p:cNvPr id="220" name="side panel textbox">
              <a:extLst>
                <a:ext uri="{FF2B5EF4-FFF2-40B4-BE49-F238E27FC236}">
                  <a16:creationId xmlns:a16="http://schemas.microsoft.com/office/drawing/2014/main" id="{23DDC1A2-FCCC-4906-88B6-95F12BCB5915}"/>
                </a:ext>
              </a:extLst>
            </p:cNvPr>
            <p:cNvSpPr txBox="1"/>
            <p:nvPr/>
          </p:nvSpPr>
          <p:spPr>
            <a:xfrm>
              <a:off x="9183300" y="27074"/>
              <a:ext cx="1450860" cy="2534916"/>
            </a:xfrm>
            <a:prstGeom prst="rect">
              <a:avLst/>
            </a:prstGeom>
            <a:noFill/>
          </p:spPr>
          <p:txBody>
            <a:bodyPr wrap="square" lIns="36000" tIns="36000" rIns="36000" bIns="3600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ysClr val="windowText" lastClr="000000"/>
                  </a:solidFill>
                  <a:effectLst/>
                  <a:uLnTx/>
                  <a:uFillTx/>
                  <a:latin typeface="Calibri" panose="020F0502020204030204" pitchFamily="34" charset="0"/>
                </a:rPr>
                <a:t>Match the letters</a:t>
              </a:r>
            </a:p>
            <a:p>
              <a:pPr lvl="0">
                <a:buClrTx/>
                <a:defRPr/>
              </a:pPr>
              <a:r>
                <a:rPr lang="en-US" sz="1000" dirty="0">
                  <a:solidFill>
                    <a:sysClr val="windowText" lastClr="000000"/>
                  </a:solidFill>
                  <a:latin typeface="Calibri" panose="020F0502020204030204" pitchFamily="34" charset="0"/>
                </a:rPr>
                <a:t>Your students have already studied the lower-case letters of the alphabet, so they will find matching the uppercase letters quite easy – you’ll be surprised!</a:t>
              </a:r>
            </a:p>
            <a:p>
              <a:pPr lvl="0">
                <a:buClrTx/>
                <a:defRPr/>
              </a:pPr>
              <a:endParaRPr lang="en-US" sz="1000" dirty="0">
                <a:solidFill>
                  <a:sysClr val="windowText" lastClr="000000"/>
                </a:solidFill>
                <a:latin typeface="Calibri" panose="020F0502020204030204" pitchFamily="34" charset="0"/>
              </a:endParaRPr>
            </a:p>
            <a:p>
              <a:pPr lvl="0">
                <a:buClrTx/>
                <a:defRPr/>
              </a:pPr>
              <a:r>
                <a:rPr lang="en-US" sz="1000" dirty="0">
                  <a:solidFill>
                    <a:sysClr val="windowText" lastClr="000000"/>
                  </a:solidFill>
                  <a:latin typeface="Calibri" panose="020F0502020204030204" pitchFamily="34" charset="0"/>
                </a:rPr>
                <a:t>Press space to start.  Ask your students to match the first letter – then click space to show the answer.</a:t>
              </a:r>
            </a:p>
            <a:p>
              <a:pPr lvl="0">
                <a:buClrTx/>
                <a:defRPr/>
              </a:pPr>
              <a:endParaRPr lang="en-US" sz="1000" dirty="0">
                <a:solidFill>
                  <a:sysClr val="windowText" lastClr="000000"/>
                </a:solidFill>
                <a:latin typeface="Calibri" panose="020F0502020204030204" pitchFamily="34" charset="0"/>
              </a:endParaRPr>
            </a:p>
            <a:p>
              <a:pPr lvl="0">
                <a:buClrTx/>
                <a:defRPr/>
              </a:pPr>
              <a:r>
                <a:rPr lang="en-US" sz="1000" dirty="0">
                  <a:solidFill>
                    <a:sysClr val="windowText" lastClr="000000"/>
                  </a:solidFill>
                  <a:latin typeface="Calibri" panose="020F0502020204030204" pitchFamily="34" charset="0"/>
                </a:rPr>
                <a:t>Continue for all the letters.</a:t>
              </a:r>
            </a:p>
          </p:txBody>
        </p:sp>
        <p:grpSp>
          <p:nvGrpSpPr>
            <p:cNvPr id="221" name="teacher icon group">
              <a:extLst>
                <a:ext uri="{FF2B5EF4-FFF2-40B4-BE49-F238E27FC236}">
                  <a16:creationId xmlns:a16="http://schemas.microsoft.com/office/drawing/2014/main" id="{0DD93B78-EBF7-4364-B7BC-D1C0CDDF6E80}"/>
                </a:ext>
              </a:extLst>
            </p:cNvPr>
            <p:cNvGrpSpPr/>
            <p:nvPr/>
          </p:nvGrpSpPr>
          <p:grpSpPr>
            <a:xfrm>
              <a:off x="8810640" y="151620"/>
              <a:ext cx="296181" cy="296181"/>
              <a:chOff x="8810640" y="62245"/>
              <a:chExt cx="296181" cy="296181"/>
            </a:xfrm>
          </p:grpSpPr>
          <p:sp>
            <p:nvSpPr>
              <p:cNvPr id="222" name="icon circle">
                <a:extLst>
                  <a:ext uri="{FF2B5EF4-FFF2-40B4-BE49-F238E27FC236}">
                    <a16:creationId xmlns:a16="http://schemas.microsoft.com/office/drawing/2014/main" id="{671B8E26-C761-47A3-92E0-4175DE1E4E98}"/>
                  </a:ext>
                </a:extLst>
              </p:cNvPr>
              <p:cNvSpPr/>
              <p:nvPr/>
            </p:nvSpPr>
            <p:spPr>
              <a:xfrm>
                <a:off x="8810640" y="62245"/>
                <a:ext cx="296181" cy="296181"/>
              </a:xfrm>
              <a:prstGeom prst="ellipse">
                <a:avLst/>
              </a:prstGeom>
              <a:solidFill>
                <a:srgbClr val="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cs typeface="+mn-cs"/>
                </a:endParaRPr>
              </a:p>
            </p:txBody>
          </p:sp>
          <p:grpSp>
            <p:nvGrpSpPr>
              <p:cNvPr id="223" name="teacher icon">
                <a:extLst>
                  <a:ext uri="{FF2B5EF4-FFF2-40B4-BE49-F238E27FC236}">
                    <a16:creationId xmlns:a16="http://schemas.microsoft.com/office/drawing/2014/main" id="{9868743B-2CCC-4E7E-84ED-CE809386DC6A}"/>
                  </a:ext>
                </a:extLst>
              </p:cNvPr>
              <p:cNvGrpSpPr/>
              <p:nvPr/>
            </p:nvGrpSpPr>
            <p:grpSpPr>
              <a:xfrm>
                <a:off x="8864754" y="93114"/>
                <a:ext cx="193866" cy="206740"/>
                <a:chOff x="2542389" y="2767092"/>
                <a:chExt cx="480536" cy="512445"/>
              </a:xfrm>
            </p:grpSpPr>
            <p:sp>
              <p:nvSpPr>
                <p:cNvPr id="224" name="Google Shape;1395;p49">
                  <a:extLst>
                    <a:ext uri="{FF2B5EF4-FFF2-40B4-BE49-F238E27FC236}">
                      <a16:creationId xmlns:a16="http://schemas.microsoft.com/office/drawing/2014/main" id="{51C244BF-2D00-46DD-899A-FAC6FDEA5041}"/>
                    </a:ext>
                  </a:extLst>
                </p:cNvPr>
                <p:cNvSpPr/>
                <p:nvPr/>
              </p:nvSpPr>
              <p:spPr>
                <a:xfrm>
                  <a:off x="2542404" y="3111342"/>
                  <a:ext cx="480521" cy="168194"/>
                </a:xfrm>
                <a:custGeom>
                  <a:avLst/>
                  <a:gdLst/>
                  <a:ahLst/>
                  <a:cxnLst/>
                  <a:rect l="l" t="t" r="r" b="b"/>
                  <a:pathLst>
                    <a:path w="24324" h="8514" extrusionOk="0">
                      <a:moveTo>
                        <a:pt x="6892" y="0"/>
                      </a:moveTo>
                      <a:cubicBezTo>
                        <a:pt x="6867" y="0"/>
                        <a:pt x="6842" y="3"/>
                        <a:pt x="6818" y="7"/>
                      </a:cubicBezTo>
                      <a:lnTo>
                        <a:pt x="2979" y="727"/>
                      </a:lnTo>
                      <a:cubicBezTo>
                        <a:pt x="1024" y="1274"/>
                        <a:pt x="1" y="3201"/>
                        <a:pt x="1" y="4822"/>
                      </a:cubicBezTo>
                      <a:lnTo>
                        <a:pt x="1" y="7044"/>
                      </a:lnTo>
                      <a:cubicBezTo>
                        <a:pt x="1" y="7855"/>
                        <a:pt x="727" y="8514"/>
                        <a:pt x="1622" y="8514"/>
                      </a:cubicBezTo>
                      <a:lnTo>
                        <a:pt x="22702" y="8514"/>
                      </a:lnTo>
                      <a:cubicBezTo>
                        <a:pt x="23597" y="8514"/>
                        <a:pt x="24324" y="7855"/>
                        <a:pt x="24324" y="7044"/>
                      </a:cubicBezTo>
                      <a:lnTo>
                        <a:pt x="24324" y="4822"/>
                      </a:lnTo>
                      <a:cubicBezTo>
                        <a:pt x="24324" y="3201"/>
                        <a:pt x="23300" y="1274"/>
                        <a:pt x="21310" y="718"/>
                      </a:cubicBezTo>
                      <a:lnTo>
                        <a:pt x="17506" y="7"/>
                      </a:lnTo>
                      <a:cubicBezTo>
                        <a:pt x="17481" y="3"/>
                        <a:pt x="17457" y="0"/>
                        <a:pt x="17432"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25" name="Google Shape;1396;p49">
                  <a:extLst>
                    <a:ext uri="{FF2B5EF4-FFF2-40B4-BE49-F238E27FC236}">
                      <a16:creationId xmlns:a16="http://schemas.microsoft.com/office/drawing/2014/main" id="{C7A3F19A-117B-42CF-83DD-60499014181F}"/>
                    </a:ext>
                  </a:extLst>
                </p:cNvPr>
                <p:cNvSpPr/>
                <p:nvPr/>
              </p:nvSpPr>
              <p:spPr>
                <a:xfrm>
                  <a:off x="2743826" y="3183409"/>
                  <a:ext cx="77657" cy="96128"/>
                </a:xfrm>
                <a:custGeom>
                  <a:avLst/>
                  <a:gdLst/>
                  <a:ahLst/>
                  <a:cxnLst/>
                  <a:rect l="l" t="t" r="r" b="b"/>
                  <a:pathLst>
                    <a:path w="3931" h="4866" extrusionOk="0">
                      <a:moveTo>
                        <a:pt x="1155" y="1"/>
                      </a:moveTo>
                      <a:cubicBezTo>
                        <a:pt x="956" y="1"/>
                        <a:pt x="787" y="145"/>
                        <a:pt x="755" y="340"/>
                      </a:cubicBezTo>
                      <a:lnTo>
                        <a:pt x="0" y="4866"/>
                      </a:lnTo>
                      <a:lnTo>
                        <a:pt x="3930" y="4866"/>
                      </a:lnTo>
                      <a:lnTo>
                        <a:pt x="3176" y="340"/>
                      </a:lnTo>
                      <a:cubicBezTo>
                        <a:pt x="3144" y="145"/>
                        <a:pt x="2975" y="1"/>
                        <a:pt x="2776" y="1"/>
                      </a:cubicBez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26" name="Google Shape;1397;p49">
                  <a:extLst>
                    <a:ext uri="{FF2B5EF4-FFF2-40B4-BE49-F238E27FC236}">
                      <a16:creationId xmlns:a16="http://schemas.microsoft.com/office/drawing/2014/main" id="{BC4071F1-A4CD-4532-BE63-A73BC16884B1}"/>
                    </a:ext>
                  </a:extLst>
                </p:cNvPr>
                <p:cNvSpPr/>
                <p:nvPr/>
              </p:nvSpPr>
              <p:spPr>
                <a:xfrm>
                  <a:off x="2761289" y="3183409"/>
                  <a:ext cx="53437" cy="55531"/>
                </a:xfrm>
                <a:custGeom>
                  <a:avLst/>
                  <a:gdLst/>
                  <a:ahLst/>
                  <a:cxnLst/>
                  <a:rect l="l" t="t" r="r" b="b"/>
                  <a:pathLst>
                    <a:path w="2705" h="2811" extrusionOk="0">
                      <a:moveTo>
                        <a:pt x="271" y="1"/>
                      </a:moveTo>
                      <a:cubicBezTo>
                        <a:pt x="171" y="1"/>
                        <a:pt x="75" y="39"/>
                        <a:pt x="0" y="107"/>
                      </a:cubicBezTo>
                      <a:lnTo>
                        <a:pt x="2704" y="2811"/>
                      </a:lnTo>
                      <a:lnTo>
                        <a:pt x="2475" y="1434"/>
                      </a:lnTo>
                      <a:lnTo>
                        <a:pt x="1042" y="1"/>
                      </a:ln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27" name="Google Shape;1398;p49">
                  <a:extLst>
                    <a:ext uri="{FF2B5EF4-FFF2-40B4-BE49-F238E27FC236}">
                      <a16:creationId xmlns:a16="http://schemas.microsoft.com/office/drawing/2014/main" id="{BCE0CDEE-2B27-4E9D-855F-70E6FC353449}"/>
                    </a:ext>
                  </a:extLst>
                </p:cNvPr>
                <p:cNvSpPr/>
                <p:nvPr/>
              </p:nvSpPr>
              <p:spPr>
                <a:xfrm>
                  <a:off x="2750582" y="3135523"/>
                  <a:ext cx="64105" cy="63927"/>
                </a:xfrm>
                <a:custGeom>
                  <a:avLst/>
                  <a:gdLst/>
                  <a:ahLst/>
                  <a:cxnLst/>
                  <a:rect l="l" t="t" r="r" b="b"/>
                  <a:pathLst>
                    <a:path w="3245" h="3236" extrusionOk="0">
                      <a:moveTo>
                        <a:pt x="811" y="1"/>
                      </a:moveTo>
                      <a:cubicBezTo>
                        <a:pt x="658" y="1"/>
                        <a:pt x="517" y="87"/>
                        <a:pt x="449" y="225"/>
                      </a:cubicBezTo>
                      <a:lnTo>
                        <a:pt x="43" y="1036"/>
                      </a:lnTo>
                      <a:cubicBezTo>
                        <a:pt x="14" y="1092"/>
                        <a:pt x="0" y="1155"/>
                        <a:pt x="0" y="1219"/>
                      </a:cubicBezTo>
                      <a:lnTo>
                        <a:pt x="3" y="2020"/>
                      </a:lnTo>
                      <a:cubicBezTo>
                        <a:pt x="5" y="2691"/>
                        <a:pt x="548" y="3234"/>
                        <a:pt x="1219" y="3236"/>
                      </a:cubicBezTo>
                      <a:lnTo>
                        <a:pt x="2029" y="3236"/>
                      </a:lnTo>
                      <a:cubicBezTo>
                        <a:pt x="2700" y="3234"/>
                        <a:pt x="3245" y="2690"/>
                        <a:pt x="3245" y="2018"/>
                      </a:cubicBezTo>
                      <a:lnTo>
                        <a:pt x="3244" y="405"/>
                      </a:lnTo>
                      <a:cubicBezTo>
                        <a:pt x="3244" y="183"/>
                        <a:pt x="3062" y="1"/>
                        <a:pt x="2838" y="1"/>
                      </a:cubicBez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28" name="Google Shape;1399;p49">
                  <a:extLst>
                    <a:ext uri="{FF2B5EF4-FFF2-40B4-BE49-F238E27FC236}">
                      <a16:creationId xmlns:a16="http://schemas.microsoft.com/office/drawing/2014/main" id="{D4564091-068D-4EA3-9F1F-186E0DC09DBA}"/>
                    </a:ext>
                  </a:extLst>
                </p:cNvPr>
                <p:cNvSpPr/>
                <p:nvPr/>
              </p:nvSpPr>
              <p:spPr>
                <a:xfrm>
                  <a:off x="2671779" y="3071299"/>
                  <a:ext cx="118826" cy="131667"/>
                </a:xfrm>
                <a:custGeom>
                  <a:avLst/>
                  <a:gdLst/>
                  <a:ahLst/>
                  <a:cxnLst/>
                  <a:rect l="l" t="t" r="r" b="b"/>
                  <a:pathLst>
                    <a:path w="6015" h="6665" extrusionOk="0">
                      <a:moveTo>
                        <a:pt x="1964" y="0"/>
                      </a:moveTo>
                      <a:cubicBezTo>
                        <a:pt x="1840" y="0"/>
                        <a:pt x="1718" y="57"/>
                        <a:pt x="1640" y="162"/>
                      </a:cubicBezTo>
                      <a:lnTo>
                        <a:pt x="108" y="2188"/>
                      </a:lnTo>
                      <a:cubicBezTo>
                        <a:pt x="4" y="2327"/>
                        <a:pt x="0" y="2517"/>
                        <a:pt x="97" y="2661"/>
                      </a:cubicBezTo>
                      <a:lnTo>
                        <a:pt x="2569" y="6308"/>
                      </a:lnTo>
                      <a:cubicBezTo>
                        <a:pt x="2704" y="6508"/>
                        <a:pt x="2922" y="6637"/>
                        <a:pt x="3163" y="6660"/>
                      </a:cubicBezTo>
                      <a:cubicBezTo>
                        <a:pt x="3188" y="6663"/>
                        <a:pt x="3215" y="6664"/>
                        <a:pt x="3240" y="6664"/>
                      </a:cubicBezTo>
                      <a:cubicBezTo>
                        <a:pt x="3456" y="6664"/>
                        <a:pt x="3661" y="6578"/>
                        <a:pt x="3813" y="6428"/>
                      </a:cubicBezTo>
                      <a:cubicBezTo>
                        <a:pt x="3823" y="6416"/>
                        <a:pt x="3833" y="6405"/>
                        <a:pt x="3842" y="6394"/>
                      </a:cubicBezTo>
                      <a:lnTo>
                        <a:pt x="5522" y="4309"/>
                      </a:lnTo>
                      <a:cubicBezTo>
                        <a:pt x="5541" y="4287"/>
                        <a:pt x="5556" y="4261"/>
                        <a:pt x="5570" y="4236"/>
                      </a:cubicBezTo>
                      <a:lnTo>
                        <a:pt x="5973" y="3434"/>
                      </a:lnTo>
                      <a:cubicBezTo>
                        <a:pt x="6001" y="3377"/>
                        <a:pt x="6015" y="3315"/>
                        <a:pt x="6015" y="3252"/>
                      </a:cubicBezTo>
                      <a:lnTo>
                        <a:pt x="6015" y="2441"/>
                      </a:lnTo>
                      <a:cubicBezTo>
                        <a:pt x="6015" y="2293"/>
                        <a:pt x="5936" y="2158"/>
                        <a:pt x="5807" y="2086"/>
                      </a:cubicBezTo>
                      <a:lnTo>
                        <a:pt x="2161" y="52"/>
                      </a:lnTo>
                      <a:cubicBezTo>
                        <a:pt x="2099" y="17"/>
                        <a:pt x="2031" y="0"/>
                        <a:pt x="1964" y="0"/>
                      </a:cubicBezTo>
                      <a:close/>
                    </a:path>
                  </a:pathLst>
                </a:custGeom>
                <a:solidFill>
                  <a:srgbClr val="FFAC5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29" name="Google Shape;1400;p49">
                  <a:extLst>
                    <a:ext uri="{FF2B5EF4-FFF2-40B4-BE49-F238E27FC236}">
                      <a16:creationId xmlns:a16="http://schemas.microsoft.com/office/drawing/2014/main" id="{FAC206AB-14E5-433D-B43B-D2990F0E6791}"/>
                    </a:ext>
                  </a:extLst>
                </p:cNvPr>
                <p:cNvSpPr/>
                <p:nvPr/>
              </p:nvSpPr>
              <p:spPr>
                <a:xfrm>
                  <a:off x="2774584" y="3071299"/>
                  <a:ext cx="118846" cy="131667"/>
                </a:xfrm>
                <a:custGeom>
                  <a:avLst/>
                  <a:gdLst/>
                  <a:ahLst/>
                  <a:cxnLst/>
                  <a:rect l="l" t="t" r="r" b="b"/>
                  <a:pathLst>
                    <a:path w="6016" h="6665" extrusionOk="0">
                      <a:moveTo>
                        <a:pt x="4051" y="0"/>
                      </a:moveTo>
                      <a:cubicBezTo>
                        <a:pt x="3984" y="0"/>
                        <a:pt x="3916" y="17"/>
                        <a:pt x="3854" y="52"/>
                      </a:cubicBezTo>
                      <a:lnTo>
                        <a:pt x="208" y="2086"/>
                      </a:lnTo>
                      <a:cubicBezTo>
                        <a:pt x="80" y="2158"/>
                        <a:pt x="0" y="2295"/>
                        <a:pt x="0" y="2441"/>
                      </a:cubicBezTo>
                      <a:lnTo>
                        <a:pt x="0" y="3252"/>
                      </a:lnTo>
                      <a:cubicBezTo>
                        <a:pt x="0" y="3315"/>
                        <a:pt x="16" y="3377"/>
                        <a:pt x="44" y="3434"/>
                      </a:cubicBezTo>
                      <a:lnTo>
                        <a:pt x="446" y="4236"/>
                      </a:lnTo>
                      <a:cubicBezTo>
                        <a:pt x="459" y="4261"/>
                        <a:pt x="475" y="4287"/>
                        <a:pt x="493" y="4309"/>
                      </a:cubicBezTo>
                      <a:lnTo>
                        <a:pt x="2174" y="6394"/>
                      </a:lnTo>
                      <a:cubicBezTo>
                        <a:pt x="2182" y="6405"/>
                        <a:pt x="2192" y="6416"/>
                        <a:pt x="2203" y="6428"/>
                      </a:cubicBezTo>
                      <a:cubicBezTo>
                        <a:pt x="2354" y="6578"/>
                        <a:pt x="2561" y="6664"/>
                        <a:pt x="2775" y="6664"/>
                      </a:cubicBezTo>
                      <a:cubicBezTo>
                        <a:pt x="2800" y="6664"/>
                        <a:pt x="2827" y="6663"/>
                        <a:pt x="2852" y="6660"/>
                      </a:cubicBezTo>
                      <a:cubicBezTo>
                        <a:pt x="3093" y="6637"/>
                        <a:pt x="3311" y="6508"/>
                        <a:pt x="3446" y="6308"/>
                      </a:cubicBezTo>
                      <a:lnTo>
                        <a:pt x="5918" y="2661"/>
                      </a:lnTo>
                      <a:cubicBezTo>
                        <a:pt x="6015" y="2517"/>
                        <a:pt x="6011" y="2327"/>
                        <a:pt x="5905" y="2188"/>
                      </a:cubicBezTo>
                      <a:lnTo>
                        <a:pt x="4375" y="162"/>
                      </a:lnTo>
                      <a:cubicBezTo>
                        <a:pt x="4296" y="57"/>
                        <a:pt x="4175" y="0"/>
                        <a:pt x="4051" y="0"/>
                      </a:cubicBezTo>
                      <a:close/>
                    </a:path>
                  </a:pathLst>
                </a:custGeom>
                <a:solidFill>
                  <a:srgbClr val="FFAC5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30" name="Google Shape;1401;p49">
                  <a:extLst>
                    <a:ext uri="{FF2B5EF4-FFF2-40B4-BE49-F238E27FC236}">
                      <a16:creationId xmlns:a16="http://schemas.microsoft.com/office/drawing/2014/main" id="{F69E0F2B-E14A-484B-9617-D39ABCE0976D}"/>
                    </a:ext>
                  </a:extLst>
                </p:cNvPr>
                <p:cNvSpPr/>
                <p:nvPr/>
              </p:nvSpPr>
              <p:spPr>
                <a:xfrm>
                  <a:off x="2662455" y="2896744"/>
                  <a:ext cx="240280" cy="222797"/>
                </a:xfrm>
                <a:custGeom>
                  <a:avLst/>
                  <a:gdLst/>
                  <a:ahLst/>
                  <a:cxnLst/>
                  <a:rect l="l" t="t" r="r" b="b"/>
                  <a:pathLst>
                    <a:path w="12163" h="11278" extrusionOk="0">
                      <a:moveTo>
                        <a:pt x="7211" y="1"/>
                      </a:moveTo>
                      <a:cubicBezTo>
                        <a:pt x="5948" y="1"/>
                        <a:pt x="4359" y="83"/>
                        <a:pt x="2433" y="331"/>
                      </a:cubicBezTo>
                      <a:lnTo>
                        <a:pt x="0" y="1142"/>
                      </a:lnTo>
                      <a:lnTo>
                        <a:pt x="0" y="3980"/>
                      </a:lnTo>
                      <a:cubicBezTo>
                        <a:pt x="0" y="8010"/>
                        <a:pt x="2723" y="11277"/>
                        <a:pt x="6082" y="11277"/>
                      </a:cubicBezTo>
                      <a:cubicBezTo>
                        <a:pt x="9440" y="11277"/>
                        <a:pt x="12163" y="8010"/>
                        <a:pt x="12163" y="3980"/>
                      </a:cubicBezTo>
                      <a:lnTo>
                        <a:pt x="12163" y="1142"/>
                      </a:lnTo>
                      <a:cubicBezTo>
                        <a:pt x="12127" y="1181"/>
                        <a:pt x="12071" y="1194"/>
                        <a:pt x="12011" y="1194"/>
                      </a:cubicBezTo>
                      <a:cubicBezTo>
                        <a:pt x="11891" y="1194"/>
                        <a:pt x="11759" y="1142"/>
                        <a:pt x="11759" y="1142"/>
                      </a:cubicBezTo>
                      <a:lnTo>
                        <a:pt x="11757" y="1142"/>
                      </a:lnTo>
                      <a:lnTo>
                        <a:pt x="10958" y="331"/>
                      </a:lnTo>
                      <a:cubicBezTo>
                        <a:pt x="10958" y="331"/>
                        <a:pt x="9736" y="1"/>
                        <a:pt x="7211" y="1"/>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31" name="Google Shape;1402;p49">
                  <a:extLst>
                    <a:ext uri="{FF2B5EF4-FFF2-40B4-BE49-F238E27FC236}">
                      <a16:creationId xmlns:a16="http://schemas.microsoft.com/office/drawing/2014/main" id="{008544F2-B938-406D-8F08-4FCE12A1457D}"/>
                    </a:ext>
                  </a:extLst>
                </p:cNvPr>
                <p:cNvSpPr/>
                <p:nvPr/>
              </p:nvSpPr>
              <p:spPr>
                <a:xfrm>
                  <a:off x="2699832" y="2943326"/>
                  <a:ext cx="66594" cy="64085"/>
                </a:xfrm>
                <a:custGeom>
                  <a:avLst/>
                  <a:gdLst/>
                  <a:ahLst/>
                  <a:cxnLst/>
                  <a:rect l="l" t="t" r="r" b="b"/>
                  <a:pathLst>
                    <a:path w="3371" h="3244" extrusionOk="0">
                      <a:moveTo>
                        <a:pt x="1749" y="0"/>
                      </a:moveTo>
                      <a:cubicBezTo>
                        <a:pt x="1093" y="0"/>
                        <a:pt x="501" y="396"/>
                        <a:pt x="251" y="1001"/>
                      </a:cubicBezTo>
                      <a:cubicBezTo>
                        <a:pt x="0" y="1608"/>
                        <a:pt x="138" y="2305"/>
                        <a:pt x="603" y="2769"/>
                      </a:cubicBezTo>
                      <a:cubicBezTo>
                        <a:pt x="912" y="3079"/>
                        <a:pt x="1327" y="3244"/>
                        <a:pt x="1749" y="3244"/>
                      </a:cubicBezTo>
                      <a:cubicBezTo>
                        <a:pt x="1958" y="3244"/>
                        <a:pt x="2169" y="3203"/>
                        <a:pt x="2369" y="3120"/>
                      </a:cubicBezTo>
                      <a:cubicBezTo>
                        <a:pt x="2976"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32" name="Google Shape;1403;p49">
                  <a:extLst>
                    <a:ext uri="{FF2B5EF4-FFF2-40B4-BE49-F238E27FC236}">
                      <a16:creationId xmlns:a16="http://schemas.microsoft.com/office/drawing/2014/main" id="{71F0FC54-A636-46AC-9C3C-641B02BABDBD}"/>
                    </a:ext>
                  </a:extLst>
                </p:cNvPr>
                <p:cNvSpPr/>
                <p:nvPr/>
              </p:nvSpPr>
              <p:spPr>
                <a:xfrm>
                  <a:off x="2712060"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8"/>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33" name="Google Shape;1404;p49">
                  <a:extLst>
                    <a:ext uri="{FF2B5EF4-FFF2-40B4-BE49-F238E27FC236}">
                      <a16:creationId xmlns:a16="http://schemas.microsoft.com/office/drawing/2014/main" id="{1910A594-25DA-4FE6-9911-89BA55984273}"/>
                    </a:ext>
                  </a:extLst>
                </p:cNvPr>
                <p:cNvSpPr/>
                <p:nvPr/>
              </p:nvSpPr>
              <p:spPr>
                <a:xfrm>
                  <a:off x="2795940" y="2943326"/>
                  <a:ext cx="66594" cy="64065"/>
                </a:xfrm>
                <a:custGeom>
                  <a:avLst/>
                  <a:gdLst/>
                  <a:ahLst/>
                  <a:cxnLst/>
                  <a:rect l="l" t="t" r="r" b="b"/>
                  <a:pathLst>
                    <a:path w="3371" h="3243" extrusionOk="0">
                      <a:moveTo>
                        <a:pt x="1749" y="0"/>
                      </a:moveTo>
                      <a:cubicBezTo>
                        <a:pt x="1093" y="0"/>
                        <a:pt x="501" y="394"/>
                        <a:pt x="251" y="1001"/>
                      </a:cubicBezTo>
                      <a:cubicBezTo>
                        <a:pt x="0" y="1606"/>
                        <a:pt x="138" y="2305"/>
                        <a:pt x="601" y="2768"/>
                      </a:cubicBezTo>
                      <a:cubicBezTo>
                        <a:pt x="912" y="3078"/>
                        <a:pt x="1327" y="3243"/>
                        <a:pt x="1749" y="3243"/>
                      </a:cubicBezTo>
                      <a:cubicBezTo>
                        <a:pt x="1958" y="3243"/>
                        <a:pt x="2168" y="3203"/>
                        <a:pt x="2369" y="3120"/>
                      </a:cubicBezTo>
                      <a:cubicBezTo>
                        <a:pt x="2975"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34" name="Google Shape;1405;p49">
                  <a:extLst>
                    <a:ext uri="{FF2B5EF4-FFF2-40B4-BE49-F238E27FC236}">
                      <a16:creationId xmlns:a16="http://schemas.microsoft.com/office/drawing/2014/main" id="{47C5ECB3-8E21-45BF-A31E-147078CFB9CE}"/>
                    </a:ext>
                  </a:extLst>
                </p:cNvPr>
                <p:cNvSpPr/>
                <p:nvPr/>
              </p:nvSpPr>
              <p:spPr>
                <a:xfrm>
                  <a:off x="2808168"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7"/>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35" name="Google Shape;1406;p49">
                  <a:extLst>
                    <a:ext uri="{FF2B5EF4-FFF2-40B4-BE49-F238E27FC236}">
                      <a16:creationId xmlns:a16="http://schemas.microsoft.com/office/drawing/2014/main" id="{888421D8-E26D-413A-ACAA-B232607AA609}"/>
                    </a:ext>
                  </a:extLst>
                </p:cNvPr>
                <p:cNvSpPr/>
                <p:nvPr/>
              </p:nvSpPr>
              <p:spPr>
                <a:xfrm>
                  <a:off x="2758622" y="2951050"/>
                  <a:ext cx="48400" cy="32339"/>
                </a:xfrm>
                <a:custGeom>
                  <a:avLst/>
                  <a:gdLst/>
                  <a:ahLst/>
                  <a:cxnLst/>
                  <a:rect l="l" t="t" r="r" b="b"/>
                  <a:pathLst>
                    <a:path w="2450" h="1637" extrusionOk="0">
                      <a:moveTo>
                        <a:pt x="1225" y="1"/>
                      </a:moveTo>
                      <a:cubicBezTo>
                        <a:pt x="548" y="1"/>
                        <a:pt x="0" y="554"/>
                        <a:pt x="9" y="1231"/>
                      </a:cubicBezTo>
                      <a:cubicBezTo>
                        <a:pt x="9" y="1455"/>
                        <a:pt x="190" y="1636"/>
                        <a:pt x="414" y="1636"/>
                      </a:cubicBezTo>
                      <a:cubicBezTo>
                        <a:pt x="638" y="1636"/>
                        <a:pt x="819" y="1455"/>
                        <a:pt x="819" y="1231"/>
                      </a:cubicBezTo>
                      <a:cubicBezTo>
                        <a:pt x="819" y="1007"/>
                        <a:pt x="1001" y="825"/>
                        <a:pt x="1225" y="825"/>
                      </a:cubicBezTo>
                      <a:cubicBezTo>
                        <a:pt x="1449" y="825"/>
                        <a:pt x="1630" y="1007"/>
                        <a:pt x="1630" y="1231"/>
                      </a:cubicBezTo>
                      <a:cubicBezTo>
                        <a:pt x="1630" y="1455"/>
                        <a:pt x="1812" y="1636"/>
                        <a:pt x="2036" y="1636"/>
                      </a:cubicBezTo>
                      <a:cubicBezTo>
                        <a:pt x="2259" y="1636"/>
                        <a:pt x="2441" y="1455"/>
                        <a:pt x="2441" y="1231"/>
                      </a:cubicBezTo>
                      <a:cubicBezTo>
                        <a:pt x="2449" y="554"/>
                        <a:pt x="1902" y="1"/>
                        <a:pt x="1225" y="1"/>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36" name="Google Shape;1407;p49">
                  <a:extLst>
                    <a:ext uri="{FF2B5EF4-FFF2-40B4-BE49-F238E27FC236}">
                      <a16:creationId xmlns:a16="http://schemas.microsoft.com/office/drawing/2014/main" id="{E016C967-4F8B-40A9-9884-906DF69C5964}"/>
                    </a:ext>
                  </a:extLst>
                </p:cNvPr>
                <p:cNvSpPr/>
                <p:nvPr/>
              </p:nvSpPr>
              <p:spPr>
                <a:xfrm>
                  <a:off x="2654454" y="2959347"/>
                  <a:ext cx="56262" cy="16021"/>
                </a:xfrm>
                <a:custGeom>
                  <a:avLst/>
                  <a:gdLst/>
                  <a:ahLst/>
                  <a:cxnLst/>
                  <a:rect l="l" t="t" r="r" b="b"/>
                  <a:pathLst>
                    <a:path w="2848" h="811" extrusionOk="0">
                      <a:moveTo>
                        <a:pt x="405" y="0"/>
                      </a:moveTo>
                      <a:cubicBezTo>
                        <a:pt x="182" y="0"/>
                        <a:pt x="0" y="182"/>
                        <a:pt x="0" y="405"/>
                      </a:cubicBezTo>
                      <a:cubicBezTo>
                        <a:pt x="0" y="629"/>
                        <a:pt x="182" y="811"/>
                        <a:pt x="405" y="811"/>
                      </a:cubicBezTo>
                      <a:lnTo>
                        <a:pt x="2444" y="811"/>
                      </a:lnTo>
                      <a:cubicBezTo>
                        <a:pt x="2668" y="811"/>
                        <a:pt x="2848" y="629"/>
                        <a:pt x="2848" y="405"/>
                      </a:cubicBezTo>
                      <a:cubicBezTo>
                        <a:pt x="2848" y="182"/>
                        <a:pt x="2668" y="0"/>
                        <a:pt x="2444"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37" name="Google Shape;1408;p49">
                  <a:extLst>
                    <a:ext uri="{FF2B5EF4-FFF2-40B4-BE49-F238E27FC236}">
                      <a16:creationId xmlns:a16="http://schemas.microsoft.com/office/drawing/2014/main" id="{63166B33-21F0-4E57-BA62-470C330FA5C8}"/>
                    </a:ext>
                  </a:extLst>
                </p:cNvPr>
                <p:cNvSpPr/>
                <p:nvPr/>
              </p:nvSpPr>
              <p:spPr>
                <a:xfrm>
                  <a:off x="2854889" y="2959347"/>
                  <a:ext cx="55867" cy="16021"/>
                </a:xfrm>
                <a:custGeom>
                  <a:avLst/>
                  <a:gdLst/>
                  <a:ahLst/>
                  <a:cxnLst/>
                  <a:rect l="l" t="t" r="r" b="b"/>
                  <a:pathLst>
                    <a:path w="2828" h="811" extrusionOk="0">
                      <a:moveTo>
                        <a:pt x="406" y="0"/>
                      </a:moveTo>
                      <a:cubicBezTo>
                        <a:pt x="182" y="0"/>
                        <a:pt x="0" y="182"/>
                        <a:pt x="0" y="405"/>
                      </a:cubicBezTo>
                      <a:cubicBezTo>
                        <a:pt x="0" y="629"/>
                        <a:pt x="182" y="811"/>
                        <a:pt x="406" y="811"/>
                      </a:cubicBezTo>
                      <a:lnTo>
                        <a:pt x="2422" y="811"/>
                      </a:lnTo>
                      <a:cubicBezTo>
                        <a:pt x="2645" y="811"/>
                        <a:pt x="2827" y="629"/>
                        <a:pt x="2827" y="405"/>
                      </a:cubicBezTo>
                      <a:cubicBezTo>
                        <a:pt x="2827" y="182"/>
                        <a:pt x="2645" y="0"/>
                        <a:pt x="2422"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38" name="Google Shape;1409;p49">
                  <a:extLst>
                    <a:ext uri="{FF2B5EF4-FFF2-40B4-BE49-F238E27FC236}">
                      <a16:creationId xmlns:a16="http://schemas.microsoft.com/office/drawing/2014/main" id="{3EC4C639-572B-418D-B789-49EC6514B3E7}"/>
                    </a:ext>
                  </a:extLst>
                </p:cNvPr>
                <p:cNvSpPr/>
                <p:nvPr/>
              </p:nvSpPr>
              <p:spPr>
                <a:xfrm>
                  <a:off x="2691574" y="2935325"/>
                  <a:ext cx="83248" cy="80087"/>
                </a:xfrm>
                <a:custGeom>
                  <a:avLst/>
                  <a:gdLst/>
                  <a:ahLst/>
                  <a:cxnLst/>
                  <a:rect l="l" t="t" r="r" b="b"/>
                  <a:pathLst>
                    <a:path w="4214" h="4054" extrusionOk="0">
                      <a:moveTo>
                        <a:pt x="2186" y="811"/>
                      </a:moveTo>
                      <a:cubicBezTo>
                        <a:pt x="2858" y="811"/>
                        <a:pt x="3403" y="1355"/>
                        <a:pt x="3403" y="2027"/>
                      </a:cubicBezTo>
                      <a:cubicBezTo>
                        <a:pt x="3403" y="2518"/>
                        <a:pt x="3107" y="2963"/>
                        <a:pt x="2652" y="3150"/>
                      </a:cubicBezTo>
                      <a:cubicBezTo>
                        <a:pt x="2502" y="3213"/>
                        <a:pt x="2343" y="3243"/>
                        <a:pt x="2187" y="3243"/>
                      </a:cubicBezTo>
                      <a:cubicBezTo>
                        <a:pt x="1870" y="3243"/>
                        <a:pt x="1559" y="3119"/>
                        <a:pt x="1326" y="2887"/>
                      </a:cubicBezTo>
                      <a:cubicBezTo>
                        <a:pt x="979" y="2539"/>
                        <a:pt x="874" y="2016"/>
                        <a:pt x="1063" y="1561"/>
                      </a:cubicBezTo>
                      <a:cubicBezTo>
                        <a:pt x="1250" y="1106"/>
                        <a:pt x="1694" y="811"/>
                        <a:pt x="2186" y="811"/>
                      </a:cubicBezTo>
                      <a:close/>
                      <a:moveTo>
                        <a:pt x="2186" y="0"/>
                      </a:moveTo>
                      <a:cubicBezTo>
                        <a:pt x="1659" y="0"/>
                        <a:pt x="1141" y="206"/>
                        <a:pt x="753" y="594"/>
                      </a:cubicBezTo>
                      <a:cubicBezTo>
                        <a:pt x="173" y="1174"/>
                        <a:pt x="0" y="2045"/>
                        <a:pt x="313" y="2802"/>
                      </a:cubicBezTo>
                      <a:cubicBezTo>
                        <a:pt x="627" y="3560"/>
                        <a:pt x="1366"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39" name="Google Shape;1410;p49">
                  <a:extLst>
                    <a:ext uri="{FF2B5EF4-FFF2-40B4-BE49-F238E27FC236}">
                      <a16:creationId xmlns:a16="http://schemas.microsoft.com/office/drawing/2014/main" id="{6B97C09F-CE33-4B13-9661-B6A449290348}"/>
                    </a:ext>
                  </a:extLst>
                </p:cNvPr>
                <p:cNvSpPr/>
                <p:nvPr/>
              </p:nvSpPr>
              <p:spPr>
                <a:xfrm>
                  <a:off x="2787682" y="2935325"/>
                  <a:ext cx="83248" cy="80087"/>
                </a:xfrm>
                <a:custGeom>
                  <a:avLst/>
                  <a:gdLst/>
                  <a:ahLst/>
                  <a:cxnLst/>
                  <a:rect l="l" t="t" r="r" b="b"/>
                  <a:pathLst>
                    <a:path w="4214" h="4054" extrusionOk="0">
                      <a:moveTo>
                        <a:pt x="2186" y="811"/>
                      </a:moveTo>
                      <a:cubicBezTo>
                        <a:pt x="2858" y="811"/>
                        <a:pt x="3401" y="1355"/>
                        <a:pt x="3402" y="2027"/>
                      </a:cubicBezTo>
                      <a:cubicBezTo>
                        <a:pt x="3402" y="2520"/>
                        <a:pt x="3105" y="2963"/>
                        <a:pt x="2651" y="3150"/>
                      </a:cubicBezTo>
                      <a:cubicBezTo>
                        <a:pt x="2500" y="3213"/>
                        <a:pt x="2342" y="3243"/>
                        <a:pt x="2185" y="3243"/>
                      </a:cubicBezTo>
                      <a:cubicBezTo>
                        <a:pt x="1869" y="3243"/>
                        <a:pt x="1559" y="3119"/>
                        <a:pt x="1326" y="2887"/>
                      </a:cubicBezTo>
                      <a:cubicBezTo>
                        <a:pt x="978" y="2539"/>
                        <a:pt x="874" y="2016"/>
                        <a:pt x="1062" y="1561"/>
                      </a:cubicBezTo>
                      <a:cubicBezTo>
                        <a:pt x="1250" y="1106"/>
                        <a:pt x="1694" y="811"/>
                        <a:pt x="2186" y="811"/>
                      </a:cubicBezTo>
                      <a:close/>
                      <a:moveTo>
                        <a:pt x="2186" y="0"/>
                      </a:moveTo>
                      <a:cubicBezTo>
                        <a:pt x="1659" y="0"/>
                        <a:pt x="1141" y="206"/>
                        <a:pt x="753" y="594"/>
                      </a:cubicBezTo>
                      <a:cubicBezTo>
                        <a:pt x="173" y="1174"/>
                        <a:pt x="0" y="2045"/>
                        <a:pt x="314" y="2802"/>
                      </a:cubicBezTo>
                      <a:cubicBezTo>
                        <a:pt x="627" y="3560"/>
                        <a:pt x="1367"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40" name="Google Shape;1411;p49">
                  <a:extLst>
                    <a:ext uri="{FF2B5EF4-FFF2-40B4-BE49-F238E27FC236}">
                      <a16:creationId xmlns:a16="http://schemas.microsoft.com/office/drawing/2014/main" id="{B9EC5C63-7099-4403-887D-23F96EE72854}"/>
                    </a:ext>
                  </a:extLst>
                </p:cNvPr>
                <p:cNvSpPr/>
                <p:nvPr/>
              </p:nvSpPr>
              <p:spPr>
                <a:xfrm>
                  <a:off x="2934837" y="2863674"/>
                  <a:ext cx="16002" cy="111537"/>
                </a:xfrm>
                <a:custGeom>
                  <a:avLst/>
                  <a:gdLst/>
                  <a:ahLst/>
                  <a:cxnLst/>
                  <a:rect l="l" t="t" r="r" b="b"/>
                  <a:pathLst>
                    <a:path w="810" h="5646" extrusionOk="0">
                      <a:moveTo>
                        <a:pt x="404" y="1"/>
                      </a:moveTo>
                      <a:cubicBezTo>
                        <a:pt x="181" y="1"/>
                        <a:pt x="0" y="182"/>
                        <a:pt x="0" y="406"/>
                      </a:cubicBezTo>
                      <a:lnTo>
                        <a:pt x="0" y="5241"/>
                      </a:lnTo>
                      <a:cubicBezTo>
                        <a:pt x="0" y="5464"/>
                        <a:pt x="181" y="5645"/>
                        <a:pt x="404" y="5645"/>
                      </a:cubicBezTo>
                      <a:lnTo>
                        <a:pt x="406" y="5645"/>
                      </a:lnTo>
                      <a:cubicBezTo>
                        <a:pt x="630" y="5645"/>
                        <a:pt x="810" y="5464"/>
                        <a:pt x="810" y="5240"/>
                      </a:cubicBezTo>
                      <a:lnTo>
                        <a:pt x="810" y="406"/>
                      </a:lnTo>
                      <a:cubicBezTo>
                        <a:pt x="810" y="182"/>
                        <a:pt x="628" y="1"/>
                        <a:pt x="404" y="1"/>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41" name="Google Shape;1412;p49">
                  <a:extLst>
                    <a:ext uri="{FF2B5EF4-FFF2-40B4-BE49-F238E27FC236}">
                      <a16:creationId xmlns:a16="http://schemas.microsoft.com/office/drawing/2014/main" id="{E03BCDC5-8CCF-4ACD-96CA-5E2902753637}"/>
                    </a:ext>
                  </a:extLst>
                </p:cNvPr>
                <p:cNvSpPr/>
                <p:nvPr/>
              </p:nvSpPr>
              <p:spPr>
                <a:xfrm>
                  <a:off x="2574269" y="2767092"/>
                  <a:ext cx="408593" cy="127380"/>
                </a:xfrm>
                <a:custGeom>
                  <a:avLst/>
                  <a:gdLst/>
                  <a:ahLst/>
                  <a:cxnLst/>
                  <a:rect l="l" t="t" r="r" b="b"/>
                  <a:pathLst>
                    <a:path w="20683" h="6448" extrusionOk="0">
                      <a:moveTo>
                        <a:pt x="10343" y="0"/>
                      </a:moveTo>
                      <a:cubicBezTo>
                        <a:pt x="9875" y="0"/>
                        <a:pt x="9407" y="77"/>
                        <a:pt x="8958" y="230"/>
                      </a:cubicBezTo>
                      <a:lnTo>
                        <a:pt x="710" y="3057"/>
                      </a:lnTo>
                      <a:cubicBezTo>
                        <a:pt x="287" y="3203"/>
                        <a:pt x="1" y="3602"/>
                        <a:pt x="1" y="4051"/>
                      </a:cubicBezTo>
                      <a:cubicBezTo>
                        <a:pt x="1" y="4500"/>
                        <a:pt x="287" y="4898"/>
                        <a:pt x="710" y="5045"/>
                      </a:cubicBezTo>
                      <a:lnTo>
                        <a:pt x="4743" y="6427"/>
                      </a:lnTo>
                      <a:cubicBezTo>
                        <a:pt x="4785" y="6441"/>
                        <a:pt x="4829" y="6448"/>
                        <a:pt x="4874" y="6448"/>
                      </a:cubicBezTo>
                      <a:lnTo>
                        <a:pt x="4880" y="6448"/>
                      </a:lnTo>
                      <a:lnTo>
                        <a:pt x="16228" y="6307"/>
                      </a:lnTo>
                      <a:cubicBezTo>
                        <a:pt x="16272" y="6306"/>
                        <a:pt x="16314" y="6299"/>
                        <a:pt x="16355" y="6285"/>
                      </a:cubicBezTo>
                      <a:lnTo>
                        <a:pt x="19973" y="5045"/>
                      </a:lnTo>
                      <a:cubicBezTo>
                        <a:pt x="20398" y="4898"/>
                        <a:pt x="20682" y="4500"/>
                        <a:pt x="20682" y="4051"/>
                      </a:cubicBezTo>
                      <a:cubicBezTo>
                        <a:pt x="20682" y="3602"/>
                        <a:pt x="20398" y="3203"/>
                        <a:pt x="19973" y="3057"/>
                      </a:cubicBezTo>
                      <a:lnTo>
                        <a:pt x="19974" y="3057"/>
                      </a:lnTo>
                      <a:lnTo>
                        <a:pt x="11728" y="230"/>
                      </a:lnTo>
                      <a:cubicBezTo>
                        <a:pt x="11279" y="77"/>
                        <a:pt x="10811" y="0"/>
                        <a:pt x="10343"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42" name="Google Shape;1413;p49">
                  <a:extLst>
                    <a:ext uri="{FF2B5EF4-FFF2-40B4-BE49-F238E27FC236}">
                      <a16:creationId xmlns:a16="http://schemas.microsoft.com/office/drawing/2014/main" id="{D5967A24-B1E5-46D7-9296-B52EC5DDBD72}"/>
                    </a:ext>
                  </a:extLst>
                </p:cNvPr>
                <p:cNvSpPr/>
                <p:nvPr/>
              </p:nvSpPr>
              <p:spPr>
                <a:xfrm>
                  <a:off x="2662514" y="2823196"/>
                  <a:ext cx="240280" cy="104129"/>
                </a:xfrm>
                <a:custGeom>
                  <a:avLst/>
                  <a:gdLst/>
                  <a:ahLst/>
                  <a:cxnLst/>
                  <a:rect l="l" t="t" r="r" b="b"/>
                  <a:pathLst>
                    <a:path w="12163" h="5271" extrusionOk="0">
                      <a:moveTo>
                        <a:pt x="6081" y="0"/>
                      </a:moveTo>
                      <a:cubicBezTo>
                        <a:pt x="3152" y="0"/>
                        <a:pt x="0" y="635"/>
                        <a:pt x="0" y="2027"/>
                      </a:cubicBezTo>
                      <a:lnTo>
                        <a:pt x="0" y="5270"/>
                      </a:lnTo>
                      <a:cubicBezTo>
                        <a:pt x="1079" y="4683"/>
                        <a:pt x="3041" y="4410"/>
                        <a:pt x="4691" y="4316"/>
                      </a:cubicBezTo>
                      <a:lnTo>
                        <a:pt x="4692" y="4316"/>
                      </a:lnTo>
                      <a:cubicBezTo>
                        <a:pt x="5121" y="4285"/>
                        <a:pt x="5583" y="4265"/>
                        <a:pt x="6083" y="4265"/>
                      </a:cubicBezTo>
                      <a:cubicBezTo>
                        <a:pt x="6581" y="4265"/>
                        <a:pt x="7043" y="4284"/>
                        <a:pt x="7472" y="4316"/>
                      </a:cubicBezTo>
                      <a:cubicBezTo>
                        <a:pt x="9123" y="4410"/>
                        <a:pt x="11084" y="4683"/>
                        <a:pt x="12162" y="5270"/>
                      </a:cubicBezTo>
                      <a:lnTo>
                        <a:pt x="12162" y="2027"/>
                      </a:lnTo>
                      <a:cubicBezTo>
                        <a:pt x="12162" y="635"/>
                        <a:pt x="9011" y="0"/>
                        <a:pt x="6081"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43" name="Google Shape;1414;p49">
                  <a:extLst>
                    <a:ext uri="{FF2B5EF4-FFF2-40B4-BE49-F238E27FC236}">
                      <a16:creationId xmlns:a16="http://schemas.microsoft.com/office/drawing/2014/main" id="{5C0E715B-6DBE-4F4A-8382-FD595CDA98CA}"/>
                    </a:ext>
                  </a:extLst>
                </p:cNvPr>
                <p:cNvSpPr/>
                <p:nvPr/>
              </p:nvSpPr>
              <p:spPr>
                <a:xfrm>
                  <a:off x="2662534" y="2867546"/>
                  <a:ext cx="240280" cy="40063"/>
                </a:xfrm>
                <a:custGeom>
                  <a:avLst/>
                  <a:gdLst/>
                  <a:ahLst/>
                  <a:cxnLst/>
                  <a:rect l="l" t="t" r="r" b="b"/>
                  <a:pathLst>
                    <a:path w="12163" h="2028" extrusionOk="0">
                      <a:moveTo>
                        <a:pt x="6082" y="0"/>
                      </a:moveTo>
                      <a:cubicBezTo>
                        <a:pt x="4322" y="0"/>
                        <a:pt x="1407" y="233"/>
                        <a:pt x="1" y="997"/>
                      </a:cubicBezTo>
                      <a:lnTo>
                        <a:pt x="1" y="2027"/>
                      </a:lnTo>
                      <a:cubicBezTo>
                        <a:pt x="1" y="1674"/>
                        <a:pt x="2132" y="811"/>
                        <a:pt x="6082" y="811"/>
                      </a:cubicBezTo>
                      <a:cubicBezTo>
                        <a:pt x="10030" y="811"/>
                        <a:pt x="12163" y="1674"/>
                        <a:pt x="12163" y="2027"/>
                      </a:cubicBezTo>
                      <a:lnTo>
                        <a:pt x="12163" y="998"/>
                      </a:lnTo>
                      <a:cubicBezTo>
                        <a:pt x="10755" y="233"/>
                        <a:pt x="7840" y="2"/>
                        <a:pt x="6082" y="2"/>
                      </a:cubicBezTo>
                      <a:lnTo>
                        <a:pt x="6082" y="0"/>
                      </a:ln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44" name="Google Shape;1415;p49">
                  <a:extLst>
                    <a:ext uri="{FF2B5EF4-FFF2-40B4-BE49-F238E27FC236}">
                      <a16:creationId xmlns:a16="http://schemas.microsoft.com/office/drawing/2014/main" id="{7CB63036-2FBC-4233-ABBB-24CD149D6B98}"/>
                    </a:ext>
                  </a:extLst>
                </p:cNvPr>
                <p:cNvSpPr/>
                <p:nvPr/>
              </p:nvSpPr>
              <p:spPr>
                <a:xfrm>
                  <a:off x="2782605" y="2823196"/>
                  <a:ext cx="120189" cy="104129"/>
                </a:xfrm>
                <a:custGeom>
                  <a:avLst/>
                  <a:gdLst/>
                  <a:ahLst/>
                  <a:cxnLst/>
                  <a:rect l="l" t="t" r="r" b="b"/>
                  <a:pathLst>
                    <a:path w="6084" h="5271" extrusionOk="0">
                      <a:moveTo>
                        <a:pt x="1" y="0"/>
                      </a:moveTo>
                      <a:lnTo>
                        <a:pt x="1" y="4265"/>
                      </a:lnTo>
                      <a:lnTo>
                        <a:pt x="4" y="4265"/>
                      </a:lnTo>
                      <a:cubicBezTo>
                        <a:pt x="503" y="4265"/>
                        <a:pt x="964" y="4284"/>
                        <a:pt x="1393" y="4316"/>
                      </a:cubicBezTo>
                      <a:cubicBezTo>
                        <a:pt x="3044" y="4410"/>
                        <a:pt x="5005" y="4683"/>
                        <a:pt x="6083" y="5270"/>
                      </a:cubicBezTo>
                      <a:lnTo>
                        <a:pt x="6083" y="2027"/>
                      </a:lnTo>
                      <a:cubicBezTo>
                        <a:pt x="6083" y="635"/>
                        <a:pt x="2932" y="0"/>
                        <a:pt x="2"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45" name="Google Shape;1416;p49">
                  <a:extLst>
                    <a:ext uri="{FF2B5EF4-FFF2-40B4-BE49-F238E27FC236}">
                      <a16:creationId xmlns:a16="http://schemas.microsoft.com/office/drawing/2014/main" id="{9E5BEDFE-EAF3-4140-AF4F-CB67338A9A6E}"/>
                    </a:ext>
                  </a:extLst>
                </p:cNvPr>
                <p:cNvSpPr/>
                <p:nvPr/>
              </p:nvSpPr>
              <p:spPr>
                <a:xfrm>
                  <a:off x="2782585" y="2867566"/>
                  <a:ext cx="120209" cy="40063"/>
                </a:xfrm>
                <a:custGeom>
                  <a:avLst/>
                  <a:gdLst/>
                  <a:ahLst/>
                  <a:cxnLst/>
                  <a:rect l="l" t="t" r="r" b="b"/>
                  <a:pathLst>
                    <a:path w="6085" h="2028" extrusionOk="0">
                      <a:moveTo>
                        <a:pt x="1" y="1"/>
                      </a:moveTo>
                      <a:lnTo>
                        <a:pt x="1" y="812"/>
                      </a:lnTo>
                      <a:lnTo>
                        <a:pt x="3" y="812"/>
                      </a:lnTo>
                      <a:cubicBezTo>
                        <a:pt x="3953" y="812"/>
                        <a:pt x="6084" y="1674"/>
                        <a:pt x="6084" y="2028"/>
                      </a:cubicBezTo>
                      <a:lnTo>
                        <a:pt x="6084" y="997"/>
                      </a:lnTo>
                      <a:cubicBezTo>
                        <a:pt x="4677" y="232"/>
                        <a:pt x="1763" y="1"/>
                        <a:pt x="3" y="1"/>
                      </a:cubicBez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46" name="Google Shape;1417;p49">
                  <a:extLst>
                    <a:ext uri="{FF2B5EF4-FFF2-40B4-BE49-F238E27FC236}">
                      <a16:creationId xmlns:a16="http://schemas.microsoft.com/office/drawing/2014/main" id="{7B61E250-F3CF-44AA-8163-62D62B90ED4D}"/>
                    </a:ext>
                  </a:extLst>
                </p:cNvPr>
                <p:cNvSpPr/>
                <p:nvPr/>
              </p:nvSpPr>
              <p:spPr>
                <a:xfrm>
                  <a:off x="2926737" y="2967348"/>
                  <a:ext cx="32062" cy="56084"/>
                </a:xfrm>
                <a:custGeom>
                  <a:avLst/>
                  <a:gdLst/>
                  <a:ahLst/>
                  <a:cxnLst/>
                  <a:rect l="l" t="t" r="r" b="b"/>
                  <a:pathLst>
                    <a:path w="1623" h="2839" extrusionOk="0">
                      <a:moveTo>
                        <a:pt x="812" y="0"/>
                      </a:moveTo>
                      <a:cubicBezTo>
                        <a:pt x="364" y="0"/>
                        <a:pt x="1" y="364"/>
                        <a:pt x="1" y="811"/>
                      </a:cubicBezTo>
                      <a:lnTo>
                        <a:pt x="1" y="2433"/>
                      </a:lnTo>
                      <a:cubicBezTo>
                        <a:pt x="1" y="2657"/>
                        <a:pt x="182" y="2838"/>
                        <a:pt x="406" y="2838"/>
                      </a:cubicBezTo>
                      <a:lnTo>
                        <a:pt x="1218" y="2838"/>
                      </a:lnTo>
                      <a:cubicBezTo>
                        <a:pt x="1441" y="2838"/>
                        <a:pt x="1622" y="2657"/>
                        <a:pt x="1622" y="2433"/>
                      </a:cubicBezTo>
                      <a:lnTo>
                        <a:pt x="1622" y="811"/>
                      </a:lnTo>
                      <a:cubicBezTo>
                        <a:pt x="1622" y="364"/>
                        <a:pt x="1259" y="0"/>
                        <a:pt x="812" y="0"/>
                      </a:cubicBez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47" name="Google Shape;1418;p49">
                  <a:extLst>
                    <a:ext uri="{FF2B5EF4-FFF2-40B4-BE49-F238E27FC236}">
                      <a16:creationId xmlns:a16="http://schemas.microsoft.com/office/drawing/2014/main" id="{9C4B0998-6995-4DA1-985A-B21779F9F4D5}"/>
                    </a:ext>
                  </a:extLst>
                </p:cNvPr>
                <p:cNvSpPr/>
                <p:nvPr/>
              </p:nvSpPr>
              <p:spPr>
                <a:xfrm>
                  <a:off x="2926737" y="2967348"/>
                  <a:ext cx="16041" cy="56084"/>
                </a:xfrm>
                <a:custGeom>
                  <a:avLst/>
                  <a:gdLst/>
                  <a:ahLst/>
                  <a:cxnLst/>
                  <a:rect l="l" t="t" r="r" b="b"/>
                  <a:pathLst>
                    <a:path w="812" h="2839" extrusionOk="0">
                      <a:moveTo>
                        <a:pt x="812" y="0"/>
                      </a:moveTo>
                      <a:cubicBezTo>
                        <a:pt x="364" y="0"/>
                        <a:pt x="1" y="364"/>
                        <a:pt x="1" y="811"/>
                      </a:cubicBezTo>
                      <a:lnTo>
                        <a:pt x="1" y="2433"/>
                      </a:lnTo>
                      <a:cubicBezTo>
                        <a:pt x="1" y="2657"/>
                        <a:pt x="182" y="2838"/>
                        <a:pt x="406" y="2838"/>
                      </a:cubicBezTo>
                      <a:lnTo>
                        <a:pt x="812" y="2838"/>
                      </a:lnTo>
                      <a:lnTo>
                        <a:pt x="812" y="0"/>
                      </a:ln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48" name="Google Shape;1419;p49">
                  <a:extLst>
                    <a:ext uri="{FF2B5EF4-FFF2-40B4-BE49-F238E27FC236}">
                      <a16:creationId xmlns:a16="http://schemas.microsoft.com/office/drawing/2014/main" id="{06884FFA-8663-4FB1-A063-ED501D1370ED}"/>
                    </a:ext>
                  </a:extLst>
                </p:cNvPr>
                <p:cNvSpPr/>
                <p:nvPr/>
              </p:nvSpPr>
              <p:spPr>
                <a:xfrm>
                  <a:off x="2542389" y="3145105"/>
                  <a:ext cx="80107" cy="134432"/>
                </a:xfrm>
                <a:custGeom>
                  <a:avLst/>
                  <a:gdLst/>
                  <a:ahLst/>
                  <a:cxnLst/>
                  <a:rect l="l" t="t" r="r" b="b"/>
                  <a:pathLst>
                    <a:path w="4055" h="6805" extrusionOk="0">
                      <a:moveTo>
                        <a:pt x="1304" y="0"/>
                      </a:moveTo>
                      <a:cubicBezTo>
                        <a:pt x="445" y="852"/>
                        <a:pt x="0" y="2047"/>
                        <a:pt x="0" y="3113"/>
                      </a:cubicBezTo>
                      <a:lnTo>
                        <a:pt x="0" y="5335"/>
                      </a:lnTo>
                      <a:cubicBezTo>
                        <a:pt x="0" y="6146"/>
                        <a:pt x="728" y="6805"/>
                        <a:pt x="1622" y="6805"/>
                      </a:cubicBezTo>
                      <a:lnTo>
                        <a:pt x="4054" y="6805"/>
                      </a:lnTo>
                      <a:lnTo>
                        <a:pt x="4054" y="4095"/>
                      </a:lnTo>
                      <a:lnTo>
                        <a:pt x="4054" y="4094"/>
                      </a:lnTo>
                      <a:cubicBezTo>
                        <a:pt x="4054" y="3234"/>
                        <a:pt x="3712" y="2409"/>
                        <a:pt x="3104" y="1801"/>
                      </a:cubicBezTo>
                      <a:lnTo>
                        <a:pt x="1304" y="0"/>
                      </a:ln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49" name="Google Shape;1420;p49">
                  <a:extLst>
                    <a:ext uri="{FF2B5EF4-FFF2-40B4-BE49-F238E27FC236}">
                      <a16:creationId xmlns:a16="http://schemas.microsoft.com/office/drawing/2014/main" id="{9843763F-C6B1-491D-885A-EE8EE2B526D7}"/>
                    </a:ext>
                  </a:extLst>
                </p:cNvPr>
                <p:cNvSpPr/>
                <p:nvPr/>
              </p:nvSpPr>
              <p:spPr>
                <a:xfrm>
                  <a:off x="2942818" y="3145183"/>
                  <a:ext cx="80107" cy="134334"/>
                </a:xfrm>
                <a:custGeom>
                  <a:avLst/>
                  <a:gdLst/>
                  <a:ahLst/>
                  <a:cxnLst/>
                  <a:rect l="l" t="t" r="r" b="b"/>
                  <a:pathLst>
                    <a:path w="4055" h="6800" extrusionOk="0">
                      <a:moveTo>
                        <a:pt x="2747" y="0"/>
                      </a:moveTo>
                      <a:lnTo>
                        <a:pt x="951" y="1797"/>
                      </a:lnTo>
                      <a:cubicBezTo>
                        <a:pt x="343" y="2405"/>
                        <a:pt x="0" y="3230"/>
                        <a:pt x="0" y="4090"/>
                      </a:cubicBezTo>
                      <a:lnTo>
                        <a:pt x="0" y="6799"/>
                      </a:lnTo>
                      <a:lnTo>
                        <a:pt x="2433" y="6799"/>
                      </a:lnTo>
                      <a:cubicBezTo>
                        <a:pt x="3327" y="6799"/>
                        <a:pt x="4055" y="6141"/>
                        <a:pt x="4055" y="5330"/>
                      </a:cubicBezTo>
                      <a:lnTo>
                        <a:pt x="4055" y="3109"/>
                      </a:lnTo>
                      <a:cubicBezTo>
                        <a:pt x="4055" y="2046"/>
                        <a:pt x="3611" y="853"/>
                        <a:pt x="2747"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50" name="Google Shape;1421;p49">
                  <a:extLst>
                    <a:ext uri="{FF2B5EF4-FFF2-40B4-BE49-F238E27FC236}">
                      <a16:creationId xmlns:a16="http://schemas.microsoft.com/office/drawing/2014/main" id="{BEC936A4-BC4F-4DE7-938E-FC6AD67D432B}"/>
                    </a:ext>
                  </a:extLst>
                </p:cNvPr>
                <p:cNvSpPr/>
                <p:nvPr/>
              </p:nvSpPr>
              <p:spPr>
                <a:xfrm>
                  <a:off x="2752617" y="3207450"/>
                  <a:ext cx="68866" cy="72086"/>
                </a:xfrm>
                <a:custGeom>
                  <a:avLst/>
                  <a:gdLst/>
                  <a:ahLst/>
                  <a:cxnLst/>
                  <a:rect l="l" t="t" r="r" b="b"/>
                  <a:pathLst>
                    <a:path w="3486" h="3649" extrusionOk="0">
                      <a:moveTo>
                        <a:pt x="163" y="0"/>
                      </a:moveTo>
                      <a:lnTo>
                        <a:pt x="0" y="984"/>
                      </a:lnTo>
                      <a:lnTo>
                        <a:pt x="2665" y="3649"/>
                      </a:lnTo>
                      <a:lnTo>
                        <a:pt x="3485" y="3649"/>
                      </a:lnTo>
                      <a:lnTo>
                        <a:pt x="3421" y="3258"/>
                      </a:lnTo>
                      <a:lnTo>
                        <a:pt x="163" y="0"/>
                      </a:ln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51" name="Google Shape;1422;p49">
                  <a:extLst>
                    <a:ext uri="{FF2B5EF4-FFF2-40B4-BE49-F238E27FC236}">
                      <a16:creationId xmlns:a16="http://schemas.microsoft.com/office/drawing/2014/main" id="{AD148927-A051-445A-9140-02F7531E9320}"/>
                    </a:ext>
                  </a:extLst>
                </p:cNvPr>
                <p:cNvSpPr/>
                <p:nvPr/>
              </p:nvSpPr>
              <p:spPr>
                <a:xfrm>
                  <a:off x="2745466" y="3250358"/>
                  <a:ext cx="32418" cy="29158"/>
                </a:xfrm>
                <a:custGeom>
                  <a:avLst/>
                  <a:gdLst/>
                  <a:ahLst/>
                  <a:cxnLst/>
                  <a:rect l="l" t="t" r="r" b="b"/>
                  <a:pathLst>
                    <a:path w="1641" h="1476" extrusionOk="0">
                      <a:moveTo>
                        <a:pt x="164" y="0"/>
                      </a:moveTo>
                      <a:lnTo>
                        <a:pt x="0" y="983"/>
                      </a:lnTo>
                      <a:lnTo>
                        <a:pt x="494" y="1475"/>
                      </a:lnTo>
                      <a:lnTo>
                        <a:pt x="1640" y="1475"/>
                      </a:lnTo>
                      <a:lnTo>
                        <a:pt x="164" y="0"/>
                      </a:ln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pSp>
      </p:grpSp>
      <p:sp>
        <p:nvSpPr>
          <p:cNvPr id="138" name="TextBox 137">
            <a:extLst>
              <a:ext uri="{FF2B5EF4-FFF2-40B4-BE49-F238E27FC236}">
                <a16:creationId xmlns:a16="http://schemas.microsoft.com/office/drawing/2014/main" id="{F69A8609-8862-489D-8C6F-D26324FBFB11}"/>
              </a:ext>
            </a:extLst>
          </p:cNvPr>
          <p:cNvSpPr txBox="1"/>
          <p:nvPr/>
        </p:nvSpPr>
        <p:spPr>
          <a:xfrm>
            <a:off x="2008915" y="4868064"/>
            <a:ext cx="3425257" cy="230832"/>
          </a:xfrm>
          <a:prstGeom prst="rect">
            <a:avLst/>
          </a:prstGeom>
          <a:noFill/>
        </p:spPr>
        <p:txBody>
          <a:bodyPr wrap="square" rtlCol="0">
            <a:spAutoFit/>
          </a:bodyPr>
          <a:lstStyle/>
          <a:p>
            <a:pPr algn="ctr">
              <a:defRPr/>
            </a:pPr>
            <a:r>
              <a:rPr lang="en-US" sz="900" dirty="0">
                <a:solidFill>
                  <a:srgbClr val="434343"/>
                </a:solidFill>
                <a:latin typeface="Calibri" panose="020F0502020204030204" pitchFamily="34" charset="0"/>
              </a:rPr>
              <a:t>[ Press space bar or left-mouse click to move to the next slide ]</a:t>
            </a:r>
          </a:p>
        </p:txBody>
      </p:sp>
      <p:pic>
        <p:nvPicPr>
          <p:cNvPr id="3" name="a-letter-US">
            <a:hlinkClick r:id="" action="ppaction://media"/>
            <a:extLst>
              <a:ext uri="{FF2B5EF4-FFF2-40B4-BE49-F238E27FC236}">
                <a16:creationId xmlns:a16="http://schemas.microsoft.com/office/drawing/2014/main" id="{186EC164-B36E-46E1-BE37-E2606EEAA7BC}"/>
              </a:ext>
            </a:extLst>
          </p:cNvPr>
          <p:cNvPicPr>
            <a:picLocks noChangeAspect="1"/>
          </p:cNvPicPr>
          <p:nvPr>
            <a:audioFile r:link="rId2"/>
            <p:extLst>
              <p:ext uri="{DAA4B4D4-6D71-4841-9C94-3DE7FCFB9230}">
                <p14:media xmlns:p14="http://schemas.microsoft.com/office/powerpoint/2010/main" r:embed="rId1"/>
              </p:ext>
            </p:extLst>
          </p:nvPr>
        </p:nvPicPr>
        <p:blipFill>
          <a:blip r:embed="rId13"/>
          <a:stretch>
            <a:fillRect/>
          </a:stretch>
        </p:blipFill>
        <p:spPr>
          <a:xfrm>
            <a:off x="993365" y="479547"/>
            <a:ext cx="406518" cy="406518"/>
          </a:xfrm>
          <a:prstGeom prst="rect">
            <a:avLst/>
          </a:prstGeom>
        </p:spPr>
      </p:pic>
      <p:grpSp>
        <p:nvGrpSpPr>
          <p:cNvPr id="61" name="Group 60">
            <a:extLst>
              <a:ext uri="{FF2B5EF4-FFF2-40B4-BE49-F238E27FC236}">
                <a16:creationId xmlns:a16="http://schemas.microsoft.com/office/drawing/2014/main" id="{F31DF983-C2CD-4A47-B8CB-8EC54B76AD13}"/>
              </a:ext>
            </a:extLst>
          </p:cNvPr>
          <p:cNvGrpSpPr/>
          <p:nvPr/>
        </p:nvGrpSpPr>
        <p:grpSpPr>
          <a:xfrm>
            <a:off x="4867733" y="184241"/>
            <a:ext cx="772590" cy="1015663"/>
            <a:chOff x="1192849" y="776837"/>
            <a:chExt cx="772590" cy="1015663"/>
          </a:xfrm>
        </p:grpSpPr>
        <p:sp>
          <p:nvSpPr>
            <p:cNvPr id="62" name="Oval 61">
              <a:extLst>
                <a:ext uri="{FF2B5EF4-FFF2-40B4-BE49-F238E27FC236}">
                  <a16:creationId xmlns:a16="http://schemas.microsoft.com/office/drawing/2014/main" id="{B8D9BEE7-CD21-41B0-B784-B9BD065F35B1}"/>
                </a:ext>
              </a:extLst>
            </p:cNvPr>
            <p:cNvSpPr/>
            <p:nvPr/>
          </p:nvSpPr>
          <p:spPr>
            <a:xfrm>
              <a:off x="1192849" y="876206"/>
              <a:ext cx="772590" cy="772589"/>
            </a:xfrm>
            <a:prstGeom prst="ellipse">
              <a:avLst/>
            </a:prstGeom>
            <a:solidFill>
              <a:srgbClr val="66CCFF"/>
            </a:solidFill>
            <a:ln>
              <a:solidFill>
                <a:srgbClr val="0070C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sz="6000" dirty="0"/>
            </a:p>
          </p:txBody>
        </p:sp>
        <p:sp>
          <p:nvSpPr>
            <p:cNvPr id="63" name="TextBox 62">
              <a:extLst>
                <a:ext uri="{FF2B5EF4-FFF2-40B4-BE49-F238E27FC236}">
                  <a16:creationId xmlns:a16="http://schemas.microsoft.com/office/drawing/2014/main" id="{D0C18E57-5AE3-4D2B-99C4-9546EB42A2AA}"/>
                </a:ext>
              </a:extLst>
            </p:cNvPr>
            <p:cNvSpPr txBox="1"/>
            <p:nvPr/>
          </p:nvSpPr>
          <p:spPr>
            <a:xfrm>
              <a:off x="1234793" y="776837"/>
              <a:ext cx="665567" cy="1015663"/>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6000" b="0" i="0" u="none" strike="noStrike" kern="0" cap="none" spc="0" normalizeH="0" baseline="0" noProof="0" dirty="0">
                  <a:ln>
                    <a:noFill/>
                  </a:ln>
                  <a:solidFill>
                    <a:srgbClr val="000000"/>
                  </a:solidFill>
                  <a:effectLst/>
                  <a:uLnTx/>
                  <a:uFillTx/>
                  <a:latin typeface="Comic Sans MS" panose="030F0702030302020204" pitchFamily="66" charset="0"/>
                  <a:sym typeface="Arial"/>
                </a:rPr>
                <a:t>E</a:t>
              </a:r>
            </a:p>
          </p:txBody>
        </p:sp>
      </p:grpSp>
      <p:grpSp>
        <p:nvGrpSpPr>
          <p:cNvPr id="64" name="Group 63">
            <a:extLst>
              <a:ext uri="{FF2B5EF4-FFF2-40B4-BE49-F238E27FC236}">
                <a16:creationId xmlns:a16="http://schemas.microsoft.com/office/drawing/2014/main" id="{F8A41569-76FB-4487-A4D5-248D7E96D281}"/>
              </a:ext>
            </a:extLst>
          </p:cNvPr>
          <p:cNvGrpSpPr/>
          <p:nvPr/>
        </p:nvGrpSpPr>
        <p:grpSpPr>
          <a:xfrm>
            <a:off x="4862274" y="1104831"/>
            <a:ext cx="772590" cy="1015663"/>
            <a:chOff x="1192849" y="788166"/>
            <a:chExt cx="772590" cy="1015663"/>
          </a:xfrm>
        </p:grpSpPr>
        <p:sp>
          <p:nvSpPr>
            <p:cNvPr id="65" name="Oval 64">
              <a:extLst>
                <a:ext uri="{FF2B5EF4-FFF2-40B4-BE49-F238E27FC236}">
                  <a16:creationId xmlns:a16="http://schemas.microsoft.com/office/drawing/2014/main" id="{14B409DF-686D-43A1-8C08-45F4739D40B1}"/>
                </a:ext>
              </a:extLst>
            </p:cNvPr>
            <p:cNvSpPr/>
            <p:nvPr/>
          </p:nvSpPr>
          <p:spPr>
            <a:xfrm>
              <a:off x="1192849" y="876206"/>
              <a:ext cx="772590" cy="772589"/>
            </a:xfrm>
            <a:prstGeom prst="ellipse">
              <a:avLst/>
            </a:prstGeom>
            <a:solidFill>
              <a:srgbClr val="66CCFF"/>
            </a:solidFill>
            <a:ln>
              <a:solidFill>
                <a:srgbClr val="0070C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sz="6000" dirty="0"/>
            </a:p>
          </p:txBody>
        </p:sp>
        <p:sp>
          <p:nvSpPr>
            <p:cNvPr id="66" name="TextBox 65">
              <a:extLst>
                <a:ext uri="{FF2B5EF4-FFF2-40B4-BE49-F238E27FC236}">
                  <a16:creationId xmlns:a16="http://schemas.microsoft.com/office/drawing/2014/main" id="{9FE12A7C-08DB-4681-9FDF-37F28ED01016}"/>
                </a:ext>
              </a:extLst>
            </p:cNvPr>
            <p:cNvSpPr txBox="1"/>
            <p:nvPr/>
          </p:nvSpPr>
          <p:spPr>
            <a:xfrm>
              <a:off x="1236466" y="788166"/>
              <a:ext cx="647933" cy="1015663"/>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6000" b="0" i="0" u="none" strike="noStrike" kern="0" cap="none" spc="0" normalizeH="0" baseline="0" noProof="0" dirty="0">
                  <a:ln>
                    <a:noFill/>
                  </a:ln>
                  <a:solidFill>
                    <a:srgbClr val="000000"/>
                  </a:solidFill>
                  <a:effectLst/>
                  <a:uLnTx/>
                  <a:uFillTx/>
                  <a:latin typeface="Comic Sans MS" panose="030F0702030302020204" pitchFamily="66" charset="0"/>
                  <a:sym typeface="Arial"/>
                </a:rPr>
                <a:t>C</a:t>
              </a:r>
            </a:p>
          </p:txBody>
        </p:sp>
      </p:grpSp>
      <p:grpSp>
        <p:nvGrpSpPr>
          <p:cNvPr id="67" name="Group 66">
            <a:extLst>
              <a:ext uri="{FF2B5EF4-FFF2-40B4-BE49-F238E27FC236}">
                <a16:creationId xmlns:a16="http://schemas.microsoft.com/office/drawing/2014/main" id="{2D4040DF-9EDD-46F5-8130-0B04E7C03D92}"/>
              </a:ext>
            </a:extLst>
          </p:cNvPr>
          <p:cNvGrpSpPr/>
          <p:nvPr/>
        </p:nvGrpSpPr>
        <p:grpSpPr>
          <a:xfrm>
            <a:off x="4862274" y="1987483"/>
            <a:ext cx="772590" cy="1015663"/>
            <a:chOff x="1192849" y="757499"/>
            <a:chExt cx="772590" cy="1015663"/>
          </a:xfrm>
        </p:grpSpPr>
        <p:sp>
          <p:nvSpPr>
            <p:cNvPr id="68" name="Oval 67">
              <a:extLst>
                <a:ext uri="{FF2B5EF4-FFF2-40B4-BE49-F238E27FC236}">
                  <a16:creationId xmlns:a16="http://schemas.microsoft.com/office/drawing/2014/main" id="{76877D29-02CA-4DB5-B287-272D210B358B}"/>
                </a:ext>
              </a:extLst>
            </p:cNvPr>
            <p:cNvSpPr/>
            <p:nvPr/>
          </p:nvSpPr>
          <p:spPr>
            <a:xfrm>
              <a:off x="1192849" y="876206"/>
              <a:ext cx="772590" cy="772589"/>
            </a:xfrm>
            <a:prstGeom prst="ellipse">
              <a:avLst/>
            </a:prstGeom>
            <a:solidFill>
              <a:srgbClr val="66CCFF"/>
            </a:solidFill>
            <a:ln>
              <a:solidFill>
                <a:srgbClr val="0070C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sz="6000" dirty="0"/>
            </a:p>
          </p:txBody>
        </p:sp>
        <p:sp>
          <p:nvSpPr>
            <p:cNvPr id="69" name="TextBox 68">
              <a:extLst>
                <a:ext uri="{FF2B5EF4-FFF2-40B4-BE49-F238E27FC236}">
                  <a16:creationId xmlns:a16="http://schemas.microsoft.com/office/drawing/2014/main" id="{53079921-4147-453F-BB02-79CD32F28712}"/>
                </a:ext>
              </a:extLst>
            </p:cNvPr>
            <p:cNvSpPr txBox="1"/>
            <p:nvPr/>
          </p:nvSpPr>
          <p:spPr>
            <a:xfrm>
              <a:off x="1210298" y="757499"/>
              <a:ext cx="747319" cy="1015663"/>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6000" b="0" i="0" u="none" strike="noStrike" kern="0" cap="none" spc="0" normalizeH="0" baseline="0" noProof="0" dirty="0">
                  <a:ln>
                    <a:noFill/>
                  </a:ln>
                  <a:solidFill>
                    <a:srgbClr val="000000"/>
                  </a:solidFill>
                  <a:effectLst/>
                  <a:uLnTx/>
                  <a:uFillTx/>
                  <a:latin typeface="Comic Sans MS" panose="030F0702030302020204" pitchFamily="66" charset="0"/>
                  <a:sym typeface="Arial"/>
                </a:rPr>
                <a:t>A</a:t>
              </a:r>
            </a:p>
          </p:txBody>
        </p:sp>
      </p:grpSp>
      <p:grpSp>
        <p:nvGrpSpPr>
          <p:cNvPr id="70" name="Group 69">
            <a:extLst>
              <a:ext uri="{FF2B5EF4-FFF2-40B4-BE49-F238E27FC236}">
                <a16:creationId xmlns:a16="http://schemas.microsoft.com/office/drawing/2014/main" id="{78B8DAB8-54DD-4A60-993C-1A55CD4F1D5C}"/>
              </a:ext>
            </a:extLst>
          </p:cNvPr>
          <p:cNvGrpSpPr/>
          <p:nvPr/>
        </p:nvGrpSpPr>
        <p:grpSpPr>
          <a:xfrm>
            <a:off x="4865004" y="2915952"/>
            <a:ext cx="798572" cy="1015663"/>
            <a:chOff x="1192849" y="769692"/>
            <a:chExt cx="798572" cy="1015663"/>
          </a:xfrm>
        </p:grpSpPr>
        <p:sp>
          <p:nvSpPr>
            <p:cNvPr id="71" name="Oval 70">
              <a:extLst>
                <a:ext uri="{FF2B5EF4-FFF2-40B4-BE49-F238E27FC236}">
                  <a16:creationId xmlns:a16="http://schemas.microsoft.com/office/drawing/2014/main" id="{D18E383A-0AC6-4F9A-90D1-CE5D46879C02}"/>
                </a:ext>
              </a:extLst>
            </p:cNvPr>
            <p:cNvSpPr/>
            <p:nvPr/>
          </p:nvSpPr>
          <p:spPr>
            <a:xfrm>
              <a:off x="1192849" y="876206"/>
              <a:ext cx="772590" cy="772589"/>
            </a:xfrm>
            <a:prstGeom prst="ellipse">
              <a:avLst/>
            </a:prstGeom>
            <a:solidFill>
              <a:srgbClr val="66CCFF"/>
            </a:solidFill>
            <a:ln>
              <a:solidFill>
                <a:srgbClr val="0070C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sz="6000" dirty="0"/>
            </a:p>
          </p:txBody>
        </p:sp>
        <p:sp>
          <p:nvSpPr>
            <p:cNvPr id="72" name="TextBox 71">
              <a:extLst>
                <a:ext uri="{FF2B5EF4-FFF2-40B4-BE49-F238E27FC236}">
                  <a16:creationId xmlns:a16="http://schemas.microsoft.com/office/drawing/2014/main" id="{3AB116C2-DC81-48C5-A96F-71E05730F001}"/>
                </a:ext>
              </a:extLst>
            </p:cNvPr>
            <p:cNvSpPr txBox="1"/>
            <p:nvPr/>
          </p:nvSpPr>
          <p:spPr>
            <a:xfrm>
              <a:off x="1252116" y="769692"/>
              <a:ext cx="739305" cy="1015663"/>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6000" b="0" i="0" u="none" strike="noStrike" kern="0" cap="none" spc="0" normalizeH="0" baseline="0" noProof="0" dirty="0">
                  <a:ln>
                    <a:noFill/>
                  </a:ln>
                  <a:solidFill>
                    <a:srgbClr val="000000"/>
                  </a:solidFill>
                  <a:effectLst/>
                  <a:uLnTx/>
                  <a:uFillTx/>
                  <a:latin typeface="Comic Sans MS" panose="030F0702030302020204" pitchFamily="66" charset="0"/>
                  <a:sym typeface="Arial"/>
                </a:rPr>
                <a:t>D</a:t>
              </a:r>
            </a:p>
          </p:txBody>
        </p:sp>
      </p:grpSp>
      <p:grpSp>
        <p:nvGrpSpPr>
          <p:cNvPr id="73" name="Group 72">
            <a:extLst>
              <a:ext uri="{FF2B5EF4-FFF2-40B4-BE49-F238E27FC236}">
                <a16:creationId xmlns:a16="http://schemas.microsoft.com/office/drawing/2014/main" id="{F8A2885F-A18E-4AC4-B34D-E5CB436AE56A}"/>
              </a:ext>
            </a:extLst>
          </p:cNvPr>
          <p:cNvGrpSpPr/>
          <p:nvPr/>
        </p:nvGrpSpPr>
        <p:grpSpPr>
          <a:xfrm>
            <a:off x="4865004" y="3829869"/>
            <a:ext cx="772590" cy="1015663"/>
            <a:chOff x="1192849" y="769691"/>
            <a:chExt cx="772590" cy="1015663"/>
          </a:xfrm>
        </p:grpSpPr>
        <p:sp>
          <p:nvSpPr>
            <p:cNvPr id="74" name="Oval 73">
              <a:extLst>
                <a:ext uri="{FF2B5EF4-FFF2-40B4-BE49-F238E27FC236}">
                  <a16:creationId xmlns:a16="http://schemas.microsoft.com/office/drawing/2014/main" id="{91C9B74F-E96B-4AE3-8C53-6EFCA3D38597}"/>
                </a:ext>
              </a:extLst>
            </p:cNvPr>
            <p:cNvSpPr/>
            <p:nvPr/>
          </p:nvSpPr>
          <p:spPr>
            <a:xfrm>
              <a:off x="1192849" y="876206"/>
              <a:ext cx="772590" cy="772589"/>
            </a:xfrm>
            <a:prstGeom prst="ellipse">
              <a:avLst/>
            </a:prstGeom>
            <a:solidFill>
              <a:srgbClr val="66CCFF"/>
            </a:solidFill>
            <a:ln>
              <a:solidFill>
                <a:srgbClr val="0070C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sz="6000" dirty="0"/>
            </a:p>
          </p:txBody>
        </p:sp>
        <p:sp>
          <p:nvSpPr>
            <p:cNvPr id="75" name="TextBox 74">
              <a:extLst>
                <a:ext uri="{FF2B5EF4-FFF2-40B4-BE49-F238E27FC236}">
                  <a16:creationId xmlns:a16="http://schemas.microsoft.com/office/drawing/2014/main" id="{5416E431-70BF-4C7C-992F-EB5DF935D1DB}"/>
                </a:ext>
              </a:extLst>
            </p:cNvPr>
            <p:cNvSpPr txBox="1"/>
            <p:nvPr/>
          </p:nvSpPr>
          <p:spPr>
            <a:xfrm>
              <a:off x="1268109" y="769691"/>
              <a:ext cx="670376" cy="1015663"/>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6000" b="0" i="0" u="none" strike="noStrike" kern="0" cap="none" spc="0" normalizeH="0" baseline="0" noProof="0" dirty="0">
                  <a:ln>
                    <a:noFill/>
                  </a:ln>
                  <a:solidFill>
                    <a:srgbClr val="000000"/>
                  </a:solidFill>
                  <a:effectLst/>
                  <a:uLnTx/>
                  <a:uFillTx/>
                  <a:latin typeface="Comic Sans MS" panose="030F0702030302020204" pitchFamily="66" charset="0"/>
                  <a:sym typeface="Arial"/>
                </a:rPr>
                <a:t>B</a:t>
              </a:r>
            </a:p>
          </p:txBody>
        </p:sp>
      </p:grpSp>
      <p:grpSp>
        <p:nvGrpSpPr>
          <p:cNvPr id="76" name="Group 75">
            <a:extLst>
              <a:ext uri="{FF2B5EF4-FFF2-40B4-BE49-F238E27FC236}">
                <a16:creationId xmlns:a16="http://schemas.microsoft.com/office/drawing/2014/main" id="{D72E6E76-00A2-4833-B4BC-8BAB60B828CC}"/>
              </a:ext>
            </a:extLst>
          </p:cNvPr>
          <p:cNvGrpSpPr/>
          <p:nvPr/>
        </p:nvGrpSpPr>
        <p:grpSpPr>
          <a:xfrm>
            <a:off x="1605871" y="95552"/>
            <a:ext cx="772590" cy="1015663"/>
            <a:chOff x="1192849" y="688148"/>
            <a:chExt cx="772590" cy="1015663"/>
          </a:xfrm>
        </p:grpSpPr>
        <p:sp>
          <p:nvSpPr>
            <p:cNvPr id="77" name="Oval 76">
              <a:extLst>
                <a:ext uri="{FF2B5EF4-FFF2-40B4-BE49-F238E27FC236}">
                  <a16:creationId xmlns:a16="http://schemas.microsoft.com/office/drawing/2014/main" id="{712B1408-78B6-44F8-9AD4-8C4D41980F77}"/>
                </a:ext>
              </a:extLst>
            </p:cNvPr>
            <p:cNvSpPr/>
            <p:nvPr/>
          </p:nvSpPr>
          <p:spPr>
            <a:xfrm>
              <a:off x="1192849" y="876206"/>
              <a:ext cx="772590" cy="772589"/>
            </a:xfrm>
            <a:prstGeom prst="ellipse">
              <a:avLst/>
            </a:prstGeom>
            <a:solidFill>
              <a:srgbClr val="FF6D6D"/>
            </a:solidFill>
            <a:ln>
              <a:solidFill>
                <a:schemeClr val="bg1">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sz="6000" dirty="0"/>
            </a:p>
          </p:txBody>
        </p:sp>
        <p:sp>
          <p:nvSpPr>
            <p:cNvPr id="78" name="TextBox 77">
              <a:extLst>
                <a:ext uri="{FF2B5EF4-FFF2-40B4-BE49-F238E27FC236}">
                  <a16:creationId xmlns:a16="http://schemas.microsoft.com/office/drawing/2014/main" id="{F47D4CC3-E5D6-4FA3-98FB-C7A2BC0212DA}"/>
                </a:ext>
              </a:extLst>
            </p:cNvPr>
            <p:cNvSpPr txBox="1"/>
            <p:nvPr/>
          </p:nvSpPr>
          <p:spPr>
            <a:xfrm>
              <a:off x="1298638" y="688148"/>
              <a:ext cx="579005" cy="1015663"/>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6000" b="0" i="0" u="none" strike="noStrike" kern="0" cap="none" spc="0" normalizeH="0" baseline="0" noProof="0" dirty="0">
                  <a:ln>
                    <a:noFill/>
                  </a:ln>
                  <a:solidFill>
                    <a:srgbClr val="000000"/>
                  </a:solidFill>
                  <a:effectLst/>
                  <a:uLnTx/>
                  <a:uFillTx/>
                  <a:latin typeface="Comic Sans MS" panose="030F0702030302020204" pitchFamily="66" charset="0"/>
                  <a:sym typeface="Arial"/>
                </a:rPr>
                <a:t>a</a:t>
              </a:r>
            </a:p>
          </p:txBody>
        </p:sp>
      </p:grpSp>
      <p:grpSp>
        <p:nvGrpSpPr>
          <p:cNvPr id="79" name="Group 78">
            <a:extLst>
              <a:ext uri="{FF2B5EF4-FFF2-40B4-BE49-F238E27FC236}">
                <a16:creationId xmlns:a16="http://schemas.microsoft.com/office/drawing/2014/main" id="{D4DB6E98-763B-468C-B1B7-00448F35E2DE}"/>
              </a:ext>
            </a:extLst>
          </p:cNvPr>
          <p:cNvGrpSpPr/>
          <p:nvPr/>
        </p:nvGrpSpPr>
        <p:grpSpPr>
          <a:xfrm>
            <a:off x="1600412" y="1116160"/>
            <a:ext cx="772590" cy="1015663"/>
            <a:chOff x="1192849" y="799495"/>
            <a:chExt cx="772590" cy="1015663"/>
          </a:xfrm>
        </p:grpSpPr>
        <p:sp>
          <p:nvSpPr>
            <p:cNvPr id="80" name="Oval 79">
              <a:extLst>
                <a:ext uri="{FF2B5EF4-FFF2-40B4-BE49-F238E27FC236}">
                  <a16:creationId xmlns:a16="http://schemas.microsoft.com/office/drawing/2014/main" id="{7673E356-0683-4D14-ABF9-839ABDBE528C}"/>
                </a:ext>
              </a:extLst>
            </p:cNvPr>
            <p:cNvSpPr/>
            <p:nvPr/>
          </p:nvSpPr>
          <p:spPr>
            <a:xfrm>
              <a:off x="1192849" y="876206"/>
              <a:ext cx="772590" cy="772589"/>
            </a:xfrm>
            <a:prstGeom prst="ellipse">
              <a:avLst/>
            </a:prstGeom>
            <a:solidFill>
              <a:srgbClr val="FF6D6D"/>
            </a:solidFill>
            <a:ln>
              <a:solidFill>
                <a:schemeClr val="bg1">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sz="6000" dirty="0"/>
            </a:p>
          </p:txBody>
        </p:sp>
        <p:sp>
          <p:nvSpPr>
            <p:cNvPr id="81" name="TextBox 80">
              <a:extLst>
                <a:ext uri="{FF2B5EF4-FFF2-40B4-BE49-F238E27FC236}">
                  <a16:creationId xmlns:a16="http://schemas.microsoft.com/office/drawing/2014/main" id="{5990C4F0-7C87-4D8A-9713-F9406F8FF99D}"/>
                </a:ext>
              </a:extLst>
            </p:cNvPr>
            <p:cNvSpPr txBox="1"/>
            <p:nvPr/>
          </p:nvSpPr>
          <p:spPr>
            <a:xfrm>
              <a:off x="1293863" y="799495"/>
              <a:ext cx="641522" cy="1015663"/>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6000" b="0" i="0" u="none" strike="noStrike" kern="0" cap="none" spc="0" normalizeH="0" baseline="0" noProof="0" dirty="0">
                  <a:ln>
                    <a:noFill/>
                  </a:ln>
                  <a:solidFill>
                    <a:srgbClr val="000000"/>
                  </a:solidFill>
                  <a:effectLst/>
                  <a:uLnTx/>
                  <a:uFillTx/>
                  <a:latin typeface="Comic Sans MS" panose="030F0702030302020204" pitchFamily="66" charset="0"/>
                  <a:sym typeface="Arial"/>
                </a:rPr>
                <a:t>b</a:t>
              </a:r>
            </a:p>
          </p:txBody>
        </p:sp>
      </p:grpSp>
      <p:grpSp>
        <p:nvGrpSpPr>
          <p:cNvPr id="82" name="Group 81">
            <a:extLst>
              <a:ext uri="{FF2B5EF4-FFF2-40B4-BE49-F238E27FC236}">
                <a16:creationId xmlns:a16="http://schemas.microsoft.com/office/drawing/2014/main" id="{CC84E32E-67FE-40E9-9C71-2B259E0488C4}"/>
              </a:ext>
            </a:extLst>
          </p:cNvPr>
          <p:cNvGrpSpPr/>
          <p:nvPr/>
        </p:nvGrpSpPr>
        <p:grpSpPr>
          <a:xfrm>
            <a:off x="1600412" y="1913083"/>
            <a:ext cx="772590" cy="1015663"/>
            <a:chOff x="1192849" y="683099"/>
            <a:chExt cx="772590" cy="1015663"/>
          </a:xfrm>
        </p:grpSpPr>
        <p:sp>
          <p:nvSpPr>
            <p:cNvPr id="83" name="Oval 82">
              <a:extLst>
                <a:ext uri="{FF2B5EF4-FFF2-40B4-BE49-F238E27FC236}">
                  <a16:creationId xmlns:a16="http://schemas.microsoft.com/office/drawing/2014/main" id="{137A0711-F24F-4BBF-A8C8-DF4A5593C4D8}"/>
                </a:ext>
              </a:extLst>
            </p:cNvPr>
            <p:cNvSpPr/>
            <p:nvPr/>
          </p:nvSpPr>
          <p:spPr>
            <a:xfrm>
              <a:off x="1192849" y="876206"/>
              <a:ext cx="772590" cy="772589"/>
            </a:xfrm>
            <a:prstGeom prst="ellipse">
              <a:avLst/>
            </a:prstGeom>
            <a:solidFill>
              <a:srgbClr val="FF6D6D"/>
            </a:solidFill>
            <a:ln>
              <a:solidFill>
                <a:schemeClr val="bg1">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sz="6000" dirty="0"/>
            </a:p>
          </p:txBody>
        </p:sp>
        <p:sp>
          <p:nvSpPr>
            <p:cNvPr id="84" name="TextBox 83">
              <a:extLst>
                <a:ext uri="{FF2B5EF4-FFF2-40B4-BE49-F238E27FC236}">
                  <a16:creationId xmlns:a16="http://schemas.microsoft.com/office/drawing/2014/main" id="{5812BC2B-2383-4941-8C4A-73AAA458B806}"/>
                </a:ext>
              </a:extLst>
            </p:cNvPr>
            <p:cNvSpPr txBox="1"/>
            <p:nvPr/>
          </p:nvSpPr>
          <p:spPr>
            <a:xfrm>
              <a:off x="1286508" y="683099"/>
              <a:ext cx="580608" cy="1015663"/>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6000" b="0" i="0" u="none" strike="noStrike" kern="0" cap="none" spc="0" normalizeH="0" baseline="0" noProof="0" dirty="0">
                  <a:ln>
                    <a:noFill/>
                  </a:ln>
                  <a:solidFill>
                    <a:srgbClr val="000000"/>
                  </a:solidFill>
                  <a:effectLst/>
                  <a:uLnTx/>
                  <a:uFillTx/>
                  <a:latin typeface="Comic Sans MS" panose="030F0702030302020204" pitchFamily="66" charset="0"/>
                  <a:sym typeface="Arial"/>
                </a:rPr>
                <a:t>c</a:t>
              </a:r>
            </a:p>
          </p:txBody>
        </p:sp>
      </p:grpSp>
      <p:grpSp>
        <p:nvGrpSpPr>
          <p:cNvPr id="85" name="Group 84">
            <a:extLst>
              <a:ext uri="{FF2B5EF4-FFF2-40B4-BE49-F238E27FC236}">
                <a16:creationId xmlns:a16="http://schemas.microsoft.com/office/drawing/2014/main" id="{2C2A8EB1-989B-40FC-A8FF-8973BACAE9C0}"/>
              </a:ext>
            </a:extLst>
          </p:cNvPr>
          <p:cNvGrpSpPr/>
          <p:nvPr/>
        </p:nvGrpSpPr>
        <p:grpSpPr>
          <a:xfrm>
            <a:off x="1603142" y="2943662"/>
            <a:ext cx="772590" cy="1015663"/>
            <a:chOff x="1192849" y="797402"/>
            <a:chExt cx="772590" cy="1015663"/>
          </a:xfrm>
        </p:grpSpPr>
        <p:sp>
          <p:nvSpPr>
            <p:cNvPr id="86" name="Oval 85">
              <a:extLst>
                <a:ext uri="{FF2B5EF4-FFF2-40B4-BE49-F238E27FC236}">
                  <a16:creationId xmlns:a16="http://schemas.microsoft.com/office/drawing/2014/main" id="{76F87531-FBF7-4B78-AEB7-EB2BF6467A6F}"/>
                </a:ext>
              </a:extLst>
            </p:cNvPr>
            <p:cNvSpPr/>
            <p:nvPr/>
          </p:nvSpPr>
          <p:spPr>
            <a:xfrm>
              <a:off x="1192849" y="876206"/>
              <a:ext cx="772590" cy="772589"/>
            </a:xfrm>
            <a:prstGeom prst="ellipse">
              <a:avLst/>
            </a:prstGeom>
            <a:solidFill>
              <a:srgbClr val="FF6D6D"/>
            </a:solidFill>
            <a:ln>
              <a:solidFill>
                <a:schemeClr val="bg1">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sz="6000" dirty="0"/>
            </a:p>
          </p:txBody>
        </p:sp>
        <p:sp>
          <p:nvSpPr>
            <p:cNvPr id="87" name="TextBox 86">
              <a:extLst>
                <a:ext uri="{FF2B5EF4-FFF2-40B4-BE49-F238E27FC236}">
                  <a16:creationId xmlns:a16="http://schemas.microsoft.com/office/drawing/2014/main" id="{E359C213-0D03-4C85-B21C-5C90B7BE2261}"/>
                </a:ext>
              </a:extLst>
            </p:cNvPr>
            <p:cNvSpPr txBox="1"/>
            <p:nvPr/>
          </p:nvSpPr>
          <p:spPr>
            <a:xfrm>
              <a:off x="1242076" y="797402"/>
              <a:ext cx="636713" cy="1015663"/>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6000" b="0" i="0" u="none" strike="noStrike" kern="0" cap="none" spc="0" normalizeH="0" baseline="0" noProof="0" dirty="0">
                  <a:ln>
                    <a:noFill/>
                  </a:ln>
                  <a:solidFill>
                    <a:srgbClr val="000000"/>
                  </a:solidFill>
                  <a:effectLst/>
                  <a:uLnTx/>
                  <a:uFillTx/>
                  <a:latin typeface="Comic Sans MS" panose="030F0702030302020204" pitchFamily="66" charset="0"/>
                  <a:sym typeface="Arial"/>
                </a:rPr>
                <a:t>d</a:t>
              </a:r>
            </a:p>
          </p:txBody>
        </p:sp>
      </p:grpSp>
      <p:grpSp>
        <p:nvGrpSpPr>
          <p:cNvPr id="88" name="Group 87">
            <a:extLst>
              <a:ext uri="{FF2B5EF4-FFF2-40B4-BE49-F238E27FC236}">
                <a16:creationId xmlns:a16="http://schemas.microsoft.com/office/drawing/2014/main" id="{459964B8-38A5-404A-8A45-C7C606C25860}"/>
              </a:ext>
            </a:extLst>
          </p:cNvPr>
          <p:cNvGrpSpPr/>
          <p:nvPr/>
        </p:nvGrpSpPr>
        <p:grpSpPr>
          <a:xfrm>
            <a:off x="1603142" y="3750424"/>
            <a:ext cx="772590" cy="1015663"/>
            <a:chOff x="1192849" y="690246"/>
            <a:chExt cx="772590" cy="1015663"/>
          </a:xfrm>
        </p:grpSpPr>
        <p:sp>
          <p:nvSpPr>
            <p:cNvPr id="89" name="Oval 88">
              <a:extLst>
                <a:ext uri="{FF2B5EF4-FFF2-40B4-BE49-F238E27FC236}">
                  <a16:creationId xmlns:a16="http://schemas.microsoft.com/office/drawing/2014/main" id="{90A1517A-2783-4906-AC88-C08CA3BE7C9D}"/>
                </a:ext>
              </a:extLst>
            </p:cNvPr>
            <p:cNvSpPr/>
            <p:nvPr/>
          </p:nvSpPr>
          <p:spPr>
            <a:xfrm>
              <a:off x="1192849" y="876206"/>
              <a:ext cx="772590" cy="772589"/>
            </a:xfrm>
            <a:prstGeom prst="ellipse">
              <a:avLst/>
            </a:prstGeom>
            <a:solidFill>
              <a:srgbClr val="FF6D6D"/>
            </a:solidFill>
            <a:ln>
              <a:solidFill>
                <a:schemeClr val="bg1">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sz="6000" dirty="0"/>
            </a:p>
          </p:txBody>
        </p:sp>
        <p:sp>
          <p:nvSpPr>
            <p:cNvPr id="90" name="TextBox 89">
              <a:extLst>
                <a:ext uri="{FF2B5EF4-FFF2-40B4-BE49-F238E27FC236}">
                  <a16:creationId xmlns:a16="http://schemas.microsoft.com/office/drawing/2014/main" id="{4217E35D-3B82-44F7-9979-AE06FF2BA49D}"/>
                </a:ext>
              </a:extLst>
            </p:cNvPr>
            <p:cNvSpPr txBox="1"/>
            <p:nvPr/>
          </p:nvSpPr>
          <p:spPr>
            <a:xfrm>
              <a:off x="1280828" y="690246"/>
              <a:ext cx="606256" cy="1015663"/>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6000" b="0" i="0" u="none" strike="noStrike" kern="0" cap="none" spc="0" normalizeH="0" baseline="0" noProof="0" dirty="0">
                  <a:ln>
                    <a:noFill/>
                  </a:ln>
                  <a:solidFill>
                    <a:srgbClr val="000000"/>
                  </a:solidFill>
                  <a:effectLst/>
                  <a:uLnTx/>
                  <a:uFillTx/>
                  <a:latin typeface="Comic Sans MS" panose="030F0702030302020204" pitchFamily="66" charset="0"/>
                  <a:sym typeface="Arial"/>
                </a:rPr>
                <a:t>e</a:t>
              </a:r>
            </a:p>
          </p:txBody>
        </p:sp>
      </p:grpSp>
      <p:pic>
        <p:nvPicPr>
          <p:cNvPr id="91" name="b-letter-US">
            <a:hlinkClick r:id="" action="ppaction://media"/>
            <a:extLst>
              <a:ext uri="{FF2B5EF4-FFF2-40B4-BE49-F238E27FC236}">
                <a16:creationId xmlns:a16="http://schemas.microsoft.com/office/drawing/2014/main" id="{CF387C6D-27AA-469D-A1E0-B8CA60384E8F}"/>
              </a:ext>
            </a:extLst>
          </p:cNvPr>
          <p:cNvPicPr>
            <a:picLocks noChangeAspect="1"/>
          </p:cNvPicPr>
          <p:nvPr>
            <a:audioFile r:link="rId4"/>
            <p:extLst>
              <p:ext uri="{DAA4B4D4-6D71-4841-9C94-3DE7FCFB9230}">
                <p14:media xmlns:p14="http://schemas.microsoft.com/office/powerpoint/2010/main" r:embed="rId3"/>
              </p:ext>
            </p:extLst>
          </p:nvPr>
        </p:nvPicPr>
        <p:blipFill>
          <a:blip r:embed="rId13"/>
          <a:stretch>
            <a:fillRect/>
          </a:stretch>
        </p:blipFill>
        <p:spPr>
          <a:xfrm>
            <a:off x="947853" y="1376549"/>
            <a:ext cx="406518" cy="406518"/>
          </a:xfrm>
          <a:prstGeom prst="rect">
            <a:avLst/>
          </a:prstGeom>
        </p:spPr>
      </p:pic>
      <p:pic>
        <p:nvPicPr>
          <p:cNvPr id="92" name="c-letter-US">
            <a:hlinkClick r:id="" action="ppaction://media"/>
            <a:extLst>
              <a:ext uri="{FF2B5EF4-FFF2-40B4-BE49-F238E27FC236}">
                <a16:creationId xmlns:a16="http://schemas.microsoft.com/office/drawing/2014/main" id="{68E62717-76BF-46B5-884A-690DB017D82B}"/>
              </a:ext>
            </a:extLst>
          </p:cNvPr>
          <p:cNvPicPr>
            <a:picLocks noChangeAspect="1"/>
          </p:cNvPicPr>
          <p:nvPr>
            <a:audioFile r:link="rId6"/>
            <p:extLst>
              <p:ext uri="{DAA4B4D4-6D71-4841-9C94-3DE7FCFB9230}">
                <p14:media xmlns:p14="http://schemas.microsoft.com/office/powerpoint/2010/main" r:embed="rId5"/>
              </p:ext>
            </p:extLst>
          </p:nvPr>
        </p:nvPicPr>
        <p:blipFill>
          <a:blip r:embed="rId13"/>
          <a:stretch>
            <a:fillRect/>
          </a:stretch>
        </p:blipFill>
        <p:spPr>
          <a:xfrm>
            <a:off x="993365" y="2273551"/>
            <a:ext cx="406518" cy="406518"/>
          </a:xfrm>
          <a:prstGeom prst="rect">
            <a:avLst/>
          </a:prstGeom>
        </p:spPr>
      </p:pic>
      <p:pic>
        <p:nvPicPr>
          <p:cNvPr id="93" name="d-letter-US">
            <a:hlinkClick r:id="" action="ppaction://media"/>
            <a:extLst>
              <a:ext uri="{FF2B5EF4-FFF2-40B4-BE49-F238E27FC236}">
                <a16:creationId xmlns:a16="http://schemas.microsoft.com/office/drawing/2014/main" id="{EC7E0D16-E377-4A34-9694-ED63B87DEDAD}"/>
              </a:ext>
            </a:extLst>
          </p:cNvPr>
          <p:cNvPicPr>
            <a:picLocks noChangeAspect="1"/>
          </p:cNvPicPr>
          <p:nvPr>
            <a:audioFile r:link="rId8"/>
            <p:extLst>
              <p:ext uri="{DAA4B4D4-6D71-4841-9C94-3DE7FCFB9230}">
                <p14:media xmlns:p14="http://schemas.microsoft.com/office/powerpoint/2010/main" r:embed="rId7"/>
              </p:ext>
            </p:extLst>
          </p:nvPr>
        </p:nvPicPr>
        <p:blipFill>
          <a:blip r:embed="rId13"/>
          <a:stretch>
            <a:fillRect/>
          </a:stretch>
        </p:blipFill>
        <p:spPr>
          <a:xfrm>
            <a:off x="988155" y="3205500"/>
            <a:ext cx="406520" cy="406520"/>
          </a:xfrm>
          <a:prstGeom prst="rect">
            <a:avLst/>
          </a:prstGeom>
        </p:spPr>
      </p:pic>
      <p:pic>
        <p:nvPicPr>
          <p:cNvPr id="94" name="e-letter-US">
            <a:hlinkClick r:id="" action="ppaction://media"/>
            <a:extLst>
              <a:ext uri="{FF2B5EF4-FFF2-40B4-BE49-F238E27FC236}">
                <a16:creationId xmlns:a16="http://schemas.microsoft.com/office/drawing/2014/main" id="{56389DFC-5472-4B57-9DFD-EB17E854D9AD}"/>
              </a:ext>
            </a:extLst>
          </p:cNvPr>
          <p:cNvPicPr>
            <a:picLocks noChangeAspect="1"/>
          </p:cNvPicPr>
          <p:nvPr>
            <a:audioFile r:link="rId10"/>
            <p:extLst>
              <p:ext uri="{DAA4B4D4-6D71-4841-9C94-3DE7FCFB9230}">
                <p14:media xmlns:p14="http://schemas.microsoft.com/office/powerpoint/2010/main" r:embed="rId9"/>
              </p:ext>
            </p:extLst>
          </p:nvPr>
        </p:nvPicPr>
        <p:blipFill>
          <a:blip r:embed="rId13"/>
          <a:stretch>
            <a:fillRect/>
          </a:stretch>
        </p:blipFill>
        <p:spPr>
          <a:xfrm>
            <a:off x="988155" y="4119419"/>
            <a:ext cx="406518" cy="406518"/>
          </a:xfrm>
          <a:prstGeom prst="rect">
            <a:avLst/>
          </a:prstGeom>
        </p:spPr>
      </p:pic>
      <p:cxnSp>
        <p:nvCxnSpPr>
          <p:cNvPr id="12" name="Straight Connector 11">
            <a:extLst>
              <a:ext uri="{FF2B5EF4-FFF2-40B4-BE49-F238E27FC236}">
                <a16:creationId xmlns:a16="http://schemas.microsoft.com/office/drawing/2014/main" id="{0CE502FC-52AD-4F0C-A453-B603354289B4}"/>
              </a:ext>
            </a:extLst>
          </p:cNvPr>
          <p:cNvCxnSpPr>
            <a:cxnSpLocks/>
            <a:stCxn id="77" idx="6"/>
            <a:endCxn id="68" idx="2"/>
          </p:cNvCxnSpPr>
          <p:nvPr/>
        </p:nvCxnSpPr>
        <p:spPr>
          <a:xfrm>
            <a:off x="2378461" y="669905"/>
            <a:ext cx="2483813" cy="182258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95" name="a-letter-US">
            <a:hlinkClick r:id="" action="ppaction://media"/>
            <a:extLst>
              <a:ext uri="{FF2B5EF4-FFF2-40B4-BE49-F238E27FC236}">
                <a16:creationId xmlns:a16="http://schemas.microsoft.com/office/drawing/2014/main" id="{0882584A-9F54-4776-8C60-DE981005918C}"/>
              </a:ext>
            </a:extLst>
          </p:cNvPr>
          <p:cNvPicPr>
            <a:picLocks noChangeAspect="1"/>
          </p:cNvPicPr>
          <p:nvPr>
            <a:audioFile r:link="rId2"/>
            <p:extLst>
              <p:ext uri="{DAA4B4D4-6D71-4841-9C94-3DE7FCFB9230}">
                <p14:media xmlns:p14="http://schemas.microsoft.com/office/powerpoint/2010/main" r:embed="rId1"/>
              </p:ext>
            </p:extLst>
          </p:nvPr>
        </p:nvPicPr>
        <p:blipFill>
          <a:blip r:embed="rId13"/>
          <a:stretch>
            <a:fillRect/>
          </a:stretch>
        </p:blipFill>
        <p:spPr>
          <a:xfrm>
            <a:off x="5942942" y="2289225"/>
            <a:ext cx="406518" cy="406518"/>
          </a:xfrm>
          <a:prstGeom prst="rect">
            <a:avLst/>
          </a:prstGeom>
        </p:spPr>
      </p:pic>
      <p:cxnSp>
        <p:nvCxnSpPr>
          <p:cNvPr id="96" name="Straight Connector 95">
            <a:extLst>
              <a:ext uri="{FF2B5EF4-FFF2-40B4-BE49-F238E27FC236}">
                <a16:creationId xmlns:a16="http://schemas.microsoft.com/office/drawing/2014/main" id="{AC6CED93-80E5-4D0D-8BE3-FAB9FD04B556}"/>
              </a:ext>
            </a:extLst>
          </p:cNvPr>
          <p:cNvCxnSpPr>
            <a:cxnSpLocks/>
            <a:endCxn id="74" idx="2"/>
          </p:cNvCxnSpPr>
          <p:nvPr/>
        </p:nvCxnSpPr>
        <p:spPr>
          <a:xfrm>
            <a:off x="2373865" y="1565520"/>
            <a:ext cx="2491139" cy="2757159"/>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98" name="b-letter-US">
            <a:hlinkClick r:id="" action="ppaction://media"/>
            <a:extLst>
              <a:ext uri="{FF2B5EF4-FFF2-40B4-BE49-F238E27FC236}">
                <a16:creationId xmlns:a16="http://schemas.microsoft.com/office/drawing/2014/main" id="{95A3BE99-D15C-4FB5-871F-81224702C634}"/>
              </a:ext>
            </a:extLst>
          </p:cNvPr>
          <p:cNvPicPr>
            <a:picLocks noChangeAspect="1"/>
          </p:cNvPicPr>
          <p:nvPr>
            <a:audioFile r:link="rId4"/>
            <p:extLst>
              <p:ext uri="{DAA4B4D4-6D71-4841-9C94-3DE7FCFB9230}">
                <p14:media xmlns:p14="http://schemas.microsoft.com/office/powerpoint/2010/main" r:embed="rId3"/>
              </p:ext>
            </p:extLst>
          </p:nvPr>
        </p:nvPicPr>
        <p:blipFill>
          <a:blip r:embed="rId13"/>
          <a:stretch>
            <a:fillRect/>
          </a:stretch>
        </p:blipFill>
        <p:spPr>
          <a:xfrm>
            <a:off x="5941761" y="4120515"/>
            <a:ext cx="406518" cy="406518"/>
          </a:xfrm>
          <a:prstGeom prst="rect">
            <a:avLst/>
          </a:prstGeom>
        </p:spPr>
      </p:pic>
      <p:cxnSp>
        <p:nvCxnSpPr>
          <p:cNvPr id="99" name="Straight Connector 98">
            <a:extLst>
              <a:ext uri="{FF2B5EF4-FFF2-40B4-BE49-F238E27FC236}">
                <a16:creationId xmlns:a16="http://schemas.microsoft.com/office/drawing/2014/main" id="{15096A0C-0752-4F1C-875A-9D9FA55A4201}"/>
              </a:ext>
            </a:extLst>
          </p:cNvPr>
          <p:cNvCxnSpPr>
            <a:cxnSpLocks/>
            <a:stCxn id="83" idx="6"/>
            <a:endCxn id="65" idx="2"/>
          </p:cNvCxnSpPr>
          <p:nvPr/>
        </p:nvCxnSpPr>
        <p:spPr>
          <a:xfrm flipV="1">
            <a:off x="2373002" y="1579166"/>
            <a:ext cx="2489272" cy="913319"/>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102" name="c-letter-US">
            <a:hlinkClick r:id="" action="ppaction://media"/>
            <a:extLst>
              <a:ext uri="{FF2B5EF4-FFF2-40B4-BE49-F238E27FC236}">
                <a16:creationId xmlns:a16="http://schemas.microsoft.com/office/drawing/2014/main" id="{D80096A3-B460-45AD-B3A4-EC42361F0519}"/>
              </a:ext>
            </a:extLst>
          </p:cNvPr>
          <p:cNvPicPr>
            <a:picLocks noChangeAspect="1"/>
          </p:cNvPicPr>
          <p:nvPr>
            <a:audioFile r:link="rId6"/>
            <p:extLst>
              <p:ext uri="{DAA4B4D4-6D71-4841-9C94-3DE7FCFB9230}">
                <p14:media xmlns:p14="http://schemas.microsoft.com/office/powerpoint/2010/main" r:embed="rId5"/>
              </p:ext>
            </p:extLst>
          </p:nvPr>
        </p:nvPicPr>
        <p:blipFill>
          <a:blip r:embed="rId13"/>
          <a:stretch>
            <a:fillRect/>
          </a:stretch>
        </p:blipFill>
        <p:spPr>
          <a:xfrm>
            <a:off x="5941761" y="1381896"/>
            <a:ext cx="406518" cy="406518"/>
          </a:xfrm>
          <a:prstGeom prst="rect">
            <a:avLst/>
          </a:prstGeom>
        </p:spPr>
      </p:pic>
      <p:cxnSp>
        <p:nvCxnSpPr>
          <p:cNvPr id="103" name="Straight Connector 102">
            <a:extLst>
              <a:ext uri="{FF2B5EF4-FFF2-40B4-BE49-F238E27FC236}">
                <a16:creationId xmlns:a16="http://schemas.microsoft.com/office/drawing/2014/main" id="{919B1491-FC5D-467D-9277-3E55828CC7A6}"/>
              </a:ext>
            </a:extLst>
          </p:cNvPr>
          <p:cNvCxnSpPr>
            <a:cxnSpLocks/>
            <a:stCxn id="86" idx="6"/>
            <a:endCxn id="71" idx="2"/>
          </p:cNvCxnSpPr>
          <p:nvPr/>
        </p:nvCxnSpPr>
        <p:spPr>
          <a:xfrm>
            <a:off x="2375732" y="3408761"/>
            <a:ext cx="2489272"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106" name="d-letter-US">
            <a:hlinkClick r:id="" action="ppaction://media"/>
            <a:extLst>
              <a:ext uri="{FF2B5EF4-FFF2-40B4-BE49-F238E27FC236}">
                <a16:creationId xmlns:a16="http://schemas.microsoft.com/office/drawing/2014/main" id="{D9FA795E-4121-409E-8FEF-2125390AD159}"/>
              </a:ext>
            </a:extLst>
          </p:cNvPr>
          <p:cNvPicPr>
            <a:picLocks noChangeAspect="1"/>
          </p:cNvPicPr>
          <p:nvPr>
            <a:audioFile r:link="rId8"/>
            <p:extLst>
              <p:ext uri="{DAA4B4D4-6D71-4841-9C94-3DE7FCFB9230}">
                <p14:media xmlns:p14="http://schemas.microsoft.com/office/powerpoint/2010/main" r:embed="rId7"/>
              </p:ext>
            </p:extLst>
          </p:nvPr>
        </p:nvPicPr>
        <p:blipFill>
          <a:blip r:embed="rId13"/>
          <a:stretch>
            <a:fillRect/>
          </a:stretch>
        </p:blipFill>
        <p:spPr>
          <a:xfrm>
            <a:off x="5940066" y="3196554"/>
            <a:ext cx="406520" cy="406520"/>
          </a:xfrm>
          <a:prstGeom prst="rect">
            <a:avLst/>
          </a:prstGeom>
        </p:spPr>
      </p:pic>
      <p:cxnSp>
        <p:nvCxnSpPr>
          <p:cNvPr id="107" name="Straight Connector 106">
            <a:extLst>
              <a:ext uri="{FF2B5EF4-FFF2-40B4-BE49-F238E27FC236}">
                <a16:creationId xmlns:a16="http://schemas.microsoft.com/office/drawing/2014/main" id="{9086D55C-3398-4B87-832E-DC1FA3A4DF8D}"/>
              </a:ext>
            </a:extLst>
          </p:cNvPr>
          <p:cNvCxnSpPr>
            <a:cxnSpLocks/>
            <a:endCxn id="62" idx="2"/>
          </p:cNvCxnSpPr>
          <p:nvPr/>
        </p:nvCxnSpPr>
        <p:spPr>
          <a:xfrm flipV="1">
            <a:off x="2373002" y="669905"/>
            <a:ext cx="2494731" cy="3652774"/>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109" name="e-letter-US">
            <a:hlinkClick r:id="" action="ppaction://media"/>
            <a:extLst>
              <a:ext uri="{FF2B5EF4-FFF2-40B4-BE49-F238E27FC236}">
                <a16:creationId xmlns:a16="http://schemas.microsoft.com/office/drawing/2014/main" id="{55F969E7-79F1-44C7-B1AF-3E509DA33280}"/>
              </a:ext>
            </a:extLst>
          </p:cNvPr>
          <p:cNvPicPr>
            <a:picLocks noChangeAspect="1"/>
          </p:cNvPicPr>
          <p:nvPr>
            <a:audioFile r:link="rId10"/>
            <p:extLst>
              <p:ext uri="{DAA4B4D4-6D71-4841-9C94-3DE7FCFB9230}">
                <p14:media xmlns:p14="http://schemas.microsoft.com/office/powerpoint/2010/main" r:embed="rId9"/>
              </p:ext>
            </p:extLst>
          </p:nvPr>
        </p:nvPicPr>
        <p:blipFill>
          <a:blip r:embed="rId13"/>
          <a:stretch>
            <a:fillRect/>
          </a:stretch>
        </p:blipFill>
        <p:spPr>
          <a:xfrm>
            <a:off x="5940066" y="424931"/>
            <a:ext cx="406518" cy="406518"/>
          </a:xfrm>
          <a:prstGeom prst="rect">
            <a:avLst/>
          </a:prstGeom>
        </p:spPr>
      </p:pic>
      <p:grpSp>
        <p:nvGrpSpPr>
          <p:cNvPr id="131" name="Group 130">
            <a:extLst>
              <a:ext uri="{FF2B5EF4-FFF2-40B4-BE49-F238E27FC236}">
                <a16:creationId xmlns:a16="http://schemas.microsoft.com/office/drawing/2014/main" id="{B961FAFF-072D-4C04-B889-14EE029570C9}"/>
              </a:ext>
            </a:extLst>
          </p:cNvPr>
          <p:cNvGrpSpPr/>
          <p:nvPr/>
        </p:nvGrpSpPr>
        <p:grpSpPr>
          <a:xfrm>
            <a:off x="1044411" y="1134051"/>
            <a:ext cx="5050844" cy="2687046"/>
            <a:chOff x="1818543" y="1380546"/>
            <a:chExt cx="5050844" cy="2687046"/>
          </a:xfrm>
        </p:grpSpPr>
        <p:sp>
          <p:nvSpPr>
            <p:cNvPr id="132" name="Rectangle: Rounded Corners 131">
              <a:extLst>
                <a:ext uri="{FF2B5EF4-FFF2-40B4-BE49-F238E27FC236}">
                  <a16:creationId xmlns:a16="http://schemas.microsoft.com/office/drawing/2014/main" id="{65FD02DD-F395-499E-982D-DFDE25980DE8}"/>
                </a:ext>
              </a:extLst>
            </p:cNvPr>
            <p:cNvSpPr/>
            <p:nvPr/>
          </p:nvSpPr>
          <p:spPr>
            <a:xfrm>
              <a:off x="1818543" y="1380546"/>
              <a:ext cx="5050844" cy="2687046"/>
            </a:xfrm>
            <a:prstGeom prst="roundRect">
              <a:avLst/>
            </a:prstGeom>
            <a:solidFill>
              <a:srgbClr val="FFF3CE"/>
            </a:solidFill>
            <a:ln w="57150" cap="flat" cmpd="sng" algn="ctr">
              <a:solidFill>
                <a:srgbClr val="EAB200"/>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cs typeface="+mn-cs"/>
              </a:endParaRPr>
            </a:p>
          </p:txBody>
        </p:sp>
        <p:sp>
          <p:nvSpPr>
            <p:cNvPr id="133" name="TextBox 132">
              <a:extLst>
                <a:ext uri="{FF2B5EF4-FFF2-40B4-BE49-F238E27FC236}">
                  <a16:creationId xmlns:a16="http://schemas.microsoft.com/office/drawing/2014/main" id="{E4FDE114-85B5-412F-9FAB-D00F23B9FEDA}"/>
                </a:ext>
              </a:extLst>
            </p:cNvPr>
            <p:cNvSpPr txBox="1"/>
            <p:nvPr/>
          </p:nvSpPr>
          <p:spPr>
            <a:xfrm>
              <a:off x="2014874" y="2128058"/>
              <a:ext cx="3207794" cy="1015663"/>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ysClr val="windowText" lastClr="000000"/>
                  </a:solidFill>
                  <a:effectLst/>
                  <a:uLnTx/>
                  <a:uFillTx/>
                </a:rPr>
                <a:t>Match the letters.</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sysClr val="windowText" lastClr="000000"/>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ysClr val="windowText" lastClr="000000"/>
                  </a:solidFill>
                  <a:effectLst/>
                  <a:uLnTx/>
                  <a:uFillTx/>
                </a:rPr>
                <a:t>Click space to start.</a:t>
              </a:r>
            </a:p>
          </p:txBody>
        </p:sp>
        <p:grpSp>
          <p:nvGrpSpPr>
            <p:cNvPr id="134" name="Group 133">
              <a:extLst>
                <a:ext uri="{FF2B5EF4-FFF2-40B4-BE49-F238E27FC236}">
                  <a16:creationId xmlns:a16="http://schemas.microsoft.com/office/drawing/2014/main" id="{3F8C08EE-3092-49FA-B697-A5D866B20A9B}"/>
                </a:ext>
              </a:extLst>
            </p:cNvPr>
            <p:cNvGrpSpPr/>
            <p:nvPr/>
          </p:nvGrpSpPr>
          <p:grpSpPr>
            <a:xfrm>
              <a:off x="5119848" y="1764289"/>
              <a:ext cx="1527956" cy="2055363"/>
              <a:chOff x="5629372" y="5224698"/>
              <a:chExt cx="1527956" cy="2055363"/>
            </a:xfrm>
            <a:effectLst>
              <a:outerShdw blurRad="50800" dist="38100" dir="2700000" algn="tl" rotWithShape="0">
                <a:prstClr val="black">
                  <a:alpha val="40000"/>
                </a:prstClr>
              </a:outerShdw>
            </a:effectLst>
          </p:grpSpPr>
          <p:sp>
            <p:nvSpPr>
              <p:cNvPr id="135" name="Google Shape;468;p32">
                <a:extLst>
                  <a:ext uri="{FF2B5EF4-FFF2-40B4-BE49-F238E27FC236}">
                    <a16:creationId xmlns:a16="http://schemas.microsoft.com/office/drawing/2014/main" id="{F782084C-78F9-43FF-A9D6-18BBAC0C4806}"/>
                  </a:ext>
                </a:extLst>
              </p:cNvPr>
              <p:cNvSpPr/>
              <p:nvPr/>
            </p:nvSpPr>
            <p:spPr>
              <a:xfrm>
                <a:off x="6722509" y="5862382"/>
                <a:ext cx="434819" cy="860985"/>
              </a:xfrm>
              <a:custGeom>
                <a:avLst/>
                <a:gdLst/>
                <a:ahLst/>
                <a:cxnLst/>
                <a:rect l="l" t="t" r="r" b="b"/>
                <a:pathLst>
                  <a:path w="30850" h="61086" extrusionOk="0">
                    <a:moveTo>
                      <a:pt x="3857" y="0"/>
                    </a:moveTo>
                    <a:cubicBezTo>
                      <a:pt x="1544" y="0"/>
                      <a:pt x="0" y="257"/>
                      <a:pt x="0" y="257"/>
                    </a:cubicBezTo>
                    <a:cubicBezTo>
                      <a:pt x="0" y="257"/>
                      <a:pt x="0" y="59609"/>
                      <a:pt x="15482" y="61042"/>
                    </a:cubicBezTo>
                    <a:cubicBezTo>
                      <a:pt x="15802" y="61071"/>
                      <a:pt x="16114" y="61086"/>
                      <a:pt x="16418" y="61086"/>
                    </a:cubicBezTo>
                    <a:cubicBezTo>
                      <a:pt x="30850" y="61086"/>
                      <a:pt x="28008" y="28316"/>
                      <a:pt x="23513" y="12873"/>
                    </a:cubicBezTo>
                    <a:cubicBezTo>
                      <a:pt x="20234" y="1609"/>
                      <a:pt x="9641" y="0"/>
                      <a:pt x="3857" y="0"/>
                    </a:cubicBez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6" name="Google Shape;469;p32">
                <a:extLst>
                  <a:ext uri="{FF2B5EF4-FFF2-40B4-BE49-F238E27FC236}">
                    <a16:creationId xmlns:a16="http://schemas.microsoft.com/office/drawing/2014/main" id="{6C4669FA-31D9-42DF-B444-8EA0D0E479A1}"/>
                  </a:ext>
                </a:extLst>
              </p:cNvPr>
              <p:cNvSpPr/>
              <p:nvPr/>
            </p:nvSpPr>
            <p:spPr>
              <a:xfrm>
                <a:off x="5964218" y="5238582"/>
                <a:ext cx="226402" cy="232829"/>
              </a:xfrm>
              <a:custGeom>
                <a:avLst/>
                <a:gdLst/>
                <a:ahLst/>
                <a:cxnLst/>
                <a:rect l="l" t="t" r="r" b="b"/>
                <a:pathLst>
                  <a:path w="16063" h="16519" extrusionOk="0">
                    <a:moveTo>
                      <a:pt x="8811" y="1"/>
                    </a:moveTo>
                    <a:cubicBezTo>
                      <a:pt x="4572" y="1"/>
                      <a:pt x="630" y="3244"/>
                      <a:pt x="353" y="8215"/>
                    </a:cubicBezTo>
                    <a:cubicBezTo>
                      <a:pt x="0" y="14575"/>
                      <a:pt x="6358" y="16518"/>
                      <a:pt x="6358" y="16518"/>
                    </a:cubicBezTo>
                    <a:lnTo>
                      <a:pt x="15369" y="9450"/>
                    </a:lnTo>
                    <a:cubicBezTo>
                      <a:pt x="15369" y="9450"/>
                      <a:pt x="16062" y="2520"/>
                      <a:pt x="12366" y="796"/>
                    </a:cubicBezTo>
                    <a:cubicBezTo>
                      <a:pt x="11207" y="255"/>
                      <a:pt x="9997" y="1"/>
                      <a:pt x="8811" y="1"/>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7" name="Google Shape;470;p32">
                <a:extLst>
                  <a:ext uri="{FF2B5EF4-FFF2-40B4-BE49-F238E27FC236}">
                    <a16:creationId xmlns:a16="http://schemas.microsoft.com/office/drawing/2014/main" id="{DA55B4BC-42CC-4FC3-AAF1-0C5123217609}"/>
                  </a:ext>
                </a:extLst>
              </p:cNvPr>
              <p:cNvSpPr/>
              <p:nvPr/>
            </p:nvSpPr>
            <p:spPr>
              <a:xfrm>
                <a:off x="6073157" y="6768045"/>
                <a:ext cx="371097" cy="448787"/>
              </a:xfrm>
              <a:custGeom>
                <a:avLst/>
                <a:gdLst/>
                <a:ahLst/>
                <a:cxnLst/>
                <a:rect l="l" t="t" r="r" b="b"/>
                <a:pathLst>
                  <a:path w="26329" h="31841" extrusionOk="0">
                    <a:moveTo>
                      <a:pt x="15140" y="1"/>
                    </a:moveTo>
                    <a:cubicBezTo>
                      <a:pt x="10050" y="1"/>
                      <a:pt x="3781" y="1828"/>
                      <a:pt x="1" y="9548"/>
                    </a:cubicBezTo>
                    <a:cubicBezTo>
                      <a:pt x="1" y="9548"/>
                      <a:pt x="303" y="25404"/>
                      <a:pt x="900" y="27498"/>
                    </a:cubicBezTo>
                    <a:cubicBezTo>
                      <a:pt x="1365" y="29127"/>
                      <a:pt x="4908" y="31841"/>
                      <a:pt x="10965" y="31841"/>
                    </a:cubicBezTo>
                    <a:cubicBezTo>
                      <a:pt x="12695" y="31841"/>
                      <a:pt x="14629" y="31620"/>
                      <a:pt x="16756" y="31089"/>
                    </a:cubicBezTo>
                    <a:cubicBezTo>
                      <a:pt x="26328" y="28698"/>
                      <a:pt x="23335" y="1477"/>
                      <a:pt x="23335" y="1477"/>
                    </a:cubicBezTo>
                    <a:cubicBezTo>
                      <a:pt x="23335" y="1477"/>
                      <a:pt x="19714" y="1"/>
                      <a:pt x="15140" y="1"/>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9" name="Google Shape;471;p32">
                <a:extLst>
                  <a:ext uri="{FF2B5EF4-FFF2-40B4-BE49-F238E27FC236}">
                    <a16:creationId xmlns:a16="http://schemas.microsoft.com/office/drawing/2014/main" id="{137EB07D-0802-4C29-BB9F-0ED3B04A1123}"/>
                  </a:ext>
                </a:extLst>
              </p:cNvPr>
              <p:cNvSpPr/>
              <p:nvPr/>
            </p:nvSpPr>
            <p:spPr>
              <a:xfrm>
                <a:off x="5629372" y="6000030"/>
                <a:ext cx="534806" cy="358329"/>
              </a:xfrm>
              <a:custGeom>
                <a:avLst/>
                <a:gdLst/>
                <a:ahLst/>
                <a:cxnLst/>
                <a:rect l="l" t="t" r="r" b="b"/>
                <a:pathLst>
                  <a:path w="37944" h="25423" extrusionOk="0">
                    <a:moveTo>
                      <a:pt x="37944" y="0"/>
                    </a:moveTo>
                    <a:lnTo>
                      <a:pt x="37944" y="0"/>
                    </a:lnTo>
                    <a:cubicBezTo>
                      <a:pt x="37943" y="0"/>
                      <a:pt x="31574" y="1839"/>
                      <a:pt x="24761" y="4271"/>
                    </a:cubicBezTo>
                    <a:cubicBezTo>
                      <a:pt x="16548" y="7205"/>
                      <a:pt x="0" y="5630"/>
                      <a:pt x="492" y="15828"/>
                    </a:cubicBezTo>
                    <a:cubicBezTo>
                      <a:pt x="723" y="20593"/>
                      <a:pt x="11286" y="25423"/>
                      <a:pt x="18570" y="25423"/>
                    </a:cubicBezTo>
                    <a:cubicBezTo>
                      <a:pt x="20500" y="25423"/>
                      <a:pt x="22200" y="25084"/>
                      <a:pt x="23416" y="24314"/>
                    </a:cubicBezTo>
                    <a:cubicBezTo>
                      <a:pt x="33303" y="18050"/>
                      <a:pt x="37944" y="1"/>
                      <a:pt x="37944"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0" name="Google Shape;472;p32">
                <a:extLst>
                  <a:ext uri="{FF2B5EF4-FFF2-40B4-BE49-F238E27FC236}">
                    <a16:creationId xmlns:a16="http://schemas.microsoft.com/office/drawing/2014/main" id="{06EE5F96-2172-4938-B687-72011E12C57D}"/>
                  </a:ext>
                </a:extLst>
              </p:cNvPr>
              <p:cNvSpPr/>
              <p:nvPr/>
            </p:nvSpPr>
            <p:spPr>
              <a:xfrm>
                <a:off x="5844343" y="5281810"/>
                <a:ext cx="1244936" cy="1772779"/>
              </a:xfrm>
              <a:custGeom>
                <a:avLst/>
                <a:gdLst/>
                <a:ahLst/>
                <a:cxnLst/>
                <a:rect l="l" t="t" r="r" b="b"/>
                <a:pathLst>
                  <a:path w="88327" h="125777" extrusionOk="0">
                    <a:moveTo>
                      <a:pt x="33139" y="1"/>
                    </a:moveTo>
                    <a:cubicBezTo>
                      <a:pt x="18496" y="1"/>
                      <a:pt x="8508" y="16398"/>
                      <a:pt x="7557" y="22262"/>
                    </a:cubicBezTo>
                    <a:cubicBezTo>
                      <a:pt x="5764" y="33332"/>
                      <a:pt x="15336" y="43202"/>
                      <a:pt x="15336" y="43202"/>
                    </a:cubicBezTo>
                    <a:cubicBezTo>
                      <a:pt x="15336" y="43202"/>
                      <a:pt x="0" y="80588"/>
                      <a:pt x="4865" y="101234"/>
                    </a:cubicBezTo>
                    <a:cubicBezTo>
                      <a:pt x="7907" y="114130"/>
                      <a:pt x="27526" y="125776"/>
                      <a:pt x="45837" y="125776"/>
                    </a:cubicBezTo>
                    <a:cubicBezTo>
                      <a:pt x="59544" y="125776"/>
                      <a:pt x="72519" y="119249"/>
                      <a:pt x="77258" y="101833"/>
                    </a:cubicBezTo>
                    <a:cubicBezTo>
                      <a:pt x="88326" y="61151"/>
                      <a:pt x="63546" y="54822"/>
                      <a:pt x="62301" y="32433"/>
                    </a:cubicBezTo>
                    <a:cubicBezTo>
                      <a:pt x="60805" y="5513"/>
                      <a:pt x="46450" y="1378"/>
                      <a:pt x="35376" y="128"/>
                    </a:cubicBezTo>
                    <a:cubicBezTo>
                      <a:pt x="34619" y="42"/>
                      <a:pt x="33873" y="1"/>
                      <a:pt x="33139"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1" name="Google Shape;473;p32">
                <a:extLst>
                  <a:ext uri="{FF2B5EF4-FFF2-40B4-BE49-F238E27FC236}">
                    <a16:creationId xmlns:a16="http://schemas.microsoft.com/office/drawing/2014/main" id="{7042182E-121C-45BE-BD11-323E706C6FB5}"/>
                  </a:ext>
                </a:extLst>
              </p:cNvPr>
              <p:cNvSpPr/>
              <p:nvPr/>
            </p:nvSpPr>
            <p:spPr>
              <a:xfrm>
                <a:off x="6508032" y="5662139"/>
                <a:ext cx="149488" cy="111996"/>
              </a:xfrm>
              <a:custGeom>
                <a:avLst/>
                <a:gdLst/>
                <a:ahLst/>
                <a:cxnLst/>
                <a:rect l="l" t="t" r="r" b="b"/>
                <a:pathLst>
                  <a:path w="10606" h="7946" extrusionOk="0">
                    <a:moveTo>
                      <a:pt x="4746" y="0"/>
                    </a:moveTo>
                    <a:cubicBezTo>
                      <a:pt x="3995" y="0"/>
                      <a:pt x="3202" y="193"/>
                      <a:pt x="2423" y="630"/>
                    </a:cubicBezTo>
                    <a:cubicBezTo>
                      <a:pt x="913" y="1483"/>
                      <a:pt x="1" y="3372"/>
                      <a:pt x="461" y="5048"/>
                    </a:cubicBezTo>
                    <a:cubicBezTo>
                      <a:pt x="671" y="5813"/>
                      <a:pt x="1146" y="6502"/>
                      <a:pt x="1761" y="7009"/>
                    </a:cubicBezTo>
                    <a:cubicBezTo>
                      <a:pt x="2523" y="7636"/>
                      <a:pt x="3508" y="7946"/>
                      <a:pt x="4494" y="7946"/>
                    </a:cubicBezTo>
                    <a:cubicBezTo>
                      <a:pt x="5603" y="7946"/>
                      <a:pt x="6715" y="7554"/>
                      <a:pt x="7515" y="6781"/>
                    </a:cubicBezTo>
                    <a:cubicBezTo>
                      <a:pt x="10606" y="3798"/>
                      <a:pt x="8083" y="0"/>
                      <a:pt x="4746" y="0"/>
                    </a:cubicBez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2" name="Google Shape;474;p32">
                <a:extLst>
                  <a:ext uri="{FF2B5EF4-FFF2-40B4-BE49-F238E27FC236}">
                    <a16:creationId xmlns:a16="http://schemas.microsoft.com/office/drawing/2014/main" id="{44BE832E-22B3-48D1-AB60-6DB16EF80085}"/>
                  </a:ext>
                </a:extLst>
              </p:cNvPr>
              <p:cNvSpPr/>
              <p:nvPr/>
            </p:nvSpPr>
            <p:spPr>
              <a:xfrm>
                <a:off x="5917523" y="5649807"/>
                <a:ext cx="159707" cy="115745"/>
              </a:xfrm>
              <a:custGeom>
                <a:avLst/>
                <a:gdLst/>
                <a:ahLst/>
                <a:cxnLst/>
                <a:rect l="l" t="t" r="r" b="b"/>
                <a:pathLst>
                  <a:path w="11331" h="8212" extrusionOk="0">
                    <a:moveTo>
                      <a:pt x="5071" y="0"/>
                    </a:moveTo>
                    <a:cubicBezTo>
                      <a:pt x="4268" y="0"/>
                      <a:pt x="3421" y="200"/>
                      <a:pt x="2588" y="653"/>
                    </a:cubicBezTo>
                    <a:cubicBezTo>
                      <a:pt x="973" y="1533"/>
                      <a:pt x="1" y="3486"/>
                      <a:pt x="494" y="5215"/>
                    </a:cubicBezTo>
                    <a:cubicBezTo>
                      <a:pt x="723" y="6013"/>
                      <a:pt x="1229" y="6721"/>
                      <a:pt x="1886" y="7244"/>
                    </a:cubicBezTo>
                    <a:cubicBezTo>
                      <a:pt x="2699" y="7893"/>
                      <a:pt x="3747" y="8212"/>
                      <a:pt x="4798" y="8212"/>
                    </a:cubicBezTo>
                    <a:cubicBezTo>
                      <a:pt x="5983" y="8212"/>
                      <a:pt x="7171" y="7806"/>
                      <a:pt x="8027" y="7009"/>
                    </a:cubicBezTo>
                    <a:cubicBezTo>
                      <a:pt x="11330" y="3928"/>
                      <a:pt x="8636" y="0"/>
                      <a:pt x="5071" y="0"/>
                    </a:cubicBez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3" name="Google Shape;475;p32">
                <a:extLst>
                  <a:ext uri="{FF2B5EF4-FFF2-40B4-BE49-F238E27FC236}">
                    <a16:creationId xmlns:a16="http://schemas.microsoft.com/office/drawing/2014/main" id="{6390DC7D-2E0A-4186-AB98-2E130489E7CB}"/>
                  </a:ext>
                </a:extLst>
              </p:cNvPr>
              <p:cNvSpPr/>
              <p:nvPr/>
            </p:nvSpPr>
            <p:spPr>
              <a:xfrm>
                <a:off x="6473697" y="6831289"/>
                <a:ext cx="371069" cy="448772"/>
              </a:xfrm>
              <a:custGeom>
                <a:avLst/>
                <a:gdLst/>
                <a:ahLst/>
                <a:cxnLst/>
                <a:rect l="l" t="t" r="r" b="b"/>
                <a:pathLst>
                  <a:path w="26327" h="31840" extrusionOk="0">
                    <a:moveTo>
                      <a:pt x="15142" y="0"/>
                    </a:moveTo>
                    <a:cubicBezTo>
                      <a:pt x="10052" y="0"/>
                      <a:pt x="3781" y="1827"/>
                      <a:pt x="0" y="9546"/>
                    </a:cubicBezTo>
                    <a:cubicBezTo>
                      <a:pt x="0" y="9546"/>
                      <a:pt x="301" y="25402"/>
                      <a:pt x="899" y="27496"/>
                    </a:cubicBezTo>
                    <a:cubicBezTo>
                      <a:pt x="1364" y="29125"/>
                      <a:pt x="4907" y="31839"/>
                      <a:pt x="10963" y="31839"/>
                    </a:cubicBezTo>
                    <a:cubicBezTo>
                      <a:pt x="12692" y="31839"/>
                      <a:pt x="14627" y="31618"/>
                      <a:pt x="16754" y="31086"/>
                    </a:cubicBezTo>
                    <a:cubicBezTo>
                      <a:pt x="26326" y="28696"/>
                      <a:pt x="23335" y="1475"/>
                      <a:pt x="23335" y="1475"/>
                    </a:cubicBezTo>
                    <a:cubicBezTo>
                      <a:pt x="23335" y="1475"/>
                      <a:pt x="19715" y="0"/>
                      <a:pt x="15142"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4" name="Google Shape;476;p32">
                <a:extLst>
                  <a:ext uri="{FF2B5EF4-FFF2-40B4-BE49-F238E27FC236}">
                    <a16:creationId xmlns:a16="http://schemas.microsoft.com/office/drawing/2014/main" id="{2DD3C2DB-252A-4EA5-A8BD-0389F554E449}"/>
                  </a:ext>
                </a:extLst>
              </p:cNvPr>
              <p:cNvSpPr/>
              <p:nvPr/>
            </p:nvSpPr>
            <p:spPr>
              <a:xfrm>
                <a:off x="6464239" y="5224698"/>
                <a:ext cx="284978" cy="276551"/>
              </a:xfrm>
              <a:custGeom>
                <a:avLst/>
                <a:gdLst/>
                <a:ahLst/>
                <a:cxnLst/>
                <a:rect l="l" t="t" r="r" b="b"/>
                <a:pathLst>
                  <a:path w="20219" h="19621" extrusionOk="0">
                    <a:moveTo>
                      <a:pt x="8187" y="0"/>
                    </a:moveTo>
                    <a:cubicBezTo>
                      <a:pt x="6494" y="0"/>
                      <a:pt x="4926" y="355"/>
                      <a:pt x="3742" y="1073"/>
                    </a:cubicBezTo>
                    <a:cubicBezTo>
                      <a:pt x="1" y="3346"/>
                      <a:pt x="1091" y="11850"/>
                      <a:pt x="1091" y="11850"/>
                    </a:cubicBezTo>
                    <a:cubicBezTo>
                      <a:pt x="5152" y="17677"/>
                      <a:pt x="10102" y="19620"/>
                      <a:pt x="10102" y="19620"/>
                    </a:cubicBezTo>
                    <a:cubicBezTo>
                      <a:pt x="10102" y="19620"/>
                      <a:pt x="19351" y="18379"/>
                      <a:pt x="19816" y="10435"/>
                    </a:cubicBezTo>
                    <a:cubicBezTo>
                      <a:pt x="20218" y="3581"/>
                      <a:pt x="13569" y="0"/>
                      <a:pt x="8187"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5" name="Google Shape;477;p32">
                <a:extLst>
                  <a:ext uri="{FF2B5EF4-FFF2-40B4-BE49-F238E27FC236}">
                    <a16:creationId xmlns:a16="http://schemas.microsoft.com/office/drawing/2014/main" id="{A9A9756A-29E6-4669-B7B8-2FBD3A7850EC}"/>
                  </a:ext>
                </a:extLst>
              </p:cNvPr>
              <p:cNvSpPr/>
              <p:nvPr/>
            </p:nvSpPr>
            <p:spPr>
              <a:xfrm>
                <a:off x="6288479" y="5489677"/>
                <a:ext cx="240793" cy="214943"/>
              </a:xfrm>
              <a:custGeom>
                <a:avLst/>
                <a:gdLst/>
                <a:ahLst/>
                <a:cxnLst/>
                <a:rect l="l" t="t" r="r" b="b"/>
                <a:pathLst>
                  <a:path w="17084" h="15250" extrusionOk="0">
                    <a:moveTo>
                      <a:pt x="6949" y="0"/>
                    </a:moveTo>
                    <a:cubicBezTo>
                      <a:pt x="3337" y="0"/>
                      <a:pt x="1001" y="2725"/>
                      <a:pt x="570" y="5261"/>
                    </a:cubicBezTo>
                    <a:cubicBezTo>
                      <a:pt x="1" y="8623"/>
                      <a:pt x="6243" y="9991"/>
                      <a:pt x="7432" y="10936"/>
                    </a:cubicBezTo>
                    <a:cubicBezTo>
                      <a:pt x="9385" y="12491"/>
                      <a:pt x="10321" y="15249"/>
                      <a:pt x="12929" y="15249"/>
                    </a:cubicBezTo>
                    <a:cubicBezTo>
                      <a:pt x="13198" y="15249"/>
                      <a:pt x="13486" y="15220"/>
                      <a:pt x="13794" y="15156"/>
                    </a:cubicBezTo>
                    <a:cubicBezTo>
                      <a:pt x="17084" y="14477"/>
                      <a:pt x="16668" y="3740"/>
                      <a:pt x="10869" y="971"/>
                    </a:cubicBezTo>
                    <a:cubicBezTo>
                      <a:pt x="9441" y="290"/>
                      <a:pt x="8127" y="0"/>
                      <a:pt x="6949"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6" name="Google Shape;478;p32">
                <a:extLst>
                  <a:ext uri="{FF2B5EF4-FFF2-40B4-BE49-F238E27FC236}">
                    <a16:creationId xmlns:a16="http://schemas.microsoft.com/office/drawing/2014/main" id="{5E7662B1-5367-4DA3-9BDB-6A06344EE1EF}"/>
                  </a:ext>
                </a:extLst>
              </p:cNvPr>
              <p:cNvSpPr/>
              <p:nvPr/>
            </p:nvSpPr>
            <p:spPr>
              <a:xfrm>
                <a:off x="6027306" y="5491919"/>
                <a:ext cx="217565" cy="203555"/>
              </a:xfrm>
              <a:custGeom>
                <a:avLst/>
                <a:gdLst/>
                <a:ahLst/>
                <a:cxnLst/>
                <a:rect l="l" t="t" r="r" b="b"/>
                <a:pathLst>
                  <a:path w="15436" h="14442" extrusionOk="0">
                    <a:moveTo>
                      <a:pt x="9041" y="0"/>
                    </a:moveTo>
                    <a:cubicBezTo>
                      <a:pt x="7746" y="0"/>
                      <a:pt x="6295" y="425"/>
                      <a:pt x="4764" y="1470"/>
                    </a:cubicBezTo>
                    <a:cubicBezTo>
                      <a:pt x="0" y="4717"/>
                      <a:pt x="1101" y="14285"/>
                      <a:pt x="4107" y="14436"/>
                    </a:cubicBezTo>
                    <a:cubicBezTo>
                      <a:pt x="4177" y="14440"/>
                      <a:pt x="4245" y="14442"/>
                      <a:pt x="4311" y="14442"/>
                    </a:cubicBezTo>
                    <a:cubicBezTo>
                      <a:pt x="7122" y="14442"/>
                      <a:pt x="7391" y="11388"/>
                      <a:pt x="9030" y="9614"/>
                    </a:cubicBezTo>
                    <a:cubicBezTo>
                      <a:pt x="9958" y="8610"/>
                      <a:pt x="15435" y="6767"/>
                      <a:pt x="14473" y="3865"/>
                    </a:cubicBezTo>
                    <a:cubicBezTo>
                      <a:pt x="13820" y="1896"/>
                      <a:pt x="11776" y="0"/>
                      <a:pt x="9041"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7" name="Google Shape;479;p32">
                <a:extLst>
                  <a:ext uri="{FF2B5EF4-FFF2-40B4-BE49-F238E27FC236}">
                    <a16:creationId xmlns:a16="http://schemas.microsoft.com/office/drawing/2014/main" id="{A3BE0B3C-31D7-4CB6-8FD8-8CE36CC2A5F1}"/>
                  </a:ext>
                </a:extLst>
              </p:cNvPr>
              <p:cNvSpPr/>
              <p:nvPr/>
            </p:nvSpPr>
            <p:spPr>
              <a:xfrm>
                <a:off x="6181980" y="5649920"/>
                <a:ext cx="120960" cy="58296"/>
              </a:xfrm>
              <a:custGeom>
                <a:avLst/>
                <a:gdLst/>
                <a:ahLst/>
                <a:cxnLst/>
                <a:rect l="l" t="t" r="r" b="b"/>
                <a:pathLst>
                  <a:path w="8582" h="4136" extrusionOk="0">
                    <a:moveTo>
                      <a:pt x="7816" y="1"/>
                    </a:moveTo>
                    <a:cubicBezTo>
                      <a:pt x="7017" y="1"/>
                      <a:pt x="5135" y="1428"/>
                      <a:pt x="3705" y="1428"/>
                    </a:cubicBezTo>
                    <a:cubicBezTo>
                      <a:pt x="2271" y="1428"/>
                      <a:pt x="1206" y="283"/>
                      <a:pt x="659" y="283"/>
                    </a:cubicBezTo>
                    <a:cubicBezTo>
                      <a:pt x="574" y="283"/>
                      <a:pt x="502" y="311"/>
                      <a:pt x="442" y="374"/>
                    </a:cubicBezTo>
                    <a:cubicBezTo>
                      <a:pt x="1" y="844"/>
                      <a:pt x="1866" y="3961"/>
                      <a:pt x="3879" y="4130"/>
                    </a:cubicBezTo>
                    <a:cubicBezTo>
                      <a:pt x="3923" y="4133"/>
                      <a:pt x="3967" y="4135"/>
                      <a:pt x="4012" y="4135"/>
                    </a:cubicBezTo>
                    <a:cubicBezTo>
                      <a:pt x="5966" y="4135"/>
                      <a:pt x="8581" y="709"/>
                      <a:pt x="8109" y="120"/>
                    </a:cubicBezTo>
                    <a:cubicBezTo>
                      <a:pt x="8043" y="37"/>
                      <a:pt x="7943" y="1"/>
                      <a:pt x="7816" y="1"/>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8" name="Google Shape;480;p32">
                <a:extLst>
                  <a:ext uri="{FF2B5EF4-FFF2-40B4-BE49-F238E27FC236}">
                    <a16:creationId xmlns:a16="http://schemas.microsoft.com/office/drawing/2014/main" id="{BCB53CB6-1548-46D2-A9B7-354D4EA1B0A5}"/>
                  </a:ext>
                </a:extLst>
              </p:cNvPr>
              <p:cNvSpPr/>
              <p:nvPr/>
            </p:nvSpPr>
            <p:spPr>
              <a:xfrm>
                <a:off x="6388481" y="5889218"/>
                <a:ext cx="646012" cy="728777"/>
              </a:xfrm>
              <a:custGeom>
                <a:avLst/>
                <a:gdLst/>
                <a:ahLst/>
                <a:cxnLst/>
                <a:rect l="l" t="t" r="r" b="b"/>
                <a:pathLst>
                  <a:path w="45834" h="51706" extrusionOk="0">
                    <a:moveTo>
                      <a:pt x="29143" y="0"/>
                    </a:moveTo>
                    <a:cubicBezTo>
                      <a:pt x="11283" y="238"/>
                      <a:pt x="1" y="17394"/>
                      <a:pt x="5408" y="32200"/>
                    </a:cubicBezTo>
                    <a:cubicBezTo>
                      <a:pt x="10088" y="45017"/>
                      <a:pt x="45834" y="51706"/>
                      <a:pt x="45834" y="51706"/>
                    </a:cubicBezTo>
                    <a:lnTo>
                      <a:pt x="45363" y="47005"/>
                    </a:lnTo>
                    <a:cubicBezTo>
                      <a:pt x="45363" y="47005"/>
                      <a:pt x="9684" y="40495"/>
                      <a:pt x="9874" y="25853"/>
                    </a:cubicBezTo>
                    <a:cubicBezTo>
                      <a:pt x="10111" y="7996"/>
                      <a:pt x="31967" y="4468"/>
                      <a:pt x="31967" y="4468"/>
                    </a:cubicBezTo>
                    <a:lnTo>
                      <a:pt x="29143" y="0"/>
                    </a:ln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9" name="Google Shape;481;p32">
                <a:extLst>
                  <a:ext uri="{FF2B5EF4-FFF2-40B4-BE49-F238E27FC236}">
                    <a16:creationId xmlns:a16="http://schemas.microsoft.com/office/drawing/2014/main" id="{E222F968-8B85-42B6-8333-23878A1D5AAE}"/>
                  </a:ext>
                </a:extLst>
              </p:cNvPr>
              <p:cNvSpPr/>
              <p:nvPr/>
            </p:nvSpPr>
            <p:spPr>
              <a:xfrm>
                <a:off x="6424846" y="6080679"/>
                <a:ext cx="418963" cy="541613"/>
              </a:xfrm>
              <a:custGeom>
                <a:avLst/>
                <a:gdLst/>
                <a:ahLst/>
                <a:cxnLst/>
                <a:rect l="l" t="t" r="r" b="b"/>
                <a:pathLst>
                  <a:path w="29725" h="38427" extrusionOk="0">
                    <a:moveTo>
                      <a:pt x="22964" y="1"/>
                    </a:moveTo>
                    <a:cubicBezTo>
                      <a:pt x="17450" y="1"/>
                      <a:pt x="12434" y="13308"/>
                      <a:pt x="8384" y="18452"/>
                    </a:cubicBezTo>
                    <a:cubicBezTo>
                      <a:pt x="3405" y="24779"/>
                      <a:pt x="1" y="38427"/>
                      <a:pt x="13708" y="38427"/>
                    </a:cubicBezTo>
                    <a:cubicBezTo>
                      <a:pt x="13713" y="38427"/>
                      <a:pt x="13718" y="38427"/>
                      <a:pt x="13723" y="38427"/>
                    </a:cubicBezTo>
                    <a:cubicBezTo>
                      <a:pt x="27448" y="38418"/>
                      <a:pt x="29725" y="6032"/>
                      <a:pt x="26845" y="2378"/>
                    </a:cubicBezTo>
                    <a:cubicBezTo>
                      <a:pt x="25529" y="706"/>
                      <a:pt x="24233" y="1"/>
                      <a:pt x="22964" y="1"/>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0" name="Google Shape;482;p32">
                <a:extLst>
                  <a:ext uri="{FF2B5EF4-FFF2-40B4-BE49-F238E27FC236}">
                    <a16:creationId xmlns:a16="http://schemas.microsoft.com/office/drawing/2014/main" id="{EEB12012-2636-49B6-A14F-27E18056E2A0}"/>
                  </a:ext>
                </a:extLst>
              </p:cNvPr>
              <p:cNvSpPr/>
              <p:nvPr/>
            </p:nvSpPr>
            <p:spPr>
              <a:xfrm>
                <a:off x="6079132" y="5560827"/>
                <a:ext cx="68978" cy="62200"/>
              </a:xfrm>
              <a:custGeom>
                <a:avLst/>
                <a:gdLst/>
                <a:ahLst/>
                <a:cxnLst/>
                <a:rect l="l" t="t" r="r" b="b"/>
                <a:pathLst>
                  <a:path w="4894" h="4413" extrusionOk="0">
                    <a:moveTo>
                      <a:pt x="2909" y="0"/>
                    </a:moveTo>
                    <a:cubicBezTo>
                      <a:pt x="1375" y="0"/>
                      <a:pt x="0" y="1949"/>
                      <a:pt x="654" y="3388"/>
                    </a:cubicBezTo>
                    <a:cubicBezTo>
                      <a:pt x="860" y="3840"/>
                      <a:pt x="1293" y="4164"/>
                      <a:pt x="1772" y="4309"/>
                    </a:cubicBezTo>
                    <a:cubicBezTo>
                      <a:pt x="2007" y="4382"/>
                      <a:pt x="2252" y="4413"/>
                      <a:pt x="2499" y="4413"/>
                    </a:cubicBezTo>
                    <a:cubicBezTo>
                      <a:pt x="2750" y="4413"/>
                      <a:pt x="3002" y="4381"/>
                      <a:pt x="3246" y="4328"/>
                    </a:cubicBezTo>
                    <a:cubicBezTo>
                      <a:pt x="3456" y="4282"/>
                      <a:pt x="3666" y="4223"/>
                      <a:pt x="3840" y="4095"/>
                    </a:cubicBezTo>
                    <a:cubicBezTo>
                      <a:pt x="3994" y="3981"/>
                      <a:pt x="4113" y="3817"/>
                      <a:pt x="4214" y="3652"/>
                    </a:cubicBezTo>
                    <a:cubicBezTo>
                      <a:pt x="4601" y="3040"/>
                      <a:pt x="4893" y="2315"/>
                      <a:pt x="4771" y="1599"/>
                    </a:cubicBezTo>
                    <a:cubicBezTo>
                      <a:pt x="4653" y="891"/>
                      <a:pt x="4105" y="276"/>
                      <a:pt x="3420" y="74"/>
                    </a:cubicBezTo>
                    <a:cubicBezTo>
                      <a:pt x="3250" y="24"/>
                      <a:pt x="3078" y="0"/>
                      <a:pt x="2909"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1" name="Google Shape;483;p32">
                <a:extLst>
                  <a:ext uri="{FF2B5EF4-FFF2-40B4-BE49-F238E27FC236}">
                    <a16:creationId xmlns:a16="http://schemas.microsoft.com/office/drawing/2014/main" id="{733BED42-EADC-4D0D-B788-E37DBA447259}"/>
                  </a:ext>
                </a:extLst>
              </p:cNvPr>
              <p:cNvSpPr/>
              <p:nvPr/>
            </p:nvSpPr>
            <p:spPr>
              <a:xfrm>
                <a:off x="6364111" y="5563520"/>
                <a:ext cx="68951" cy="62213"/>
              </a:xfrm>
              <a:custGeom>
                <a:avLst/>
                <a:gdLst/>
                <a:ahLst/>
                <a:cxnLst/>
                <a:rect l="l" t="t" r="r" b="b"/>
                <a:pathLst>
                  <a:path w="4892" h="4414" extrusionOk="0">
                    <a:moveTo>
                      <a:pt x="2904" y="0"/>
                    </a:moveTo>
                    <a:cubicBezTo>
                      <a:pt x="1372" y="0"/>
                      <a:pt x="0" y="1952"/>
                      <a:pt x="653" y="3389"/>
                    </a:cubicBezTo>
                    <a:cubicBezTo>
                      <a:pt x="858" y="3840"/>
                      <a:pt x="1291" y="4164"/>
                      <a:pt x="1770" y="4311"/>
                    </a:cubicBezTo>
                    <a:cubicBezTo>
                      <a:pt x="2005" y="4382"/>
                      <a:pt x="2250" y="4413"/>
                      <a:pt x="2496" y="4413"/>
                    </a:cubicBezTo>
                    <a:cubicBezTo>
                      <a:pt x="2747" y="4413"/>
                      <a:pt x="3000" y="4381"/>
                      <a:pt x="3244" y="4328"/>
                    </a:cubicBezTo>
                    <a:cubicBezTo>
                      <a:pt x="3454" y="4282"/>
                      <a:pt x="3664" y="4223"/>
                      <a:pt x="3839" y="4095"/>
                    </a:cubicBezTo>
                    <a:cubicBezTo>
                      <a:pt x="3994" y="3981"/>
                      <a:pt x="4112" y="3817"/>
                      <a:pt x="4212" y="3653"/>
                    </a:cubicBezTo>
                    <a:cubicBezTo>
                      <a:pt x="4599" y="3042"/>
                      <a:pt x="4891" y="2316"/>
                      <a:pt x="4769" y="1599"/>
                    </a:cubicBezTo>
                    <a:cubicBezTo>
                      <a:pt x="4651" y="893"/>
                      <a:pt x="4103" y="276"/>
                      <a:pt x="3419" y="76"/>
                    </a:cubicBezTo>
                    <a:cubicBezTo>
                      <a:pt x="3247" y="24"/>
                      <a:pt x="3074" y="0"/>
                      <a:pt x="2904"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2" name="Google Shape;484;p32">
                <a:extLst>
                  <a:ext uri="{FF2B5EF4-FFF2-40B4-BE49-F238E27FC236}">
                    <a16:creationId xmlns:a16="http://schemas.microsoft.com/office/drawing/2014/main" id="{E64087C0-30D9-48A7-B51D-F5338AEC2891}"/>
                  </a:ext>
                </a:extLst>
              </p:cNvPr>
              <p:cNvSpPr/>
              <p:nvPr/>
            </p:nvSpPr>
            <p:spPr>
              <a:xfrm>
                <a:off x="6225208" y="5688753"/>
                <a:ext cx="23299" cy="92828"/>
              </a:xfrm>
              <a:custGeom>
                <a:avLst/>
                <a:gdLst/>
                <a:ahLst/>
                <a:cxnLst/>
                <a:rect l="l" t="t" r="r" b="b"/>
                <a:pathLst>
                  <a:path w="1653" h="6586" extrusionOk="0">
                    <a:moveTo>
                      <a:pt x="728" y="1"/>
                    </a:moveTo>
                    <a:cubicBezTo>
                      <a:pt x="720" y="1"/>
                      <a:pt x="712" y="1"/>
                      <a:pt x="703" y="1"/>
                    </a:cubicBezTo>
                    <a:cubicBezTo>
                      <a:pt x="308" y="18"/>
                      <a:pt x="0" y="351"/>
                      <a:pt x="14" y="745"/>
                    </a:cubicBezTo>
                    <a:lnTo>
                      <a:pt x="206" y="5897"/>
                    </a:lnTo>
                    <a:cubicBezTo>
                      <a:pt x="220" y="6281"/>
                      <a:pt x="535" y="6586"/>
                      <a:pt x="919" y="6586"/>
                    </a:cubicBezTo>
                    <a:cubicBezTo>
                      <a:pt x="920" y="6586"/>
                      <a:pt x="921" y="6586"/>
                      <a:pt x="922" y="6586"/>
                    </a:cubicBezTo>
                    <a:lnTo>
                      <a:pt x="949" y="6586"/>
                    </a:lnTo>
                    <a:cubicBezTo>
                      <a:pt x="1345" y="6570"/>
                      <a:pt x="1653" y="6238"/>
                      <a:pt x="1638" y="5842"/>
                    </a:cubicBezTo>
                    <a:lnTo>
                      <a:pt x="1447" y="690"/>
                    </a:lnTo>
                    <a:cubicBezTo>
                      <a:pt x="1429" y="307"/>
                      <a:pt x="1131" y="1"/>
                      <a:pt x="728" y="1"/>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pSp>
      <p:grpSp>
        <p:nvGrpSpPr>
          <p:cNvPr id="4" name="Group 3">
            <a:extLst>
              <a:ext uri="{FF2B5EF4-FFF2-40B4-BE49-F238E27FC236}">
                <a16:creationId xmlns:a16="http://schemas.microsoft.com/office/drawing/2014/main" id="{F704957B-250F-21BF-D25C-22831211F4DE}"/>
              </a:ext>
            </a:extLst>
          </p:cNvPr>
          <p:cNvGrpSpPr>
            <a:grpSpLocks noGrp="1" noUngrp="1" noRot="1" noMove="1" noResize="1"/>
          </p:cNvGrpSpPr>
          <p:nvPr/>
        </p:nvGrpSpPr>
        <p:grpSpPr>
          <a:xfrm>
            <a:off x="-14628" y="0"/>
            <a:ext cx="9158628" cy="5143500"/>
            <a:chOff x="-14628" y="0"/>
            <a:chExt cx="9158628" cy="5143500"/>
          </a:xfrm>
        </p:grpSpPr>
        <p:cxnSp>
          <p:nvCxnSpPr>
            <p:cNvPr id="5" name="AutoShape 3">
              <a:extLst>
                <a:ext uri="{FF2B5EF4-FFF2-40B4-BE49-F238E27FC236}">
                  <a16:creationId xmlns:a16="http://schemas.microsoft.com/office/drawing/2014/main" id="{11F08626-388D-F2B1-B4F4-5320D3F11A34}"/>
                </a:ext>
              </a:extLst>
            </p:cNvPr>
            <p:cNvCxnSpPr>
              <a:cxnSpLocks noGrp="1" noRot="1" noMove="1" noResize="1" noEditPoints="1" noAdjustHandles="1" noChangeArrowheads="1" noChangeShapeType="1"/>
            </p:cNvCxnSpPr>
            <p:nvPr/>
          </p:nvCxnSpPr>
          <p:spPr bwMode="auto">
            <a:xfrm>
              <a:off x="0" y="0"/>
              <a:ext cx="9144000"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cxnSp>
          <p:nvCxnSpPr>
            <p:cNvPr id="6" name="AutoShape 4">
              <a:extLst>
                <a:ext uri="{FF2B5EF4-FFF2-40B4-BE49-F238E27FC236}">
                  <a16:creationId xmlns:a16="http://schemas.microsoft.com/office/drawing/2014/main" id="{389A6509-51DC-EAF7-A1CB-593A7D29DBF3}"/>
                </a:ext>
              </a:extLst>
            </p:cNvPr>
            <p:cNvCxnSpPr>
              <a:cxnSpLocks noGrp="1" noRot="1" noMove="1" noResize="1" noEditPoints="1" noAdjustHandles="1" noChangeArrowheads="1" noChangeShapeType="1"/>
            </p:cNvCxnSpPr>
            <p:nvPr/>
          </p:nvCxnSpPr>
          <p:spPr bwMode="auto">
            <a:xfrm flipH="1">
              <a:off x="-14628" y="0"/>
              <a:ext cx="9158628"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grpSp>
          <p:nvGrpSpPr>
            <p:cNvPr id="7" name="Group 6">
              <a:extLst>
                <a:ext uri="{FF2B5EF4-FFF2-40B4-BE49-F238E27FC236}">
                  <a16:creationId xmlns:a16="http://schemas.microsoft.com/office/drawing/2014/main" id="{8020C3F8-5FDD-1A67-0C02-61CCE30EA0F4}"/>
                </a:ext>
              </a:extLst>
            </p:cNvPr>
            <p:cNvGrpSpPr>
              <a:grpSpLocks noGrp="1" noUngrp="1" noRot="1" noMove="1" noResize="1"/>
            </p:cNvGrpSpPr>
            <p:nvPr/>
          </p:nvGrpSpPr>
          <p:grpSpPr bwMode="auto">
            <a:xfrm>
              <a:off x="3588189" y="2214383"/>
              <a:ext cx="1967622" cy="714734"/>
              <a:chOff x="6549" y="5686"/>
              <a:chExt cx="3510" cy="1275"/>
            </a:xfrm>
          </p:grpSpPr>
          <p:sp>
            <p:nvSpPr>
              <p:cNvPr id="8" name="AutoShape 6">
                <a:extLst>
                  <a:ext uri="{FF2B5EF4-FFF2-40B4-BE49-F238E27FC236}">
                    <a16:creationId xmlns:a16="http://schemas.microsoft.com/office/drawing/2014/main" id="{85FCDF4D-914D-8BF7-E097-FE8A58AD60DF}"/>
                  </a:ext>
                </a:extLst>
              </p:cNvPr>
              <p:cNvSpPr>
                <a:spLocks noGrp="1" noRot="1" noMove="1" noResize="1" noEditPoints="1" noAdjustHandles="1" noChangeArrowheads="1" noChangeShapeType="1"/>
              </p:cNvSpPr>
              <p:nvPr/>
            </p:nvSpPr>
            <p:spPr bwMode="auto">
              <a:xfrm>
                <a:off x="6549" y="5686"/>
                <a:ext cx="3510" cy="1275"/>
              </a:xfrm>
              <a:prstGeom prst="roundRect">
                <a:avLst>
                  <a:gd name="adj" fmla="val 16667"/>
                </a:avLst>
              </a:prstGeom>
              <a:solidFill>
                <a:srgbClr val="FFFFFF">
                  <a:alpha val="81000"/>
                </a:srgbClr>
              </a:solidFill>
              <a:ln w="12700">
                <a:solidFill>
                  <a:srgbClr val="A5A5A5"/>
                </a:solidFill>
                <a:round/>
                <a:headEnd/>
                <a:tailEnd/>
              </a:ln>
              <a:effectLst/>
              <a:extLst>
                <a:ext uri="{AF507438-7753-43E0-B8FC-AC1667EBCBE1}">
                  <a14:hiddenEffects xmlns:a14="http://schemas.microsoft.com/office/drawing/2010/main">
                    <a:effectLst>
                      <a:outerShdw dist="107763" dir="2700000" algn="ctr" rotWithShape="0">
                        <a:srgbClr val="BFBFBF">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000000"/>
                  </a:solidFill>
                  <a:effectLst/>
                  <a:uLnTx/>
                  <a:uFillTx/>
                  <a:latin typeface="Arial"/>
                  <a:cs typeface="Arial"/>
                  <a:sym typeface="Arial"/>
                </a:endParaRPr>
              </a:p>
            </p:txBody>
          </p:sp>
          <p:sp>
            <p:nvSpPr>
              <p:cNvPr id="9" name="Text Box 7">
                <a:extLst>
                  <a:ext uri="{FF2B5EF4-FFF2-40B4-BE49-F238E27FC236}">
                    <a16:creationId xmlns:a16="http://schemas.microsoft.com/office/drawing/2014/main" id="{A789EECC-6FF5-8500-F354-F407E161C98B}"/>
                  </a:ext>
                </a:extLst>
              </p:cNvPr>
              <p:cNvSpPr txBox="1">
                <a:spLocks noGrp="1" noRot="1" noMove="1" noResize="1" noEditPoints="1" noAdjustHandles="1" noChangeArrowheads="1" noChangeShapeType="1"/>
              </p:cNvSpPr>
              <p:nvPr/>
            </p:nvSpPr>
            <p:spPr bwMode="auto">
              <a:xfrm>
                <a:off x="6640" y="5806"/>
                <a:ext cx="3302" cy="1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1" i="0" u="none" strike="noStrike" kern="0" cap="none" spc="0" normalizeH="0" baseline="0" noProof="0" dirty="0">
                    <a:ln>
                      <a:noFill/>
                    </a:ln>
                    <a:solidFill>
                      <a:srgbClr val="538135"/>
                    </a:solidFill>
                    <a:effectLst/>
                    <a:uLnTx/>
                    <a:uFillTx/>
                    <a:latin typeface="Calibri" panose="020F0502020204030204" pitchFamily="34" charset="0"/>
                    <a:ea typeface="Yu Mincho" panose="02020400000000000000" pitchFamily="18" charset="-128"/>
                    <a:cs typeface="Arial"/>
                    <a:sym typeface="Arial"/>
                  </a:rPr>
                  <a:t>SAMPLE FOR EVALUATION</a:t>
                </a:r>
              </a:p>
              <a:p>
                <a:pPr marL="0" marR="0" lvl="0" indent="0" algn="ctr" defTabSz="914400" rtl="0" eaLnBrk="0" fontAlgn="base" latinLnBrk="0" hangingPunct="0">
                  <a:lnSpc>
                    <a:spcPct val="100000"/>
                  </a:lnSpc>
                  <a:spcBef>
                    <a:spcPts val="20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Join ESL KidStuff</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to view without watermark</a:t>
                </a:r>
                <a:r>
                  <a:rPr kumimoji="0" lang="en-US" altLang="ja-JP" sz="12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a:t>
                </a: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cs typeface="Arial"/>
                  <a:sym typeface="Arial"/>
                </a:endParaRPr>
              </a:p>
            </p:txBody>
          </p:sp>
        </p:grpSp>
      </p:grpSp>
    </p:spTree>
    <p:extLst>
      <p:ext uri="{BB962C8B-B14F-4D97-AF65-F5344CB8AC3E}">
        <p14:creationId xmlns:p14="http://schemas.microsoft.com/office/powerpoint/2010/main" val="239928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17"/>
                                        </p:tgtEl>
                                        <p:attrNameLst>
                                          <p:attrName>style.visibility</p:attrName>
                                        </p:attrNameLst>
                                      </p:cBhvr>
                                      <p:to>
                                        <p:strVal val="visible"/>
                                      </p:to>
                                    </p:set>
                                    <p:animEffect transition="in" filter="fade">
                                      <p:cBhvr>
                                        <p:cTn id="7" dur="500"/>
                                        <p:tgtEl>
                                          <p:spTgt spid="21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000"/>
                            </p:stCondLst>
                            <p:childTnLst>
                              <p:par>
                                <p:cTn id="13" presetID="2" presetClass="entr" presetSubtype="4" fill="hold" nodeType="afterEffect">
                                  <p:stCondLst>
                                    <p:cond delay="0"/>
                                  </p:stCondLst>
                                  <p:childTnLst>
                                    <p:set>
                                      <p:cBhvr>
                                        <p:cTn id="14" dur="1" fill="hold">
                                          <p:stCondLst>
                                            <p:cond delay="0"/>
                                          </p:stCondLst>
                                        </p:cTn>
                                        <p:tgtEl>
                                          <p:spTgt spid="131"/>
                                        </p:tgtEl>
                                        <p:attrNameLst>
                                          <p:attrName>style.visibility</p:attrName>
                                        </p:attrNameLst>
                                      </p:cBhvr>
                                      <p:to>
                                        <p:strVal val="visible"/>
                                      </p:to>
                                    </p:set>
                                    <p:anim calcmode="lin" valueType="num">
                                      <p:cBhvr additive="base">
                                        <p:cTn id="15" dur="500" fill="hold"/>
                                        <p:tgtEl>
                                          <p:spTgt spid="131"/>
                                        </p:tgtEl>
                                        <p:attrNameLst>
                                          <p:attrName>ppt_x</p:attrName>
                                        </p:attrNameLst>
                                      </p:cBhvr>
                                      <p:tavLst>
                                        <p:tav tm="0">
                                          <p:val>
                                            <p:strVal val="#ppt_x"/>
                                          </p:val>
                                        </p:tav>
                                        <p:tav tm="100000">
                                          <p:val>
                                            <p:strVal val="#ppt_x"/>
                                          </p:val>
                                        </p:tav>
                                      </p:tavLst>
                                    </p:anim>
                                    <p:anim calcmode="lin" valueType="num">
                                      <p:cBhvr additive="base">
                                        <p:cTn id="16"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nodeType="clickEffect">
                                  <p:stCondLst>
                                    <p:cond delay="0"/>
                                  </p:stCondLst>
                                  <p:childTnLst>
                                    <p:animEffect transition="out" filter="fade">
                                      <p:cBhvr>
                                        <p:cTn id="20" dur="500"/>
                                        <p:tgtEl>
                                          <p:spTgt spid="131"/>
                                        </p:tgtEl>
                                      </p:cBhvr>
                                    </p:animEffect>
                                    <p:set>
                                      <p:cBhvr>
                                        <p:cTn id="21" dur="1" fill="hold">
                                          <p:stCondLst>
                                            <p:cond delay="499"/>
                                          </p:stCondLst>
                                        </p:cTn>
                                        <p:tgtEl>
                                          <p:spTgt spid="131"/>
                                        </p:tgtEl>
                                        <p:attrNameLst>
                                          <p:attrName>style.visibility</p:attrName>
                                        </p:attrNameLst>
                                      </p:cBhvr>
                                      <p:to>
                                        <p:strVal val="hidden"/>
                                      </p:to>
                                    </p:set>
                                  </p:childTnLst>
                                </p:cTn>
                              </p:par>
                            </p:childTnLst>
                          </p:cTn>
                        </p:par>
                        <p:par>
                          <p:cTn id="22" fill="hold">
                            <p:stCondLst>
                              <p:cond delay="500"/>
                            </p:stCondLst>
                            <p:childTnLst>
                              <p:par>
                                <p:cTn id="23" presetID="2" presetClass="entr" presetSubtype="1" fill="hold" nodeType="afterEffect">
                                  <p:stCondLst>
                                    <p:cond delay="0"/>
                                  </p:stCondLst>
                                  <p:childTnLst>
                                    <p:set>
                                      <p:cBhvr>
                                        <p:cTn id="24" dur="1" fill="hold">
                                          <p:stCondLst>
                                            <p:cond delay="0"/>
                                          </p:stCondLst>
                                        </p:cTn>
                                        <p:tgtEl>
                                          <p:spTgt spid="76"/>
                                        </p:tgtEl>
                                        <p:attrNameLst>
                                          <p:attrName>style.visibility</p:attrName>
                                        </p:attrNameLst>
                                      </p:cBhvr>
                                      <p:to>
                                        <p:strVal val="visible"/>
                                      </p:to>
                                    </p:set>
                                    <p:anim calcmode="lin" valueType="num">
                                      <p:cBhvr additive="base">
                                        <p:cTn id="25" dur="500" fill="hold"/>
                                        <p:tgtEl>
                                          <p:spTgt spid="76"/>
                                        </p:tgtEl>
                                        <p:attrNameLst>
                                          <p:attrName>ppt_x</p:attrName>
                                        </p:attrNameLst>
                                      </p:cBhvr>
                                      <p:tavLst>
                                        <p:tav tm="0">
                                          <p:val>
                                            <p:strVal val="#ppt_x"/>
                                          </p:val>
                                        </p:tav>
                                        <p:tav tm="100000">
                                          <p:val>
                                            <p:strVal val="#ppt_x"/>
                                          </p:val>
                                        </p:tav>
                                      </p:tavLst>
                                    </p:anim>
                                    <p:anim calcmode="lin" valueType="num">
                                      <p:cBhvr additive="base">
                                        <p:cTn id="26" dur="500" fill="hold"/>
                                        <p:tgtEl>
                                          <p:spTgt spid="76"/>
                                        </p:tgtEl>
                                        <p:attrNameLst>
                                          <p:attrName>ppt_y</p:attrName>
                                        </p:attrNameLst>
                                      </p:cBhvr>
                                      <p:tavLst>
                                        <p:tav tm="0">
                                          <p:val>
                                            <p:strVal val="0-#ppt_h/2"/>
                                          </p:val>
                                        </p:tav>
                                        <p:tav tm="100000">
                                          <p:val>
                                            <p:strVal val="#ppt_y"/>
                                          </p:val>
                                        </p:tav>
                                      </p:tavLst>
                                    </p:anim>
                                  </p:childTnLst>
                                </p:cTn>
                              </p:par>
                              <p:par>
                                <p:cTn id="27" presetID="2" presetClass="entr" presetSubtype="1" fill="hold" nodeType="withEffect">
                                  <p:stCondLst>
                                    <p:cond delay="0"/>
                                  </p:stCondLst>
                                  <p:childTnLst>
                                    <p:set>
                                      <p:cBhvr>
                                        <p:cTn id="28" dur="1" fill="hold">
                                          <p:stCondLst>
                                            <p:cond delay="0"/>
                                          </p:stCondLst>
                                        </p:cTn>
                                        <p:tgtEl>
                                          <p:spTgt spid="3"/>
                                        </p:tgtEl>
                                        <p:attrNameLst>
                                          <p:attrName>style.visibility</p:attrName>
                                        </p:attrNameLst>
                                      </p:cBhvr>
                                      <p:to>
                                        <p:strVal val="visible"/>
                                      </p:to>
                                    </p:set>
                                    <p:anim calcmode="lin" valueType="num">
                                      <p:cBhvr additive="base">
                                        <p:cTn id="29" dur="500" fill="hold"/>
                                        <p:tgtEl>
                                          <p:spTgt spid="3"/>
                                        </p:tgtEl>
                                        <p:attrNameLst>
                                          <p:attrName>ppt_x</p:attrName>
                                        </p:attrNameLst>
                                      </p:cBhvr>
                                      <p:tavLst>
                                        <p:tav tm="0">
                                          <p:val>
                                            <p:strVal val="#ppt_x"/>
                                          </p:val>
                                        </p:tav>
                                        <p:tav tm="100000">
                                          <p:val>
                                            <p:strVal val="#ppt_x"/>
                                          </p:val>
                                        </p:tav>
                                      </p:tavLst>
                                    </p:anim>
                                    <p:anim calcmode="lin" valueType="num">
                                      <p:cBhvr additive="base">
                                        <p:cTn id="30" dur="500" fill="hold"/>
                                        <p:tgtEl>
                                          <p:spTgt spid="3"/>
                                        </p:tgtEl>
                                        <p:attrNameLst>
                                          <p:attrName>ppt_y</p:attrName>
                                        </p:attrNameLst>
                                      </p:cBhvr>
                                      <p:tavLst>
                                        <p:tav tm="0">
                                          <p:val>
                                            <p:strVal val="0-#ppt_h/2"/>
                                          </p:val>
                                        </p:tav>
                                        <p:tav tm="100000">
                                          <p:val>
                                            <p:strVal val="#ppt_y"/>
                                          </p:val>
                                        </p:tav>
                                      </p:tavLst>
                                    </p:anim>
                                  </p:childTnLst>
                                </p:cTn>
                              </p:par>
                            </p:childTnLst>
                          </p:cTn>
                        </p:par>
                        <p:par>
                          <p:cTn id="31" fill="hold">
                            <p:stCondLst>
                              <p:cond delay="1000"/>
                            </p:stCondLst>
                            <p:childTnLst>
                              <p:par>
                                <p:cTn id="32" presetID="1" presetClass="mediacall" presetSubtype="0" fill="hold" nodeType="afterEffect">
                                  <p:stCondLst>
                                    <p:cond delay="0"/>
                                  </p:stCondLst>
                                  <p:childTnLst>
                                    <p:cmd type="call" cmd="playFrom(0.0)">
                                      <p:cBhvr>
                                        <p:cTn id="33" dur="1201" fill="hold"/>
                                        <p:tgtEl>
                                          <p:spTgt spid="3"/>
                                        </p:tgtEl>
                                      </p:cBhvr>
                                    </p:cmd>
                                  </p:childTnLst>
                                </p:cTn>
                              </p:par>
                            </p:childTnLst>
                          </p:cTn>
                        </p:par>
                        <p:par>
                          <p:cTn id="34" fill="hold">
                            <p:stCondLst>
                              <p:cond delay="2201"/>
                            </p:stCondLst>
                            <p:childTnLst>
                              <p:par>
                                <p:cTn id="35" presetID="2" presetClass="entr" presetSubtype="1" fill="hold" nodeType="afterEffect">
                                  <p:stCondLst>
                                    <p:cond delay="0"/>
                                  </p:stCondLst>
                                  <p:childTnLst>
                                    <p:set>
                                      <p:cBhvr>
                                        <p:cTn id="36" dur="1" fill="hold">
                                          <p:stCondLst>
                                            <p:cond delay="0"/>
                                          </p:stCondLst>
                                        </p:cTn>
                                        <p:tgtEl>
                                          <p:spTgt spid="79"/>
                                        </p:tgtEl>
                                        <p:attrNameLst>
                                          <p:attrName>style.visibility</p:attrName>
                                        </p:attrNameLst>
                                      </p:cBhvr>
                                      <p:to>
                                        <p:strVal val="visible"/>
                                      </p:to>
                                    </p:set>
                                    <p:anim calcmode="lin" valueType="num">
                                      <p:cBhvr additive="base">
                                        <p:cTn id="37" dur="500" fill="hold"/>
                                        <p:tgtEl>
                                          <p:spTgt spid="79"/>
                                        </p:tgtEl>
                                        <p:attrNameLst>
                                          <p:attrName>ppt_x</p:attrName>
                                        </p:attrNameLst>
                                      </p:cBhvr>
                                      <p:tavLst>
                                        <p:tav tm="0">
                                          <p:val>
                                            <p:strVal val="#ppt_x"/>
                                          </p:val>
                                        </p:tav>
                                        <p:tav tm="100000">
                                          <p:val>
                                            <p:strVal val="#ppt_x"/>
                                          </p:val>
                                        </p:tav>
                                      </p:tavLst>
                                    </p:anim>
                                    <p:anim calcmode="lin" valueType="num">
                                      <p:cBhvr additive="base">
                                        <p:cTn id="38" dur="500" fill="hold"/>
                                        <p:tgtEl>
                                          <p:spTgt spid="79"/>
                                        </p:tgtEl>
                                        <p:attrNameLst>
                                          <p:attrName>ppt_y</p:attrName>
                                        </p:attrNameLst>
                                      </p:cBhvr>
                                      <p:tavLst>
                                        <p:tav tm="0">
                                          <p:val>
                                            <p:strVal val="0-#ppt_h/2"/>
                                          </p:val>
                                        </p:tav>
                                        <p:tav tm="100000">
                                          <p:val>
                                            <p:strVal val="#ppt_y"/>
                                          </p:val>
                                        </p:tav>
                                      </p:tavLst>
                                    </p:anim>
                                  </p:childTnLst>
                                </p:cTn>
                              </p:par>
                              <p:par>
                                <p:cTn id="39" presetID="2" presetClass="entr" presetSubtype="1" fill="hold" nodeType="withEffect">
                                  <p:stCondLst>
                                    <p:cond delay="0"/>
                                  </p:stCondLst>
                                  <p:childTnLst>
                                    <p:set>
                                      <p:cBhvr>
                                        <p:cTn id="40" dur="1" fill="hold">
                                          <p:stCondLst>
                                            <p:cond delay="0"/>
                                          </p:stCondLst>
                                        </p:cTn>
                                        <p:tgtEl>
                                          <p:spTgt spid="91"/>
                                        </p:tgtEl>
                                        <p:attrNameLst>
                                          <p:attrName>style.visibility</p:attrName>
                                        </p:attrNameLst>
                                      </p:cBhvr>
                                      <p:to>
                                        <p:strVal val="visible"/>
                                      </p:to>
                                    </p:set>
                                    <p:anim calcmode="lin" valueType="num">
                                      <p:cBhvr additive="base">
                                        <p:cTn id="41" dur="500" fill="hold"/>
                                        <p:tgtEl>
                                          <p:spTgt spid="91"/>
                                        </p:tgtEl>
                                        <p:attrNameLst>
                                          <p:attrName>ppt_x</p:attrName>
                                        </p:attrNameLst>
                                      </p:cBhvr>
                                      <p:tavLst>
                                        <p:tav tm="0">
                                          <p:val>
                                            <p:strVal val="#ppt_x"/>
                                          </p:val>
                                        </p:tav>
                                        <p:tav tm="100000">
                                          <p:val>
                                            <p:strVal val="#ppt_x"/>
                                          </p:val>
                                        </p:tav>
                                      </p:tavLst>
                                    </p:anim>
                                    <p:anim calcmode="lin" valueType="num">
                                      <p:cBhvr additive="base">
                                        <p:cTn id="42" dur="500" fill="hold"/>
                                        <p:tgtEl>
                                          <p:spTgt spid="91"/>
                                        </p:tgtEl>
                                        <p:attrNameLst>
                                          <p:attrName>ppt_y</p:attrName>
                                        </p:attrNameLst>
                                      </p:cBhvr>
                                      <p:tavLst>
                                        <p:tav tm="0">
                                          <p:val>
                                            <p:strVal val="0-#ppt_h/2"/>
                                          </p:val>
                                        </p:tav>
                                        <p:tav tm="100000">
                                          <p:val>
                                            <p:strVal val="#ppt_y"/>
                                          </p:val>
                                        </p:tav>
                                      </p:tavLst>
                                    </p:anim>
                                  </p:childTnLst>
                                </p:cTn>
                              </p:par>
                            </p:childTnLst>
                          </p:cTn>
                        </p:par>
                        <p:par>
                          <p:cTn id="43" fill="hold">
                            <p:stCondLst>
                              <p:cond delay="2701"/>
                            </p:stCondLst>
                            <p:childTnLst>
                              <p:par>
                                <p:cTn id="44" presetID="1" presetClass="mediacall" presetSubtype="0" fill="hold" nodeType="afterEffect">
                                  <p:stCondLst>
                                    <p:cond delay="0"/>
                                  </p:stCondLst>
                                  <p:childTnLst>
                                    <p:cmd type="call" cmd="playFrom(0.0)">
                                      <p:cBhvr>
                                        <p:cTn id="45" dur="600" fill="hold"/>
                                        <p:tgtEl>
                                          <p:spTgt spid="91"/>
                                        </p:tgtEl>
                                      </p:cBhvr>
                                    </p:cmd>
                                  </p:childTnLst>
                                </p:cTn>
                              </p:par>
                            </p:childTnLst>
                          </p:cTn>
                        </p:par>
                        <p:par>
                          <p:cTn id="46" fill="hold">
                            <p:stCondLst>
                              <p:cond delay="3301"/>
                            </p:stCondLst>
                            <p:childTnLst>
                              <p:par>
                                <p:cTn id="47" presetID="2" presetClass="entr" presetSubtype="1" fill="hold" nodeType="afterEffect">
                                  <p:stCondLst>
                                    <p:cond delay="0"/>
                                  </p:stCondLst>
                                  <p:childTnLst>
                                    <p:set>
                                      <p:cBhvr>
                                        <p:cTn id="48" dur="1" fill="hold">
                                          <p:stCondLst>
                                            <p:cond delay="0"/>
                                          </p:stCondLst>
                                        </p:cTn>
                                        <p:tgtEl>
                                          <p:spTgt spid="82"/>
                                        </p:tgtEl>
                                        <p:attrNameLst>
                                          <p:attrName>style.visibility</p:attrName>
                                        </p:attrNameLst>
                                      </p:cBhvr>
                                      <p:to>
                                        <p:strVal val="visible"/>
                                      </p:to>
                                    </p:set>
                                    <p:anim calcmode="lin" valueType="num">
                                      <p:cBhvr additive="base">
                                        <p:cTn id="49" dur="500" fill="hold"/>
                                        <p:tgtEl>
                                          <p:spTgt spid="82"/>
                                        </p:tgtEl>
                                        <p:attrNameLst>
                                          <p:attrName>ppt_x</p:attrName>
                                        </p:attrNameLst>
                                      </p:cBhvr>
                                      <p:tavLst>
                                        <p:tav tm="0">
                                          <p:val>
                                            <p:strVal val="#ppt_x"/>
                                          </p:val>
                                        </p:tav>
                                        <p:tav tm="100000">
                                          <p:val>
                                            <p:strVal val="#ppt_x"/>
                                          </p:val>
                                        </p:tav>
                                      </p:tavLst>
                                    </p:anim>
                                    <p:anim calcmode="lin" valueType="num">
                                      <p:cBhvr additive="base">
                                        <p:cTn id="50" dur="500" fill="hold"/>
                                        <p:tgtEl>
                                          <p:spTgt spid="82"/>
                                        </p:tgtEl>
                                        <p:attrNameLst>
                                          <p:attrName>ppt_y</p:attrName>
                                        </p:attrNameLst>
                                      </p:cBhvr>
                                      <p:tavLst>
                                        <p:tav tm="0">
                                          <p:val>
                                            <p:strVal val="0-#ppt_h/2"/>
                                          </p:val>
                                        </p:tav>
                                        <p:tav tm="100000">
                                          <p:val>
                                            <p:strVal val="#ppt_y"/>
                                          </p:val>
                                        </p:tav>
                                      </p:tavLst>
                                    </p:anim>
                                  </p:childTnLst>
                                </p:cTn>
                              </p:par>
                              <p:par>
                                <p:cTn id="51" presetID="2" presetClass="entr" presetSubtype="1" fill="hold" nodeType="withEffect">
                                  <p:stCondLst>
                                    <p:cond delay="0"/>
                                  </p:stCondLst>
                                  <p:childTnLst>
                                    <p:set>
                                      <p:cBhvr>
                                        <p:cTn id="52" dur="1" fill="hold">
                                          <p:stCondLst>
                                            <p:cond delay="0"/>
                                          </p:stCondLst>
                                        </p:cTn>
                                        <p:tgtEl>
                                          <p:spTgt spid="92"/>
                                        </p:tgtEl>
                                        <p:attrNameLst>
                                          <p:attrName>style.visibility</p:attrName>
                                        </p:attrNameLst>
                                      </p:cBhvr>
                                      <p:to>
                                        <p:strVal val="visible"/>
                                      </p:to>
                                    </p:set>
                                    <p:anim calcmode="lin" valueType="num">
                                      <p:cBhvr additive="base">
                                        <p:cTn id="53" dur="500" fill="hold"/>
                                        <p:tgtEl>
                                          <p:spTgt spid="92"/>
                                        </p:tgtEl>
                                        <p:attrNameLst>
                                          <p:attrName>ppt_x</p:attrName>
                                        </p:attrNameLst>
                                      </p:cBhvr>
                                      <p:tavLst>
                                        <p:tav tm="0">
                                          <p:val>
                                            <p:strVal val="#ppt_x"/>
                                          </p:val>
                                        </p:tav>
                                        <p:tav tm="100000">
                                          <p:val>
                                            <p:strVal val="#ppt_x"/>
                                          </p:val>
                                        </p:tav>
                                      </p:tavLst>
                                    </p:anim>
                                    <p:anim calcmode="lin" valueType="num">
                                      <p:cBhvr additive="base">
                                        <p:cTn id="54" dur="500" fill="hold"/>
                                        <p:tgtEl>
                                          <p:spTgt spid="92"/>
                                        </p:tgtEl>
                                        <p:attrNameLst>
                                          <p:attrName>ppt_y</p:attrName>
                                        </p:attrNameLst>
                                      </p:cBhvr>
                                      <p:tavLst>
                                        <p:tav tm="0">
                                          <p:val>
                                            <p:strVal val="0-#ppt_h/2"/>
                                          </p:val>
                                        </p:tav>
                                        <p:tav tm="100000">
                                          <p:val>
                                            <p:strVal val="#ppt_y"/>
                                          </p:val>
                                        </p:tav>
                                      </p:tavLst>
                                    </p:anim>
                                  </p:childTnLst>
                                </p:cTn>
                              </p:par>
                            </p:childTnLst>
                          </p:cTn>
                        </p:par>
                        <p:par>
                          <p:cTn id="55" fill="hold">
                            <p:stCondLst>
                              <p:cond delay="3801"/>
                            </p:stCondLst>
                            <p:childTnLst>
                              <p:par>
                                <p:cTn id="56" presetID="1" presetClass="mediacall" presetSubtype="0" fill="hold" nodeType="afterEffect">
                                  <p:stCondLst>
                                    <p:cond delay="0"/>
                                  </p:stCondLst>
                                  <p:childTnLst>
                                    <p:cmd type="call" cmd="playFrom(0.0)">
                                      <p:cBhvr>
                                        <p:cTn id="57" dur="600" fill="hold"/>
                                        <p:tgtEl>
                                          <p:spTgt spid="92"/>
                                        </p:tgtEl>
                                      </p:cBhvr>
                                    </p:cmd>
                                  </p:childTnLst>
                                </p:cTn>
                              </p:par>
                            </p:childTnLst>
                          </p:cTn>
                        </p:par>
                        <p:par>
                          <p:cTn id="58" fill="hold">
                            <p:stCondLst>
                              <p:cond delay="4401"/>
                            </p:stCondLst>
                            <p:childTnLst>
                              <p:par>
                                <p:cTn id="59" presetID="2" presetClass="entr" presetSubtype="1" fill="hold" nodeType="afterEffect">
                                  <p:stCondLst>
                                    <p:cond delay="0"/>
                                  </p:stCondLst>
                                  <p:childTnLst>
                                    <p:set>
                                      <p:cBhvr>
                                        <p:cTn id="60" dur="1" fill="hold">
                                          <p:stCondLst>
                                            <p:cond delay="0"/>
                                          </p:stCondLst>
                                        </p:cTn>
                                        <p:tgtEl>
                                          <p:spTgt spid="85"/>
                                        </p:tgtEl>
                                        <p:attrNameLst>
                                          <p:attrName>style.visibility</p:attrName>
                                        </p:attrNameLst>
                                      </p:cBhvr>
                                      <p:to>
                                        <p:strVal val="visible"/>
                                      </p:to>
                                    </p:set>
                                    <p:anim calcmode="lin" valueType="num">
                                      <p:cBhvr additive="base">
                                        <p:cTn id="61" dur="500" fill="hold"/>
                                        <p:tgtEl>
                                          <p:spTgt spid="85"/>
                                        </p:tgtEl>
                                        <p:attrNameLst>
                                          <p:attrName>ppt_x</p:attrName>
                                        </p:attrNameLst>
                                      </p:cBhvr>
                                      <p:tavLst>
                                        <p:tav tm="0">
                                          <p:val>
                                            <p:strVal val="#ppt_x"/>
                                          </p:val>
                                        </p:tav>
                                        <p:tav tm="100000">
                                          <p:val>
                                            <p:strVal val="#ppt_x"/>
                                          </p:val>
                                        </p:tav>
                                      </p:tavLst>
                                    </p:anim>
                                    <p:anim calcmode="lin" valueType="num">
                                      <p:cBhvr additive="base">
                                        <p:cTn id="62" dur="500" fill="hold"/>
                                        <p:tgtEl>
                                          <p:spTgt spid="85"/>
                                        </p:tgtEl>
                                        <p:attrNameLst>
                                          <p:attrName>ppt_y</p:attrName>
                                        </p:attrNameLst>
                                      </p:cBhvr>
                                      <p:tavLst>
                                        <p:tav tm="0">
                                          <p:val>
                                            <p:strVal val="0-#ppt_h/2"/>
                                          </p:val>
                                        </p:tav>
                                        <p:tav tm="100000">
                                          <p:val>
                                            <p:strVal val="#ppt_y"/>
                                          </p:val>
                                        </p:tav>
                                      </p:tavLst>
                                    </p:anim>
                                  </p:childTnLst>
                                </p:cTn>
                              </p:par>
                              <p:par>
                                <p:cTn id="63" presetID="2" presetClass="entr" presetSubtype="1" fill="hold" nodeType="withEffect">
                                  <p:stCondLst>
                                    <p:cond delay="0"/>
                                  </p:stCondLst>
                                  <p:childTnLst>
                                    <p:set>
                                      <p:cBhvr>
                                        <p:cTn id="64" dur="1" fill="hold">
                                          <p:stCondLst>
                                            <p:cond delay="0"/>
                                          </p:stCondLst>
                                        </p:cTn>
                                        <p:tgtEl>
                                          <p:spTgt spid="93"/>
                                        </p:tgtEl>
                                        <p:attrNameLst>
                                          <p:attrName>style.visibility</p:attrName>
                                        </p:attrNameLst>
                                      </p:cBhvr>
                                      <p:to>
                                        <p:strVal val="visible"/>
                                      </p:to>
                                    </p:set>
                                    <p:anim calcmode="lin" valueType="num">
                                      <p:cBhvr additive="base">
                                        <p:cTn id="65" dur="500" fill="hold"/>
                                        <p:tgtEl>
                                          <p:spTgt spid="93"/>
                                        </p:tgtEl>
                                        <p:attrNameLst>
                                          <p:attrName>ppt_x</p:attrName>
                                        </p:attrNameLst>
                                      </p:cBhvr>
                                      <p:tavLst>
                                        <p:tav tm="0">
                                          <p:val>
                                            <p:strVal val="#ppt_x"/>
                                          </p:val>
                                        </p:tav>
                                        <p:tav tm="100000">
                                          <p:val>
                                            <p:strVal val="#ppt_x"/>
                                          </p:val>
                                        </p:tav>
                                      </p:tavLst>
                                    </p:anim>
                                    <p:anim calcmode="lin" valueType="num">
                                      <p:cBhvr additive="base">
                                        <p:cTn id="66" dur="500" fill="hold"/>
                                        <p:tgtEl>
                                          <p:spTgt spid="93"/>
                                        </p:tgtEl>
                                        <p:attrNameLst>
                                          <p:attrName>ppt_y</p:attrName>
                                        </p:attrNameLst>
                                      </p:cBhvr>
                                      <p:tavLst>
                                        <p:tav tm="0">
                                          <p:val>
                                            <p:strVal val="0-#ppt_h/2"/>
                                          </p:val>
                                        </p:tav>
                                        <p:tav tm="100000">
                                          <p:val>
                                            <p:strVal val="#ppt_y"/>
                                          </p:val>
                                        </p:tav>
                                      </p:tavLst>
                                    </p:anim>
                                  </p:childTnLst>
                                </p:cTn>
                              </p:par>
                            </p:childTnLst>
                          </p:cTn>
                        </p:par>
                        <p:par>
                          <p:cTn id="67" fill="hold">
                            <p:stCondLst>
                              <p:cond delay="4901"/>
                            </p:stCondLst>
                            <p:childTnLst>
                              <p:par>
                                <p:cTn id="68" presetID="1" presetClass="mediacall" presetSubtype="0" fill="hold" nodeType="afterEffect">
                                  <p:stCondLst>
                                    <p:cond delay="0"/>
                                  </p:stCondLst>
                                  <p:childTnLst>
                                    <p:cmd type="call" cmd="playFrom(0.0)">
                                      <p:cBhvr>
                                        <p:cTn id="69" dur="940" fill="hold"/>
                                        <p:tgtEl>
                                          <p:spTgt spid="93"/>
                                        </p:tgtEl>
                                      </p:cBhvr>
                                    </p:cmd>
                                  </p:childTnLst>
                                </p:cTn>
                              </p:par>
                            </p:childTnLst>
                          </p:cTn>
                        </p:par>
                        <p:par>
                          <p:cTn id="70" fill="hold">
                            <p:stCondLst>
                              <p:cond delay="5841"/>
                            </p:stCondLst>
                            <p:childTnLst>
                              <p:par>
                                <p:cTn id="71" presetID="2" presetClass="entr" presetSubtype="1" fill="hold" nodeType="after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additive="base">
                                        <p:cTn id="73" dur="500" fill="hold"/>
                                        <p:tgtEl>
                                          <p:spTgt spid="88"/>
                                        </p:tgtEl>
                                        <p:attrNameLst>
                                          <p:attrName>ppt_x</p:attrName>
                                        </p:attrNameLst>
                                      </p:cBhvr>
                                      <p:tavLst>
                                        <p:tav tm="0">
                                          <p:val>
                                            <p:strVal val="#ppt_x"/>
                                          </p:val>
                                        </p:tav>
                                        <p:tav tm="100000">
                                          <p:val>
                                            <p:strVal val="#ppt_x"/>
                                          </p:val>
                                        </p:tav>
                                      </p:tavLst>
                                    </p:anim>
                                    <p:anim calcmode="lin" valueType="num">
                                      <p:cBhvr additive="base">
                                        <p:cTn id="74" dur="500" fill="hold"/>
                                        <p:tgtEl>
                                          <p:spTgt spid="88"/>
                                        </p:tgtEl>
                                        <p:attrNameLst>
                                          <p:attrName>ppt_y</p:attrName>
                                        </p:attrNameLst>
                                      </p:cBhvr>
                                      <p:tavLst>
                                        <p:tav tm="0">
                                          <p:val>
                                            <p:strVal val="0-#ppt_h/2"/>
                                          </p:val>
                                        </p:tav>
                                        <p:tav tm="100000">
                                          <p:val>
                                            <p:strVal val="#ppt_y"/>
                                          </p:val>
                                        </p:tav>
                                      </p:tavLst>
                                    </p:anim>
                                  </p:childTnLst>
                                </p:cTn>
                              </p:par>
                              <p:par>
                                <p:cTn id="75" presetID="2" presetClass="entr" presetSubtype="1" fill="hold" nodeType="withEffect">
                                  <p:stCondLst>
                                    <p:cond delay="0"/>
                                  </p:stCondLst>
                                  <p:childTnLst>
                                    <p:set>
                                      <p:cBhvr>
                                        <p:cTn id="76" dur="1" fill="hold">
                                          <p:stCondLst>
                                            <p:cond delay="0"/>
                                          </p:stCondLst>
                                        </p:cTn>
                                        <p:tgtEl>
                                          <p:spTgt spid="94"/>
                                        </p:tgtEl>
                                        <p:attrNameLst>
                                          <p:attrName>style.visibility</p:attrName>
                                        </p:attrNameLst>
                                      </p:cBhvr>
                                      <p:to>
                                        <p:strVal val="visible"/>
                                      </p:to>
                                    </p:set>
                                    <p:anim calcmode="lin" valueType="num">
                                      <p:cBhvr additive="base">
                                        <p:cTn id="77" dur="500" fill="hold"/>
                                        <p:tgtEl>
                                          <p:spTgt spid="94"/>
                                        </p:tgtEl>
                                        <p:attrNameLst>
                                          <p:attrName>ppt_x</p:attrName>
                                        </p:attrNameLst>
                                      </p:cBhvr>
                                      <p:tavLst>
                                        <p:tav tm="0">
                                          <p:val>
                                            <p:strVal val="#ppt_x"/>
                                          </p:val>
                                        </p:tav>
                                        <p:tav tm="100000">
                                          <p:val>
                                            <p:strVal val="#ppt_x"/>
                                          </p:val>
                                        </p:tav>
                                      </p:tavLst>
                                    </p:anim>
                                    <p:anim calcmode="lin" valueType="num">
                                      <p:cBhvr additive="base">
                                        <p:cTn id="78" dur="500" fill="hold"/>
                                        <p:tgtEl>
                                          <p:spTgt spid="94"/>
                                        </p:tgtEl>
                                        <p:attrNameLst>
                                          <p:attrName>ppt_y</p:attrName>
                                        </p:attrNameLst>
                                      </p:cBhvr>
                                      <p:tavLst>
                                        <p:tav tm="0">
                                          <p:val>
                                            <p:strVal val="0-#ppt_h/2"/>
                                          </p:val>
                                        </p:tav>
                                        <p:tav tm="100000">
                                          <p:val>
                                            <p:strVal val="#ppt_y"/>
                                          </p:val>
                                        </p:tav>
                                      </p:tavLst>
                                    </p:anim>
                                  </p:childTnLst>
                                </p:cTn>
                              </p:par>
                            </p:childTnLst>
                          </p:cTn>
                        </p:par>
                        <p:par>
                          <p:cTn id="79" fill="hold">
                            <p:stCondLst>
                              <p:cond delay="6341"/>
                            </p:stCondLst>
                            <p:childTnLst>
                              <p:par>
                                <p:cTn id="80" presetID="1" presetClass="mediacall" presetSubtype="0" fill="hold" nodeType="afterEffect">
                                  <p:stCondLst>
                                    <p:cond delay="0"/>
                                  </p:stCondLst>
                                  <p:childTnLst>
                                    <p:cmd type="call" cmd="playFrom(0.0)">
                                      <p:cBhvr>
                                        <p:cTn id="81" dur="600" fill="hold"/>
                                        <p:tgtEl>
                                          <p:spTgt spid="94"/>
                                        </p:tgtEl>
                                      </p:cBhvr>
                                    </p:cmd>
                                  </p:childTnLst>
                                </p:cTn>
                              </p:par>
                            </p:childTnLst>
                          </p:cTn>
                        </p:par>
                        <p:par>
                          <p:cTn id="82" fill="hold">
                            <p:stCondLst>
                              <p:cond delay="6941"/>
                            </p:stCondLst>
                            <p:childTnLst>
                              <p:par>
                                <p:cTn id="83" presetID="49" presetClass="entr" presetSubtype="0" decel="100000" fill="hold" nodeType="afterEffect">
                                  <p:stCondLst>
                                    <p:cond delay="0"/>
                                  </p:stCondLst>
                                  <p:childTnLst>
                                    <p:set>
                                      <p:cBhvr>
                                        <p:cTn id="84" dur="1" fill="hold">
                                          <p:stCondLst>
                                            <p:cond delay="0"/>
                                          </p:stCondLst>
                                        </p:cTn>
                                        <p:tgtEl>
                                          <p:spTgt spid="61"/>
                                        </p:tgtEl>
                                        <p:attrNameLst>
                                          <p:attrName>style.visibility</p:attrName>
                                        </p:attrNameLst>
                                      </p:cBhvr>
                                      <p:to>
                                        <p:strVal val="visible"/>
                                      </p:to>
                                    </p:set>
                                    <p:anim calcmode="lin" valueType="num">
                                      <p:cBhvr>
                                        <p:cTn id="85" dur="500" fill="hold"/>
                                        <p:tgtEl>
                                          <p:spTgt spid="61"/>
                                        </p:tgtEl>
                                        <p:attrNameLst>
                                          <p:attrName>ppt_w</p:attrName>
                                        </p:attrNameLst>
                                      </p:cBhvr>
                                      <p:tavLst>
                                        <p:tav tm="0">
                                          <p:val>
                                            <p:fltVal val="0"/>
                                          </p:val>
                                        </p:tav>
                                        <p:tav tm="100000">
                                          <p:val>
                                            <p:strVal val="#ppt_w"/>
                                          </p:val>
                                        </p:tav>
                                      </p:tavLst>
                                    </p:anim>
                                    <p:anim calcmode="lin" valueType="num">
                                      <p:cBhvr>
                                        <p:cTn id="86" dur="500" fill="hold"/>
                                        <p:tgtEl>
                                          <p:spTgt spid="61"/>
                                        </p:tgtEl>
                                        <p:attrNameLst>
                                          <p:attrName>ppt_h</p:attrName>
                                        </p:attrNameLst>
                                      </p:cBhvr>
                                      <p:tavLst>
                                        <p:tav tm="0">
                                          <p:val>
                                            <p:fltVal val="0"/>
                                          </p:val>
                                        </p:tav>
                                        <p:tav tm="100000">
                                          <p:val>
                                            <p:strVal val="#ppt_h"/>
                                          </p:val>
                                        </p:tav>
                                      </p:tavLst>
                                    </p:anim>
                                    <p:anim calcmode="lin" valueType="num">
                                      <p:cBhvr>
                                        <p:cTn id="87" dur="500" fill="hold"/>
                                        <p:tgtEl>
                                          <p:spTgt spid="61"/>
                                        </p:tgtEl>
                                        <p:attrNameLst>
                                          <p:attrName>style.rotation</p:attrName>
                                        </p:attrNameLst>
                                      </p:cBhvr>
                                      <p:tavLst>
                                        <p:tav tm="0">
                                          <p:val>
                                            <p:fltVal val="360"/>
                                          </p:val>
                                        </p:tav>
                                        <p:tav tm="100000">
                                          <p:val>
                                            <p:fltVal val="0"/>
                                          </p:val>
                                        </p:tav>
                                      </p:tavLst>
                                    </p:anim>
                                    <p:animEffect transition="in" filter="fade">
                                      <p:cBhvr>
                                        <p:cTn id="88" dur="500"/>
                                        <p:tgtEl>
                                          <p:spTgt spid="61"/>
                                        </p:tgtEl>
                                      </p:cBhvr>
                                    </p:animEffect>
                                  </p:childTnLst>
                                </p:cTn>
                              </p:par>
                            </p:childTnLst>
                          </p:cTn>
                        </p:par>
                        <p:par>
                          <p:cTn id="89" fill="hold">
                            <p:stCondLst>
                              <p:cond delay="7441"/>
                            </p:stCondLst>
                            <p:childTnLst>
                              <p:par>
                                <p:cTn id="90" presetID="49" presetClass="entr" presetSubtype="0" decel="100000" fill="hold" nodeType="afterEffect">
                                  <p:stCondLst>
                                    <p:cond delay="0"/>
                                  </p:stCondLst>
                                  <p:childTnLst>
                                    <p:set>
                                      <p:cBhvr>
                                        <p:cTn id="91" dur="1" fill="hold">
                                          <p:stCondLst>
                                            <p:cond delay="0"/>
                                          </p:stCondLst>
                                        </p:cTn>
                                        <p:tgtEl>
                                          <p:spTgt spid="64"/>
                                        </p:tgtEl>
                                        <p:attrNameLst>
                                          <p:attrName>style.visibility</p:attrName>
                                        </p:attrNameLst>
                                      </p:cBhvr>
                                      <p:to>
                                        <p:strVal val="visible"/>
                                      </p:to>
                                    </p:set>
                                    <p:anim calcmode="lin" valueType="num">
                                      <p:cBhvr>
                                        <p:cTn id="92" dur="500" fill="hold"/>
                                        <p:tgtEl>
                                          <p:spTgt spid="64"/>
                                        </p:tgtEl>
                                        <p:attrNameLst>
                                          <p:attrName>ppt_w</p:attrName>
                                        </p:attrNameLst>
                                      </p:cBhvr>
                                      <p:tavLst>
                                        <p:tav tm="0">
                                          <p:val>
                                            <p:fltVal val="0"/>
                                          </p:val>
                                        </p:tav>
                                        <p:tav tm="100000">
                                          <p:val>
                                            <p:strVal val="#ppt_w"/>
                                          </p:val>
                                        </p:tav>
                                      </p:tavLst>
                                    </p:anim>
                                    <p:anim calcmode="lin" valueType="num">
                                      <p:cBhvr>
                                        <p:cTn id="93" dur="500" fill="hold"/>
                                        <p:tgtEl>
                                          <p:spTgt spid="64"/>
                                        </p:tgtEl>
                                        <p:attrNameLst>
                                          <p:attrName>ppt_h</p:attrName>
                                        </p:attrNameLst>
                                      </p:cBhvr>
                                      <p:tavLst>
                                        <p:tav tm="0">
                                          <p:val>
                                            <p:fltVal val="0"/>
                                          </p:val>
                                        </p:tav>
                                        <p:tav tm="100000">
                                          <p:val>
                                            <p:strVal val="#ppt_h"/>
                                          </p:val>
                                        </p:tav>
                                      </p:tavLst>
                                    </p:anim>
                                    <p:anim calcmode="lin" valueType="num">
                                      <p:cBhvr>
                                        <p:cTn id="94" dur="500" fill="hold"/>
                                        <p:tgtEl>
                                          <p:spTgt spid="64"/>
                                        </p:tgtEl>
                                        <p:attrNameLst>
                                          <p:attrName>style.rotation</p:attrName>
                                        </p:attrNameLst>
                                      </p:cBhvr>
                                      <p:tavLst>
                                        <p:tav tm="0">
                                          <p:val>
                                            <p:fltVal val="360"/>
                                          </p:val>
                                        </p:tav>
                                        <p:tav tm="100000">
                                          <p:val>
                                            <p:fltVal val="0"/>
                                          </p:val>
                                        </p:tav>
                                      </p:tavLst>
                                    </p:anim>
                                    <p:animEffect transition="in" filter="fade">
                                      <p:cBhvr>
                                        <p:cTn id="95" dur="500"/>
                                        <p:tgtEl>
                                          <p:spTgt spid="64"/>
                                        </p:tgtEl>
                                      </p:cBhvr>
                                    </p:animEffect>
                                  </p:childTnLst>
                                </p:cTn>
                              </p:par>
                            </p:childTnLst>
                          </p:cTn>
                        </p:par>
                        <p:par>
                          <p:cTn id="96" fill="hold">
                            <p:stCondLst>
                              <p:cond delay="7941"/>
                            </p:stCondLst>
                            <p:childTnLst>
                              <p:par>
                                <p:cTn id="97" presetID="49" presetClass="entr" presetSubtype="0" decel="100000" fill="hold" nodeType="afterEffect">
                                  <p:stCondLst>
                                    <p:cond delay="0"/>
                                  </p:stCondLst>
                                  <p:childTnLst>
                                    <p:set>
                                      <p:cBhvr>
                                        <p:cTn id="98" dur="1" fill="hold">
                                          <p:stCondLst>
                                            <p:cond delay="0"/>
                                          </p:stCondLst>
                                        </p:cTn>
                                        <p:tgtEl>
                                          <p:spTgt spid="67"/>
                                        </p:tgtEl>
                                        <p:attrNameLst>
                                          <p:attrName>style.visibility</p:attrName>
                                        </p:attrNameLst>
                                      </p:cBhvr>
                                      <p:to>
                                        <p:strVal val="visible"/>
                                      </p:to>
                                    </p:set>
                                    <p:anim calcmode="lin" valueType="num">
                                      <p:cBhvr>
                                        <p:cTn id="99" dur="500" fill="hold"/>
                                        <p:tgtEl>
                                          <p:spTgt spid="67"/>
                                        </p:tgtEl>
                                        <p:attrNameLst>
                                          <p:attrName>ppt_w</p:attrName>
                                        </p:attrNameLst>
                                      </p:cBhvr>
                                      <p:tavLst>
                                        <p:tav tm="0">
                                          <p:val>
                                            <p:fltVal val="0"/>
                                          </p:val>
                                        </p:tav>
                                        <p:tav tm="100000">
                                          <p:val>
                                            <p:strVal val="#ppt_w"/>
                                          </p:val>
                                        </p:tav>
                                      </p:tavLst>
                                    </p:anim>
                                    <p:anim calcmode="lin" valueType="num">
                                      <p:cBhvr>
                                        <p:cTn id="100" dur="500" fill="hold"/>
                                        <p:tgtEl>
                                          <p:spTgt spid="67"/>
                                        </p:tgtEl>
                                        <p:attrNameLst>
                                          <p:attrName>ppt_h</p:attrName>
                                        </p:attrNameLst>
                                      </p:cBhvr>
                                      <p:tavLst>
                                        <p:tav tm="0">
                                          <p:val>
                                            <p:fltVal val="0"/>
                                          </p:val>
                                        </p:tav>
                                        <p:tav tm="100000">
                                          <p:val>
                                            <p:strVal val="#ppt_h"/>
                                          </p:val>
                                        </p:tav>
                                      </p:tavLst>
                                    </p:anim>
                                    <p:anim calcmode="lin" valueType="num">
                                      <p:cBhvr>
                                        <p:cTn id="101" dur="500" fill="hold"/>
                                        <p:tgtEl>
                                          <p:spTgt spid="67"/>
                                        </p:tgtEl>
                                        <p:attrNameLst>
                                          <p:attrName>style.rotation</p:attrName>
                                        </p:attrNameLst>
                                      </p:cBhvr>
                                      <p:tavLst>
                                        <p:tav tm="0">
                                          <p:val>
                                            <p:fltVal val="360"/>
                                          </p:val>
                                        </p:tav>
                                        <p:tav tm="100000">
                                          <p:val>
                                            <p:fltVal val="0"/>
                                          </p:val>
                                        </p:tav>
                                      </p:tavLst>
                                    </p:anim>
                                    <p:animEffect transition="in" filter="fade">
                                      <p:cBhvr>
                                        <p:cTn id="102" dur="500"/>
                                        <p:tgtEl>
                                          <p:spTgt spid="67"/>
                                        </p:tgtEl>
                                      </p:cBhvr>
                                    </p:animEffect>
                                  </p:childTnLst>
                                </p:cTn>
                              </p:par>
                            </p:childTnLst>
                          </p:cTn>
                        </p:par>
                        <p:par>
                          <p:cTn id="103" fill="hold">
                            <p:stCondLst>
                              <p:cond delay="8441"/>
                            </p:stCondLst>
                            <p:childTnLst>
                              <p:par>
                                <p:cTn id="104" presetID="49" presetClass="entr" presetSubtype="0" decel="100000" fill="hold" nodeType="afterEffect">
                                  <p:stCondLst>
                                    <p:cond delay="0"/>
                                  </p:stCondLst>
                                  <p:childTnLst>
                                    <p:set>
                                      <p:cBhvr>
                                        <p:cTn id="105" dur="1" fill="hold">
                                          <p:stCondLst>
                                            <p:cond delay="0"/>
                                          </p:stCondLst>
                                        </p:cTn>
                                        <p:tgtEl>
                                          <p:spTgt spid="70"/>
                                        </p:tgtEl>
                                        <p:attrNameLst>
                                          <p:attrName>style.visibility</p:attrName>
                                        </p:attrNameLst>
                                      </p:cBhvr>
                                      <p:to>
                                        <p:strVal val="visible"/>
                                      </p:to>
                                    </p:set>
                                    <p:anim calcmode="lin" valueType="num">
                                      <p:cBhvr>
                                        <p:cTn id="106" dur="500" fill="hold"/>
                                        <p:tgtEl>
                                          <p:spTgt spid="70"/>
                                        </p:tgtEl>
                                        <p:attrNameLst>
                                          <p:attrName>ppt_w</p:attrName>
                                        </p:attrNameLst>
                                      </p:cBhvr>
                                      <p:tavLst>
                                        <p:tav tm="0">
                                          <p:val>
                                            <p:fltVal val="0"/>
                                          </p:val>
                                        </p:tav>
                                        <p:tav tm="100000">
                                          <p:val>
                                            <p:strVal val="#ppt_w"/>
                                          </p:val>
                                        </p:tav>
                                      </p:tavLst>
                                    </p:anim>
                                    <p:anim calcmode="lin" valueType="num">
                                      <p:cBhvr>
                                        <p:cTn id="107" dur="500" fill="hold"/>
                                        <p:tgtEl>
                                          <p:spTgt spid="70"/>
                                        </p:tgtEl>
                                        <p:attrNameLst>
                                          <p:attrName>ppt_h</p:attrName>
                                        </p:attrNameLst>
                                      </p:cBhvr>
                                      <p:tavLst>
                                        <p:tav tm="0">
                                          <p:val>
                                            <p:fltVal val="0"/>
                                          </p:val>
                                        </p:tav>
                                        <p:tav tm="100000">
                                          <p:val>
                                            <p:strVal val="#ppt_h"/>
                                          </p:val>
                                        </p:tav>
                                      </p:tavLst>
                                    </p:anim>
                                    <p:anim calcmode="lin" valueType="num">
                                      <p:cBhvr>
                                        <p:cTn id="108" dur="500" fill="hold"/>
                                        <p:tgtEl>
                                          <p:spTgt spid="70"/>
                                        </p:tgtEl>
                                        <p:attrNameLst>
                                          <p:attrName>style.rotation</p:attrName>
                                        </p:attrNameLst>
                                      </p:cBhvr>
                                      <p:tavLst>
                                        <p:tav tm="0">
                                          <p:val>
                                            <p:fltVal val="360"/>
                                          </p:val>
                                        </p:tav>
                                        <p:tav tm="100000">
                                          <p:val>
                                            <p:fltVal val="0"/>
                                          </p:val>
                                        </p:tav>
                                      </p:tavLst>
                                    </p:anim>
                                    <p:animEffect transition="in" filter="fade">
                                      <p:cBhvr>
                                        <p:cTn id="109" dur="500"/>
                                        <p:tgtEl>
                                          <p:spTgt spid="70"/>
                                        </p:tgtEl>
                                      </p:cBhvr>
                                    </p:animEffect>
                                  </p:childTnLst>
                                </p:cTn>
                              </p:par>
                            </p:childTnLst>
                          </p:cTn>
                        </p:par>
                        <p:par>
                          <p:cTn id="110" fill="hold">
                            <p:stCondLst>
                              <p:cond delay="8941"/>
                            </p:stCondLst>
                            <p:childTnLst>
                              <p:par>
                                <p:cTn id="111" presetID="49" presetClass="entr" presetSubtype="0" decel="100000" fill="hold" nodeType="afterEffect">
                                  <p:stCondLst>
                                    <p:cond delay="0"/>
                                  </p:stCondLst>
                                  <p:childTnLst>
                                    <p:set>
                                      <p:cBhvr>
                                        <p:cTn id="112" dur="1" fill="hold">
                                          <p:stCondLst>
                                            <p:cond delay="0"/>
                                          </p:stCondLst>
                                        </p:cTn>
                                        <p:tgtEl>
                                          <p:spTgt spid="73"/>
                                        </p:tgtEl>
                                        <p:attrNameLst>
                                          <p:attrName>style.visibility</p:attrName>
                                        </p:attrNameLst>
                                      </p:cBhvr>
                                      <p:to>
                                        <p:strVal val="visible"/>
                                      </p:to>
                                    </p:set>
                                    <p:anim calcmode="lin" valueType="num">
                                      <p:cBhvr>
                                        <p:cTn id="113" dur="500" fill="hold"/>
                                        <p:tgtEl>
                                          <p:spTgt spid="73"/>
                                        </p:tgtEl>
                                        <p:attrNameLst>
                                          <p:attrName>ppt_w</p:attrName>
                                        </p:attrNameLst>
                                      </p:cBhvr>
                                      <p:tavLst>
                                        <p:tav tm="0">
                                          <p:val>
                                            <p:fltVal val="0"/>
                                          </p:val>
                                        </p:tav>
                                        <p:tav tm="100000">
                                          <p:val>
                                            <p:strVal val="#ppt_w"/>
                                          </p:val>
                                        </p:tav>
                                      </p:tavLst>
                                    </p:anim>
                                    <p:anim calcmode="lin" valueType="num">
                                      <p:cBhvr>
                                        <p:cTn id="114" dur="500" fill="hold"/>
                                        <p:tgtEl>
                                          <p:spTgt spid="73"/>
                                        </p:tgtEl>
                                        <p:attrNameLst>
                                          <p:attrName>ppt_h</p:attrName>
                                        </p:attrNameLst>
                                      </p:cBhvr>
                                      <p:tavLst>
                                        <p:tav tm="0">
                                          <p:val>
                                            <p:fltVal val="0"/>
                                          </p:val>
                                        </p:tav>
                                        <p:tav tm="100000">
                                          <p:val>
                                            <p:strVal val="#ppt_h"/>
                                          </p:val>
                                        </p:tav>
                                      </p:tavLst>
                                    </p:anim>
                                    <p:anim calcmode="lin" valueType="num">
                                      <p:cBhvr>
                                        <p:cTn id="115" dur="500" fill="hold"/>
                                        <p:tgtEl>
                                          <p:spTgt spid="73"/>
                                        </p:tgtEl>
                                        <p:attrNameLst>
                                          <p:attrName>style.rotation</p:attrName>
                                        </p:attrNameLst>
                                      </p:cBhvr>
                                      <p:tavLst>
                                        <p:tav tm="0">
                                          <p:val>
                                            <p:fltVal val="360"/>
                                          </p:val>
                                        </p:tav>
                                        <p:tav tm="100000">
                                          <p:val>
                                            <p:fltVal val="0"/>
                                          </p:val>
                                        </p:tav>
                                      </p:tavLst>
                                    </p:anim>
                                    <p:animEffect transition="in" filter="fade">
                                      <p:cBhvr>
                                        <p:cTn id="116" dur="500"/>
                                        <p:tgtEl>
                                          <p:spTgt spid="73"/>
                                        </p:tgtEl>
                                      </p:cBhvr>
                                    </p:animEffect>
                                  </p:childTnLst>
                                </p:cTn>
                              </p:par>
                            </p:childTnLst>
                          </p:cTn>
                        </p:par>
                      </p:childTnLst>
                    </p:cTn>
                  </p:par>
                  <p:par>
                    <p:cTn id="117" fill="hold">
                      <p:stCondLst>
                        <p:cond delay="indefinite"/>
                      </p:stCondLst>
                      <p:childTnLst>
                        <p:par>
                          <p:cTn id="118" fill="hold">
                            <p:stCondLst>
                              <p:cond delay="0"/>
                            </p:stCondLst>
                            <p:childTnLst>
                              <p:par>
                                <p:cTn id="119" presetID="23" presetClass="entr" presetSubtype="16" fill="hold" nodeType="clickEffect">
                                  <p:stCondLst>
                                    <p:cond delay="0"/>
                                  </p:stCondLst>
                                  <p:childTnLst>
                                    <p:set>
                                      <p:cBhvr>
                                        <p:cTn id="120" dur="1" fill="hold">
                                          <p:stCondLst>
                                            <p:cond delay="0"/>
                                          </p:stCondLst>
                                        </p:cTn>
                                        <p:tgtEl>
                                          <p:spTgt spid="12"/>
                                        </p:tgtEl>
                                        <p:attrNameLst>
                                          <p:attrName>style.visibility</p:attrName>
                                        </p:attrNameLst>
                                      </p:cBhvr>
                                      <p:to>
                                        <p:strVal val="visible"/>
                                      </p:to>
                                    </p:set>
                                    <p:anim calcmode="lin" valueType="num">
                                      <p:cBhvr>
                                        <p:cTn id="121" dur="500" fill="hold"/>
                                        <p:tgtEl>
                                          <p:spTgt spid="12"/>
                                        </p:tgtEl>
                                        <p:attrNameLst>
                                          <p:attrName>ppt_w</p:attrName>
                                        </p:attrNameLst>
                                      </p:cBhvr>
                                      <p:tavLst>
                                        <p:tav tm="0">
                                          <p:val>
                                            <p:fltVal val="0"/>
                                          </p:val>
                                        </p:tav>
                                        <p:tav tm="100000">
                                          <p:val>
                                            <p:strVal val="#ppt_w"/>
                                          </p:val>
                                        </p:tav>
                                      </p:tavLst>
                                    </p:anim>
                                    <p:anim calcmode="lin" valueType="num">
                                      <p:cBhvr>
                                        <p:cTn id="122" dur="500" fill="hold"/>
                                        <p:tgtEl>
                                          <p:spTgt spid="12"/>
                                        </p:tgtEl>
                                        <p:attrNameLst>
                                          <p:attrName>ppt_h</p:attrName>
                                        </p:attrNameLst>
                                      </p:cBhvr>
                                      <p:tavLst>
                                        <p:tav tm="0">
                                          <p:val>
                                            <p:fltVal val="0"/>
                                          </p:val>
                                        </p:tav>
                                        <p:tav tm="100000">
                                          <p:val>
                                            <p:strVal val="#ppt_h"/>
                                          </p:val>
                                        </p:tav>
                                      </p:tavLst>
                                    </p:anim>
                                  </p:childTnLst>
                                </p:cTn>
                              </p:par>
                              <p:par>
                                <p:cTn id="123" presetID="2" presetClass="entr" presetSubtype="4" fill="hold" nodeType="withEffect">
                                  <p:stCondLst>
                                    <p:cond delay="0"/>
                                  </p:stCondLst>
                                  <p:childTnLst>
                                    <p:set>
                                      <p:cBhvr>
                                        <p:cTn id="124" dur="1" fill="hold">
                                          <p:stCondLst>
                                            <p:cond delay="0"/>
                                          </p:stCondLst>
                                        </p:cTn>
                                        <p:tgtEl>
                                          <p:spTgt spid="95"/>
                                        </p:tgtEl>
                                        <p:attrNameLst>
                                          <p:attrName>style.visibility</p:attrName>
                                        </p:attrNameLst>
                                      </p:cBhvr>
                                      <p:to>
                                        <p:strVal val="visible"/>
                                      </p:to>
                                    </p:set>
                                    <p:anim calcmode="lin" valueType="num">
                                      <p:cBhvr additive="base">
                                        <p:cTn id="125" dur="500" fill="hold"/>
                                        <p:tgtEl>
                                          <p:spTgt spid="95"/>
                                        </p:tgtEl>
                                        <p:attrNameLst>
                                          <p:attrName>ppt_x</p:attrName>
                                        </p:attrNameLst>
                                      </p:cBhvr>
                                      <p:tavLst>
                                        <p:tav tm="0">
                                          <p:val>
                                            <p:strVal val="#ppt_x"/>
                                          </p:val>
                                        </p:tav>
                                        <p:tav tm="100000">
                                          <p:val>
                                            <p:strVal val="#ppt_x"/>
                                          </p:val>
                                        </p:tav>
                                      </p:tavLst>
                                    </p:anim>
                                    <p:anim calcmode="lin" valueType="num">
                                      <p:cBhvr additive="base">
                                        <p:cTn id="126" dur="500" fill="hold"/>
                                        <p:tgtEl>
                                          <p:spTgt spid="95"/>
                                        </p:tgtEl>
                                        <p:attrNameLst>
                                          <p:attrName>ppt_y</p:attrName>
                                        </p:attrNameLst>
                                      </p:cBhvr>
                                      <p:tavLst>
                                        <p:tav tm="0">
                                          <p:val>
                                            <p:strVal val="1+#ppt_h/2"/>
                                          </p:val>
                                        </p:tav>
                                        <p:tav tm="100000">
                                          <p:val>
                                            <p:strVal val="#ppt_y"/>
                                          </p:val>
                                        </p:tav>
                                      </p:tavLst>
                                    </p:anim>
                                  </p:childTnLst>
                                </p:cTn>
                              </p:par>
                              <p:par>
                                <p:cTn id="127" presetID="1" presetClass="mediacall" presetSubtype="0" fill="hold" nodeType="withEffect">
                                  <p:stCondLst>
                                    <p:cond delay="0"/>
                                  </p:stCondLst>
                                  <p:childTnLst>
                                    <p:cmd type="call" cmd="playFrom(0.0)">
                                      <p:cBhvr>
                                        <p:cTn id="128" dur="1201" fill="hold"/>
                                        <p:tgtEl>
                                          <p:spTgt spid="95"/>
                                        </p:tgtEl>
                                      </p:cBhvr>
                                    </p:cmd>
                                  </p:childTnLst>
                                </p:cTn>
                              </p:par>
                            </p:childTnLst>
                          </p:cTn>
                        </p:par>
                      </p:childTnLst>
                    </p:cTn>
                  </p:par>
                  <p:par>
                    <p:cTn id="129" fill="hold">
                      <p:stCondLst>
                        <p:cond delay="indefinite"/>
                      </p:stCondLst>
                      <p:childTnLst>
                        <p:par>
                          <p:cTn id="130" fill="hold">
                            <p:stCondLst>
                              <p:cond delay="0"/>
                            </p:stCondLst>
                            <p:childTnLst>
                              <p:par>
                                <p:cTn id="131" presetID="23" presetClass="entr" presetSubtype="16" fill="hold" nodeType="clickEffect">
                                  <p:stCondLst>
                                    <p:cond delay="0"/>
                                  </p:stCondLst>
                                  <p:childTnLst>
                                    <p:set>
                                      <p:cBhvr>
                                        <p:cTn id="132" dur="1" fill="hold">
                                          <p:stCondLst>
                                            <p:cond delay="0"/>
                                          </p:stCondLst>
                                        </p:cTn>
                                        <p:tgtEl>
                                          <p:spTgt spid="96"/>
                                        </p:tgtEl>
                                        <p:attrNameLst>
                                          <p:attrName>style.visibility</p:attrName>
                                        </p:attrNameLst>
                                      </p:cBhvr>
                                      <p:to>
                                        <p:strVal val="visible"/>
                                      </p:to>
                                    </p:set>
                                    <p:anim calcmode="lin" valueType="num">
                                      <p:cBhvr>
                                        <p:cTn id="133" dur="500" fill="hold"/>
                                        <p:tgtEl>
                                          <p:spTgt spid="96"/>
                                        </p:tgtEl>
                                        <p:attrNameLst>
                                          <p:attrName>ppt_w</p:attrName>
                                        </p:attrNameLst>
                                      </p:cBhvr>
                                      <p:tavLst>
                                        <p:tav tm="0">
                                          <p:val>
                                            <p:fltVal val="0"/>
                                          </p:val>
                                        </p:tav>
                                        <p:tav tm="100000">
                                          <p:val>
                                            <p:strVal val="#ppt_w"/>
                                          </p:val>
                                        </p:tav>
                                      </p:tavLst>
                                    </p:anim>
                                    <p:anim calcmode="lin" valueType="num">
                                      <p:cBhvr>
                                        <p:cTn id="134" dur="500" fill="hold"/>
                                        <p:tgtEl>
                                          <p:spTgt spid="96"/>
                                        </p:tgtEl>
                                        <p:attrNameLst>
                                          <p:attrName>ppt_h</p:attrName>
                                        </p:attrNameLst>
                                      </p:cBhvr>
                                      <p:tavLst>
                                        <p:tav tm="0">
                                          <p:val>
                                            <p:fltVal val="0"/>
                                          </p:val>
                                        </p:tav>
                                        <p:tav tm="100000">
                                          <p:val>
                                            <p:strVal val="#ppt_h"/>
                                          </p:val>
                                        </p:tav>
                                      </p:tavLst>
                                    </p:anim>
                                  </p:childTnLst>
                                </p:cTn>
                              </p:par>
                              <p:par>
                                <p:cTn id="135" presetID="2" presetClass="entr" presetSubtype="4" fill="hold" nodeType="withEffect">
                                  <p:stCondLst>
                                    <p:cond delay="0"/>
                                  </p:stCondLst>
                                  <p:childTnLst>
                                    <p:set>
                                      <p:cBhvr>
                                        <p:cTn id="136" dur="1" fill="hold">
                                          <p:stCondLst>
                                            <p:cond delay="0"/>
                                          </p:stCondLst>
                                        </p:cTn>
                                        <p:tgtEl>
                                          <p:spTgt spid="98"/>
                                        </p:tgtEl>
                                        <p:attrNameLst>
                                          <p:attrName>style.visibility</p:attrName>
                                        </p:attrNameLst>
                                      </p:cBhvr>
                                      <p:to>
                                        <p:strVal val="visible"/>
                                      </p:to>
                                    </p:set>
                                    <p:anim calcmode="lin" valueType="num">
                                      <p:cBhvr additive="base">
                                        <p:cTn id="137" dur="500" fill="hold"/>
                                        <p:tgtEl>
                                          <p:spTgt spid="98"/>
                                        </p:tgtEl>
                                        <p:attrNameLst>
                                          <p:attrName>ppt_x</p:attrName>
                                        </p:attrNameLst>
                                      </p:cBhvr>
                                      <p:tavLst>
                                        <p:tav tm="0">
                                          <p:val>
                                            <p:strVal val="#ppt_x"/>
                                          </p:val>
                                        </p:tav>
                                        <p:tav tm="100000">
                                          <p:val>
                                            <p:strVal val="#ppt_x"/>
                                          </p:val>
                                        </p:tav>
                                      </p:tavLst>
                                    </p:anim>
                                    <p:anim calcmode="lin" valueType="num">
                                      <p:cBhvr additive="base">
                                        <p:cTn id="138" dur="500" fill="hold"/>
                                        <p:tgtEl>
                                          <p:spTgt spid="98"/>
                                        </p:tgtEl>
                                        <p:attrNameLst>
                                          <p:attrName>ppt_y</p:attrName>
                                        </p:attrNameLst>
                                      </p:cBhvr>
                                      <p:tavLst>
                                        <p:tav tm="0">
                                          <p:val>
                                            <p:strVal val="1+#ppt_h/2"/>
                                          </p:val>
                                        </p:tav>
                                        <p:tav tm="100000">
                                          <p:val>
                                            <p:strVal val="#ppt_y"/>
                                          </p:val>
                                        </p:tav>
                                      </p:tavLst>
                                    </p:anim>
                                  </p:childTnLst>
                                </p:cTn>
                              </p:par>
                              <p:par>
                                <p:cTn id="139" presetID="1" presetClass="mediacall" presetSubtype="0" fill="hold" nodeType="withEffect">
                                  <p:stCondLst>
                                    <p:cond delay="0"/>
                                  </p:stCondLst>
                                  <p:childTnLst>
                                    <p:cmd type="call" cmd="playFrom(0.0)">
                                      <p:cBhvr>
                                        <p:cTn id="140" dur="940" fill="hold"/>
                                        <p:tgtEl>
                                          <p:spTgt spid="98"/>
                                        </p:tgtEl>
                                      </p:cBhvr>
                                    </p:cmd>
                                  </p:childTnLst>
                                </p:cTn>
                              </p:par>
                            </p:childTnLst>
                          </p:cTn>
                        </p:par>
                      </p:childTnLst>
                    </p:cTn>
                  </p:par>
                  <p:par>
                    <p:cTn id="141" fill="hold">
                      <p:stCondLst>
                        <p:cond delay="indefinite"/>
                      </p:stCondLst>
                      <p:childTnLst>
                        <p:par>
                          <p:cTn id="142" fill="hold">
                            <p:stCondLst>
                              <p:cond delay="0"/>
                            </p:stCondLst>
                            <p:childTnLst>
                              <p:par>
                                <p:cTn id="143" presetID="23" presetClass="entr" presetSubtype="16" fill="hold" nodeType="clickEffect">
                                  <p:stCondLst>
                                    <p:cond delay="0"/>
                                  </p:stCondLst>
                                  <p:childTnLst>
                                    <p:set>
                                      <p:cBhvr>
                                        <p:cTn id="144" dur="1" fill="hold">
                                          <p:stCondLst>
                                            <p:cond delay="0"/>
                                          </p:stCondLst>
                                        </p:cTn>
                                        <p:tgtEl>
                                          <p:spTgt spid="99"/>
                                        </p:tgtEl>
                                        <p:attrNameLst>
                                          <p:attrName>style.visibility</p:attrName>
                                        </p:attrNameLst>
                                      </p:cBhvr>
                                      <p:to>
                                        <p:strVal val="visible"/>
                                      </p:to>
                                    </p:set>
                                    <p:anim calcmode="lin" valueType="num">
                                      <p:cBhvr>
                                        <p:cTn id="145" dur="500" fill="hold"/>
                                        <p:tgtEl>
                                          <p:spTgt spid="99"/>
                                        </p:tgtEl>
                                        <p:attrNameLst>
                                          <p:attrName>ppt_w</p:attrName>
                                        </p:attrNameLst>
                                      </p:cBhvr>
                                      <p:tavLst>
                                        <p:tav tm="0">
                                          <p:val>
                                            <p:fltVal val="0"/>
                                          </p:val>
                                        </p:tav>
                                        <p:tav tm="100000">
                                          <p:val>
                                            <p:strVal val="#ppt_w"/>
                                          </p:val>
                                        </p:tav>
                                      </p:tavLst>
                                    </p:anim>
                                    <p:anim calcmode="lin" valueType="num">
                                      <p:cBhvr>
                                        <p:cTn id="146" dur="500" fill="hold"/>
                                        <p:tgtEl>
                                          <p:spTgt spid="99"/>
                                        </p:tgtEl>
                                        <p:attrNameLst>
                                          <p:attrName>ppt_h</p:attrName>
                                        </p:attrNameLst>
                                      </p:cBhvr>
                                      <p:tavLst>
                                        <p:tav tm="0">
                                          <p:val>
                                            <p:fltVal val="0"/>
                                          </p:val>
                                        </p:tav>
                                        <p:tav tm="100000">
                                          <p:val>
                                            <p:strVal val="#ppt_h"/>
                                          </p:val>
                                        </p:tav>
                                      </p:tavLst>
                                    </p:anim>
                                  </p:childTnLst>
                                </p:cTn>
                              </p:par>
                              <p:par>
                                <p:cTn id="147" presetID="2" presetClass="entr" presetSubtype="4" fill="hold" nodeType="withEffect">
                                  <p:stCondLst>
                                    <p:cond delay="0"/>
                                  </p:stCondLst>
                                  <p:childTnLst>
                                    <p:set>
                                      <p:cBhvr>
                                        <p:cTn id="148" dur="1" fill="hold">
                                          <p:stCondLst>
                                            <p:cond delay="0"/>
                                          </p:stCondLst>
                                        </p:cTn>
                                        <p:tgtEl>
                                          <p:spTgt spid="102"/>
                                        </p:tgtEl>
                                        <p:attrNameLst>
                                          <p:attrName>style.visibility</p:attrName>
                                        </p:attrNameLst>
                                      </p:cBhvr>
                                      <p:to>
                                        <p:strVal val="visible"/>
                                      </p:to>
                                    </p:set>
                                    <p:anim calcmode="lin" valueType="num">
                                      <p:cBhvr additive="base">
                                        <p:cTn id="149" dur="500" fill="hold"/>
                                        <p:tgtEl>
                                          <p:spTgt spid="102"/>
                                        </p:tgtEl>
                                        <p:attrNameLst>
                                          <p:attrName>ppt_x</p:attrName>
                                        </p:attrNameLst>
                                      </p:cBhvr>
                                      <p:tavLst>
                                        <p:tav tm="0">
                                          <p:val>
                                            <p:strVal val="#ppt_x"/>
                                          </p:val>
                                        </p:tav>
                                        <p:tav tm="100000">
                                          <p:val>
                                            <p:strVal val="#ppt_x"/>
                                          </p:val>
                                        </p:tav>
                                      </p:tavLst>
                                    </p:anim>
                                    <p:anim calcmode="lin" valueType="num">
                                      <p:cBhvr additive="base">
                                        <p:cTn id="150" dur="500" fill="hold"/>
                                        <p:tgtEl>
                                          <p:spTgt spid="102"/>
                                        </p:tgtEl>
                                        <p:attrNameLst>
                                          <p:attrName>ppt_y</p:attrName>
                                        </p:attrNameLst>
                                      </p:cBhvr>
                                      <p:tavLst>
                                        <p:tav tm="0">
                                          <p:val>
                                            <p:strVal val="1+#ppt_h/2"/>
                                          </p:val>
                                        </p:tav>
                                        <p:tav tm="100000">
                                          <p:val>
                                            <p:strVal val="#ppt_y"/>
                                          </p:val>
                                        </p:tav>
                                      </p:tavLst>
                                    </p:anim>
                                  </p:childTnLst>
                                </p:cTn>
                              </p:par>
                              <p:par>
                                <p:cTn id="151" presetID="1" presetClass="mediacall" presetSubtype="0" fill="hold" nodeType="withEffect">
                                  <p:stCondLst>
                                    <p:cond delay="0"/>
                                  </p:stCondLst>
                                  <p:childTnLst>
                                    <p:cmd type="call" cmd="playFrom(0.0)">
                                      <p:cBhvr>
                                        <p:cTn id="152" dur="1201" fill="hold"/>
                                        <p:tgtEl>
                                          <p:spTgt spid="102"/>
                                        </p:tgtEl>
                                      </p:cBhvr>
                                    </p:cmd>
                                  </p:childTnLst>
                                </p:cTn>
                              </p:par>
                            </p:childTnLst>
                          </p:cTn>
                        </p:par>
                      </p:childTnLst>
                    </p:cTn>
                  </p:par>
                  <p:par>
                    <p:cTn id="153" fill="hold">
                      <p:stCondLst>
                        <p:cond delay="indefinite"/>
                      </p:stCondLst>
                      <p:childTnLst>
                        <p:par>
                          <p:cTn id="154" fill="hold">
                            <p:stCondLst>
                              <p:cond delay="0"/>
                            </p:stCondLst>
                            <p:childTnLst>
                              <p:par>
                                <p:cTn id="155" presetID="23" presetClass="entr" presetSubtype="16" fill="hold" nodeType="clickEffect">
                                  <p:stCondLst>
                                    <p:cond delay="0"/>
                                  </p:stCondLst>
                                  <p:childTnLst>
                                    <p:set>
                                      <p:cBhvr>
                                        <p:cTn id="156" dur="1" fill="hold">
                                          <p:stCondLst>
                                            <p:cond delay="0"/>
                                          </p:stCondLst>
                                        </p:cTn>
                                        <p:tgtEl>
                                          <p:spTgt spid="103"/>
                                        </p:tgtEl>
                                        <p:attrNameLst>
                                          <p:attrName>style.visibility</p:attrName>
                                        </p:attrNameLst>
                                      </p:cBhvr>
                                      <p:to>
                                        <p:strVal val="visible"/>
                                      </p:to>
                                    </p:set>
                                    <p:anim calcmode="lin" valueType="num">
                                      <p:cBhvr>
                                        <p:cTn id="157" dur="500" fill="hold"/>
                                        <p:tgtEl>
                                          <p:spTgt spid="103"/>
                                        </p:tgtEl>
                                        <p:attrNameLst>
                                          <p:attrName>ppt_w</p:attrName>
                                        </p:attrNameLst>
                                      </p:cBhvr>
                                      <p:tavLst>
                                        <p:tav tm="0">
                                          <p:val>
                                            <p:fltVal val="0"/>
                                          </p:val>
                                        </p:tav>
                                        <p:tav tm="100000">
                                          <p:val>
                                            <p:strVal val="#ppt_w"/>
                                          </p:val>
                                        </p:tav>
                                      </p:tavLst>
                                    </p:anim>
                                    <p:anim calcmode="lin" valueType="num">
                                      <p:cBhvr>
                                        <p:cTn id="158" dur="500" fill="hold"/>
                                        <p:tgtEl>
                                          <p:spTgt spid="103"/>
                                        </p:tgtEl>
                                        <p:attrNameLst>
                                          <p:attrName>ppt_h</p:attrName>
                                        </p:attrNameLst>
                                      </p:cBhvr>
                                      <p:tavLst>
                                        <p:tav tm="0">
                                          <p:val>
                                            <p:fltVal val="0"/>
                                          </p:val>
                                        </p:tav>
                                        <p:tav tm="100000">
                                          <p:val>
                                            <p:strVal val="#ppt_h"/>
                                          </p:val>
                                        </p:tav>
                                      </p:tavLst>
                                    </p:anim>
                                  </p:childTnLst>
                                </p:cTn>
                              </p:par>
                              <p:par>
                                <p:cTn id="159" presetID="2" presetClass="entr" presetSubtype="4" fill="hold" nodeType="withEffect">
                                  <p:stCondLst>
                                    <p:cond delay="0"/>
                                  </p:stCondLst>
                                  <p:childTnLst>
                                    <p:set>
                                      <p:cBhvr>
                                        <p:cTn id="160" dur="1" fill="hold">
                                          <p:stCondLst>
                                            <p:cond delay="0"/>
                                          </p:stCondLst>
                                        </p:cTn>
                                        <p:tgtEl>
                                          <p:spTgt spid="106"/>
                                        </p:tgtEl>
                                        <p:attrNameLst>
                                          <p:attrName>style.visibility</p:attrName>
                                        </p:attrNameLst>
                                      </p:cBhvr>
                                      <p:to>
                                        <p:strVal val="visible"/>
                                      </p:to>
                                    </p:set>
                                    <p:anim calcmode="lin" valueType="num">
                                      <p:cBhvr additive="base">
                                        <p:cTn id="161" dur="500" fill="hold"/>
                                        <p:tgtEl>
                                          <p:spTgt spid="106"/>
                                        </p:tgtEl>
                                        <p:attrNameLst>
                                          <p:attrName>ppt_x</p:attrName>
                                        </p:attrNameLst>
                                      </p:cBhvr>
                                      <p:tavLst>
                                        <p:tav tm="0">
                                          <p:val>
                                            <p:strVal val="#ppt_x"/>
                                          </p:val>
                                        </p:tav>
                                        <p:tav tm="100000">
                                          <p:val>
                                            <p:strVal val="#ppt_x"/>
                                          </p:val>
                                        </p:tav>
                                      </p:tavLst>
                                    </p:anim>
                                    <p:anim calcmode="lin" valueType="num">
                                      <p:cBhvr additive="base">
                                        <p:cTn id="162" dur="500" fill="hold"/>
                                        <p:tgtEl>
                                          <p:spTgt spid="106"/>
                                        </p:tgtEl>
                                        <p:attrNameLst>
                                          <p:attrName>ppt_y</p:attrName>
                                        </p:attrNameLst>
                                      </p:cBhvr>
                                      <p:tavLst>
                                        <p:tav tm="0">
                                          <p:val>
                                            <p:strVal val="1+#ppt_h/2"/>
                                          </p:val>
                                        </p:tav>
                                        <p:tav tm="100000">
                                          <p:val>
                                            <p:strVal val="#ppt_y"/>
                                          </p:val>
                                        </p:tav>
                                      </p:tavLst>
                                    </p:anim>
                                  </p:childTnLst>
                                </p:cTn>
                              </p:par>
                              <p:par>
                                <p:cTn id="163" presetID="1" presetClass="mediacall" presetSubtype="0" fill="hold" nodeType="withEffect">
                                  <p:stCondLst>
                                    <p:cond delay="0"/>
                                  </p:stCondLst>
                                  <p:childTnLst>
                                    <p:cmd type="call" cmd="playFrom(0.0)">
                                      <p:cBhvr>
                                        <p:cTn id="164" dur="940" fill="hold"/>
                                        <p:tgtEl>
                                          <p:spTgt spid="106"/>
                                        </p:tgtEl>
                                      </p:cBhvr>
                                    </p:cmd>
                                  </p:childTnLst>
                                </p:cTn>
                              </p:par>
                            </p:childTnLst>
                          </p:cTn>
                        </p:par>
                      </p:childTnLst>
                    </p:cTn>
                  </p:par>
                  <p:par>
                    <p:cTn id="165" fill="hold">
                      <p:stCondLst>
                        <p:cond delay="indefinite"/>
                      </p:stCondLst>
                      <p:childTnLst>
                        <p:par>
                          <p:cTn id="166" fill="hold">
                            <p:stCondLst>
                              <p:cond delay="0"/>
                            </p:stCondLst>
                            <p:childTnLst>
                              <p:par>
                                <p:cTn id="167" presetID="23" presetClass="entr" presetSubtype="16" fill="hold" nodeType="clickEffect">
                                  <p:stCondLst>
                                    <p:cond delay="0"/>
                                  </p:stCondLst>
                                  <p:childTnLst>
                                    <p:set>
                                      <p:cBhvr>
                                        <p:cTn id="168" dur="1" fill="hold">
                                          <p:stCondLst>
                                            <p:cond delay="0"/>
                                          </p:stCondLst>
                                        </p:cTn>
                                        <p:tgtEl>
                                          <p:spTgt spid="107"/>
                                        </p:tgtEl>
                                        <p:attrNameLst>
                                          <p:attrName>style.visibility</p:attrName>
                                        </p:attrNameLst>
                                      </p:cBhvr>
                                      <p:to>
                                        <p:strVal val="visible"/>
                                      </p:to>
                                    </p:set>
                                    <p:anim calcmode="lin" valueType="num">
                                      <p:cBhvr>
                                        <p:cTn id="169" dur="500" fill="hold"/>
                                        <p:tgtEl>
                                          <p:spTgt spid="107"/>
                                        </p:tgtEl>
                                        <p:attrNameLst>
                                          <p:attrName>ppt_w</p:attrName>
                                        </p:attrNameLst>
                                      </p:cBhvr>
                                      <p:tavLst>
                                        <p:tav tm="0">
                                          <p:val>
                                            <p:fltVal val="0"/>
                                          </p:val>
                                        </p:tav>
                                        <p:tav tm="100000">
                                          <p:val>
                                            <p:strVal val="#ppt_w"/>
                                          </p:val>
                                        </p:tav>
                                      </p:tavLst>
                                    </p:anim>
                                    <p:anim calcmode="lin" valueType="num">
                                      <p:cBhvr>
                                        <p:cTn id="170" dur="500" fill="hold"/>
                                        <p:tgtEl>
                                          <p:spTgt spid="107"/>
                                        </p:tgtEl>
                                        <p:attrNameLst>
                                          <p:attrName>ppt_h</p:attrName>
                                        </p:attrNameLst>
                                      </p:cBhvr>
                                      <p:tavLst>
                                        <p:tav tm="0">
                                          <p:val>
                                            <p:fltVal val="0"/>
                                          </p:val>
                                        </p:tav>
                                        <p:tav tm="100000">
                                          <p:val>
                                            <p:strVal val="#ppt_h"/>
                                          </p:val>
                                        </p:tav>
                                      </p:tavLst>
                                    </p:anim>
                                  </p:childTnLst>
                                </p:cTn>
                              </p:par>
                              <p:par>
                                <p:cTn id="171" presetID="2" presetClass="entr" presetSubtype="4" fill="hold" nodeType="withEffect">
                                  <p:stCondLst>
                                    <p:cond delay="0"/>
                                  </p:stCondLst>
                                  <p:childTnLst>
                                    <p:set>
                                      <p:cBhvr>
                                        <p:cTn id="172" dur="1" fill="hold">
                                          <p:stCondLst>
                                            <p:cond delay="0"/>
                                          </p:stCondLst>
                                        </p:cTn>
                                        <p:tgtEl>
                                          <p:spTgt spid="109"/>
                                        </p:tgtEl>
                                        <p:attrNameLst>
                                          <p:attrName>style.visibility</p:attrName>
                                        </p:attrNameLst>
                                      </p:cBhvr>
                                      <p:to>
                                        <p:strVal val="visible"/>
                                      </p:to>
                                    </p:set>
                                    <p:anim calcmode="lin" valueType="num">
                                      <p:cBhvr additive="base">
                                        <p:cTn id="173" dur="500" fill="hold"/>
                                        <p:tgtEl>
                                          <p:spTgt spid="109"/>
                                        </p:tgtEl>
                                        <p:attrNameLst>
                                          <p:attrName>ppt_x</p:attrName>
                                        </p:attrNameLst>
                                      </p:cBhvr>
                                      <p:tavLst>
                                        <p:tav tm="0">
                                          <p:val>
                                            <p:strVal val="#ppt_x"/>
                                          </p:val>
                                        </p:tav>
                                        <p:tav tm="100000">
                                          <p:val>
                                            <p:strVal val="#ppt_x"/>
                                          </p:val>
                                        </p:tav>
                                      </p:tavLst>
                                    </p:anim>
                                    <p:anim calcmode="lin" valueType="num">
                                      <p:cBhvr additive="base">
                                        <p:cTn id="174" dur="500" fill="hold"/>
                                        <p:tgtEl>
                                          <p:spTgt spid="109"/>
                                        </p:tgtEl>
                                        <p:attrNameLst>
                                          <p:attrName>ppt_y</p:attrName>
                                        </p:attrNameLst>
                                      </p:cBhvr>
                                      <p:tavLst>
                                        <p:tav tm="0">
                                          <p:val>
                                            <p:strVal val="1+#ppt_h/2"/>
                                          </p:val>
                                        </p:tav>
                                        <p:tav tm="100000">
                                          <p:val>
                                            <p:strVal val="#ppt_y"/>
                                          </p:val>
                                        </p:tav>
                                      </p:tavLst>
                                    </p:anim>
                                  </p:childTnLst>
                                </p:cTn>
                              </p:par>
                              <p:par>
                                <p:cTn id="175" presetID="1" presetClass="mediacall" presetSubtype="0" fill="hold" nodeType="withEffect">
                                  <p:stCondLst>
                                    <p:cond delay="0"/>
                                  </p:stCondLst>
                                  <p:childTnLst>
                                    <p:cmd type="call" cmd="playFrom(0.0)">
                                      <p:cBhvr>
                                        <p:cTn id="176" dur="600" fill="hold"/>
                                        <p:tgtEl>
                                          <p:spTgt spid="109"/>
                                        </p:tgtEl>
                                      </p:cBhvr>
                                    </p:cmd>
                                  </p:childTnLst>
                                </p:cTn>
                              </p:par>
                              <p:par>
                                <p:cTn id="177" presetID="10" presetClass="entr" presetSubtype="0" fill="hold" grpId="0" nodeType="withEffect">
                                  <p:stCondLst>
                                    <p:cond delay="0"/>
                                  </p:stCondLst>
                                  <p:childTnLst>
                                    <p:set>
                                      <p:cBhvr>
                                        <p:cTn id="178" dur="1" fill="hold">
                                          <p:stCondLst>
                                            <p:cond delay="0"/>
                                          </p:stCondLst>
                                        </p:cTn>
                                        <p:tgtEl>
                                          <p:spTgt spid="138"/>
                                        </p:tgtEl>
                                        <p:attrNameLst>
                                          <p:attrName>style.visibility</p:attrName>
                                        </p:attrNameLst>
                                      </p:cBhvr>
                                      <p:to>
                                        <p:strVal val="visible"/>
                                      </p:to>
                                    </p:set>
                                    <p:animEffect transition="in" filter="fade">
                                      <p:cBhvr>
                                        <p:cTn id="179" dur="25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80" fill="hold" display="0">
                  <p:stCondLst>
                    <p:cond delay="indefinite"/>
                  </p:stCondLst>
                  <p:endCondLst>
                    <p:cond evt="onStopAudio" delay="0">
                      <p:tgtEl>
                        <p:sldTgt/>
                      </p:tgtEl>
                    </p:cond>
                  </p:endCondLst>
                </p:cTn>
                <p:tgtEl>
                  <p:spTgt spid="3"/>
                </p:tgtEl>
              </p:cMediaNode>
            </p:audio>
            <p:audio>
              <p:cMediaNode vol="80000">
                <p:cTn id="181" fill="hold" display="0">
                  <p:stCondLst>
                    <p:cond delay="indefinite"/>
                  </p:stCondLst>
                  <p:endCondLst>
                    <p:cond evt="onStopAudio" delay="0">
                      <p:tgtEl>
                        <p:sldTgt/>
                      </p:tgtEl>
                    </p:cond>
                  </p:endCondLst>
                </p:cTn>
                <p:tgtEl>
                  <p:spTgt spid="91"/>
                </p:tgtEl>
              </p:cMediaNode>
            </p:audio>
            <p:audio>
              <p:cMediaNode vol="80000">
                <p:cTn id="182" fill="hold" display="0">
                  <p:stCondLst>
                    <p:cond delay="indefinite"/>
                  </p:stCondLst>
                  <p:endCondLst>
                    <p:cond evt="onStopAudio" delay="0">
                      <p:tgtEl>
                        <p:sldTgt/>
                      </p:tgtEl>
                    </p:cond>
                  </p:endCondLst>
                </p:cTn>
                <p:tgtEl>
                  <p:spTgt spid="92"/>
                </p:tgtEl>
              </p:cMediaNode>
            </p:audio>
            <p:audio>
              <p:cMediaNode vol="80000">
                <p:cTn id="183" fill="hold" display="0">
                  <p:stCondLst>
                    <p:cond delay="indefinite"/>
                  </p:stCondLst>
                  <p:endCondLst>
                    <p:cond evt="onStopAudio" delay="0">
                      <p:tgtEl>
                        <p:sldTgt/>
                      </p:tgtEl>
                    </p:cond>
                  </p:endCondLst>
                </p:cTn>
                <p:tgtEl>
                  <p:spTgt spid="93"/>
                </p:tgtEl>
              </p:cMediaNode>
            </p:audio>
            <p:audio>
              <p:cMediaNode vol="80000">
                <p:cTn id="184" fill="hold" display="0">
                  <p:stCondLst>
                    <p:cond delay="indefinite"/>
                  </p:stCondLst>
                  <p:endCondLst>
                    <p:cond evt="onStopAudio" delay="0">
                      <p:tgtEl>
                        <p:sldTgt/>
                      </p:tgtEl>
                    </p:cond>
                  </p:endCondLst>
                </p:cTn>
                <p:tgtEl>
                  <p:spTgt spid="94"/>
                </p:tgtEl>
              </p:cMediaNode>
            </p:audio>
            <p:audio>
              <p:cMediaNode vol="80000">
                <p:cTn id="185" fill="hold" display="0">
                  <p:stCondLst>
                    <p:cond delay="indefinite"/>
                  </p:stCondLst>
                  <p:endCondLst>
                    <p:cond evt="onStopAudio" delay="0">
                      <p:tgtEl>
                        <p:sldTgt/>
                      </p:tgtEl>
                    </p:cond>
                  </p:endCondLst>
                </p:cTn>
                <p:tgtEl>
                  <p:spTgt spid="95"/>
                </p:tgtEl>
              </p:cMediaNode>
            </p:audio>
            <p:audio>
              <p:cMediaNode vol="80000">
                <p:cTn id="186" fill="hold" display="0">
                  <p:stCondLst>
                    <p:cond delay="indefinite"/>
                  </p:stCondLst>
                  <p:endCondLst>
                    <p:cond evt="onStopAudio" delay="0">
                      <p:tgtEl>
                        <p:sldTgt/>
                      </p:tgtEl>
                    </p:cond>
                  </p:endCondLst>
                </p:cTn>
                <p:tgtEl>
                  <p:spTgt spid="98"/>
                </p:tgtEl>
              </p:cMediaNode>
            </p:audio>
            <p:audio>
              <p:cMediaNode vol="80000">
                <p:cTn id="187" fill="hold" display="0">
                  <p:stCondLst>
                    <p:cond delay="indefinite"/>
                  </p:stCondLst>
                  <p:endCondLst>
                    <p:cond evt="onStopAudio" delay="0">
                      <p:tgtEl>
                        <p:sldTgt/>
                      </p:tgtEl>
                    </p:cond>
                  </p:endCondLst>
                </p:cTn>
                <p:tgtEl>
                  <p:spTgt spid="102"/>
                </p:tgtEl>
              </p:cMediaNode>
            </p:audio>
            <p:audio>
              <p:cMediaNode vol="80000">
                <p:cTn id="188" fill="hold" display="0">
                  <p:stCondLst>
                    <p:cond delay="indefinite"/>
                  </p:stCondLst>
                  <p:endCondLst>
                    <p:cond evt="onStopAudio" delay="0">
                      <p:tgtEl>
                        <p:sldTgt/>
                      </p:tgtEl>
                    </p:cond>
                  </p:endCondLst>
                </p:cTn>
                <p:tgtEl>
                  <p:spTgt spid="106"/>
                </p:tgtEl>
              </p:cMediaNode>
            </p:audio>
            <p:audio>
              <p:cMediaNode vol="80000">
                <p:cTn id="189" fill="hold" display="0">
                  <p:stCondLst>
                    <p:cond delay="indefinite"/>
                  </p:stCondLst>
                  <p:endCondLst>
                    <p:cond evt="onStopAudio" delay="0">
                      <p:tgtEl>
                        <p:sldTgt/>
                      </p:tgtEl>
                    </p:cond>
                  </p:endCondLst>
                </p:cTn>
                <p:tgtEl>
                  <p:spTgt spid="109"/>
                </p:tgtEl>
              </p:cMediaNode>
            </p:audio>
          </p:childTnLst>
        </p:cTn>
      </p:par>
    </p:tnLst>
    <p:bldLst>
      <p:bldP spid="13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955370DC-33E6-4C55-B695-474470B51291}"/>
              </a:ext>
            </a:extLst>
          </p:cNvPr>
          <p:cNvSpPr>
            <a:spLocks noGrp="1"/>
          </p:cNvSpPr>
          <p:nvPr>
            <p:ph type="ftr" sz="quarter" idx="10"/>
          </p:nvPr>
        </p:nvSpPr>
        <p:spPr/>
        <p:txBody>
          <a:bodyPr/>
          <a:lstStyle/>
          <a:p>
            <a:fld id="{B96F4E83-97C6-49E4-80AD-722C32EB5786}" type="slidenum">
              <a:rPr lang="en-US" smtClean="0">
                <a:latin typeface="Calibri" panose="020F0502020204030204" pitchFamily="34" charset="0"/>
              </a:rPr>
              <a:pPr/>
              <a:t>4</a:t>
            </a:fld>
            <a:r>
              <a:rPr lang="en-US" dirty="0">
                <a:latin typeface="Calibri" panose="020F0502020204030204" pitchFamily="34" charset="0"/>
              </a:rPr>
              <a:t>  |  © ESLKidStuff.com</a:t>
            </a:r>
          </a:p>
        </p:txBody>
      </p:sp>
      <p:grpSp>
        <p:nvGrpSpPr>
          <p:cNvPr id="217" name="Group 216">
            <a:extLst>
              <a:ext uri="{FF2B5EF4-FFF2-40B4-BE49-F238E27FC236}">
                <a16:creationId xmlns:a16="http://schemas.microsoft.com/office/drawing/2014/main" id="{0F105112-3F64-4565-AA7E-A56C3E869889}"/>
              </a:ext>
            </a:extLst>
          </p:cNvPr>
          <p:cNvGrpSpPr/>
          <p:nvPr/>
        </p:nvGrpSpPr>
        <p:grpSpPr>
          <a:xfrm>
            <a:off x="7264747" y="0"/>
            <a:ext cx="1879253" cy="5143500"/>
            <a:chOff x="8777197" y="0"/>
            <a:chExt cx="1879253" cy="5143500"/>
          </a:xfrm>
        </p:grpSpPr>
        <p:sp>
          <p:nvSpPr>
            <p:cNvPr id="218" name="side panel dark rectangle">
              <a:extLst>
                <a:ext uri="{FF2B5EF4-FFF2-40B4-BE49-F238E27FC236}">
                  <a16:creationId xmlns:a16="http://schemas.microsoft.com/office/drawing/2014/main" id="{800423C8-C58A-4B11-80E5-A1EA5D0F9B53}"/>
                </a:ext>
              </a:extLst>
            </p:cNvPr>
            <p:cNvSpPr/>
            <p:nvPr/>
          </p:nvSpPr>
          <p:spPr>
            <a:xfrm>
              <a:off x="8777197" y="0"/>
              <a:ext cx="367211" cy="5143500"/>
            </a:xfrm>
            <a:prstGeom prst="rect">
              <a:avLst/>
            </a:prstGeom>
            <a:solidFill>
              <a:srgbClr val="EAB2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cs typeface="+mn-cs"/>
              </a:endParaRPr>
            </a:p>
          </p:txBody>
        </p:sp>
        <p:sp>
          <p:nvSpPr>
            <p:cNvPr id="219" name="side panel light rectangle">
              <a:extLst>
                <a:ext uri="{FF2B5EF4-FFF2-40B4-BE49-F238E27FC236}">
                  <a16:creationId xmlns:a16="http://schemas.microsoft.com/office/drawing/2014/main" id="{9890BE13-D6AD-4146-A668-9786394C9712}"/>
                </a:ext>
              </a:extLst>
            </p:cNvPr>
            <p:cNvSpPr/>
            <p:nvPr/>
          </p:nvSpPr>
          <p:spPr>
            <a:xfrm>
              <a:off x="9149867" y="0"/>
              <a:ext cx="1506583" cy="5143500"/>
            </a:xfrm>
            <a:prstGeom prst="rect">
              <a:avLst/>
            </a:prstGeom>
            <a:solidFill>
              <a:schemeClr val="tx2">
                <a:lumMod val="40000"/>
                <a:lumOff val="60000"/>
              </a:scheme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cs typeface="+mn-cs"/>
              </a:endParaRPr>
            </a:p>
          </p:txBody>
        </p:sp>
        <p:sp>
          <p:nvSpPr>
            <p:cNvPr id="220" name="side panel textbox">
              <a:extLst>
                <a:ext uri="{FF2B5EF4-FFF2-40B4-BE49-F238E27FC236}">
                  <a16:creationId xmlns:a16="http://schemas.microsoft.com/office/drawing/2014/main" id="{23DDC1A2-FCCC-4906-88B6-95F12BCB5915}"/>
                </a:ext>
              </a:extLst>
            </p:cNvPr>
            <p:cNvSpPr txBox="1"/>
            <p:nvPr/>
          </p:nvSpPr>
          <p:spPr>
            <a:xfrm>
              <a:off x="9183300" y="27074"/>
              <a:ext cx="1450860" cy="3612134"/>
            </a:xfrm>
            <a:prstGeom prst="rect">
              <a:avLst/>
            </a:prstGeom>
            <a:noFill/>
          </p:spPr>
          <p:txBody>
            <a:bodyPr wrap="square" lIns="36000" tIns="36000" rIns="36000" bIns="3600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ysClr val="windowText" lastClr="000000"/>
                  </a:solidFill>
                  <a:effectLst/>
                  <a:uLnTx/>
                  <a:uFillTx/>
                  <a:latin typeface="Calibri" panose="020F0502020204030204" pitchFamily="34" charset="0"/>
                </a:rPr>
                <a:t>Alphabet letter introduction</a:t>
              </a:r>
            </a:p>
            <a:p>
              <a:pPr lvl="0">
                <a:buClrTx/>
                <a:defRPr/>
              </a:pPr>
              <a:r>
                <a:rPr lang="en-US" sz="1000" dirty="0">
                  <a:solidFill>
                    <a:sysClr val="windowText" lastClr="000000"/>
                  </a:solidFill>
                  <a:latin typeface="Calibri" panose="020F0502020204030204" pitchFamily="34" charset="0"/>
                </a:rPr>
                <a:t>Press space to get started.</a:t>
              </a:r>
            </a:p>
            <a:p>
              <a:pPr lvl="0">
                <a:buClrTx/>
                <a:defRPr/>
              </a:pPr>
              <a:endParaRPr lang="en-US" sz="1000" dirty="0">
                <a:solidFill>
                  <a:sysClr val="windowText" lastClr="000000"/>
                </a:solidFill>
                <a:latin typeface="Calibri" panose="020F0502020204030204" pitchFamily="34" charset="0"/>
              </a:endParaRPr>
            </a:p>
            <a:p>
              <a:pPr lvl="0">
                <a:buClrTx/>
                <a:defRPr/>
              </a:pPr>
              <a:r>
                <a:rPr lang="en-US" sz="1000" dirty="0">
                  <a:solidFill>
                    <a:sysClr val="windowText" lastClr="000000"/>
                  </a:solidFill>
                  <a:latin typeface="Calibri" panose="020F0502020204030204" pitchFamily="34" charset="0"/>
                </a:rPr>
                <a:t>1. Bring everyone's attention to the first letter on this slide and chorus the letter.</a:t>
              </a:r>
            </a:p>
            <a:p>
              <a:pPr lvl="0">
                <a:buClrTx/>
                <a:defRPr/>
              </a:pPr>
              <a:r>
                <a:rPr lang="en-US" sz="1000" dirty="0">
                  <a:solidFill>
                    <a:srgbClr val="FF0000"/>
                  </a:solidFill>
                  <a:latin typeface="Calibri" panose="020F0502020204030204" pitchFamily="34" charset="0"/>
                </a:rPr>
                <a:t>[ Press space ]</a:t>
              </a:r>
            </a:p>
            <a:p>
              <a:pPr lvl="0">
                <a:buClrTx/>
                <a:defRPr/>
              </a:pPr>
              <a:r>
                <a:rPr lang="en-US" sz="1000" dirty="0">
                  <a:solidFill>
                    <a:sysClr val="windowText" lastClr="000000"/>
                  </a:solidFill>
                  <a:latin typeface="Calibri" panose="020F0502020204030204" pitchFamily="34" charset="0"/>
                </a:rPr>
                <a:t>2. Say “is for ...“ – elicit the sound.</a:t>
              </a:r>
            </a:p>
            <a:p>
              <a:pPr lvl="0">
                <a:buClrTx/>
                <a:defRPr/>
              </a:pPr>
              <a:r>
                <a:rPr lang="en-US" sz="1000" dirty="0">
                  <a:solidFill>
                    <a:srgbClr val="FF0000"/>
                  </a:solidFill>
                  <a:latin typeface="Calibri" panose="020F0502020204030204" pitchFamily="34" charset="0"/>
                </a:rPr>
                <a:t>[ Press space - audio ]</a:t>
              </a:r>
            </a:p>
            <a:p>
              <a:pPr lvl="0">
                <a:buClrTx/>
                <a:defRPr/>
              </a:pPr>
              <a:r>
                <a:rPr lang="en-US" sz="1000" dirty="0">
                  <a:solidFill>
                    <a:sysClr val="windowText" lastClr="000000"/>
                  </a:solidFill>
                  <a:latin typeface="Calibri" panose="020F0502020204030204" pitchFamily="34" charset="0"/>
                </a:rPr>
                <a:t>3. Check it is correct.</a:t>
              </a:r>
            </a:p>
            <a:p>
              <a:pPr lvl="0">
                <a:buClrTx/>
                <a:defRPr/>
              </a:pPr>
              <a:r>
                <a:rPr lang="en-US" sz="1000" dirty="0">
                  <a:solidFill>
                    <a:srgbClr val="FF0000"/>
                  </a:solidFill>
                  <a:latin typeface="Calibri" panose="020F0502020204030204" pitchFamily="34" charset="0"/>
                </a:rPr>
                <a:t>[ Press space ]</a:t>
              </a:r>
            </a:p>
            <a:p>
              <a:pPr lvl="0">
                <a:buClrTx/>
                <a:defRPr/>
              </a:pPr>
              <a:r>
                <a:rPr lang="en-US" sz="1000" dirty="0">
                  <a:solidFill>
                    <a:sysClr val="windowText" lastClr="000000"/>
                  </a:solidFill>
                  <a:latin typeface="Calibri" panose="020F0502020204030204" pitchFamily="34" charset="0"/>
                </a:rPr>
                <a:t>4. Say “is for ...“ – elicit the word.</a:t>
              </a:r>
            </a:p>
            <a:p>
              <a:pPr lvl="0">
                <a:buClrTx/>
                <a:defRPr/>
              </a:pPr>
              <a:r>
                <a:rPr lang="en-US" sz="1000" dirty="0">
                  <a:solidFill>
                    <a:srgbClr val="FF0000"/>
                  </a:solidFill>
                  <a:latin typeface="Calibri" panose="020F0502020204030204" pitchFamily="34" charset="0"/>
                </a:rPr>
                <a:t>[ Press space – audio ]</a:t>
              </a:r>
            </a:p>
            <a:p>
              <a:pPr lvl="0">
                <a:buClrTx/>
                <a:defRPr/>
              </a:pPr>
              <a:r>
                <a:rPr lang="en-US" sz="1000" dirty="0">
                  <a:solidFill>
                    <a:sysClr val="windowText" lastClr="000000"/>
                  </a:solidFill>
                  <a:latin typeface="Calibri" panose="020F0502020204030204" pitchFamily="34" charset="0"/>
                </a:rPr>
                <a:t>5. The picture is revealed.</a:t>
              </a:r>
            </a:p>
            <a:p>
              <a:pPr lvl="0">
                <a:buClrTx/>
                <a:defRPr/>
              </a:pPr>
              <a:r>
                <a:rPr lang="en-US" sz="1000" dirty="0">
                  <a:solidFill>
                    <a:srgbClr val="FF0000"/>
                  </a:solidFill>
                  <a:latin typeface="Calibri" panose="020F0502020204030204" pitchFamily="34" charset="0"/>
                </a:rPr>
                <a:t>[ Press space – next letter ]</a:t>
              </a:r>
            </a:p>
            <a:p>
              <a:pPr lvl="0">
                <a:buClrTx/>
                <a:defRPr/>
              </a:pPr>
              <a:endParaRPr lang="en-US" sz="1000" dirty="0">
                <a:solidFill>
                  <a:srgbClr val="FF0000"/>
                </a:solidFill>
                <a:latin typeface="Calibri" panose="020F0502020204030204" pitchFamily="34" charset="0"/>
              </a:endParaRPr>
            </a:p>
            <a:p>
              <a:pPr lvl="0">
                <a:buClrTx/>
                <a:defRPr/>
              </a:pPr>
              <a:r>
                <a:rPr lang="en-US" sz="1000" dirty="0">
                  <a:latin typeface="Calibri" panose="020F0502020204030204" pitchFamily="34" charset="0"/>
                </a:rPr>
                <a:t>Continue for all the letters.</a:t>
              </a:r>
            </a:p>
          </p:txBody>
        </p:sp>
        <p:grpSp>
          <p:nvGrpSpPr>
            <p:cNvPr id="221" name="teacher icon group">
              <a:extLst>
                <a:ext uri="{FF2B5EF4-FFF2-40B4-BE49-F238E27FC236}">
                  <a16:creationId xmlns:a16="http://schemas.microsoft.com/office/drawing/2014/main" id="{0DD93B78-EBF7-4364-B7BC-D1C0CDDF6E80}"/>
                </a:ext>
              </a:extLst>
            </p:cNvPr>
            <p:cNvGrpSpPr/>
            <p:nvPr/>
          </p:nvGrpSpPr>
          <p:grpSpPr>
            <a:xfrm>
              <a:off x="8810640" y="151620"/>
              <a:ext cx="296181" cy="296181"/>
              <a:chOff x="8810640" y="62245"/>
              <a:chExt cx="296181" cy="296181"/>
            </a:xfrm>
          </p:grpSpPr>
          <p:sp>
            <p:nvSpPr>
              <p:cNvPr id="222" name="icon circle">
                <a:extLst>
                  <a:ext uri="{FF2B5EF4-FFF2-40B4-BE49-F238E27FC236}">
                    <a16:creationId xmlns:a16="http://schemas.microsoft.com/office/drawing/2014/main" id="{671B8E26-C761-47A3-92E0-4175DE1E4E98}"/>
                  </a:ext>
                </a:extLst>
              </p:cNvPr>
              <p:cNvSpPr/>
              <p:nvPr/>
            </p:nvSpPr>
            <p:spPr>
              <a:xfrm>
                <a:off x="8810640" y="62245"/>
                <a:ext cx="296181" cy="296181"/>
              </a:xfrm>
              <a:prstGeom prst="ellipse">
                <a:avLst/>
              </a:prstGeom>
              <a:solidFill>
                <a:srgbClr val="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cs typeface="+mn-cs"/>
                </a:endParaRPr>
              </a:p>
            </p:txBody>
          </p:sp>
          <p:grpSp>
            <p:nvGrpSpPr>
              <p:cNvPr id="223" name="teacher icon">
                <a:extLst>
                  <a:ext uri="{FF2B5EF4-FFF2-40B4-BE49-F238E27FC236}">
                    <a16:creationId xmlns:a16="http://schemas.microsoft.com/office/drawing/2014/main" id="{9868743B-2CCC-4E7E-84ED-CE809386DC6A}"/>
                  </a:ext>
                </a:extLst>
              </p:cNvPr>
              <p:cNvGrpSpPr/>
              <p:nvPr/>
            </p:nvGrpSpPr>
            <p:grpSpPr>
              <a:xfrm>
                <a:off x="8864754" y="93114"/>
                <a:ext cx="193866" cy="206740"/>
                <a:chOff x="2542389" y="2767092"/>
                <a:chExt cx="480536" cy="512445"/>
              </a:xfrm>
            </p:grpSpPr>
            <p:sp>
              <p:nvSpPr>
                <p:cNvPr id="224" name="Google Shape;1395;p49">
                  <a:extLst>
                    <a:ext uri="{FF2B5EF4-FFF2-40B4-BE49-F238E27FC236}">
                      <a16:creationId xmlns:a16="http://schemas.microsoft.com/office/drawing/2014/main" id="{51C244BF-2D00-46DD-899A-FAC6FDEA5041}"/>
                    </a:ext>
                  </a:extLst>
                </p:cNvPr>
                <p:cNvSpPr/>
                <p:nvPr/>
              </p:nvSpPr>
              <p:spPr>
                <a:xfrm>
                  <a:off x="2542404" y="3111342"/>
                  <a:ext cx="480521" cy="168194"/>
                </a:xfrm>
                <a:custGeom>
                  <a:avLst/>
                  <a:gdLst/>
                  <a:ahLst/>
                  <a:cxnLst/>
                  <a:rect l="l" t="t" r="r" b="b"/>
                  <a:pathLst>
                    <a:path w="24324" h="8514" extrusionOk="0">
                      <a:moveTo>
                        <a:pt x="6892" y="0"/>
                      </a:moveTo>
                      <a:cubicBezTo>
                        <a:pt x="6867" y="0"/>
                        <a:pt x="6842" y="3"/>
                        <a:pt x="6818" y="7"/>
                      </a:cubicBezTo>
                      <a:lnTo>
                        <a:pt x="2979" y="727"/>
                      </a:lnTo>
                      <a:cubicBezTo>
                        <a:pt x="1024" y="1274"/>
                        <a:pt x="1" y="3201"/>
                        <a:pt x="1" y="4822"/>
                      </a:cubicBezTo>
                      <a:lnTo>
                        <a:pt x="1" y="7044"/>
                      </a:lnTo>
                      <a:cubicBezTo>
                        <a:pt x="1" y="7855"/>
                        <a:pt x="727" y="8514"/>
                        <a:pt x="1622" y="8514"/>
                      </a:cubicBezTo>
                      <a:lnTo>
                        <a:pt x="22702" y="8514"/>
                      </a:lnTo>
                      <a:cubicBezTo>
                        <a:pt x="23597" y="8514"/>
                        <a:pt x="24324" y="7855"/>
                        <a:pt x="24324" y="7044"/>
                      </a:cubicBezTo>
                      <a:lnTo>
                        <a:pt x="24324" y="4822"/>
                      </a:lnTo>
                      <a:cubicBezTo>
                        <a:pt x="24324" y="3201"/>
                        <a:pt x="23300" y="1274"/>
                        <a:pt x="21310" y="718"/>
                      </a:cubicBezTo>
                      <a:lnTo>
                        <a:pt x="17506" y="7"/>
                      </a:lnTo>
                      <a:cubicBezTo>
                        <a:pt x="17481" y="3"/>
                        <a:pt x="17457" y="0"/>
                        <a:pt x="17432"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25" name="Google Shape;1396;p49">
                  <a:extLst>
                    <a:ext uri="{FF2B5EF4-FFF2-40B4-BE49-F238E27FC236}">
                      <a16:creationId xmlns:a16="http://schemas.microsoft.com/office/drawing/2014/main" id="{C7A3F19A-117B-42CF-83DD-60499014181F}"/>
                    </a:ext>
                  </a:extLst>
                </p:cNvPr>
                <p:cNvSpPr/>
                <p:nvPr/>
              </p:nvSpPr>
              <p:spPr>
                <a:xfrm>
                  <a:off x="2743826" y="3183409"/>
                  <a:ext cx="77657" cy="96128"/>
                </a:xfrm>
                <a:custGeom>
                  <a:avLst/>
                  <a:gdLst/>
                  <a:ahLst/>
                  <a:cxnLst/>
                  <a:rect l="l" t="t" r="r" b="b"/>
                  <a:pathLst>
                    <a:path w="3931" h="4866" extrusionOk="0">
                      <a:moveTo>
                        <a:pt x="1155" y="1"/>
                      </a:moveTo>
                      <a:cubicBezTo>
                        <a:pt x="956" y="1"/>
                        <a:pt x="787" y="145"/>
                        <a:pt x="755" y="340"/>
                      </a:cubicBezTo>
                      <a:lnTo>
                        <a:pt x="0" y="4866"/>
                      </a:lnTo>
                      <a:lnTo>
                        <a:pt x="3930" y="4866"/>
                      </a:lnTo>
                      <a:lnTo>
                        <a:pt x="3176" y="340"/>
                      </a:lnTo>
                      <a:cubicBezTo>
                        <a:pt x="3144" y="145"/>
                        <a:pt x="2975" y="1"/>
                        <a:pt x="2776" y="1"/>
                      </a:cubicBez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26" name="Google Shape;1397;p49">
                  <a:extLst>
                    <a:ext uri="{FF2B5EF4-FFF2-40B4-BE49-F238E27FC236}">
                      <a16:creationId xmlns:a16="http://schemas.microsoft.com/office/drawing/2014/main" id="{BC4071F1-A4CD-4532-BE63-A73BC16884B1}"/>
                    </a:ext>
                  </a:extLst>
                </p:cNvPr>
                <p:cNvSpPr/>
                <p:nvPr/>
              </p:nvSpPr>
              <p:spPr>
                <a:xfrm>
                  <a:off x="2761289" y="3183409"/>
                  <a:ext cx="53437" cy="55531"/>
                </a:xfrm>
                <a:custGeom>
                  <a:avLst/>
                  <a:gdLst/>
                  <a:ahLst/>
                  <a:cxnLst/>
                  <a:rect l="l" t="t" r="r" b="b"/>
                  <a:pathLst>
                    <a:path w="2705" h="2811" extrusionOk="0">
                      <a:moveTo>
                        <a:pt x="271" y="1"/>
                      </a:moveTo>
                      <a:cubicBezTo>
                        <a:pt x="171" y="1"/>
                        <a:pt x="75" y="39"/>
                        <a:pt x="0" y="107"/>
                      </a:cubicBezTo>
                      <a:lnTo>
                        <a:pt x="2704" y="2811"/>
                      </a:lnTo>
                      <a:lnTo>
                        <a:pt x="2475" y="1434"/>
                      </a:lnTo>
                      <a:lnTo>
                        <a:pt x="1042" y="1"/>
                      </a:ln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27" name="Google Shape;1398;p49">
                  <a:extLst>
                    <a:ext uri="{FF2B5EF4-FFF2-40B4-BE49-F238E27FC236}">
                      <a16:creationId xmlns:a16="http://schemas.microsoft.com/office/drawing/2014/main" id="{BCE0CDEE-2B27-4E9D-855F-70E6FC353449}"/>
                    </a:ext>
                  </a:extLst>
                </p:cNvPr>
                <p:cNvSpPr/>
                <p:nvPr/>
              </p:nvSpPr>
              <p:spPr>
                <a:xfrm>
                  <a:off x="2750582" y="3135523"/>
                  <a:ext cx="64105" cy="63927"/>
                </a:xfrm>
                <a:custGeom>
                  <a:avLst/>
                  <a:gdLst/>
                  <a:ahLst/>
                  <a:cxnLst/>
                  <a:rect l="l" t="t" r="r" b="b"/>
                  <a:pathLst>
                    <a:path w="3245" h="3236" extrusionOk="0">
                      <a:moveTo>
                        <a:pt x="811" y="1"/>
                      </a:moveTo>
                      <a:cubicBezTo>
                        <a:pt x="658" y="1"/>
                        <a:pt x="517" y="87"/>
                        <a:pt x="449" y="225"/>
                      </a:cubicBezTo>
                      <a:lnTo>
                        <a:pt x="43" y="1036"/>
                      </a:lnTo>
                      <a:cubicBezTo>
                        <a:pt x="14" y="1092"/>
                        <a:pt x="0" y="1155"/>
                        <a:pt x="0" y="1219"/>
                      </a:cubicBezTo>
                      <a:lnTo>
                        <a:pt x="3" y="2020"/>
                      </a:lnTo>
                      <a:cubicBezTo>
                        <a:pt x="5" y="2691"/>
                        <a:pt x="548" y="3234"/>
                        <a:pt x="1219" y="3236"/>
                      </a:cubicBezTo>
                      <a:lnTo>
                        <a:pt x="2029" y="3236"/>
                      </a:lnTo>
                      <a:cubicBezTo>
                        <a:pt x="2700" y="3234"/>
                        <a:pt x="3245" y="2690"/>
                        <a:pt x="3245" y="2018"/>
                      </a:cubicBezTo>
                      <a:lnTo>
                        <a:pt x="3244" y="405"/>
                      </a:lnTo>
                      <a:cubicBezTo>
                        <a:pt x="3244" y="183"/>
                        <a:pt x="3062" y="1"/>
                        <a:pt x="2838" y="1"/>
                      </a:cubicBez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28" name="Google Shape;1399;p49">
                  <a:extLst>
                    <a:ext uri="{FF2B5EF4-FFF2-40B4-BE49-F238E27FC236}">
                      <a16:creationId xmlns:a16="http://schemas.microsoft.com/office/drawing/2014/main" id="{D4564091-068D-4EA3-9F1F-186E0DC09DBA}"/>
                    </a:ext>
                  </a:extLst>
                </p:cNvPr>
                <p:cNvSpPr/>
                <p:nvPr/>
              </p:nvSpPr>
              <p:spPr>
                <a:xfrm>
                  <a:off x="2671779" y="3071299"/>
                  <a:ext cx="118826" cy="131667"/>
                </a:xfrm>
                <a:custGeom>
                  <a:avLst/>
                  <a:gdLst/>
                  <a:ahLst/>
                  <a:cxnLst/>
                  <a:rect l="l" t="t" r="r" b="b"/>
                  <a:pathLst>
                    <a:path w="6015" h="6665" extrusionOk="0">
                      <a:moveTo>
                        <a:pt x="1964" y="0"/>
                      </a:moveTo>
                      <a:cubicBezTo>
                        <a:pt x="1840" y="0"/>
                        <a:pt x="1718" y="57"/>
                        <a:pt x="1640" y="162"/>
                      </a:cubicBezTo>
                      <a:lnTo>
                        <a:pt x="108" y="2188"/>
                      </a:lnTo>
                      <a:cubicBezTo>
                        <a:pt x="4" y="2327"/>
                        <a:pt x="0" y="2517"/>
                        <a:pt x="97" y="2661"/>
                      </a:cubicBezTo>
                      <a:lnTo>
                        <a:pt x="2569" y="6308"/>
                      </a:lnTo>
                      <a:cubicBezTo>
                        <a:pt x="2704" y="6508"/>
                        <a:pt x="2922" y="6637"/>
                        <a:pt x="3163" y="6660"/>
                      </a:cubicBezTo>
                      <a:cubicBezTo>
                        <a:pt x="3188" y="6663"/>
                        <a:pt x="3215" y="6664"/>
                        <a:pt x="3240" y="6664"/>
                      </a:cubicBezTo>
                      <a:cubicBezTo>
                        <a:pt x="3456" y="6664"/>
                        <a:pt x="3661" y="6578"/>
                        <a:pt x="3813" y="6428"/>
                      </a:cubicBezTo>
                      <a:cubicBezTo>
                        <a:pt x="3823" y="6416"/>
                        <a:pt x="3833" y="6405"/>
                        <a:pt x="3842" y="6394"/>
                      </a:cubicBezTo>
                      <a:lnTo>
                        <a:pt x="5522" y="4309"/>
                      </a:lnTo>
                      <a:cubicBezTo>
                        <a:pt x="5541" y="4287"/>
                        <a:pt x="5556" y="4261"/>
                        <a:pt x="5570" y="4236"/>
                      </a:cubicBezTo>
                      <a:lnTo>
                        <a:pt x="5973" y="3434"/>
                      </a:lnTo>
                      <a:cubicBezTo>
                        <a:pt x="6001" y="3377"/>
                        <a:pt x="6015" y="3315"/>
                        <a:pt x="6015" y="3252"/>
                      </a:cubicBezTo>
                      <a:lnTo>
                        <a:pt x="6015" y="2441"/>
                      </a:lnTo>
                      <a:cubicBezTo>
                        <a:pt x="6015" y="2293"/>
                        <a:pt x="5936" y="2158"/>
                        <a:pt x="5807" y="2086"/>
                      </a:cubicBezTo>
                      <a:lnTo>
                        <a:pt x="2161" y="52"/>
                      </a:lnTo>
                      <a:cubicBezTo>
                        <a:pt x="2099" y="17"/>
                        <a:pt x="2031" y="0"/>
                        <a:pt x="1964" y="0"/>
                      </a:cubicBezTo>
                      <a:close/>
                    </a:path>
                  </a:pathLst>
                </a:custGeom>
                <a:solidFill>
                  <a:srgbClr val="FFAC5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29" name="Google Shape;1400;p49">
                  <a:extLst>
                    <a:ext uri="{FF2B5EF4-FFF2-40B4-BE49-F238E27FC236}">
                      <a16:creationId xmlns:a16="http://schemas.microsoft.com/office/drawing/2014/main" id="{FAC206AB-14E5-433D-B43B-D2990F0E6791}"/>
                    </a:ext>
                  </a:extLst>
                </p:cNvPr>
                <p:cNvSpPr/>
                <p:nvPr/>
              </p:nvSpPr>
              <p:spPr>
                <a:xfrm>
                  <a:off x="2774584" y="3071299"/>
                  <a:ext cx="118846" cy="131667"/>
                </a:xfrm>
                <a:custGeom>
                  <a:avLst/>
                  <a:gdLst/>
                  <a:ahLst/>
                  <a:cxnLst/>
                  <a:rect l="l" t="t" r="r" b="b"/>
                  <a:pathLst>
                    <a:path w="6016" h="6665" extrusionOk="0">
                      <a:moveTo>
                        <a:pt x="4051" y="0"/>
                      </a:moveTo>
                      <a:cubicBezTo>
                        <a:pt x="3984" y="0"/>
                        <a:pt x="3916" y="17"/>
                        <a:pt x="3854" y="52"/>
                      </a:cubicBezTo>
                      <a:lnTo>
                        <a:pt x="208" y="2086"/>
                      </a:lnTo>
                      <a:cubicBezTo>
                        <a:pt x="80" y="2158"/>
                        <a:pt x="0" y="2295"/>
                        <a:pt x="0" y="2441"/>
                      </a:cubicBezTo>
                      <a:lnTo>
                        <a:pt x="0" y="3252"/>
                      </a:lnTo>
                      <a:cubicBezTo>
                        <a:pt x="0" y="3315"/>
                        <a:pt x="16" y="3377"/>
                        <a:pt x="44" y="3434"/>
                      </a:cubicBezTo>
                      <a:lnTo>
                        <a:pt x="446" y="4236"/>
                      </a:lnTo>
                      <a:cubicBezTo>
                        <a:pt x="459" y="4261"/>
                        <a:pt x="475" y="4287"/>
                        <a:pt x="493" y="4309"/>
                      </a:cubicBezTo>
                      <a:lnTo>
                        <a:pt x="2174" y="6394"/>
                      </a:lnTo>
                      <a:cubicBezTo>
                        <a:pt x="2182" y="6405"/>
                        <a:pt x="2192" y="6416"/>
                        <a:pt x="2203" y="6428"/>
                      </a:cubicBezTo>
                      <a:cubicBezTo>
                        <a:pt x="2354" y="6578"/>
                        <a:pt x="2561" y="6664"/>
                        <a:pt x="2775" y="6664"/>
                      </a:cubicBezTo>
                      <a:cubicBezTo>
                        <a:pt x="2800" y="6664"/>
                        <a:pt x="2827" y="6663"/>
                        <a:pt x="2852" y="6660"/>
                      </a:cubicBezTo>
                      <a:cubicBezTo>
                        <a:pt x="3093" y="6637"/>
                        <a:pt x="3311" y="6508"/>
                        <a:pt x="3446" y="6308"/>
                      </a:cubicBezTo>
                      <a:lnTo>
                        <a:pt x="5918" y="2661"/>
                      </a:lnTo>
                      <a:cubicBezTo>
                        <a:pt x="6015" y="2517"/>
                        <a:pt x="6011" y="2327"/>
                        <a:pt x="5905" y="2188"/>
                      </a:cubicBezTo>
                      <a:lnTo>
                        <a:pt x="4375" y="162"/>
                      </a:lnTo>
                      <a:cubicBezTo>
                        <a:pt x="4296" y="57"/>
                        <a:pt x="4175" y="0"/>
                        <a:pt x="4051" y="0"/>
                      </a:cubicBezTo>
                      <a:close/>
                    </a:path>
                  </a:pathLst>
                </a:custGeom>
                <a:solidFill>
                  <a:srgbClr val="FFAC5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30" name="Google Shape;1401;p49">
                  <a:extLst>
                    <a:ext uri="{FF2B5EF4-FFF2-40B4-BE49-F238E27FC236}">
                      <a16:creationId xmlns:a16="http://schemas.microsoft.com/office/drawing/2014/main" id="{F69E0F2B-E14A-484B-9617-D39ABCE0976D}"/>
                    </a:ext>
                  </a:extLst>
                </p:cNvPr>
                <p:cNvSpPr/>
                <p:nvPr/>
              </p:nvSpPr>
              <p:spPr>
                <a:xfrm>
                  <a:off x="2662455" y="2896744"/>
                  <a:ext cx="240280" cy="222797"/>
                </a:xfrm>
                <a:custGeom>
                  <a:avLst/>
                  <a:gdLst/>
                  <a:ahLst/>
                  <a:cxnLst/>
                  <a:rect l="l" t="t" r="r" b="b"/>
                  <a:pathLst>
                    <a:path w="12163" h="11278" extrusionOk="0">
                      <a:moveTo>
                        <a:pt x="7211" y="1"/>
                      </a:moveTo>
                      <a:cubicBezTo>
                        <a:pt x="5948" y="1"/>
                        <a:pt x="4359" y="83"/>
                        <a:pt x="2433" y="331"/>
                      </a:cubicBezTo>
                      <a:lnTo>
                        <a:pt x="0" y="1142"/>
                      </a:lnTo>
                      <a:lnTo>
                        <a:pt x="0" y="3980"/>
                      </a:lnTo>
                      <a:cubicBezTo>
                        <a:pt x="0" y="8010"/>
                        <a:pt x="2723" y="11277"/>
                        <a:pt x="6082" y="11277"/>
                      </a:cubicBezTo>
                      <a:cubicBezTo>
                        <a:pt x="9440" y="11277"/>
                        <a:pt x="12163" y="8010"/>
                        <a:pt x="12163" y="3980"/>
                      </a:cubicBezTo>
                      <a:lnTo>
                        <a:pt x="12163" y="1142"/>
                      </a:lnTo>
                      <a:cubicBezTo>
                        <a:pt x="12127" y="1181"/>
                        <a:pt x="12071" y="1194"/>
                        <a:pt x="12011" y="1194"/>
                      </a:cubicBezTo>
                      <a:cubicBezTo>
                        <a:pt x="11891" y="1194"/>
                        <a:pt x="11759" y="1142"/>
                        <a:pt x="11759" y="1142"/>
                      </a:cubicBezTo>
                      <a:lnTo>
                        <a:pt x="11757" y="1142"/>
                      </a:lnTo>
                      <a:lnTo>
                        <a:pt x="10958" y="331"/>
                      </a:lnTo>
                      <a:cubicBezTo>
                        <a:pt x="10958" y="331"/>
                        <a:pt x="9736" y="1"/>
                        <a:pt x="7211" y="1"/>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31" name="Google Shape;1402;p49">
                  <a:extLst>
                    <a:ext uri="{FF2B5EF4-FFF2-40B4-BE49-F238E27FC236}">
                      <a16:creationId xmlns:a16="http://schemas.microsoft.com/office/drawing/2014/main" id="{008544F2-B938-406D-8F08-4FCE12A1457D}"/>
                    </a:ext>
                  </a:extLst>
                </p:cNvPr>
                <p:cNvSpPr/>
                <p:nvPr/>
              </p:nvSpPr>
              <p:spPr>
                <a:xfrm>
                  <a:off x="2699832" y="2943326"/>
                  <a:ext cx="66594" cy="64085"/>
                </a:xfrm>
                <a:custGeom>
                  <a:avLst/>
                  <a:gdLst/>
                  <a:ahLst/>
                  <a:cxnLst/>
                  <a:rect l="l" t="t" r="r" b="b"/>
                  <a:pathLst>
                    <a:path w="3371" h="3244" extrusionOk="0">
                      <a:moveTo>
                        <a:pt x="1749" y="0"/>
                      </a:moveTo>
                      <a:cubicBezTo>
                        <a:pt x="1093" y="0"/>
                        <a:pt x="501" y="396"/>
                        <a:pt x="251" y="1001"/>
                      </a:cubicBezTo>
                      <a:cubicBezTo>
                        <a:pt x="0" y="1608"/>
                        <a:pt x="138" y="2305"/>
                        <a:pt x="603" y="2769"/>
                      </a:cubicBezTo>
                      <a:cubicBezTo>
                        <a:pt x="912" y="3079"/>
                        <a:pt x="1327" y="3244"/>
                        <a:pt x="1749" y="3244"/>
                      </a:cubicBezTo>
                      <a:cubicBezTo>
                        <a:pt x="1958" y="3244"/>
                        <a:pt x="2169" y="3203"/>
                        <a:pt x="2369" y="3120"/>
                      </a:cubicBezTo>
                      <a:cubicBezTo>
                        <a:pt x="2976"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32" name="Google Shape;1403;p49">
                  <a:extLst>
                    <a:ext uri="{FF2B5EF4-FFF2-40B4-BE49-F238E27FC236}">
                      <a16:creationId xmlns:a16="http://schemas.microsoft.com/office/drawing/2014/main" id="{71F0FC54-A636-46AC-9C3C-641B02BABDBD}"/>
                    </a:ext>
                  </a:extLst>
                </p:cNvPr>
                <p:cNvSpPr/>
                <p:nvPr/>
              </p:nvSpPr>
              <p:spPr>
                <a:xfrm>
                  <a:off x="2712060"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8"/>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33" name="Google Shape;1404;p49">
                  <a:extLst>
                    <a:ext uri="{FF2B5EF4-FFF2-40B4-BE49-F238E27FC236}">
                      <a16:creationId xmlns:a16="http://schemas.microsoft.com/office/drawing/2014/main" id="{1910A594-25DA-4FE6-9911-89BA55984273}"/>
                    </a:ext>
                  </a:extLst>
                </p:cNvPr>
                <p:cNvSpPr/>
                <p:nvPr/>
              </p:nvSpPr>
              <p:spPr>
                <a:xfrm>
                  <a:off x="2795940" y="2943326"/>
                  <a:ext cx="66594" cy="64065"/>
                </a:xfrm>
                <a:custGeom>
                  <a:avLst/>
                  <a:gdLst/>
                  <a:ahLst/>
                  <a:cxnLst/>
                  <a:rect l="l" t="t" r="r" b="b"/>
                  <a:pathLst>
                    <a:path w="3371" h="3243" extrusionOk="0">
                      <a:moveTo>
                        <a:pt x="1749" y="0"/>
                      </a:moveTo>
                      <a:cubicBezTo>
                        <a:pt x="1093" y="0"/>
                        <a:pt x="501" y="394"/>
                        <a:pt x="251" y="1001"/>
                      </a:cubicBezTo>
                      <a:cubicBezTo>
                        <a:pt x="0" y="1606"/>
                        <a:pt x="138" y="2305"/>
                        <a:pt x="601" y="2768"/>
                      </a:cubicBezTo>
                      <a:cubicBezTo>
                        <a:pt x="912" y="3078"/>
                        <a:pt x="1327" y="3243"/>
                        <a:pt x="1749" y="3243"/>
                      </a:cubicBezTo>
                      <a:cubicBezTo>
                        <a:pt x="1958" y="3243"/>
                        <a:pt x="2168" y="3203"/>
                        <a:pt x="2369" y="3120"/>
                      </a:cubicBezTo>
                      <a:cubicBezTo>
                        <a:pt x="2975"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34" name="Google Shape;1405;p49">
                  <a:extLst>
                    <a:ext uri="{FF2B5EF4-FFF2-40B4-BE49-F238E27FC236}">
                      <a16:creationId xmlns:a16="http://schemas.microsoft.com/office/drawing/2014/main" id="{47C5ECB3-8E21-45BF-A31E-147078CFB9CE}"/>
                    </a:ext>
                  </a:extLst>
                </p:cNvPr>
                <p:cNvSpPr/>
                <p:nvPr/>
              </p:nvSpPr>
              <p:spPr>
                <a:xfrm>
                  <a:off x="2808168"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7"/>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35" name="Google Shape;1406;p49">
                  <a:extLst>
                    <a:ext uri="{FF2B5EF4-FFF2-40B4-BE49-F238E27FC236}">
                      <a16:creationId xmlns:a16="http://schemas.microsoft.com/office/drawing/2014/main" id="{888421D8-E26D-413A-ACAA-B232607AA609}"/>
                    </a:ext>
                  </a:extLst>
                </p:cNvPr>
                <p:cNvSpPr/>
                <p:nvPr/>
              </p:nvSpPr>
              <p:spPr>
                <a:xfrm>
                  <a:off x="2758622" y="2951050"/>
                  <a:ext cx="48400" cy="32339"/>
                </a:xfrm>
                <a:custGeom>
                  <a:avLst/>
                  <a:gdLst/>
                  <a:ahLst/>
                  <a:cxnLst/>
                  <a:rect l="l" t="t" r="r" b="b"/>
                  <a:pathLst>
                    <a:path w="2450" h="1637" extrusionOk="0">
                      <a:moveTo>
                        <a:pt x="1225" y="1"/>
                      </a:moveTo>
                      <a:cubicBezTo>
                        <a:pt x="548" y="1"/>
                        <a:pt x="0" y="554"/>
                        <a:pt x="9" y="1231"/>
                      </a:cubicBezTo>
                      <a:cubicBezTo>
                        <a:pt x="9" y="1455"/>
                        <a:pt x="190" y="1636"/>
                        <a:pt x="414" y="1636"/>
                      </a:cubicBezTo>
                      <a:cubicBezTo>
                        <a:pt x="638" y="1636"/>
                        <a:pt x="819" y="1455"/>
                        <a:pt x="819" y="1231"/>
                      </a:cubicBezTo>
                      <a:cubicBezTo>
                        <a:pt x="819" y="1007"/>
                        <a:pt x="1001" y="825"/>
                        <a:pt x="1225" y="825"/>
                      </a:cubicBezTo>
                      <a:cubicBezTo>
                        <a:pt x="1449" y="825"/>
                        <a:pt x="1630" y="1007"/>
                        <a:pt x="1630" y="1231"/>
                      </a:cubicBezTo>
                      <a:cubicBezTo>
                        <a:pt x="1630" y="1455"/>
                        <a:pt x="1812" y="1636"/>
                        <a:pt x="2036" y="1636"/>
                      </a:cubicBezTo>
                      <a:cubicBezTo>
                        <a:pt x="2259" y="1636"/>
                        <a:pt x="2441" y="1455"/>
                        <a:pt x="2441" y="1231"/>
                      </a:cubicBezTo>
                      <a:cubicBezTo>
                        <a:pt x="2449" y="554"/>
                        <a:pt x="1902" y="1"/>
                        <a:pt x="1225" y="1"/>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36" name="Google Shape;1407;p49">
                  <a:extLst>
                    <a:ext uri="{FF2B5EF4-FFF2-40B4-BE49-F238E27FC236}">
                      <a16:creationId xmlns:a16="http://schemas.microsoft.com/office/drawing/2014/main" id="{E016C967-4F8B-40A9-9884-906DF69C5964}"/>
                    </a:ext>
                  </a:extLst>
                </p:cNvPr>
                <p:cNvSpPr/>
                <p:nvPr/>
              </p:nvSpPr>
              <p:spPr>
                <a:xfrm>
                  <a:off x="2654454" y="2959347"/>
                  <a:ext cx="56262" cy="16021"/>
                </a:xfrm>
                <a:custGeom>
                  <a:avLst/>
                  <a:gdLst/>
                  <a:ahLst/>
                  <a:cxnLst/>
                  <a:rect l="l" t="t" r="r" b="b"/>
                  <a:pathLst>
                    <a:path w="2848" h="811" extrusionOk="0">
                      <a:moveTo>
                        <a:pt x="405" y="0"/>
                      </a:moveTo>
                      <a:cubicBezTo>
                        <a:pt x="182" y="0"/>
                        <a:pt x="0" y="182"/>
                        <a:pt x="0" y="405"/>
                      </a:cubicBezTo>
                      <a:cubicBezTo>
                        <a:pt x="0" y="629"/>
                        <a:pt x="182" y="811"/>
                        <a:pt x="405" y="811"/>
                      </a:cubicBezTo>
                      <a:lnTo>
                        <a:pt x="2444" y="811"/>
                      </a:lnTo>
                      <a:cubicBezTo>
                        <a:pt x="2668" y="811"/>
                        <a:pt x="2848" y="629"/>
                        <a:pt x="2848" y="405"/>
                      </a:cubicBezTo>
                      <a:cubicBezTo>
                        <a:pt x="2848" y="182"/>
                        <a:pt x="2668" y="0"/>
                        <a:pt x="2444"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37" name="Google Shape;1408;p49">
                  <a:extLst>
                    <a:ext uri="{FF2B5EF4-FFF2-40B4-BE49-F238E27FC236}">
                      <a16:creationId xmlns:a16="http://schemas.microsoft.com/office/drawing/2014/main" id="{63166B33-21F0-4E57-BA62-470C330FA5C8}"/>
                    </a:ext>
                  </a:extLst>
                </p:cNvPr>
                <p:cNvSpPr/>
                <p:nvPr/>
              </p:nvSpPr>
              <p:spPr>
                <a:xfrm>
                  <a:off x="2854889" y="2959347"/>
                  <a:ext cx="55867" cy="16021"/>
                </a:xfrm>
                <a:custGeom>
                  <a:avLst/>
                  <a:gdLst/>
                  <a:ahLst/>
                  <a:cxnLst/>
                  <a:rect l="l" t="t" r="r" b="b"/>
                  <a:pathLst>
                    <a:path w="2828" h="811" extrusionOk="0">
                      <a:moveTo>
                        <a:pt x="406" y="0"/>
                      </a:moveTo>
                      <a:cubicBezTo>
                        <a:pt x="182" y="0"/>
                        <a:pt x="0" y="182"/>
                        <a:pt x="0" y="405"/>
                      </a:cubicBezTo>
                      <a:cubicBezTo>
                        <a:pt x="0" y="629"/>
                        <a:pt x="182" y="811"/>
                        <a:pt x="406" y="811"/>
                      </a:cubicBezTo>
                      <a:lnTo>
                        <a:pt x="2422" y="811"/>
                      </a:lnTo>
                      <a:cubicBezTo>
                        <a:pt x="2645" y="811"/>
                        <a:pt x="2827" y="629"/>
                        <a:pt x="2827" y="405"/>
                      </a:cubicBezTo>
                      <a:cubicBezTo>
                        <a:pt x="2827" y="182"/>
                        <a:pt x="2645" y="0"/>
                        <a:pt x="2422"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38" name="Google Shape;1409;p49">
                  <a:extLst>
                    <a:ext uri="{FF2B5EF4-FFF2-40B4-BE49-F238E27FC236}">
                      <a16:creationId xmlns:a16="http://schemas.microsoft.com/office/drawing/2014/main" id="{3EC4C639-572B-418D-B789-49EC6514B3E7}"/>
                    </a:ext>
                  </a:extLst>
                </p:cNvPr>
                <p:cNvSpPr/>
                <p:nvPr/>
              </p:nvSpPr>
              <p:spPr>
                <a:xfrm>
                  <a:off x="2691574" y="2935325"/>
                  <a:ext cx="83248" cy="80087"/>
                </a:xfrm>
                <a:custGeom>
                  <a:avLst/>
                  <a:gdLst/>
                  <a:ahLst/>
                  <a:cxnLst/>
                  <a:rect l="l" t="t" r="r" b="b"/>
                  <a:pathLst>
                    <a:path w="4214" h="4054" extrusionOk="0">
                      <a:moveTo>
                        <a:pt x="2186" y="811"/>
                      </a:moveTo>
                      <a:cubicBezTo>
                        <a:pt x="2858" y="811"/>
                        <a:pt x="3403" y="1355"/>
                        <a:pt x="3403" y="2027"/>
                      </a:cubicBezTo>
                      <a:cubicBezTo>
                        <a:pt x="3403" y="2518"/>
                        <a:pt x="3107" y="2963"/>
                        <a:pt x="2652" y="3150"/>
                      </a:cubicBezTo>
                      <a:cubicBezTo>
                        <a:pt x="2502" y="3213"/>
                        <a:pt x="2343" y="3243"/>
                        <a:pt x="2187" y="3243"/>
                      </a:cubicBezTo>
                      <a:cubicBezTo>
                        <a:pt x="1870" y="3243"/>
                        <a:pt x="1559" y="3119"/>
                        <a:pt x="1326" y="2887"/>
                      </a:cubicBezTo>
                      <a:cubicBezTo>
                        <a:pt x="979" y="2539"/>
                        <a:pt x="874" y="2016"/>
                        <a:pt x="1063" y="1561"/>
                      </a:cubicBezTo>
                      <a:cubicBezTo>
                        <a:pt x="1250" y="1106"/>
                        <a:pt x="1694" y="811"/>
                        <a:pt x="2186" y="811"/>
                      </a:cubicBezTo>
                      <a:close/>
                      <a:moveTo>
                        <a:pt x="2186" y="0"/>
                      </a:moveTo>
                      <a:cubicBezTo>
                        <a:pt x="1659" y="0"/>
                        <a:pt x="1141" y="206"/>
                        <a:pt x="753" y="594"/>
                      </a:cubicBezTo>
                      <a:cubicBezTo>
                        <a:pt x="173" y="1174"/>
                        <a:pt x="0" y="2045"/>
                        <a:pt x="313" y="2802"/>
                      </a:cubicBezTo>
                      <a:cubicBezTo>
                        <a:pt x="627" y="3560"/>
                        <a:pt x="1366"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39" name="Google Shape;1410;p49">
                  <a:extLst>
                    <a:ext uri="{FF2B5EF4-FFF2-40B4-BE49-F238E27FC236}">
                      <a16:creationId xmlns:a16="http://schemas.microsoft.com/office/drawing/2014/main" id="{6B97C09F-CE33-4B13-9661-B6A449290348}"/>
                    </a:ext>
                  </a:extLst>
                </p:cNvPr>
                <p:cNvSpPr/>
                <p:nvPr/>
              </p:nvSpPr>
              <p:spPr>
                <a:xfrm>
                  <a:off x="2787682" y="2935325"/>
                  <a:ext cx="83248" cy="80087"/>
                </a:xfrm>
                <a:custGeom>
                  <a:avLst/>
                  <a:gdLst/>
                  <a:ahLst/>
                  <a:cxnLst/>
                  <a:rect l="l" t="t" r="r" b="b"/>
                  <a:pathLst>
                    <a:path w="4214" h="4054" extrusionOk="0">
                      <a:moveTo>
                        <a:pt x="2186" y="811"/>
                      </a:moveTo>
                      <a:cubicBezTo>
                        <a:pt x="2858" y="811"/>
                        <a:pt x="3401" y="1355"/>
                        <a:pt x="3402" y="2027"/>
                      </a:cubicBezTo>
                      <a:cubicBezTo>
                        <a:pt x="3402" y="2520"/>
                        <a:pt x="3105" y="2963"/>
                        <a:pt x="2651" y="3150"/>
                      </a:cubicBezTo>
                      <a:cubicBezTo>
                        <a:pt x="2500" y="3213"/>
                        <a:pt x="2342" y="3243"/>
                        <a:pt x="2185" y="3243"/>
                      </a:cubicBezTo>
                      <a:cubicBezTo>
                        <a:pt x="1869" y="3243"/>
                        <a:pt x="1559" y="3119"/>
                        <a:pt x="1326" y="2887"/>
                      </a:cubicBezTo>
                      <a:cubicBezTo>
                        <a:pt x="978" y="2539"/>
                        <a:pt x="874" y="2016"/>
                        <a:pt x="1062" y="1561"/>
                      </a:cubicBezTo>
                      <a:cubicBezTo>
                        <a:pt x="1250" y="1106"/>
                        <a:pt x="1694" y="811"/>
                        <a:pt x="2186" y="811"/>
                      </a:cubicBezTo>
                      <a:close/>
                      <a:moveTo>
                        <a:pt x="2186" y="0"/>
                      </a:moveTo>
                      <a:cubicBezTo>
                        <a:pt x="1659" y="0"/>
                        <a:pt x="1141" y="206"/>
                        <a:pt x="753" y="594"/>
                      </a:cubicBezTo>
                      <a:cubicBezTo>
                        <a:pt x="173" y="1174"/>
                        <a:pt x="0" y="2045"/>
                        <a:pt x="314" y="2802"/>
                      </a:cubicBezTo>
                      <a:cubicBezTo>
                        <a:pt x="627" y="3560"/>
                        <a:pt x="1367"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40" name="Google Shape;1411;p49">
                  <a:extLst>
                    <a:ext uri="{FF2B5EF4-FFF2-40B4-BE49-F238E27FC236}">
                      <a16:creationId xmlns:a16="http://schemas.microsoft.com/office/drawing/2014/main" id="{B9EC5C63-7099-4403-887D-23F96EE72854}"/>
                    </a:ext>
                  </a:extLst>
                </p:cNvPr>
                <p:cNvSpPr/>
                <p:nvPr/>
              </p:nvSpPr>
              <p:spPr>
                <a:xfrm>
                  <a:off x="2934837" y="2863674"/>
                  <a:ext cx="16002" cy="111537"/>
                </a:xfrm>
                <a:custGeom>
                  <a:avLst/>
                  <a:gdLst/>
                  <a:ahLst/>
                  <a:cxnLst/>
                  <a:rect l="l" t="t" r="r" b="b"/>
                  <a:pathLst>
                    <a:path w="810" h="5646" extrusionOk="0">
                      <a:moveTo>
                        <a:pt x="404" y="1"/>
                      </a:moveTo>
                      <a:cubicBezTo>
                        <a:pt x="181" y="1"/>
                        <a:pt x="0" y="182"/>
                        <a:pt x="0" y="406"/>
                      </a:cubicBezTo>
                      <a:lnTo>
                        <a:pt x="0" y="5241"/>
                      </a:lnTo>
                      <a:cubicBezTo>
                        <a:pt x="0" y="5464"/>
                        <a:pt x="181" y="5645"/>
                        <a:pt x="404" y="5645"/>
                      </a:cubicBezTo>
                      <a:lnTo>
                        <a:pt x="406" y="5645"/>
                      </a:lnTo>
                      <a:cubicBezTo>
                        <a:pt x="630" y="5645"/>
                        <a:pt x="810" y="5464"/>
                        <a:pt x="810" y="5240"/>
                      </a:cubicBezTo>
                      <a:lnTo>
                        <a:pt x="810" y="406"/>
                      </a:lnTo>
                      <a:cubicBezTo>
                        <a:pt x="810" y="182"/>
                        <a:pt x="628" y="1"/>
                        <a:pt x="404" y="1"/>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41" name="Google Shape;1412;p49">
                  <a:extLst>
                    <a:ext uri="{FF2B5EF4-FFF2-40B4-BE49-F238E27FC236}">
                      <a16:creationId xmlns:a16="http://schemas.microsoft.com/office/drawing/2014/main" id="{E03BCDC5-8CCF-4ACD-96CA-5E2902753637}"/>
                    </a:ext>
                  </a:extLst>
                </p:cNvPr>
                <p:cNvSpPr/>
                <p:nvPr/>
              </p:nvSpPr>
              <p:spPr>
                <a:xfrm>
                  <a:off x="2574269" y="2767092"/>
                  <a:ext cx="408593" cy="127380"/>
                </a:xfrm>
                <a:custGeom>
                  <a:avLst/>
                  <a:gdLst/>
                  <a:ahLst/>
                  <a:cxnLst/>
                  <a:rect l="l" t="t" r="r" b="b"/>
                  <a:pathLst>
                    <a:path w="20683" h="6448" extrusionOk="0">
                      <a:moveTo>
                        <a:pt x="10343" y="0"/>
                      </a:moveTo>
                      <a:cubicBezTo>
                        <a:pt x="9875" y="0"/>
                        <a:pt x="9407" y="77"/>
                        <a:pt x="8958" y="230"/>
                      </a:cubicBezTo>
                      <a:lnTo>
                        <a:pt x="710" y="3057"/>
                      </a:lnTo>
                      <a:cubicBezTo>
                        <a:pt x="287" y="3203"/>
                        <a:pt x="1" y="3602"/>
                        <a:pt x="1" y="4051"/>
                      </a:cubicBezTo>
                      <a:cubicBezTo>
                        <a:pt x="1" y="4500"/>
                        <a:pt x="287" y="4898"/>
                        <a:pt x="710" y="5045"/>
                      </a:cubicBezTo>
                      <a:lnTo>
                        <a:pt x="4743" y="6427"/>
                      </a:lnTo>
                      <a:cubicBezTo>
                        <a:pt x="4785" y="6441"/>
                        <a:pt x="4829" y="6448"/>
                        <a:pt x="4874" y="6448"/>
                      </a:cubicBezTo>
                      <a:lnTo>
                        <a:pt x="4880" y="6448"/>
                      </a:lnTo>
                      <a:lnTo>
                        <a:pt x="16228" y="6307"/>
                      </a:lnTo>
                      <a:cubicBezTo>
                        <a:pt x="16272" y="6306"/>
                        <a:pt x="16314" y="6299"/>
                        <a:pt x="16355" y="6285"/>
                      </a:cubicBezTo>
                      <a:lnTo>
                        <a:pt x="19973" y="5045"/>
                      </a:lnTo>
                      <a:cubicBezTo>
                        <a:pt x="20398" y="4898"/>
                        <a:pt x="20682" y="4500"/>
                        <a:pt x="20682" y="4051"/>
                      </a:cubicBezTo>
                      <a:cubicBezTo>
                        <a:pt x="20682" y="3602"/>
                        <a:pt x="20398" y="3203"/>
                        <a:pt x="19973" y="3057"/>
                      </a:cubicBezTo>
                      <a:lnTo>
                        <a:pt x="19974" y="3057"/>
                      </a:lnTo>
                      <a:lnTo>
                        <a:pt x="11728" y="230"/>
                      </a:lnTo>
                      <a:cubicBezTo>
                        <a:pt x="11279" y="77"/>
                        <a:pt x="10811" y="0"/>
                        <a:pt x="10343"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42" name="Google Shape;1413;p49">
                  <a:extLst>
                    <a:ext uri="{FF2B5EF4-FFF2-40B4-BE49-F238E27FC236}">
                      <a16:creationId xmlns:a16="http://schemas.microsoft.com/office/drawing/2014/main" id="{D5967A24-B1E5-46D7-9296-B52EC5DDBD72}"/>
                    </a:ext>
                  </a:extLst>
                </p:cNvPr>
                <p:cNvSpPr/>
                <p:nvPr/>
              </p:nvSpPr>
              <p:spPr>
                <a:xfrm>
                  <a:off x="2662514" y="2823196"/>
                  <a:ext cx="240280" cy="104129"/>
                </a:xfrm>
                <a:custGeom>
                  <a:avLst/>
                  <a:gdLst/>
                  <a:ahLst/>
                  <a:cxnLst/>
                  <a:rect l="l" t="t" r="r" b="b"/>
                  <a:pathLst>
                    <a:path w="12163" h="5271" extrusionOk="0">
                      <a:moveTo>
                        <a:pt x="6081" y="0"/>
                      </a:moveTo>
                      <a:cubicBezTo>
                        <a:pt x="3152" y="0"/>
                        <a:pt x="0" y="635"/>
                        <a:pt x="0" y="2027"/>
                      </a:cubicBezTo>
                      <a:lnTo>
                        <a:pt x="0" y="5270"/>
                      </a:lnTo>
                      <a:cubicBezTo>
                        <a:pt x="1079" y="4683"/>
                        <a:pt x="3041" y="4410"/>
                        <a:pt x="4691" y="4316"/>
                      </a:cubicBezTo>
                      <a:lnTo>
                        <a:pt x="4692" y="4316"/>
                      </a:lnTo>
                      <a:cubicBezTo>
                        <a:pt x="5121" y="4285"/>
                        <a:pt x="5583" y="4265"/>
                        <a:pt x="6083" y="4265"/>
                      </a:cubicBezTo>
                      <a:cubicBezTo>
                        <a:pt x="6581" y="4265"/>
                        <a:pt x="7043" y="4284"/>
                        <a:pt x="7472" y="4316"/>
                      </a:cubicBezTo>
                      <a:cubicBezTo>
                        <a:pt x="9123" y="4410"/>
                        <a:pt x="11084" y="4683"/>
                        <a:pt x="12162" y="5270"/>
                      </a:cubicBezTo>
                      <a:lnTo>
                        <a:pt x="12162" y="2027"/>
                      </a:lnTo>
                      <a:cubicBezTo>
                        <a:pt x="12162" y="635"/>
                        <a:pt x="9011" y="0"/>
                        <a:pt x="6081"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43" name="Google Shape;1414;p49">
                  <a:extLst>
                    <a:ext uri="{FF2B5EF4-FFF2-40B4-BE49-F238E27FC236}">
                      <a16:creationId xmlns:a16="http://schemas.microsoft.com/office/drawing/2014/main" id="{5C0E715B-6DBE-4F4A-8382-FD595CDA98CA}"/>
                    </a:ext>
                  </a:extLst>
                </p:cNvPr>
                <p:cNvSpPr/>
                <p:nvPr/>
              </p:nvSpPr>
              <p:spPr>
                <a:xfrm>
                  <a:off x="2662534" y="2867546"/>
                  <a:ext cx="240280" cy="40063"/>
                </a:xfrm>
                <a:custGeom>
                  <a:avLst/>
                  <a:gdLst/>
                  <a:ahLst/>
                  <a:cxnLst/>
                  <a:rect l="l" t="t" r="r" b="b"/>
                  <a:pathLst>
                    <a:path w="12163" h="2028" extrusionOk="0">
                      <a:moveTo>
                        <a:pt x="6082" y="0"/>
                      </a:moveTo>
                      <a:cubicBezTo>
                        <a:pt x="4322" y="0"/>
                        <a:pt x="1407" y="233"/>
                        <a:pt x="1" y="997"/>
                      </a:cubicBezTo>
                      <a:lnTo>
                        <a:pt x="1" y="2027"/>
                      </a:lnTo>
                      <a:cubicBezTo>
                        <a:pt x="1" y="1674"/>
                        <a:pt x="2132" y="811"/>
                        <a:pt x="6082" y="811"/>
                      </a:cubicBezTo>
                      <a:cubicBezTo>
                        <a:pt x="10030" y="811"/>
                        <a:pt x="12163" y="1674"/>
                        <a:pt x="12163" y="2027"/>
                      </a:cubicBezTo>
                      <a:lnTo>
                        <a:pt x="12163" y="998"/>
                      </a:lnTo>
                      <a:cubicBezTo>
                        <a:pt x="10755" y="233"/>
                        <a:pt x="7840" y="2"/>
                        <a:pt x="6082" y="2"/>
                      </a:cubicBezTo>
                      <a:lnTo>
                        <a:pt x="6082" y="0"/>
                      </a:ln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44" name="Google Shape;1415;p49">
                  <a:extLst>
                    <a:ext uri="{FF2B5EF4-FFF2-40B4-BE49-F238E27FC236}">
                      <a16:creationId xmlns:a16="http://schemas.microsoft.com/office/drawing/2014/main" id="{7CB63036-2FBC-4233-ABBB-24CD149D6B98}"/>
                    </a:ext>
                  </a:extLst>
                </p:cNvPr>
                <p:cNvSpPr/>
                <p:nvPr/>
              </p:nvSpPr>
              <p:spPr>
                <a:xfrm>
                  <a:off x="2782605" y="2823196"/>
                  <a:ext cx="120189" cy="104129"/>
                </a:xfrm>
                <a:custGeom>
                  <a:avLst/>
                  <a:gdLst/>
                  <a:ahLst/>
                  <a:cxnLst/>
                  <a:rect l="l" t="t" r="r" b="b"/>
                  <a:pathLst>
                    <a:path w="6084" h="5271" extrusionOk="0">
                      <a:moveTo>
                        <a:pt x="1" y="0"/>
                      </a:moveTo>
                      <a:lnTo>
                        <a:pt x="1" y="4265"/>
                      </a:lnTo>
                      <a:lnTo>
                        <a:pt x="4" y="4265"/>
                      </a:lnTo>
                      <a:cubicBezTo>
                        <a:pt x="503" y="4265"/>
                        <a:pt x="964" y="4284"/>
                        <a:pt x="1393" y="4316"/>
                      </a:cubicBezTo>
                      <a:cubicBezTo>
                        <a:pt x="3044" y="4410"/>
                        <a:pt x="5005" y="4683"/>
                        <a:pt x="6083" y="5270"/>
                      </a:cubicBezTo>
                      <a:lnTo>
                        <a:pt x="6083" y="2027"/>
                      </a:lnTo>
                      <a:cubicBezTo>
                        <a:pt x="6083" y="635"/>
                        <a:pt x="2932" y="0"/>
                        <a:pt x="2"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45" name="Google Shape;1416;p49">
                  <a:extLst>
                    <a:ext uri="{FF2B5EF4-FFF2-40B4-BE49-F238E27FC236}">
                      <a16:creationId xmlns:a16="http://schemas.microsoft.com/office/drawing/2014/main" id="{9E5BEDFE-EAF3-4140-AF4F-CB67338A9A6E}"/>
                    </a:ext>
                  </a:extLst>
                </p:cNvPr>
                <p:cNvSpPr/>
                <p:nvPr/>
              </p:nvSpPr>
              <p:spPr>
                <a:xfrm>
                  <a:off x="2782585" y="2867566"/>
                  <a:ext cx="120209" cy="40063"/>
                </a:xfrm>
                <a:custGeom>
                  <a:avLst/>
                  <a:gdLst/>
                  <a:ahLst/>
                  <a:cxnLst/>
                  <a:rect l="l" t="t" r="r" b="b"/>
                  <a:pathLst>
                    <a:path w="6085" h="2028" extrusionOk="0">
                      <a:moveTo>
                        <a:pt x="1" y="1"/>
                      </a:moveTo>
                      <a:lnTo>
                        <a:pt x="1" y="812"/>
                      </a:lnTo>
                      <a:lnTo>
                        <a:pt x="3" y="812"/>
                      </a:lnTo>
                      <a:cubicBezTo>
                        <a:pt x="3953" y="812"/>
                        <a:pt x="6084" y="1674"/>
                        <a:pt x="6084" y="2028"/>
                      </a:cubicBezTo>
                      <a:lnTo>
                        <a:pt x="6084" y="997"/>
                      </a:lnTo>
                      <a:cubicBezTo>
                        <a:pt x="4677" y="232"/>
                        <a:pt x="1763" y="1"/>
                        <a:pt x="3" y="1"/>
                      </a:cubicBez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46" name="Google Shape;1417;p49">
                  <a:extLst>
                    <a:ext uri="{FF2B5EF4-FFF2-40B4-BE49-F238E27FC236}">
                      <a16:creationId xmlns:a16="http://schemas.microsoft.com/office/drawing/2014/main" id="{7B61E250-F3CF-44AA-8163-62D62B90ED4D}"/>
                    </a:ext>
                  </a:extLst>
                </p:cNvPr>
                <p:cNvSpPr/>
                <p:nvPr/>
              </p:nvSpPr>
              <p:spPr>
                <a:xfrm>
                  <a:off x="2926737" y="2967348"/>
                  <a:ext cx="32062" cy="56084"/>
                </a:xfrm>
                <a:custGeom>
                  <a:avLst/>
                  <a:gdLst/>
                  <a:ahLst/>
                  <a:cxnLst/>
                  <a:rect l="l" t="t" r="r" b="b"/>
                  <a:pathLst>
                    <a:path w="1623" h="2839" extrusionOk="0">
                      <a:moveTo>
                        <a:pt x="812" y="0"/>
                      </a:moveTo>
                      <a:cubicBezTo>
                        <a:pt x="364" y="0"/>
                        <a:pt x="1" y="364"/>
                        <a:pt x="1" y="811"/>
                      </a:cubicBezTo>
                      <a:lnTo>
                        <a:pt x="1" y="2433"/>
                      </a:lnTo>
                      <a:cubicBezTo>
                        <a:pt x="1" y="2657"/>
                        <a:pt x="182" y="2838"/>
                        <a:pt x="406" y="2838"/>
                      </a:cubicBezTo>
                      <a:lnTo>
                        <a:pt x="1218" y="2838"/>
                      </a:lnTo>
                      <a:cubicBezTo>
                        <a:pt x="1441" y="2838"/>
                        <a:pt x="1622" y="2657"/>
                        <a:pt x="1622" y="2433"/>
                      </a:cubicBezTo>
                      <a:lnTo>
                        <a:pt x="1622" y="811"/>
                      </a:lnTo>
                      <a:cubicBezTo>
                        <a:pt x="1622" y="364"/>
                        <a:pt x="1259" y="0"/>
                        <a:pt x="812" y="0"/>
                      </a:cubicBez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47" name="Google Shape;1418;p49">
                  <a:extLst>
                    <a:ext uri="{FF2B5EF4-FFF2-40B4-BE49-F238E27FC236}">
                      <a16:creationId xmlns:a16="http://schemas.microsoft.com/office/drawing/2014/main" id="{9C4B0998-6995-4DA1-985A-B21779F9F4D5}"/>
                    </a:ext>
                  </a:extLst>
                </p:cNvPr>
                <p:cNvSpPr/>
                <p:nvPr/>
              </p:nvSpPr>
              <p:spPr>
                <a:xfrm>
                  <a:off x="2926737" y="2967348"/>
                  <a:ext cx="16041" cy="56084"/>
                </a:xfrm>
                <a:custGeom>
                  <a:avLst/>
                  <a:gdLst/>
                  <a:ahLst/>
                  <a:cxnLst/>
                  <a:rect l="l" t="t" r="r" b="b"/>
                  <a:pathLst>
                    <a:path w="812" h="2839" extrusionOk="0">
                      <a:moveTo>
                        <a:pt x="812" y="0"/>
                      </a:moveTo>
                      <a:cubicBezTo>
                        <a:pt x="364" y="0"/>
                        <a:pt x="1" y="364"/>
                        <a:pt x="1" y="811"/>
                      </a:cubicBezTo>
                      <a:lnTo>
                        <a:pt x="1" y="2433"/>
                      </a:lnTo>
                      <a:cubicBezTo>
                        <a:pt x="1" y="2657"/>
                        <a:pt x="182" y="2838"/>
                        <a:pt x="406" y="2838"/>
                      </a:cubicBezTo>
                      <a:lnTo>
                        <a:pt x="812" y="2838"/>
                      </a:lnTo>
                      <a:lnTo>
                        <a:pt x="812" y="0"/>
                      </a:ln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48" name="Google Shape;1419;p49">
                  <a:extLst>
                    <a:ext uri="{FF2B5EF4-FFF2-40B4-BE49-F238E27FC236}">
                      <a16:creationId xmlns:a16="http://schemas.microsoft.com/office/drawing/2014/main" id="{06884FFA-8663-4FB1-A063-ED501D1370ED}"/>
                    </a:ext>
                  </a:extLst>
                </p:cNvPr>
                <p:cNvSpPr/>
                <p:nvPr/>
              </p:nvSpPr>
              <p:spPr>
                <a:xfrm>
                  <a:off x="2542389" y="3145105"/>
                  <a:ext cx="80107" cy="134432"/>
                </a:xfrm>
                <a:custGeom>
                  <a:avLst/>
                  <a:gdLst/>
                  <a:ahLst/>
                  <a:cxnLst/>
                  <a:rect l="l" t="t" r="r" b="b"/>
                  <a:pathLst>
                    <a:path w="4055" h="6805" extrusionOk="0">
                      <a:moveTo>
                        <a:pt x="1304" y="0"/>
                      </a:moveTo>
                      <a:cubicBezTo>
                        <a:pt x="445" y="852"/>
                        <a:pt x="0" y="2047"/>
                        <a:pt x="0" y="3113"/>
                      </a:cubicBezTo>
                      <a:lnTo>
                        <a:pt x="0" y="5335"/>
                      </a:lnTo>
                      <a:cubicBezTo>
                        <a:pt x="0" y="6146"/>
                        <a:pt x="728" y="6805"/>
                        <a:pt x="1622" y="6805"/>
                      </a:cubicBezTo>
                      <a:lnTo>
                        <a:pt x="4054" y="6805"/>
                      </a:lnTo>
                      <a:lnTo>
                        <a:pt x="4054" y="4095"/>
                      </a:lnTo>
                      <a:lnTo>
                        <a:pt x="4054" y="4094"/>
                      </a:lnTo>
                      <a:cubicBezTo>
                        <a:pt x="4054" y="3234"/>
                        <a:pt x="3712" y="2409"/>
                        <a:pt x="3104" y="1801"/>
                      </a:cubicBezTo>
                      <a:lnTo>
                        <a:pt x="1304" y="0"/>
                      </a:ln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49" name="Google Shape;1420;p49">
                  <a:extLst>
                    <a:ext uri="{FF2B5EF4-FFF2-40B4-BE49-F238E27FC236}">
                      <a16:creationId xmlns:a16="http://schemas.microsoft.com/office/drawing/2014/main" id="{9843763F-C6B1-491D-885A-EE8EE2B526D7}"/>
                    </a:ext>
                  </a:extLst>
                </p:cNvPr>
                <p:cNvSpPr/>
                <p:nvPr/>
              </p:nvSpPr>
              <p:spPr>
                <a:xfrm>
                  <a:off x="2942818" y="3145183"/>
                  <a:ext cx="80107" cy="134334"/>
                </a:xfrm>
                <a:custGeom>
                  <a:avLst/>
                  <a:gdLst/>
                  <a:ahLst/>
                  <a:cxnLst/>
                  <a:rect l="l" t="t" r="r" b="b"/>
                  <a:pathLst>
                    <a:path w="4055" h="6800" extrusionOk="0">
                      <a:moveTo>
                        <a:pt x="2747" y="0"/>
                      </a:moveTo>
                      <a:lnTo>
                        <a:pt x="951" y="1797"/>
                      </a:lnTo>
                      <a:cubicBezTo>
                        <a:pt x="343" y="2405"/>
                        <a:pt x="0" y="3230"/>
                        <a:pt x="0" y="4090"/>
                      </a:cubicBezTo>
                      <a:lnTo>
                        <a:pt x="0" y="6799"/>
                      </a:lnTo>
                      <a:lnTo>
                        <a:pt x="2433" y="6799"/>
                      </a:lnTo>
                      <a:cubicBezTo>
                        <a:pt x="3327" y="6799"/>
                        <a:pt x="4055" y="6141"/>
                        <a:pt x="4055" y="5330"/>
                      </a:cubicBezTo>
                      <a:lnTo>
                        <a:pt x="4055" y="3109"/>
                      </a:lnTo>
                      <a:cubicBezTo>
                        <a:pt x="4055" y="2046"/>
                        <a:pt x="3611" y="853"/>
                        <a:pt x="2747"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50" name="Google Shape;1421;p49">
                  <a:extLst>
                    <a:ext uri="{FF2B5EF4-FFF2-40B4-BE49-F238E27FC236}">
                      <a16:creationId xmlns:a16="http://schemas.microsoft.com/office/drawing/2014/main" id="{BEC936A4-BC4F-4DE7-938E-FC6AD67D432B}"/>
                    </a:ext>
                  </a:extLst>
                </p:cNvPr>
                <p:cNvSpPr/>
                <p:nvPr/>
              </p:nvSpPr>
              <p:spPr>
                <a:xfrm>
                  <a:off x="2752617" y="3207450"/>
                  <a:ext cx="68866" cy="72086"/>
                </a:xfrm>
                <a:custGeom>
                  <a:avLst/>
                  <a:gdLst/>
                  <a:ahLst/>
                  <a:cxnLst/>
                  <a:rect l="l" t="t" r="r" b="b"/>
                  <a:pathLst>
                    <a:path w="3486" h="3649" extrusionOk="0">
                      <a:moveTo>
                        <a:pt x="163" y="0"/>
                      </a:moveTo>
                      <a:lnTo>
                        <a:pt x="0" y="984"/>
                      </a:lnTo>
                      <a:lnTo>
                        <a:pt x="2665" y="3649"/>
                      </a:lnTo>
                      <a:lnTo>
                        <a:pt x="3485" y="3649"/>
                      </a:lnTo>
                      <a:lnTo>
                        <a:pt x="3421" y="3258"/>
                      </a:lnTo>
                      <a:lnTo>
                        <a:pt x="163" y="0"/>
                      </a:ln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51" name="Google Shape;1422;p49">
                  <a:extLst>
                    <a:ext uri="{FF2B5EF4-FFF2-40B4-BE49-F238E27FC236}">
                      <a16:creationId xmlns:a16="http://schemas.microsoft.com/office/drawing/2014/main" id="{AD148927-A051-445A-9140-02F7531E9320}"/>
                    </a:ext>
                  </a:extLst>
                </p:cNvPr>
                <p:cNvSpPr/>
                <p:nvPr/>
              </p:nvSpPr>
              <p:spPr>
                <a:xfrm>
                  <a:off x="2745466" y="3250358"/>
                  <a:ext cx="32418" cy="29158"/>
                </a:xfrm>
                <a:custGeom>
                  <a:avLst/>
                  <a:gdLst/>
                  <a:ahLst/>
                  <a:cxnLst/>
                  <a:rect l="l" t="t" r="r" b="b"/>
                  <a:pathLst>
                    <a:path w="1641" h="1476" extrusionOk="0">
                      <a:moveTo>
                        <a:pt x="164" y="0"/>
                      </a:moveTo>
                      <a:lnTo>
                        <a:pt x="0" y="983"/>
                      </a:lnTo>
                      <a:lnTo>
                        <a:pt x="494" y="1475"/>
                      </a:lnTo>
                      <a:lnTo>
                        <a:pt x="1640" y="1475"/>
                      </a:lnTo>
                      <a:lnTo>
                        <a:pt x="164" y="0"/>
                      </a:ln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pSp>
      </p:grpSp>
      <p:sp>
        <p:nvSpPr>
          <p:cNvPr id="138" name="TextBox 137">
            <a:extLst>
              <a:ext uri="{FF2B5EF4-FFF2-40B4-BE49-F238E27FC236}">
                <a16:creationId xmlns:a16="http://schemas.microsoft.com/office/drawing/2014/main" id="{F69A8609-8862-489D-8C6F-D26324FBFB11}"/>
              </a:ext>
            </a:extLst>
          </p:cNvPr>
          <p:cNvSpPr txBox="1"/>
          <p:nvPr/>
        </p:nvSpPr>
        <p:spPr>
          <a:xfrm>
            <a:off x="2008915" y="4868064"/>
            <a:ext cx="3425257" cy="230832"/>
          </a:xfrm>
          <a:prstGeom prst="rect">
            <a:avLst/>
          </a:prstGeom>
          <a:noFill/>
        </p:spPr>
        <p:txBody>
          <a:bodyPr wrap="square" rtlCol="0">
            <a:spAutoFit/>
          </a:bodyPr>
          <a:lstStyle/>
          <a:p>
            <a:pPr algn="ctr">
              <a:defRPr/>
            </a:pPr>
            <a:r>
              <a:rPr lang="en-US" sz="900" dirty="0">
                <a:solidFill>
                  <a:srgbClr val="434343"/>
                </a:solidFill>
                <a:latin typeface="Calibri" panose="020F0502020204030204" pitchFamily="34" charset="0"/>
              </a:rPr>
              <a:t>[ Press space bar or left-mouse click to move to the next slide ]</a:t>
            </a:r>
          </a:p>
        </p:txBody>
      </p:sp>
      <p:grpSp>
        <p:nvGrpSpPr>
          <p:cNvPr id="70" name="Group 69">
            <a:extLst>
              <a:ext uri="{FF2B5EF4-FFF2-40B4-BE49-F238E27FC236}">
                <a16:creationId xmlns:a16="http://schemas.microsoft.com/office/drawing/2014/main" id="{78B8DAB8-54DD-4A60-993C-1A55CD4F1D5C}"/>
              </a:ext>
            </a:extLst>
          </p:cNvPr>
          <p:cNvGrpSpPr/>
          <p:nvPr/>
        </p:nvGrpSpPr>
        <p:grpSpPr>
          <a:xfrm>
            <a:off x="910063" y="2925188"/>
            <a:ext cx="789336" cy="1015663"/>
            <a:chOff x="1192849" y="778928"/>
            <a:chExt cx="789336" cy="1015663"/>
          </a:xfrm>
        </p:grpSpPr>
        <p:sp>
          <p:nvSpPr>
            <p:cNvPr id="71" name="Oval 70">
              <a:extLst>
                <a:ext uri="{FF2B5EF4-FFF2-40B4-BE49-F238E27FC236}">
                  <a16:creationId xmlns:a16="http://schemas.microsoft.com/office/drawing/2014/main" id="{D18E383A-0AC6-4F9A-90D1-CE5D46879C02}"/>
                </a:ext>
              </a:extLst>
            </p:cNvPr>
            <p:cNvSpPr/>
            <p:nvPr/>
          </p:nvSpPr>
          <p:spPr>
            <a:xfrm>
              <a:off x="1192849" y="876206"/>
              <a:ext cx="772590" cy="772589"/>
            </a:xfrm>
            <a:prstGeom prst="ellipse">
              <a:avLst/>
            </a:prstGeom>
            <a:solidFill>
              <a:srgbClr val="66CCFF"/>
            </a:solidFill>
            <a:ln>
              <a:solidFill>
                <a:srgbClr val="0070C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sz="6000" dirty="0"/>
            </a:p>
          </p:txBody>
        </p:sp>
        <p:sp>
          <p:nvSpPr>
            <p:cNvPr id="72" name="TextBox 71">
              <a:extLst>
                <a:ext uri="{FF2B5EF4-FFF2-40B4-BE49-F238E27FC236}">
                  <a16:creationId xmlns:a16="http://schemas.microsoft.com/office/drawing/2014/main" id="{3AB116C2-DC81-48C5-A96F-71E05730F001}"/>
                </a:ext>
              </a:extLst>
            </p:cNvPr>
            <p:cNvSpPr txBox="1"/>
            <p:nvPr/>
          </p:nvSpPr>
          <p:spPr>
            <a:xfrm>
              <a:off x="1242880" y="778928"/>
              <a:ext cx="739305" cy="1015663"/>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6000" b="0" i="0" u="none" strike="noStrike" kern="0" cap="none" spc="0" normalizeH="0" baseline="0" noProof="0" dirty="0">
                  <a:ln>
                    <a:noFill/>
                  </a:ln>
                  <a:solidFill>
                    <a:srgbClr val="000000"/>
                  </a:solidFill>
                  <a:effectLst/>
                  <a:uLnTx/>
                  <a:uFillTx/>
                  <a:latin typeface="Comic Sans MS" panose="030F0702030302020204" pitchFamily="66" charset="0"/>
                  <a:sym typeface="Arial"/>
                </a:rPr>
                <a:t>D</a:t>
              </a:r>
            </a:p>
          </p:txBody>
        </p:sp>
      </p:grpSp>
      <p:pic>
        <p:nvPicPr>
          <p:cNvPr id="106" name="d-letter-US">
            <a:hlinkClick r:id="" action="ppaction://media"/>
            <a:extLst>
              <a:ext uri="{FF2B5EF4-FFF2-40B4-BE49-F238E27FC236}">
                <a16:creationId xmlns:a16="http://schemas.microsoft.com/office/drawing/2014/main" id="{D9FA795E-4121-409E-8FEF-2125390AD159}"/>
              </a:ext>
            </a:extLst>
          </p:cNvPr>
          <p:cNvPicPr>
            <a:picLocks noChangeAspect="1"/>
          </p:cNvPicPr>
          <p:nvPr>
            <a:audioFile r:link="rId2"/>
            <p:extLst>
              <p:ext uri="{DAA4B4D4-6D71-4841-9C94-3DE7FCFB9230}">
                <p14:media xmlns:p14="http://schemas.microsoft.com/office/powerpoint/2010/main" r:embed="rId1"/>
              </p:ext>
            </p:extLst>
          </p:nvPr>
        </p:nvPicPr>
        <p:blipFill>
          <a:blip r:embed="rId33"/>
          <a:stretch>
            <a:fillRect/>
          </a:stretch>
        </p:blipFill>
        <p:spPr>
          <a:xfrm>
            <a:off x="347755" y="3213831"/>
            <a:ext cx="406520" cy="406520"/>
          </a:xfrm>
          <a:prstGeom prst="rect">
            <a:avLst/>
          </a:prstGeom>
        </p:spPr>
      </p:pic>
      <p:grpSp>
        <p:nvGrpSpPr>
          <p:cNvPr id="124" name="Group 123">
            <a:extLst>
              <a:ext uri="{FF2B5EF4-FFF2-40B4-BE49-F238E27FC236}">
                <a16:creationId xmlns:a16="http://schemas.microsoft.com/office/drawing/2014/main" id="{E64CF4F3-F6F7-46CB-968D-78E710A17C52}"/>
              </a:ext>
            </a:extLst>
          </p:cNvPr>
          <p:cNvGrpSpPr/>
          <p:nvPr/>
        </p:nvGrpSpPr>
        <p:grpSpPr>
          <a:xfrm>
            <a:off x="907333" y="169528"/>
            <a:ext cx="772590" cy="1015663"/>
            <a:chOff x="1192849" y="766734"/>
            <a:chExt cx="772590" cy="1015663"/>
          </a:xfrm>
        </p:grpSpPr>
        <p:sp>
          <p:nvSpPr>
            <p:cNvPr id="125" name="Oval 124">
              <a:extLst>
                <a:ext uri="{FF2B5EF4-FFF2-40B4-BE49-F238E27FC236}">
                  <a16:creationId xmlns:a16="http://schemas.microsoft.com/office/drawing/2014/main" id="{64A7DD58-9067-45C7-B334-540637B81DF4}"/>
                </a:ext>
              </a:extLst>
            </p:cNvPr>
            <p:cNvSpPr/>
            <p:nvPr/>
          </p:nvSpPr>
          <p:spPr>
            <a:xfrm>
              <a:off x="1192849" y="876206"/>
              <a:ext cx="772590" cy="772589"/>
            </a:xfrm>
            <a:prstGeom prst="ellipse">
              <a:avLst/>
            </a:prstGeom>
            <a:solidFill>
              <a:srgbClr val="66CCFF"/>
            </a:solidFill>
            <a:ln>
              <a:solidFill>
                <a:srgbClr val="0070C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sz="6000" dirty="0"/>
            </a:p>
          </p:txBody>
        </p:sp>
        <p:sp>
          <p:nvSpPr>
            <p:cNvPr id="126" name="TextBox 125">
              <a:extLst>
                <a:ext uri="{FF2B5EF4-FFF2-40B4-BE49-F238E27FC236}">
                  <a16:creationId xmlns:a16="http://schemas.microsoft.com/office/drawing/2014/main" id="{E16BC20A-CBC3-4C64-A803-6A9740A2F8A7}"/>
                </a:ext>
              </a:extLst>
            </p:cNvPr>
            <p:cNvSpPr txBox="1"/>
            <p:nvPr/>
          </p:nvSpPr>
          <p:spPr>
            <a:xfrm>
              <a:off x="1210298" y="766734"/>
              <a:ext cx="747319" cy="1015663"/>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6000" b="0" i="0" u="none" strike="noStrike" kern="0" cap="none" spc="0" normalizeH="0" baseline="0" noProof="0" dirty="0">
                  <a:ln>
                    <a:noFill/>
                  </a:ln>
                  <a:solidFill>
                    <a:srgbClr val="000000"/>
                  </a:solidFill>
                  <a:effectLst/>
                  <a:uLnTx/>
                  <a:uFillTx/>
                  <a:latin typeface="Comic Sans MS" panose="030F0702030302020204" pitchFamily="66" charset="0"/>
                  <a:sym typeface="Arial"/>
                </a:rPr>
                <a:t>A</a:t>
              </a:r>
            </a:p>
          </p:txBody>
        </p:sp>
      </p:grpSp>
      <p:pic>
        <p:nvPicPr>
          <p:cNvPr id="127" name="a-letter-US">
            <a:hlinkClick r:id="" action="ppaction://media"/>
            <a:extLst>
              <a:ext uri="{FF2B5EF4-FFF2-40B4-BE49-F238E27FC236}">
                <a16:creationId xmlns:a16="http://schemas.microsoft.com/office/drawing/2014/main" id="{4000E042-AD09-4E93-A0C0-CE8FB883FE77}"/>
              </a:ext>
            </a:extLst>
          </p:cNvPr>
          <p:cNvPicPr>
            <a:picLocks noChangeAspect="1"/>
          </p:cNvPicPr>
          <p:nvPr>
            <a:audioFile r:link="rId4"/>
            <p:extLst>
              <p:ext uri="{DAA4B4D4-6D71-4841-9C94-3DE7FCFB9230}">
                <p14:media xmlns:p14="http://schemas.microsoft.com/office/powerpoint/2010/main" r:embed="rId3"/>
              </p:ext>
            </p:extLst>
          </p:nvPr>
        </p:nvPicPr>
        <p:blipFill>
          <a:blip r:embed="rId33"/>
          <a:stretch>
            <a:fillRect/>
          </a:stretch>
        </p:blipFill>
        <p:spPr>
          <a:xfrm>
            <a:off x="352496" y="462035"/>
            <a:ext cx="406518" cy="406518"/>
          </a:xfrm>
          <a:prstGeom prst="rect">
            <a:avLst/>
          </a:prstGeom>
        </p:spPr>
      </p:pic>
      <p:grpSp>
        <p:nvGrpSpPr>
          <p:cNvPr id="128" name="Group 127">
            <a:extLst>
              <a:ext uri="{FF2B5EF4-FFF2-40B4-BE49-F238E27FC236}">
                <a16:creationId xmlns:a16="http://schemas.microsoft.com/office/drawing/2014/main" id="{34A90912-0F74-4039-BF91-6FD6DD79DA46}"/>
              </a:ext>
            </a:extLst>
          </p:cNvPr>
          <p:cNvGrpSpPr/>
          <p:nvPr/>
        </p:nvGrpSpPr>
        <p:grpSpPr>
          <a:xfrm>
            <a:off x="907333" y="1100756"/>
            <a:ext cx="772590" cy="1015663"/>
            <a:chOff x="1192849" y="788166"/>
            <a:chExt cx="772590" cy="1015663"/>
          </a:xfrm>
        </p:grpSpPr>
        <p:sp>
          <p:nvSpPr>
            <p:cNvPr id="129" name="Oval 128">
              <a:extLst>
                <a:ext uri="{FF2B5EF4-FFF2-40B4-BE49-F238E27FC236}">
                  <a16:creationId xmlns:a16="http://schemas.microsoft.com/office/drawing/2014/main" id="{CB49145D-681D-4710-8CC0-ACB9B4C9F4CE}"/>
                </a:ext>
              </a:extLst>
            </p:cNvPr>
            <p:cNvSpPr/>
            <p:nvPr/>
          </p:nvSpPr>
          <p:spPr>
            <a:xfrm>
              <a:off x="1192849" y="876206"/>
              <a:ext cx="772590" cy="772589"/>
            </a:xfrm>
            <a:prstGeom prst="ellipse">
              <a:avLst/>
            </a:prstGeom>
            <a:solidFill>
              <a:srgbClr val="66CCFF"/>
            </a:solidFill>
            <a:ln>
              <a:solidFill>
                <a:srgbClr val="0070C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sz="6000" dirty="0"/>
            </a:p>
          </p:txBody>
        </p:sp>
        <p:sp>
          <p:nvSpPr>
            <p:cNvPr id="130" name="TextBox 129">
              <a:extLst>
                <a:ext uri="{FF2B5EF4-FFF2-40B4-BE49-F238E27FC236}">
                  <a16:creationId xmlns:a16="http://schemas.microsoft.com/office/drawing/2014/main" id="{971F92B1-742D-4FB7-990A-9BC84248CC70}"/>
                </a:ext>
              </a:extLst>
            </p:cNvPr>
            <p:cNvSpPr txBox="1"/>
            <p:nvPr/>
          </p:nvSpPr>
          <p:spPr>
            <a:xfrm>
              <a:off x="1268109" y="788166"/>
              <a:ext cx="670376" cy="1015663"/>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6000" b="0" i="0" u="none" strike="noStrike" kern="0" cap="none" spc="0" normalizeH="0" baseline="0" noProof="0" dirty="0">
                  <a:ln>
                    <a:noFill/>
                  </a:ln>
                  <a:solidFill>
                    <a:srgbClr val="000000"/>
                  </a:solidFill>
                  <a:effectLst/>
                  <a:uLnTx/>
                  <a:uFillTx/>
                  <a:latin typeface="Comic Sans MS" panose="030F0702030302020204" pitchFamily="66" charset="0"/>
                  <a:sym typeface="Arial"/>
                </a:rPr>
                <a:t>B</a:t>
              </a:r>
            </a:p>
          </p:txBody>
        </p:sp>
      </p:grpSp>
      <p:pic>
        <p:nvPicPr>
          <p:cNvPr id="131" name="b-letter-US">
            <a:hlinkClick r:id="" action="ppaction://media"/>
            <a:extLst>
              <a:ext uri="{FF2B5EF4-FFF2-40B4-BE49-F238E27FC236}">
                <a16:creationId xmlns:a16="http://schemas.microsoft.com/office/drawing/2014/main" id="{43EF5665-89A7-4BE3-9C74-7B4CAC015CFA}"/>
              </a:ext>
            </a:extLst>
          </p:cNvPr>
          <p:cNvPicPr>
            <a:picLocks noChangeAspect="1"/>
          </p:cNvPicPr>
          <p:nvPr>
            <a:audioFile r:link="rId6"/>
            <p:extLst>
              <p:ext uri="{DAA4B4D4-6D71-4841-9C94-3DE7FCFB9230}">
                <p14:media xmlns:p14="http://schemas.microsoft.com/office/powerpoint/2010/main" r:embed="rId5"/>
              </p:ext>
            </p:extLst>
          </p:nvPr>
        </p:nvPicPr>
        <p:blipFill>
          <a:blip r:embed="rId33"/>
          <a:stretch>
            <a:fillRect/>
          </a:stretch>
        </p:blipFill>
        <p:spPr>
          <a:xfrm>
            <a:off x="350706" y="1381792"/>
            <a:ext cx="406518" cy="406518"/>
          </a:xfrm>
          <a:prstGeom prst="rect">
            <a:avLst/>
          </a:prstGeom>
        </p:spPr>
      </p:pic>
      <p:grpSp>
        <p:nvGrpSpPr>
          <p:cNvPr id="132" name="Group 131">
            <a:extLst>
              <a:ext uri="{FF2B5EF4-FFF2-40B4-BE49-F238E27FC236}">
                <a16:creationId xmlns:a16="http://schemas.microsoft.com/office/drawing/2014/main" id="{8CFF39FD-DD05-4984-92B4-830120565E99}"/>
              </a:ext>
            </a:extLst>
          </p:cNvPr>
          <p:cNvGrpSpPr/>
          <p:nvPr/>
        </p:nvGrpSpPr>
        <p:grpSpPr>
          <a:xfrm>
            <a:off x="901874" y="2024349"/>
            <a:ext cx="772590" cy="1015663"/>
            <a:chOff x="1192849" y="797402"/>
            <a:chExt cx="772590" cy="1015663"/>
          </a:xfrm>
        </p:grpSpPr>
        <p:sp>
          <p:nvSpPr>
            <p:cNvPr id="133" name="Oval 132">
              <a:extLst>
                <a:ext uri="{FF2B5EF4-FFF2-40B4-BE49-F238E27FC236}">
                  <a16:creationId xmlns:a16="http://schemas.microsoft.com/office/drawing/2014/main" id="{5D816898-B66B-4B29-9C71-55BF10C037E5}"/>
                </a:ext>
              </a:extLst>
            </p:cNvPr>
            <p:cNvSpPr/>
            <p:nvPr/>
          </p:nvSpPr>
          <p:spPr>
            <a:xfrm>
              <a:off x="1192849" y="876206"/>
              <a:ext cx="772590" cy="772589"/>
            </a:xfrm>
            <a:prstGeom prst="ellipse">
              <a:avLst/>
            </a:prstGeom>
            <a:solidFill>
              <a:srgbClr val="66CCFF"/>
            </a:solidFill>
            <a:ln>
              <a:solidFill>
                <a:srgbClr val="0070C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sz="6000" dirty="0"/>
            </a:p>
          </p:txBody>
        </p:sp>
        <p:sp>
          <p:nvSpPr>
            <p:cNvPr id="134" name="TextBox 133">
              <a:extLst>
                <a:ext uri="{FF2B5EF4-FFF2-40B4-BE49-F238E27FC236}">
                  <a16:creationId xmlns:a16="http://schemas.microsoft.com/office/drawing/2014/main" id="{DE294CA8-60D5-4FDC-A0F6-EC29A17F5F8E}"/>
                </a:ext>
              </a:extLst>
            </p:cNvPr>
            <p:cNvSpPr txBox="1"/>
            <p:nvPr/>
          </p:nvSpPr>
          <p:spPr>
            <a:xfrm>
              <a:off x="1227230" y="797402"/>
              <a:ext cx="647933" cy="1015663"/>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6000" b="0" i="0" u="none" strike="noStrike" kern="0" cap="none" spc="0" normalizeH="0" baseline="0" noProof="0" dirty="0">
                  <a:ln>
                    <a:noFill/>
                  </a:ln>
                  <a:solidFill>
                    <a:srgbClr val="000000"/>
                  </a:solidFill>
                  <a:effectLst/>
                  <a:uLnTx/>
                  <a:uFillTx/>
                  <a:latin typeface="Comic Sans MS" panose="030F0702030302020204" pitchFamily="66" charset="0"/>
                  <a:sym typeface="Arial"/>
                </a:rPr>
                <a:t>C</a:t>
              </a:r>
            </a:p>
          </p:txBody>
        </p:sp>
      </p:grpSp>
      <p:pic>
        <p:nvPicPr>
          <p:cNvPr id="135" name="c-letter-US">
            <a:hlinkClick r:id="" action="ppaction://media"/>
            <a:extLst>
              <a:ext uri="{FF2B5EF4-FFF2-40B4-BE49-F238E27FC236}">
                <a16:creationId xmlns:a16="http://schemas.microsoft.com/office/drawing/2014/main" id="{8CB5E1BE-8EE9-4CEB-82D7-690AC7049633}"/>
              </a:ext>
            </a:extLst>
          </p:cNvPr>
          <p:cNvPicPr>
            <a:picLocks noChangeAspect="1"/>
          </p:cNvPicPr>
          <p:nvPr>
            <a:audioFile r:link="rId8"/>
            <p:extLst>
              <p:ext uri="{DAA4B4D4-6D71-4841-9C94-3DE7FCFB9230}">
                <p14:media xmlns:p14="http://schemas.microsoft.com/office/powerpoint/2010/main" r:embed="rId7"/>
              </p:ext>
            </p:extLst>
          </p:nvPr>
        </p:nvPicPr>
        <p:blipFill>
          <a:blip r:embed="rId33"/>
          <a:stretch>
            <a:fillRect/>
          </a:stretch>
        </p:blipFill>
        <p:spPr>
          <a:xfrm>
            <a:off x="352496" y="2281791"/>
            <a:ext cx="406518" cy="406518"/>
          </a:xfrm>
          <a:prstGeom prst="rect">
            <a:avLst/>
          </a:prstGeom>
        </p:spPr>
      </p:pic>
      <p:grpSp>
        <p:nvGrpSpPr>
          <p:cNvPr id="136" name="Group 135">
            <a:extLst>
              <a:ext uri="{FF2B5EF4-FFF2-40B4-BE49-F238E27FC236}">
                <a16:creationId xmlns:a16="http://schemas.microsoft.com/office/drawing/2014/main" id="{C19AC068-80C8-4069-8181-2ED449E2740E}"/>
              </a:ext>
            </a:extLst>
          </p:cNvPr>
          <p:cNvGrpSpPr/>
          <p:nvPr/>
        </p:nvGrpSpPr>
        <p:grpSpPr>
          <a:xfrm>
            <a:off x="901874" y="3846540"/>
            <a:ext cx="772590" cy="1015663"/>
            <a:chOff x="1192849" y="786072"/>
            <a:chExt cx="772590" cy="1015663"/>
          </a:xfrm>
        </p:grpSpPr>
        <p:sp>
          <p:nvSpPr>
            <p:cNvPr id="137" name="Oval 136">
              <a:extLst>
                <a:ext uri="{FF2B5EF4-FFF2-40B4-BE49-F238E27FC236}">
                  <a16:creationId xmlns:a16="http://schemas.microsoft.com/office/drawing/2014/main" id="{C83DC70C-D9F4-4ABD-9C91-DD797B0CDFF5}"/>
                </a:ext>
              </a:extLst>
            </p:cNvPr>
            <p:cNvSpPr/>
            <p:nvPr/>
          </p:nvSpPr>
          <p:spPr>
            <a:xfrm>
              <a:off x="1192849" y="876206"/>
              <a:ext cx="772590" cy="772589"/>
            </a:xfrm>
            <a:prstGeom prst="ellipse">
              <a:avLst/>
            </a:prstGeom>
            <a:solidFill>
              <a:srgbClr val="66CCFF"/>
            </a:solidFill>
            <a:ln>
              <a:solidFill>
                <a:srgbClr val="0070C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sz="6000" dirty="0"/>
            </a:p>
          </p:txBody>
        </p:sp>
        <p:sp>
          <p:nvSpPr>
            <p:cNvPr id="139" name="TextBox 138">
              <a:extLst>
                <a:ext uri="{FF2B5EF4-FFF2-40B4-BE49-F238E27FC236}">
                  <a16:creationId xmlns:a16="http://schemas.microsoft.com/office/drawing/2014/main" id="{DD5CBCC1-F8A0-4365-9431-6549865FE8E2}"/>
                </a:ext>
              </a:extLst>
            </p:cNvPr>
            <p:cNvSpPr txBox="1"/>
            <p:nvPr/>
          </p:nvSpPr>
          <p:spPr>
            <a:xfrm>
              <a:off x="1234793" y="786072"/>
              <a:ext cx="665567" cy="1015663"/>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6000" b="0" i="0" u="none" strike="noStrike" kern="0" cap="none" spc="0" normalizeH="0" baseline="0" noProof="0" dirty="0">
                  <a:ln>
                    <a:noFill/>
                  </a:ln>
                  <a:solidFill>
                    <a:srgbClr val="000000"/>
                  </a:solidFill>
                  <a:effectLst/>
                  <a:uLnTx/>
                  <a:uFillTx/>
                  <a:latin typeface="Comic Sans MS" panose="030F0702030302020204" pitchFamily="66" charset="0"/>
                  <a:sym typeface="Arial"/>
                </a:rPr>
                <a:t>E</a:t>
              </a:r>
            </a:p>
          </p:txBody>
        </p:sp>
      </p:grpSp>
      <p:pic>
        <p:nvPicPr>
          <p:cNvPr id="140" name="e-letter-US">
            <a:hlinkClick r:id="" action="ppaction://media"/>
            <a:extLst>
              <a:ext uri="{FF2B5EF4-FFF2-40B4-BE49-F238E27FC236}">
                <a16:creationId xmlns:a16="http://schemas.microsoft.com/office/drawing/2014/main" id="{BB094ABB-1BC7-46FD-A6B8-795445C02192}"/>
              </a:ext>
            </a:extLst>
          </p:cNvPr>
          <p:cNvPicPr>
            <a:picLocks noChangeAspect="1"/>
          </p:cNvPicPr>
          <p:nvPr>
            <a:audioFile r:link="rId10"/>
            <p:extLst>
              <p:ext uri="{DAA4B4D4-6D71-4841-9C94-3DE7FCFB9230}">
                <p14:media xmlns:p14="http://schemas.microsoft.com/office/powerpoint/2010/main" r:embed="rId9"/>
              </p:ext>
            </p:extLst>
          </p:nvPr>
        </p:nvPicPr>
        <p:blipFill>
          <a:blip r:embed="rId33"/>
          <a:stretch>
            <a:fillRect/>
          </a:stretch>
        </p:blipFill>
        <p:spPr>
          <a:xfrm>
            <a:off x="346582" y="4113832"/>
            <a:ext cx="406518" cy="406518"/>
          </a:xfrm>
          <a:prstGeom prst="rect">
            <a:avLst/>
          </a:prstGeom>
        </p:spPr>
      </p:pic>
      <p:sp>
        <p:nvSpPr>
          <p:cNvPr id="141" name="side panel textbox">
            <a:extLst>
              <a:ext uri="{FF2B5EF4-FFF2-40B4-BE49-F238E27FC236}">
                <a16:creationId xmlns:a16="http://schemas.microsoft.com/office/drawing/2014/main" id="{CDD21FF3-6368-4550-9B12-FEDD7BBC5B07}"/>
              </a:ext>
            </a:extLst>
          </p:cNvPr>
          <p:cNvSpPr txBox="1"/>
          <p:nvPr/>
        </p:nvSpPr>
        <p:spPr>
          <a:xfrm>
            <a:off x="1904839" y="397825"/>
            <a:ext cx="908083" cy="503590"/>
          </a:xfrm>
          <a:prstGeom prst="rect">
            <a:avLst/>
          </a:prstGeom>
          <a:noFill/>
        </p:spPr>
        <p:txBody>
          <a:bodyPr wrap="square" lIns="36000" tIns="36000" rIns="36000" bIns="36000" rtlCol="0">
            <a:spAutoFit/>
          </a:bodyPr>
          <a:lstStyle/>
          <a:p>
            <a:pPr lvl="0">
              <a:buClrTx/>
              <a:defRPr/>
            </a:pPr>
            <a:r>
              <a:rPr lang="en-US" sz="2800" dirty="0">
                <a:solidFill>
                  <a:sysClr val="windowText" lastClr="000000"/>
                </a:solidFill>
                <a:latin typeface="Calibri" panose="020F0502020204030204" pitchFamily="34" charset="0"/>
              </a:rPr>
              <a:t>is for</a:t>
            </a:r>
          </a:p>
        </p:txBody>
      </p:sp>
      <p:sp>
        <p:nvSpPr>
          <p:cNvPr id="142" name="side panel textbox">
            <a:extLst>
              <a:ext uri="{FF2B5EF4-FFF2-40B4-BE49-F238E27FC236}">
                <a16:creationId xmlns:a16="http://schemas.microsoft.com/office/drawing/2014/main" id="{65A335F9-D74E-44B4-A83B-DA68D27D7F32}"/>
              </a:ext>
            </a:extLst>
          </p:cNvPr>
          <p:cNvSpPr txBox="1"/>
          <p:nvPr/>
        </p:nvSpPr>
        <p:spPr>
          <a:xfrm>
            <a:off x="3522915" y="319749"/>
            <a:ext cx="960597" cy="688256"/>
          </a:xfrm>
          <a:prstGeom prst="rect">
            <a:avLst/>
          </a:prstGeom>
          <a:noFill/>
        </p:spPr>
        <p:txBody>
          <a:bodyPr wrap="square" lIns="36000" tIns="36000" rIns="36000" bIns="36000" rtlCol="0">
            <a:spAutoFit/>
          </a:bodyPr>
          <a:lstStyle/>
          <a:p>
            <a:pPr lvl="0">
              <a:buClrTx/>
              <a:defRPr/>
            </a:pPr>
            <a:r>
              <a:rPr lang="en-US" sz="4000" b="1" dirty="0">
                <a:solidFill>
                  <a:sysClr val="windowText" lastClr="000000"/>
                </a:solidFill>
                <a:latin typeface="Calibri" panose="020F0502020204030204" pitchFamily="34" charset="0"/>
              </a:rPr>
              <a:t>/æ/</a:t>
            </a:r>
          </a:p>
        </p:txBody>
      </p:sp>
      <p:pic>
        <p:nvPicPr>
          <p:cNvPr id="143" name="a-sound">
            <a:hlinkClick r:id="" action="ppaction://media"/>
            <a:extLst>
              <a:ext uri="{FF2B5EF4-FFF2-40B4-BE49-F238E27FC236}">
                <a16:creationId xmlns:a16="http://schemas.microsoft.com/office/drawing/2014/main" id="{3A9919CA-F723-41D6-924C-490FDEAE9FE8}"/>
              </a:ext>
            </a:extLst>
          </p:cNvPr>
          <p:cNvPicPr>
            <a:picLocks noChangeAspect="1"/>
          </p:cNvPicPr>
          <p:nvPr>
            <a:audioFile r:link="rId12"/>
            <p:extLst>
              <p:ext uri="{DAA4B4D4-6D71-4841-9C94-3DE7FCFB9230}">
                <p14:media xmlns:p14="http://schemas.microsoft.com/office/powerpoint/2010/main" r:embed="rId11"/>
              </p:ext>
            </p:extLst>
          </p:nvPr>
        </p:nvPicPr>
        <p:blipFill>
          <a:blip r:embed="rId33"/>
          <a:stretch>
            <a:fillRect/>
          </a:stretch>
        </p:blipFill>
        <p:spPr>
          <a:xfrm>
            <a:off x="3060823" y="462035"/>
            <a:ext cx="406519" cy="406519"/>
          </a:xfrm>
          <a:prstGeom prst="rect">
            <a:avLst/>
          </a:prstGeom>
        </p:spPr>
      </p:pic>
      <p:sp>
        <p:nvSpPr>
          <p:cNvPr id="144" name="side panel textbox">
            <a:extLst>
              <a:ext uri="{FF2B5EF4-FFF2-40B4-BE49-F238E27FC236}">
                <a16:creationId xmlns:a16="http://schemas.microsoft.com/office/drawing/2014/main" id="{7B23DF40-14CB-4D75-ABBC-6AEAF6B4E93C}"/>
              </a:ext>
            </a:extLst>
          </p:cNvPr>
          <p:cNvSpPr txBox="1"/>
          <p:nvPr/>
        </p:nvSpPr>
        <p:spPr>
          <a:xfrm>
            <a:off x="4561675" y="412082"/>
            <a:ext cx="876094" cy="503590"/>
          </a:xfrm>
          <a:prstGeom prst="rect">
            <a:avLst/>
          </a:prstGeom>
          <a:noFill/>
        </p:spPr>
        <p:txBody>
          <a:bodyPr wrap="square" lIns="36000" tIns="36000" rIns="36000" bIns="36000" rtlCol="0">
            <a:spAutoFit/>
          </a:bodyPr>
          <a:lstStyle/>
          <a:p>
            <a:pPr lvl="0">
              <a:buClrTx/>
              <a:defRPr/>
            </a:pPr>
            <a:r>
              <a:rPr lang="en-US" sz="2800" dirty="0">
                <a:solidFill>
                  <a:sysClr val="windowText" lastClr="000000"/>
                </a:solidFill>
                <a:latin typeface="Calibri" panose="020F0502020204030204" pitchFamily="34" charset="0"/>
              </a:rPr>
              <a:t>is for</a:t>
            </a:r>
          </a:p>
        </p:txBody>
      </p:sp>
      <p:pic>
        <p:nvPicPr>
          <p:cNvPr id="145" name="Picture 144" descr="A red apple sitting on a table&#10;&#10;Description automatically generated">
            <a:extLst>
              <a:ext uri="{FF2B5EF4-FFF2-40B4-BE49-F238E27FC236}">
                <a16:creationId xmlns:a16="http://schemas.microsoft.com/office/drawing/2014/main" id="{AFA8F649-6AF0-4B66-A110-7310A034F13E}"/>
              </a:ext>
            </a:extLst>
          </p:cNvPr>
          <p:cNvPicPr>
            <a:picLocks noChangeAspect="1"/>
          </p:cNvPicPr>
          <p:nvPr/>
        </p:nvPicPr>
        <p:blipFill rotWithShape="1">
          <a:blip r:embed="rId34" cstate="screen">
            <a:extLst>
              <a:ext uri="{28A0092B-C50C-407E-A947-70E740481C1C}">
                <a14:useLocalDpi xmlns:a14="http://schemas.microsoft.com/office/drawing/2010/main"/>
              </a:ext>
              <a:ext uri="{837473B0-CC2E-450A-ABE3-18F120FF3D39}">
                <a1611:picAttrSrcUrl xmlns:a1611="http://schemas.microsoft.com/office/drawing/2016/11/main" r:id="rId35"/>
              </a:ext>
            </a:extLst>
          </a:blip>
          <a:srcRect/>
          <a:stretch/>
        </p:blipFill>
        <p:spPr>
          <a:xfrm>
            <a:off x="6249439" y="274289"/>
            <a:ext cx="662512" cy="777300"/>
          </a:xfrm>
          <a:prstGeom prst="rect">
            <a:avLst/>
          </a:prstGeom>
        </p:spPr>
      </p:pic>
      <p:pic>
        <p:nvPicPr>
          <p:cNvPr id="146" name="a-word-apple-US">
            <a:hlinkClick r:id="" action="ppaction://media"/>
            <a:extLst>
              <a:ext uri="{FF2B5EF4-FFF2-40B4-BE49-F238E27FC236}">
                <a16:creationId xmlns:a16="http://schemas.microsoft.com/office/drawing/2014/main" id="{E6CE3F9C-2272-432B-8172-93088AB1B316}"/>
              </a:ext>
            </a:extLst>
          </p:cNvPr>
          <p:cNvPicPr>
            <a:picLocks noChangeAspect="1"/>
          </p:cNvPicPr>
          <p:nvPr>
            <a:audioFile r:link="rId14"/>
            <p:extLst>
              <p:ext uri="{DAA4B4D4-6D71-4841-9C94-3DE7FCFB9230}">
                <p14:media xmlns:p14="http://schemas.microsoft.com/office/powerpoint/2010/main" r:embed="rId13"/>
              </p:ext>
            </p:extLst>
          </p:nvPr>
        </p:nvPicPr>
        <p:blipFill>
          <a:blip r:embed="rId33"/>
          <a:stretch>
            <a:fillRect/>
          </a:stretch>
        </p:blipFill>
        <p:spPr>
          <a:xfrm>
            <a:off x="5642310" y="494897"/>
            <a:ext cx="406518" cy="406518"/>
          </a:xfrm>
          <a:prstGeom prst="rect">
            <a:avLst/>
          </a:prstGeom>
        </p:spPr>
      </p:pic>
      <p:sp>
        <p:nvSpPr>
          <p:cNvPr id="147" name="side panel textbox">
            <a:extLst>
              <a:ext uri="{FF2B5EF4-FFF2-40B4-BE49-F238E27FC236}">
                <a16:creationId xmlns:a16="http://schemas.microsoft.com/office/drawing/2014/main" id="{8B932FD3-61E5-44F3-B0AD-D85BD1CBE4BF}"/>
              </a:ext>
            </a:extLst>
          </p:cNvPr>
          <p:cNvSpPr txBox="1"/>
          <p:nvPr/>
        </p:nvSpPr>
        <p:spPr>
          <a:xfrm>
            <a:off x="1904839" y="1307621"/>
            <a:ext cx="908083" cy="503590"/>
          </a:xfrm>
          <a:prstGeom prst="rect">
            <a:avLst/>
          </a:prstGeom>
          <a:noFill/>
        </p:spPr>
        <p:txBody>
          <a:bodyPr wrap="square" lIns="36000" tIns="36000" rIns="36000" bIns="36000" rtlCol="0">
            <a:spAutoFit/>
          </a:bodyPr>
          <a:lstStyle/>
          <a:p>
            <a:pPr lvl="0">
              <a:buClrTx/>
              <a:defRPr/>
            </a:pPr>
            <a:r>
              <a:rPr lang="en-US" sz="2800" dirty="0">
                <a:solidFill>
                  <a:sysClr val="windowText" lastClr="000000"/>
                </a:solidFill>
                <a:latin typeface="Calibri" panose="020F0502020204030204" pitchFamily="34" charset="0"/>
              </a:rPr>
              <a:t>is for</a:t>
            </a:r>
          </a:p>
        </p:txBody>
      </p:sp>
      <p:sp>
        <p:nvSpPr>
          <p:cNvPr id="148" name="side panel textbox">
            <a:extLst>
              <a:ext uri="{FF2B5EF4-FFF2-40B4-BE49-F238E27FC236}">
                <a16:creationId xmlns:a16="http://schemas.microsoft.com/office/drawing/2014/main" id="{4F314CD7-0519-46B6-87AD-DEF06B6A7ADB}"/>
              </a:ext>
            </a:extLst>
          </p:cNvPr>
          <p:cNvSpPr txBox="1"/>
          <p:nvPr/>
        </p:nvSpPr>
        <p:spPr>
          <a:xfrm>
            <a:off x="3522915" y="1229545"/>
            <a:ext cx="960597" cy="688256"/>
          </a:xfrm>
          <a:prstGeom prst="rect">
            <a:avLst/>
          </a:prstGeom>
          <a:noFill/>
        </p:spPr>
        <p:txBody>
          <a:bodyPr wrap="square" lIns="36000" tIns="36000" rIns="36000" bIns="36000" rtlCol="0">
            <a:spAutoFit/>
          </a:bodyPr>
          <a:lstStyle/>
          <a:p>
            <a:pPr lvl="0">
              <a:buClrTx/>
              <a:defRPr/>
            </a:pPr>
            <a:r>
              <a:rPr lang="en-US" sz="4000" b="1" dirty="0">
                <a:solidFill>
                  <a:sysClr val="windowText" lastClr="000000"/>
                </a:solidFill>
                <a:latin typeface="Calibri" panose="020F0502020204030204" pitchFamily="34" charset="0"/>
              </a:rPr>
              <a:t>/b/</a:t>
            </a:r>
          </a:p>
        </p:txBody>
      </p:sp>
      <p:sp>
        <p:nvSpPr>
          <p:cNvPr id="150" name="side panel textbox">
            <a:extLst>
              <a:ext uri="{FF2B5EF4-FFF2-40B4-BE49-F238E27FC236}">
                <a16:creationId xmlns:a16="http://schemas.microsoft.com/office/drawing/2014/main" id="{F5CDEBCE-2050-4784-ADB0-259A1C710CAB}"/>
              </a:ext>
            </a:extLst>
          </p:cNvPr>
          <p:cNvSpPr txBox="1"/>
          <p:nvPr/>
        </p:nvSpPr>
        <p:spPr>
          <a:xfrm>
            <a:off x="4561675" y="1321878"/>
            <a:ext cx="876094" cy="503590"/>
          </a:xfrm>
          <a:prstGeom prst="rect">
            <a:avLst/>
          </a:prstGeom>
          <a:noFill/>
        </p:spPr>
        <p:txBody>
          <a:bodyPr wrap="square" lIns="36000" tIns="36000" rIns="36000" bIns="36000" rtlCol="0">
            <a:spAutoFit/>
          </a:bodyPr>
          <a:lstStyle/>
          <a:p>
            <a:pPr lvl="0">
              <a:buClrTx/>
              <a:defRPr/>
            </a:pPr>
            <a:r>
              <a:rPr lang="en-US" sz="2800" dirty="0">
                <a:solidFill>
                  <a:sysClr val="windowText" lastClr="000000"/>
                </a:solidFill>
                <a:latin typeface="Calibri" panose="020F0502020204030204" pitchFamily="34" charset="0"/>
              </a:rPr>
              <a:t>is for</a:t>
            </a:r>
          </a:p>
        </p:txBody>
      </p:sp>
      <p:pic>
        <p:nvPicPr>
          <p:cNvPr id="153" name="b-sound">
            <a:hlinkClick r:id="" action="ppaction://media"/>
            <a:extLst>
              <a:ext uri="{FF2B5EF4-FFF2-40B4-BE49-F238E27FC236}">
                <a16:creationId xmlns:a16="http://schemas.microsoft.com/office/drawing/2014/main" id="{8AF7E8CD-CAE3-40D0-9045-731C43998755}"/>
              </a:ext>
            </a:extLst>
          </p:cNvPr>
          <p:cNvPicPr>
            <a:picLocks noChangeAspect="1"/>
          </p:cNvPicPr>
          <p:nvPr>
            <a:audioFile r:link="rId16"/>
            <p:extLst>
              <p:ext uri="{DAA4B4D4-6D71-4841-9C94-3DE7FCFB9230}">
                <p14:media xmlns:p14="http://schemas.microsoft.com/office/powerpoint/2010/main" r:embed="rId15"/>
              </p:ext>
            </p:extLst>
          </p:nvPr>
        </p:nvPicPr>
        <p:blipFill>
          <a:blip r:embed="rId33"/>
          <a:stretch>
            <a:fillRect/>
          </a:stretch>
        </p:blipFill>
        <p:spPr>
          <a:xfrm>
            <a:off x="3060823" y="1356156"/>
            <a:ext cx="406519" cy="406519"/>
          </a:xfrm>
          <a:prstGeom prst="rect">
            <a:avLst/>
          </a:prstGeom>
        </p:spPr>
      </p:pic>
      <p:pic>
        <p:nvPicPr>
          <p:cNvPr id="154" name="b-word-ball-US">
            <a:hlinkClick r:id="" action="ppaction://media"/>
            <a:extLst>
              <a:ext uri="{FF2B5EF4-FFF2-40B4-BE49-F238E27FC236}">
                <a16:creationId xmlns:a16="http://schemas.microsoft.com/office/drawing/2014/main" id="{BF69014D-2B5F-4F82-94CC-62246BDADB7D}"/>
              </a:ext>
            </a:extLst>
          </p:cNvPr>
          <p:cNvPicPr>
            <a:picLocks noChangeAspect="1"/>
          </p:cNvPicPr>
          <p:nvPr>
            <a:audioFile r:link="rId18"/>
            <p:extLst>
              <p:ext uri="{DAA4B4D4-6D71-4841-9C94-3DE7FCFB9230}">
                <p14:media xmlns:p14="http://schemas.microsoft.com/office/powerpoint/2010/main" r:embed="rId17"/>
              </p:ext>
            </p:extLst>
          </p:nvPr>
        </p:nvPicPr>
        <p:blipFill>
          <a:blip r:embed="rId33"/>
          <a:stretch>
            <a:fillRect/>
          </a:stretch>
        </p:blipFill>
        <p:spPr>
          <a:xfrm>
            <a:off x="5642310" y="1352225"/>
            <a:ext cx="406519" cy="406519"/>
          </a:xfrm>
          <a:prstGeom prst="rect">
            <a:avLst/>
          </a:prstGeom>
        </p:spPr>
      </p:pic>
      <p:pic>
        <p:nvPicPr>
          <p:cNvPr id="155" name="Picture 154" descr="A picture containing ball&#10;&#10;Description automatically generated">
            <a:extLst>
              <a:ext uri="{FF2B5EF4-FFF2-40B4-BE49-F238E27FC236}">
                <a16:creationId xmlns:a16="http://schemas.microsoft.com/office/drawing/2014/main" id="{899B8E55-68CD-4414-8527-F9592D7447EA}"/>
              </a:ext>
            </a:extLst>
          </p:cNvPr>
          <p:cNvPicPr>
            <a:picLocks noChangeAspect="1"/>
          </p:cNvPicPr>
          <p:nvPr/>
        </p:nvPicPr>
        <p:blipFill>
          <a:blip r:embed="rId36">
            <a:extLst>
              <a:ext uri="{28A0092B-C50C-407E-A947-70E740481C1C}">
                <a14:useLocalDpi xmlns:a14="http://schemas.microsoft.com/office/drawing/2010/main" val="0"/>
              </a:ext>
              <a:ext uri="{837473B0-CC2E-450A-ABE3-18F120FF3D39}">
                <a1611:picAttrSrcUrl xmlns:a1611="http://schemas.microsoft.com/office/drawing/2016/11/main" r:id="rId37"/>
              </a:ext>
            </a:extLst>
          </a:blip>
          <a:stretch>
            <a:fillRect/>
          </a:stretch>
        </p:blipFill>
        <p:spPr>
          <a:xfrm>
            <a:off x="6184848" y="1184085"/>
            <a:ext cx="803371" cy="803371"/>
          </a:xfrm>
          <a:prstGeom prst="rect">
            <a:avLst/>
          </a:prstGeom>
        </p:spPr>
      </p:pic>
      <p:sp>
        <p:nvSpPr>
          <p:cNvPr id="156" name="side panel textbox">
            <a:extLst>
              <a:ext uri="{FF2B5EF4-FFF2-40B4-BE49-F238E27FC236}">
                <a16:creationId xmlns:a16="http://schemas.microsoft.com/office/drawing/2014/main" id="{5EE455F2-E280-419D-A412-0EA5A8CED570}"/>
              </a:ext>
            </a:extLst>
          </p:cNvPr>
          <p:cNvSpPr txBox="1"/>
          <p:nvPr/>
        </p:nvSpPr>
        <p:spPr>
          <a:xfrm>
            <a:off x="1925126" y="2195907"/>
            <a:ext cx="908083" cy="503590"/>
          </a:xfrm>
          <a:prstGeom prst="rect">
            <a:avLst/>
          </a:prstGeom>
          <a:noFill/>
        </p:spPr>
        <p:txBody>
          <a:bodyPr wrap="square" lIns="36000" tIns="36000" rIns="36000" bIns="36000" rtlCol="0">
            <a:spAutoFit/>
          </a:bodyPr>
          <a:lstStyle/>
          <a:p>
            <a:pPr lvl="0">
              <a:buClrTx/>
              <a:defRPr/>
            </a:pPr>
            <a:r>
              <a:rPr lang="en-US" sz="2800" dirty="0">
                <a:solidFill>
                  <a:sysClr val="windowText" lastClr="000000"/>
                </a:solidFill>
                <a:latin typeface="Calibri" panose="020F0502020204030204" pitchFamily="34" charset="0"/>
              </a:rPr>
              <a:t>is for</a:t>
            </a:r>
          </a:p>
        </p:txBody>
      </p:sp>
      <p:sp>
        <p:nvSpPr>
          <p:cNvPr id="157" name="side panel textbox">
            <a:extLst>
              <a:ext uri="{FF2B5EF4-FFF2-40B4-BE49-F238E27FC236}">
                <a16:creationId xmlns:a16="http://schemas.microsoft.com/office/drawing/2014/main" id="{8DD1F571-95BC-4AB9-B8EA-652F4AFC7FDB}"/>
              </a:ext>
            </a:extLst>
          </p:cNvPr>
          <p:cNvSpPr txBox="1"/>
          <p:nvPr/>
        </p:nvSpPr>
        <p:spPr>
          <a:xfrm>
            <a:off x="3543202" y="2117831"/>
            <a:ext cx="960597" cy="688256"/>
          </a:xfrm>
          <a:prstGeom prst="rect">
            <a:avLst/>
          </a:prstGeom>
          <a:noFill/>
        </p:spPr>
        <p:txBody>
          <a:bodyPr wrap="square" lIns="36000" tIns="36000" rIns="36000" bIns="36000" rtlCol="0">
            <a:spAutoFit/>
          </a:bodyPr>
          <a:lstStyle/>
          <a:p>
            <a:pPr lvl="0">
              <a:buClrTx/>
              <a:defRPr/>
            </a:pPr>
            <a:r>
              <a:rPr lang="en-US" sz="4000" b="1" dirty="0">
                <a:solidFill>
                  <a:sysClr val="windowText" lastClr="000000"/>
                </a:solidFill>
                <a:latin typeface="Calibri" panose="020F0502020204030204" pitchFamily="34" charset="0"/>
              </a:rPr>
              <a:t>/k/</a:t>
            </a:r>
          </a:p>
        </p:txBody>
      </p:sp>
      <p:sp>
        <p:nvSpPr>
          <p:cNvPr id="158" name="side panel textbox">
            <a:extLst>
              <a:ext uri="{FF2B5EF4-FFF2-40B4-BE49-F238E27FC236}">
                <a16:creationId xmlns:a16="http://schemas.microsoft.com/office/drawing/2014/main" id="{A5F3078D-B835-4BB8-B9A1-B55C1CC23473}"/>
              </a:ext>
            </a:extLst>
          </p:cNvPr>
          <p:cNvSpPr txBox="1"/>
          <p:nvPr/>
        </p:nvSpPr>
        <p:spPr>
          <a:xfrm>
            <a:off x="4581962" y="2210164"/>
            <a:ext cx="876094" cy="503590"/>
          </a:xfrm>
          <a:prstGeom prst="rect">
            <a:avLst/>
          </a:prstGeom>
          <a:noFill/>
        </p:spPr>
        <p:txBody>
          <a:bodyPr wrap="square" lIns="36000" tIns="36000" rIns="36000" bIns="36000" rtlCol="0">
            <a:spAutoFit/>
          </a:bodyPr>
          <a:lstStyle/>
          <a:p>
            <a:pPr lvl="0">
              <a:buClrTx/>
              <a:defRPr/>
            </a:pPr>
            <a:r>
              <a:rPr lang="en-US" sz="2800" dirty="0">
                <a:solidFill>
                  <a:sysClr val="windowText" lastClr="000000"/>
                </a:solidFill>
                <a:latin typeface="Calibri" panose="020F0502020204030204" pitchFamily="34" charset="0"/>
              </a:rPr>
              <a:t>is for</a:t>
            </a:r>
          </a:p>
        </p:txBody>
      </p:sp>
      <p:pic>
        <p:nvPicPr>
          <p:cNvPr id="162" name="c-sound">
            <a:hlinkClick r:id="" action="ppaction://media"/>
            <a:extLst>
              <a:ext uri="{FF2B5EF4-FFF2-40B4-BE49-F238E27FC236}">
                <a16:creationId xmlns:a16="http://schemas.microsoft.com/office/drawing/2014/main" id="{4729BE32-9292-4D11-B360-B5B642BE6E12}"/>
              </a:ext>
            </a:extLst>
          </p:cNvPr>
          <p:cNvPicPr>
            <a:picLocks noChangeAspect="1"/>
          </p:cNvPicPr>
          <p:nvPr>
            <a:audioFile r:link="rId20"/>
            <p:extLst>
              <p:ext uri="{DAA4B4D4-6D71-4841-9C94-3DE7FCFB9230}">
                <p14:media xmlns:p14="http://schemas.microsoft.com/office/powerpoint/2010/main" r:embed="rId19"/>
              </p:ext>
            </p:extLst>
          </p:nvPr>
        </p:nvPicPr>
        <p:blipFill>
          <a:blip r:embed="rId33"/>
          <a:stretch>
            <a:fillRect/>
          </a:stretch>
        </p:blipFill>
        <p:spPr>
          <a:xfrm>
            <a:off x="3061953" y="2250277"/>
            <a:ext cx="406519" cy="406519"/>
          </a:xfrm>
          <a:prstGeom prst="rect">
            <a:avLst/>
          </a:prstGeom>
        </p:spPr>
      </p:pic>
      <p:pic>
        <p:nvPicPr>
          <p:cNvPr id="163" name="c-word-crayon-US">
            <a:hlinkClick r:id="" action="ppaction://media"/>
            <a:extLst>
              <a:ext uri="{FF2B5EF4-FFF2-40B4-BE49-F238E27FC236}">
                <a16:creationId xmlns:a16="http://schemas.microsoft.com/office/drawing/2014/main" id="{2300CC19-7742-4D4B-989E-18DB8C33399F}"/>
              </a:ext>
            </a:extLst>
          </p:cNvPr>
          <p:cNvPicPr>
            <a:picLocks noChangeAspect="1"/>
          </p:cNvPicPr>
          <p:nvPr>
            <a:audioFile r:link="rId22"/>
            <p:extLst>
              <p:ext uri="{DAA4B4D4-6D71-4841-9C94-3DE7FCFB9230}">
                <p14:media xmlns:p14="http://schemas.microsoft.com/office/powerpoint/2010/main" r:embed="rId21"/>
              </p:ext>
            </p:extLst>
          </p:nvPr>
        </p:nvPicPr>
        <p:blipFill>
          <a:blip r:embed="rId33"/>
          <a:stretch>
            <a:fillRect/>
          </a:stretch>
        </p:blipFill>
        <p:spPr>
          <a:xfrm>
            <a:off x="5642310" y="2282522"/>
            <a:ext cx="422525" cy="422525"/>
          </a:xfrm>
          <a:prstGeom prst="rect">
            <a:avLst/>
          </a:prstGeom>
        </p:spPr>
      </p:pic>
      <p:pic>
        <p:nvPicPr>
          <p:cNvPr id="164" name="Picture 163" descr="A picture containing implement, stationary&#10;&#10;Description automatically generated">
            <a:extLst>
              <a:ext uri="{FF2B5EF4-FFF2-40B4-BE49-F238E27FC236}">
                <a16:creationId xmlns:a16="http://schemas.microsoft.com/office/drawing/2014/main" id="{82C2B982-4BAE-467C-A20E-3E4E7BF84927}"/>
              </a:ext>
            </a:extLst>
          </p:cNvPr>
          <p:cNvPicPr>
            <a:picLocks noChangeAspect="1"/>
          </p:cNvPicPr>
          <p:nvPr/>
        </p:nvPicPr>
        <p:blipFill>
          <a:blip r:embed="rId38">
            <a:extLst>
              <a:ext uri="{837473B0-CC2E-450A-ABE3-18F120FF3D39}">
                <a1611:picAttrSrcUrl xmlns:a1611="http://schemas.microsoft.com/office/drawing/2016/11/main" r:id="rId39"/>
              </a:ext>
            </a:extLst>
          </a:blip>
          <a:stretch>
            <a:fillRect/>
          </a:stretch>
        </p:blipFill>
        <p:spPr>
          <a:xfrm>
            <a:off x="6209386" y="2105716"/>
            <a:ext cx="765355" cy="776135"/>
          </a:xfrm>
          <a:prstGeom prst="rect">
            <a:avLst/>
          </a:prstGeom>
        </p:spPr>
      </p:pic>
      <p:sp>
        <p:nvSpPr>
          <p:cNvPr id="165" name="side panel textbox">
            <a:extLst>
              <a:ext uri="{FF2B5EF4-FFF2-40B4-BE49-F238E27FC236}">
                <a16:creationId xmlns:a16="http://schemas.microsoft.com/office/drawing/2014/main" id="{C4383BDB-91ED-4D04-9AA7-C6ED2EE5CB9E}"/>
              </a:ext>
            </a:extLst>
          </p:cNvPr>
          <p:cNvSpPr txBox="1"/>
          <p:nvPr/>
        </p:nvSpPr>
        <p:spPr>
          <a:xfrm>
            <a:off x="1925126" y="3112657"/>
            <a:ext cx="908083" cy="503590"/>
          </a:xfrm>
          <a:prstGeom prst="rect">
            <a:avLst/>
          </a:prstGeom>
          <a:noFill/>
        </p:spPr>
        <p:txBody>
          <a:bodyPr wrap="square" lIns="36000" tIns="36000" rIns="36000" bIns="36000" rtlCol="0">
            <a:spAutoFit/>
          </a:bodyPr>
          <a:lstStyle/>
          <a:p>
            <a:pPr lvl="0">
              <a:buClrTx/>
              <a:defRPr/>
            </a:pPr>
            <a:r>
              <a:rPr lang="en-US" sz="2800" dirty="0">
                <a:solidFill>
                  <a:sysClr val="windowText" lastClr="000000"/>
                </a:solidFill>
                <a:latin typeface="Calibri" panose="020F0502020204030204" pitchFamily="34" charset="0"/>
              </a:rPr>
              <a:t>is for</a:t>
            </a:r>
          </a:p>
        </p:txBody>
      </p:sp>
      <p:sp>
        <p:nvSpPr>
          <p:cNvPr id="166" name="side panel textbox">
            <a:extLst>
              <a:ext uri="{FF2B5EF4-FFF2-40B4-BE49-F238E27FC236}">
                <a16:creationId xmlns:a16="http://schemas.microsoft.com/office/drawing/2014/main" id="{D64BC513-6E1A-4F55-99D2-7226A370F367}"/>
              </a:ext>
            </a:extLst>
          </p:cNvPr>
          <p:cNvSpPr txBox="1"/>
          <p:nvPr/>
        </p:nvSpPr>
        <p:spPr>
          <a:xfrm>
            <a:off x="3543202" y="3034581"/>
            <a:ext cx="960597" cy="688256"/>
          </a:xfrm>
          <a:prstGeom prst="rect">
            <a:avLst/>
          </a:prstGeom>
          <a:noFill/>
        </p:spPr>
        <p:txBody>
          <a:bodyPr wrap="square" lIns="36000" tIns="36000" rIns="36000" bIns="36000" rtlCol="0">
            <a:spAutoFit/>
          </a:bodyPr>
          <a:lstStyle/>
          <a:p>
            <a:pPr lvl="0">
              <a:buClrTx/>
              <a:defRPr/>
            </a:pPr>
            <a:r>
              <a:rPr lang="en-US" sz="4000" b="1" dirty="0">
                <a:solidFill>
                  <a:sysClr val="windowText" lastClr="000000"/>
                </a:solidFill>
                <a:latin typeface="Calibri" panose="020F0502020204030204" pitchFamily="34" charset="0"/>
              </a:rPr>
              <a:t>/d/</a:t>
            </a:r>
          </a:p>
        </p:txBody>
      </p:sp>
      <p:sp>
        <p:nvSpPr>
          <p:cNvPr id="167" name="side panel textbox">
            <a:extLst>
              <a:ext uri="{FF2B5EF4-FFF2-40B4-BE49-F238E27FC236}">
                <a16:creationId xmlns:a16="http://schemas.microsoft.com/office/drawing/2014/main" id="{94F059FF-0936-4657-880E-B5CA96F00F6A}"/>
              </a:ext>
            </a:extLst>
          </p:cNvPr>
          <p:cNvSpPr txBox="1"/>
          <p:nvPr/>
        </p:nvSpPr>
        <p:spPr>
          <a:xfrm>
            <a:off x="4581962" y="3126914"/>
            <a:ext cx="876094" cy="503590"/>
          </a:xfrm>
          <a:prstGeom prst="rect">
            <a:avLst/>
          </a:prstGeom>
          <a:noFill/>
        </p:spPr>
        <p:txBody>
          <a:bodyPr wrap="square" lIns="36000" tIns="36000" rIns="36000" bIns="36000" rtlCol="0">
            <a:spAutoFit/>
          </a:bodyPr>
          <a:lstStyle/>
          <a:p>
            <a:pPr lvl="0">
              <a:buClrTx/>
              <a:defRPr/>
            </a:pPr>
            <a:r>
              <a:rPr lang="en-US" sz="2800" dirty="0">
                <a:solidFill>
                  <a:sysClr val="windowText" lastClr="000000"/>
                </a:solidFill>
                <a:latin typeface="Calibri" panose="020F0502020204030204" pitchFamily="34" charset="0"/>
              </a:rPr>
              <a:t>is for</a:t>
            </a:r>
          </a:p>
        </p:txBody>
      </p:sp>
      <p:pic>
        <p:nvPicPr>
          <p:cNvPr id="171" name="d-sound">
            <a:hlinkClick r:id="" action="ppaction://media"/>
            <a:extLst>
              <a:ext uri="{FF2B5EF4-FFF2-40B4-BE49-F238E27FC236}">
                <a16:creationId xmlns:a16="http://schemas.microsoft.com/office/drawing/2014/main" id="{86172524-EBF4-4CD5-B75D-F775501CD3EC}"/>
              </a:ext>
            </a:extLst>
          </p:cNvPr>
          <p:cNvPicPr>
            <a:picLocks noChangeAspect="1"/>
          </p:cNvPicPr>
          <p:nvPr>
            <a:audioFile r:link="rId24"/>
            <p:extLst>
              <p:ext uri="{DAA4B4D4-6D71-4841-9C94-3DE7FCFB9230}">
                <p14:media xmlns:p14="http://schemas.microsoft.com/office/powerpoint/2010/main" r:embed="rId23"/>
              </p:ext>
            </p:extLst>
          </p:nvPr>
        </p:nvPicPr>
        <p:blipFill>
          <a:blip r:embed="rId33"/>
          <a:stretch>
            <a:fillRect/>
          </a:stretch>
        </p:blipFill>
        <p:spPr>
          <a:xfrm>
            <a:off x="3060823" y="3209727"/>
            <a:ext cx="406520" cy="406520"/>
          </a:xfrm>
          <a:prstGeom prst="rect">
            <a:avLst/>
          </a:prstGeom>
        </p:spPr>
      </p:pic>
      <p:pic>
        <p:nvPicPr>
          <p:cNvPr id="172" name="d-word-dog-US">
            <a:hlinkClick r:id="" action="ppaction://media"/>
            <a:extLst>
              <a:ext uri="{FF2B5EF4-FFF2-40B4-BE49-F238E27FC236}">
                <a16:creationId xmlns:a16="http://schemas.microsoft.com/office/drawing/2014/main" id="{A8C2E74A-B27A-4AD3-B7F0-2A8D4596EE7D}"/>
              </a:ext>
            </a:extLst>
          </p:cNvPr>
          <p:cNvPicPr>
            <a:picLocks noChangeAspect="1"/>
          </p:cNvPicPr>
          <p:nvPr>
            <a:audioFile r:link="rId26"/>
            <p:extLst>
              <p:ext uri="{DAA4B4D4-6D71-4841-9C94-3DE7FCFB9230}">
                <p14:media xmlns:p14="http://schemas.microsoft.com/office/powerpoint/2010/main" r:embed="rId25"/>
              </p:ext>
            </p:extLst>
          </p:nvPr>
        </p:nvPicPr>
        <p:blipFill>
          <a:blip r:embed="rId33"/>
          <a:stretch>
            <a:fillRect/>
          </a:stretch>
        </p:blipFill>
        <p:spPr>
          <a:xfrm>
            <a:off x="5642310" y="3218822"/>
            <a:ext cx="406518" cy="406518"/>
          </a:xfrm>
          <a:prstGeom prst="rect">
            <a:avLst/>
          </a:prstGeom>
        </p:spPr>
      </p:pic>
      <p:pic>
        <p:nvPicPr>
          <p:cNvPr id="173" name="Picture 172" descr="A black and brown dog&#10;&#10;Description automatically generated">
            <a:extLst>
              <a:ext uri="{FF2B5EF4-FFF2-40B4-BE49-F238E27FC236}">
                <a16:creationId xmlns:a16="http://schemas.microsoft.com/office/drawing/2014/main" id="{E3B8990D-7C63-4CA7-830D-4A0E08471CBF}"/>
              </a:ext>
            </a:extLst>
          </p:cNvPr>
          <p:cNvPicPr>
            <a:picLocks noChangeAspect="1"/>
          </p:cNvPicPr>
          <p:nvPr/>
        </p:nvPicPr>
        <p:blipFill>
          <a:blip r:embed="rId40">
            <a:extLst>
              <a:ext uri="{837473B0-CC2E-450A-ABE3-18F120FF3D39}">
                <a1611:picAttrSrcUrl xmlns:a1611="http://schemas.microsoft.com/office/drawing/2016/11/main" r:id="rId41"/>
              </a:ext>
            </a:extLst>
          </a:blip>
          <a:stretch>
            <a:fillRect/>
          </a:stretch>
        </p:blipFill>
        <p:spPr>
          <a:xfrm>
            <a:off x="6286961" y="3023697"/>
            <a:ext cx="587467" cy="770125"/>
          </a:xfrm>
          <a:prstGeom prst="rect">
            <a:avLst/>
          </a:prstGeom>
        </p:spPr>
      </p:pic>
      <p:sp>
        <p:nvSpPr>
          <p:cNvPr id="174" name="side panel textbox">
            <a:extLst>
              <a:ext uri="{FF2B5EF4-FFF2-40B4-BE49-F238E27FC236}">
                <a16:creationId xmlns:a16="http://schemas.microsoft.com/office/drawing/2014/main" id="{72E7082F-70BA-4100-A34E-981F35E95814}"/>
              </a:ext>
            </a:extLst>
          </p:cNvPr>
          <p:cNvSpPr txBox="1"/>
          <p:nvPr/>
        </p:nvSpPr>
        <p:spPr>
          <a:xfrm>
            <a:off x="1925125" y="4031567"/>
            <a:ext cx="908083" cy="503590"/>
          </a:xfrm>
          <a:prstGeom prst="rect">
            <a:avLst/>
          </a:prstGeom>
          <a:noFill/>
        </p:spPr>
        <p:txBody>
          <a:bodyPr wrap="square" lIns="36000" tIns="36000" rIns="36000" bIns="36000" rtlCol="0">
            <a:spAutoFit/>
          </a:bodyPr>
          <a:lstStyle/>
          <a:p>
            <a:pPr lvl="0">
              <a:buClrTx/>
              <a:defRPr/>
            </a:pPr>
            <a:r>
              <a:rPr lang="en-US" sz="2800" dirty="0">
                <a:solidFill>
                  <a:sysClr val="windowText" lastClr="000000"/>
                </a:solidFill>
                <a:latin typeface="Calibri" panose="020F0502020204030204" pitchFamily="34" charset="0"/>
              </a:rPr>
              <a:t>is for</a:t>
            </a:r>
          </a:p>
        </p:txBody>
      </p:sp>
      <p:sp>
        <p:nvSpPr>
          <p:cNvPr id="175" name="side panel textbox">
            <a:extLst>
              <a:ext uri="{FF2B5EF4-FFF2-40B4-BE49-F238E27FC236}">
                <a16:creationId xmlns:a16="http://schemas.microsoft.com/office/drawing/2014/main" id="{380D2843-3130-4D6B-8518-B7C956B9CF55}"/>
              </a:ext>
            </a:extLst>
          </p:cNvPr>
          <p:cNvSpPr txBox="1"/>
          <p:nvPr/>
        </p:nvSpPr>
        <p:spPr>
          <a:xfrm>
            <a:off x="3543201" y="3953491"/>
            <a:ext cx="960597" cy="688256"/>
          </a:xfrm>
          <a:prstGeom prst="rect">
            <a:avLst/>
          </a:prstGeom>
          <a:noFill/>
        </p:spPr>
        <p:txBody>
          <a:bodyPr wrap="square" lIns="36000" tIns="36000" rIns="36000" bIns="36000" rtlCol="0">
            <a:spAutoFit/>
          </a:bodyPr>
          <a:lstStyle/>
          <a:p>
            <a:pPr lvl="0">
              <a:buClrTx/>
              <a:defRPr/>
            </a:pPr>
            <a:r>
              <a:rPr lang="en-US" sz="4000" b="1" dirty="0">
                <a:solidFill>
                  <a:sysClr val="windowText" lastClr="000000"/>
                </a:solidFill>
                <a:latin typeface="Calibri" panose="020F0502020204030204" pitchFamily="34" charset="0"/>
              </a:rPr>
              <a:t>/e/</a:t>
            </a:r>
          </a:p>
        </p:txBody>
      </p:sp>
      <p:sp>
        <p:nvSpPr>
          <p:cNvPr id="176" name="side panel textbox">
            <a:extLst>
              <a:ext uri="{FF2B5EF4-FFF2-40B4-BE49-F238E27FC236}">
                <a16:creationId xmlns:a16="http://schemas.microsoft.com/office/drawing/2014/main" id="{EE28906C-1E8D-43A2-B563-2459F8920F0A}"/>
              </a:ext>
            </a:extLst>
          </p:cNvPr>
          <p:cNvSpPr txBox="1"/>
          <p:nvPr/>
        </p:nvSpPr>
        <p:spPr>
          <a:xfrm>
            <a:off x="4581961" y="4045824"/>
            <a:ext cx="876094" cy="503590"/>
          </a:xfrm>
          <a:prstGeom prst="rect">
            <a:avLst/>
          </a:prstGeom>
          <a:noFill/>
        </p:spPr>
        <p:txBody>
          <a:bodyPr wrap="square" lIns="36000" tIns="36000" rIns="36000" bIns="36000" rtlCol="0">
            <a:spAutoFit/>
          </a:bodyPr>
          <a:lstStyle/>
          <a:p>
            <a:pPr lvl="0">
              <a:buClrTx/>
              <a:defRPr/>
            </a:pPr>
            <a:r>
              <a:rPr lang="en-US" sz="2800" dirty="0">
                <a:solidFill>
                  <a:sysClr val="windowText" lastClr="000000"/>
                </a:solidFill>
                <a:latin typeface="Calibri" panose="020F0502020204030204" pitchFamily="34" charset="0"/>
              </a:rPr>
              <a:t>is for</a:t>
            </a:r>
          </a:p>
        </p:txBody>
      </p:sp>
      <p:pic>
        <p:nvPicPr>
          <p:cNvPr id="180" name="e-sound">
            <a:hlinkClick r:id="" action="ppaction://media"/>
            <a:extLst>
              <a:ext uri="{FF2B5EF4-FFF2-40B4-BE49-F238E27FC236}">
                <a16:creationId xmlns:a16="http://schemas.microsoft.com/office/drawing/2014/main" id="{476A5094-025E-404C-9239-2F40BB246449}"/>
              </a:ext>
            </a:extLst>
          </p:cNvPr>
          <p:cNvPicPr>
            <a:picLocks noChangeAspect="1"/>
          </p:cNvPicPr>
          <p:nvPr>
            <a:audioFile r:link="rId28"/>
            <p:extLst>
              <p:ext uri="{DAA4B4D4-6D71-4841-9C94-3DE7FCFB9230}">
                <p14:media xmlns:p14="http://schemas.microsoft.com/office/powerpoint/2010/main" r:embed="rId27"/>
              </p:ext>
            </p:extLst>
          </p:nvPr>
        </p:nvPicPr>
        <p:blipFill>
          <a:blip r:embed="rId33"/>
          <a:stretch>
            <a:fillRect/>
          </a:stretch>
        </p:blipFill>
        <p:spPr>
          <a:xfrm>
            <a:off x="3060823" y="4113269"/>
            <a:ext cx="406518" cy="406518"/>
          </a:xfrm>
          <a:prstGeom prst="rect">
            <a:avLst/>
          </a:prstGeom>
        </p:spPr>
      </p:pic>
      <p:pic>
        <p:nvPicPr>
          <p:cNvPr id="181" name="e-word-egg-US">
            <a:hlinkClick r:id="" action="ppaction://media"/>
            <a:extLst>
              <a:ext uri="{FF2B5EF4-FFF2-40B4-BE49-F238E27FC236}">
                <a16:creationId xmlns:a16="http://schemas.microsoft.com/office/drawing/2014/main" id="{A908EFE3-F50C-4411-85D1-56CFD9D4FC26}"/>
              </a:ext>
            </a:extLst>
          </p:cNvPr>
          <p:cNvPicPr>
            <a:picLocks noChangeAspect="1"/>
          </p:cNvPicPr>
          <p:nvPr>
            <a:audioFile r:link="rId30"/>
            <p:extLst>
              <p:ext uri="{DAA4B4D4-6D71-4841-9C94-3DE7FCFB9230}">
                <p14:media xmlns:p14="http://schemas.microsoft.com/office/powerpoint/2010/main" r:embed="rId29"/>
              </p:ext>
            </p:extLst>
          </p:nvPr>
        </p:nvPicPr>
        <p:blipFill>
          <a:blip r:embed="rId33"/>
          <a:stretch>
            <a:fillRect/>
          </a:stretch>
        </p:blipFill>
        <p:spPr>
          <a:xfrm>
            <a:off x="5642310" y="4094360"/>
            <a:ext cx="406518" cy="406518"/>
          </a:xfrm>
          <a:prstGeom prst="rect">
            <a:avLst/>
          </a:prstGeom>
        </p:spPr>
      </p:pic>
      <p:pic>
        <p:nvPicPr>
          <p:cNvPr id="182" name="Picture 181" descr="A picture containing lamp, light&#10;&#10;Description automatically generated">
            <a:extLst>
              <a:ext uri="{FF2B5EF4-FFF2-40B4-BE49-F238E27FC236}">
                <a16:creationId xmlns:a16="http://schemas.microsoft.com/office/drawing/2014/main" id="{F7990EF0-3215-47D5-BF24-8099AE394C00}"/>
              </a:ext>
            </a:extLst>
          </p:cNvPr>
          <p:cNvPicPr>
            <a:picLocks noChangeAspect="1"/>
          </p:cNvPicPr>
          <p:nvPr/>
        </p:nvPicPr>
        <p:blipFill rotWithShape="1">
          <a:blip r:embed="rId42" cstate="screen">
            <a:extLst>
              <a:ext uri="{28A0092B-C50C-407E-A947-70E740481C1C}">
                <a14:useLocalDpi xmlns:a14="http://schemas.microsoft.com/office/drawing/2010/main"/>
              </a:ext>
              <a:ext uri="{837473B0-CC2E-450A-ABE3-18F120FF3D39}">
                <a1611:picAttrSrcUrl xmlns:a1611="http://schemas.microsoft.com/office/drawing/2016/11/main" r:id="rId43"/>
              </a:ext>
            </a:extLst>
          </a:blip>
          <a:srcRect t="8471" b="3912"/>
          <a:stretch/>
        </p:blipFill>
        <p:spPr>
          <a:xfrm>
            <a:off x="6228290" y="3935668"/>
            <a:ext cx="697557" cy="833420"/>
          </a:xfrm>
          <a:prstGeom prst="rect">
            <a:avLst/>
          </a:prstGeom>
        </p:spPr>
      </p:pic>
      <p:grpSp>
        <p:nvGrpSpPr>
          <p:cNvPr id="183" name="Group 182">
            <a:extLst>
              <a:ext uri="{FF2B5EF4-FFF2-40B4-BE49-F238E27FC236}">
                <a16:creationId xmlns:a16="http://schemas.microsoft.com/office/drawing/2014/main" id="{DC994888-08B6-450B-8563-8DE01327B3C8}"/>
              </a:ext>
            </a:extLst>
          </p:cNvPr>
          <p:cNvGrpSpPr/>
          <p:nvPr/>
        </p:nvGrpSpPr>
        <p:grpSpPr>
          <a:xfrm>
            <a:off x="1122039" y="1335847"/>
            <a:ext cx="5050844" cy="2687046"/>
            <a:chOff x="1818543" y="1380546"/>
            <a:chExt cx="5050844" cy="2687046"/>
          </a:xfrm>
        </p:grpSpPr>
        <p:sp>
          <p:nvSpPr>
            <p:cNvPr id="184" name="Rectangle: Rounded Corners 183">
              <a:extLst>
                <a:ext uri="{FF2B5EF4-FFF2-40B4-BE49-F238E27FC236}">
                  <a16:creationId xmlns:a16="http://schemas.microsoft.com/office/drawing/2014/main" id="{F7F04DDA-442E-453A-A9CD-EACEECBC83DE}"/>
                </a:ext>
              </a:extLst>
            </p:cNvPr>
            <p:cNvSpPr/>
            <p:nvPr/>
          </p:nvSpPr>
          <p:spPr>
            <a:xfrm>
              <a:off x="1818543" y="1380546"/>
              <a:ext cx="5050844" cy="2687046"/>
            </a:xfrm>
            <a:prstGeom prst="roundRect">
              <a:avLst/>
            </a:prstGeom>
            <a:solidFill>
              <a:srgbClr val="FFF3CE"/>
            </a:solidFill>
            <a:ln w="57150" cap="flat" cmpd="sng" algn="ctr">
              <a:solidFill>
                <a:srgbClr val="EAB200"/>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cs typeface="+mn-cs"/>
              </a:endParaRPr>
            </a:p>
          </p:txBody>
        </p:sp>
        <p:sp>
          <p:nvSpPr>
            <p:cNvPr id="185" name="TextBox 184">
              <a:extLst>
                <a:ext uri="{FF2B5EF4-FFF2-40B4-BE49-F238E27FC236}">
                  <a16:creationId xmlns:a16="http://schemas.microsoft.com/office/drawing/2014/main" id="{CCDBC104-C795-4E39-8645-FA3A5C1FE91F}"/>
                </a:ext>
              </a:extLst>
            </p:cNvPr>
            <p:cNvSpPr txBox="1"/>
            <p:nvPr/>
          </p:nvSpPr>
          <p:spPr>
            <a:xfrm>
              <a:off x="2014874" y="2083454"/>
              <a:ext cx="3207794" cy="132343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ysClr val="windowText" lastClr="000000"/>
                  </a:solidFill>
                  <a:effectLst/>
                  <a:uLnTx/>
                  <a:uFillTx/>
                </a:rPr>
                <a:t>Say the letters, sounds and words.</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sysClr val="windowText" lastClr="000000"/>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ysClr val="windowText" lastClr="000000"/>
                  </a:solidFill>
                  <a:effectLst/>
                  <a:uLnTx/>
                  <a:uFillTx/>
                </a:rPr>
                <a:t>Click space to start.</a:t>
              </a:r>
            </a:p>
          </p:txBody>
        </p:sp>
        <p:grpSp>
          <p:nvGrpSpPr>
            <p:cNvPr id="186" name="Group 185">
              <a:extLst>
                <a:ext uri="{FF2B5EF4-FFF2-40B4-BE49-F238E27FC236}">
                  <a16:creationId xmlns:a16="http://schemas.microsoft.com/office/drawing/2014/main" id="{6CDB1645-DED5-4AF9-82E8-29DCCB0CFDB4}"/>
                </a:ext>
              </a:extLst>
            </p:cNvPr>
            <p:cNvGrpSpPr/>
            <p:nvPr/>
          </p:nvGrpSpPr>
          <p:grpSpPr>
            <a:xfrm>
              <a:off x="5119848" y="1764289"/>
              <a:ext cx="1527956" cy="2055363"/>
              <a:chOff x="5629372" y="5224698"/>
              <a:chExt cx="1527956" cy="2055363"/>
            </a:xfrm>
            <a:effectLst>
              <a:outerShdw blurRad="50800" dist="38100" dir="2700000" algn="tl" rotWithShape="0">
                <a:prstClr val="black">
                  <a:alpha val="40000"/>
                </a:prstClr>
              </a:outerShdw>
            </a:effectLst>
          </p:grpSpPr>
          <p:sp>
            <p:nvSpPr>
              <p:cNvPr id="187" name="Google Shape;468;p32">
                <a:extLst>
                  <a:ext uri="{FF2B5EF4-FFF2-40B4-BE49-F238E27FC236}">
                    <a16:creationId xmlns:a16="http://schemas.microsoft.com/office/drawing/2014/main" id="{B1505F24-F4C8-4B47-BB75-6816502C978B}"/>
                  </a:ext>
                </a:extLst>
              </p:cNvPr>
              <p:cNvSpPr/>
              <p:nvPr/>
            </p:nvSpPr>
            <p:spPr>
              <a:xfrm>
                <a:off x="6722509" y="5862382"/>
                <a:ext cx="434819" cy="860985"/>
              </a:xfrm>
              <a:custGeom>
                <a:avLst/>
                <a:gdLst/>
                <a:ahLst/>
                <a:cxnLst/>
                <a:rect l="l" t="t" r="r" b="b"/>
                <a:pathLst>
                  <a:path w="30850" h="61086" extrusionOk="0">
                    <a:moveTo>
                      <a:pt x="3857" y="0"/>
                    </a:moveTo>
                    <a:cubicBezTo>
                      <a:pt x="1544" y="0"/>
                      <a:pt x="0" y="257"/>
                      <a:pt x="0" y="257"/>
                    </a:cubicBezTo>
                    <a:cubicBezTo>
                      <a:pt x="0" y="257"/>
                      <a:pt x="0" y="59609"/>
                      <a:pt x="15482" y="61042"/>
                    </a:cubicBezTo>
                    <a:cubicBezTo>
                      <a:pt x="15802" y="61071"/>
                      <a:pt x="16114" y="61086"/>
                      <a:pt x="16418" y="61086"/>
                    </a:cubicBezTo>
                    <a:cubicBezTo>
                      <a:pt x="30850" y="61086"/>
                      <a:pt x="28008" y="28316"/>
                      <a:pt x="23513" y="12873"/>
                    </a:cubicBezTo>
                    <a:cubicBezTo>
                      <a:pt x="20234" y="1609"/>
                      <a:pt x="9641" y="0"/>
                      <a:pt x="3857" y="0"/>
                    </a:cubicBez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8" name="Google Shape;469;p32">
                <a:extLst>
                  <a:ext uri="{FF2B5EF4-FFF2-40B4-BE49-F238E27FC236}">
                    <a16:creationId xmlns:a16="http://schemas.microsoft.com/office/drawing/2014/main" id="{3D250C28-497B-4C00-BEE4-23870D4FA303}"/>
                  </a:ext>
                </a:extLst>
              </p:cNvPr>
              <p:cNvSpPr/>
              <p:nvPr/>
            </p:nvSpPr>
            <p:spPr>
              <a:xfrm>
                <a:off x="5964218" y="5238582"/>
                <a:ext cx="226402" cy="232829"/>
              </a:xfrm>
              <a:custGeom>
                <a:avLst/>
                <a:gdLst/>
                <a:ahLst/>
                <a:cxnLst/>
                <a:rect l="l" t="t" r="r" b="b"/>
                <a:pathLst>
                  <a:path w="16063" h="16519" extrusionOk="0">
                    <a:moveTo>
                      <a:pt x="8811" y="1"/>
                    </a:moveTo>
                    <a:cubicBezTo>
                      <a:pt x="4572" y="1"/>
                      <a:pt x="630" y="3244"/>
                      <a:pt x="353" y="8215"/>
                    </a:cubicBezTo>
                    <a:cubicBezTo>
                      <a:pt x="0" y="14575"/>
                      <a:pt x="6358" y="16518"/>
                      <a:pt x="6358" y="16518"/>
                    </a:cubicBezTo>
                    <a:lnTo>
                      <a:pt x="15369" y="9450"/>
                    </a:lnTo>
                    <a:cubicBezTo>
                      <a:pt x="15369" y="9450"/>
                      <a:pt x="16062" y="2520"/>
                      <a:pt x="12366" y="796"/>
                    </a:cubicBezTo>
                    <a:cubicBezTo>
                      <a:pt x="11207" y="255"/>
                      <a:pt x="9997" y="1"/>
                      <a:pt x="8811" y="1"/>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9" name="Google Shape;470;p32">
                <a:extLst>
                  <a:ext uri="{FF2B5EF4-FFF2-40B4-BE49-F238E27FC236}">
                    <a16:creationId xmlns:a16="http://schemas.microsoft.com/office/drawing/2014/main" id="{E62F4A89-6FD2-4934-B929-4AC0710D859E}"/>
                  </a:ext>
                </a:extLst>
              </p:cNvPr>
              <p:cNvSpPr/>
              <p:nvPr/>
            </p:nvSpPr>
            <p:spPr>
              <a:xfrm>
                <a:off x="6073157" y="6768045"/>
                <a:ext cx="371097" cy="448787"/>
              </a:xfrm>
              <a:custGeom>
                <a:avLst/>
                <a:gdLst/>
                <a:ahLst/>
                <a:cxnLst/>
                <a:rect l="l" t="t" r="r" b="b"/>
                <a:pathLst>
                  <a:path w="26329" h="31841" extrusionOk="0">
                    <a:moveTo>
                      <a:pt x="15140" y="1"/>
                    </a:moveTo>
                    <a:cubicBezTo>
                      <a:pt x="10050" y="1"/>
                      <a:pt x="3781" y="1828"/>
                      <a:pt x="1" y="9548"/>
                    </a:cubicBezTo>
                    <a:cubicBezTo>
                      <a:pt x="1" y="9548"/>
                      <a:pt x="303" y="25404"/>
                      <a:pt x="900" y="27498"/>
                    </a:cubicBezTo>
                    <a:cubicBezTo>
                      <a:pt x="1365" y="29127"/>
                      <a:pt x="4908" y="31841"/>
                      <a:pt x="10965" y="31841"/>
                    </a:cubicBezTo>
                    <a:cubicBezTo>
                      <a:pt x="12695" y="31841"/>
                      <a:pt x="14629" y="31620"/>
                      <a:pt x="16756" y="31089"/>
                    </a:cubicBezTo>
                    <a:cubicBezTo>
                      <a:pt x="26328" y="28698"/>
                      <a:pt x="23335" y="1477"/>
                      <a:pt x="23335" y="1477"/>
                    </a:cubicBezTo>
                    <a:cubicBezTo>
                      <a:pt x="23335" y="1477"/>
                      <a:pt x="19714" y="1"/>
                      <a:pt x="15140" y="1"/>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0" name="Google Shape;471;p32">
                <a:extLst>
                  <a:ext uri="{FF2B5EF4-FFF2-40B4-BE49-F238E27FC236}">
                    <a16:creationId xmlns:a16="http://schemas.microsoft.com/office/drawing/2014/main" id="{FFF58CB5-1557-4AD7-8ABD-DFBC0DF82D04}"/>
                  </a:ext>
                </a:extLst>
              </p:cNvPr>
              <p:cNvSpPr/>
              <p:nvPr/>
            </p:nvSpPr>
            <p:spPr>
              <a:xfrm>
                <a:off x="5629372" y="6000030"/>
                <a:ext cx="534806" cy="358329"/>
              </a:xfrm>
              <a:custGeom>
                <a:avLst/>
                <a:gdLst/>
                <a:ahLst/>
                <a:cxnLst/>
                <a:rect l="l" t="t" r="r" b="b"/>
                <a:pathLst>
                  <a:path w="37944" h="25423" extrusionOk="0">
                    <a:moveTo>
                      <a:pt x="37944" y="0"/>
                    </a:moveTo>
                    <a:lnTo>
                      <a:pt x="37944" y="0"/>
                    </a:lnTo>
                    <a:cubicBezTo>
                      <a:pt x="37943" y="0"/>
                      <a:pt x="31574" y="1839"/>
                      <a:pt x="24761" y="4271"/>
                    </a:cubicBezTo>
                    <a:cubicBezTo>
                      <a:pt x="16548" y="7205"/>
                      <a:pt x="0" y="5630"/>
                      <a:pt x="492" y="15828"/>
                    </a:cubicBezTo>
                    <a:cubicBezTo>
                      <a:pt x="723" y="20593"/>
                      <a:pt x="11286" y="25423"/>
                      <a:pt x="18570" y="25423"/>
                    </a:cubicBezTo>
                    <a:cubicBezTo>
                      <a:pt x="20500" y="25423"/>
                      <a:pt x="22200" y="25084"/>
                      <a:pt x="23416" y="24314"/>
                    </a:cubicBezTo>
                    <a:cubicBezTo>
                      <a:pt x="33303" y="18050"/>
                      <a:pt x="37944" y="1"/>
                      <a:pt x="37944"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1" name="Google Shape;472;p32">
                <a:extLst>
                  <a:ext uri="{FF2B5EF4-FFF2-40B4-BE49-F238E27FC236}">
                    <a16:creationId xmlns:a16="http://schemas.microsoft.com/office/drawing/2014/main" id="{98B58B5B-6547-4586-B7FB-5EF05103535A}"/>
                  </a:ext>
                </a:extLst>
              </p:cNvPr>
              <p:cNvSpPr/>
              <p:nvPr/>
            </p:nvSpPr>
            <p:spPr>
              <a:xfrm>
                <a:off x="5844343" y="5281810"/>
                <a:ext cx="1244936" cy="1772779"/>
              </a:xfrm>
              <a:custGeom>
                <a:avLst/>
                <a:gdLst/>
                <a:ahLst/>
                <a:cxnLst/>
                <a:rect l="l" t="t" r="r" b="b"/>
                <a:pathLst>
                  <a:path w="88327" h="125777" extrusionOk="0">
                    <a:moveTo>
                      <a:pt x="33139" y="1"/>
                    </a:moveTo>
                    <a:cubicBezTo>
                      <a:pt x="18496" y="1"/>
                      <a:pt x="8508" y="16398"/>
                      <a:pt x="7557" y="22262"/>
                    </a:cubicBezTo>
                    <a:cubicBezTo>
                      <a:pt x="5764" y="33332"/>
                      <a:pt x="15336" y="43202"/>
                      <a:pt x="15336" y="43202"/>
                    </a:cubicBezTo>
                    <a:cubicBezTo>
                      <a:pt x="15336" y="43202"/>
                      <a:pt x="0" y="80588"/>
                      <a:pt x="4865" y="101234"/>
                    </a:cubicBezTo>
                    <a:cubicBezTo>
                      <a:pt x="7907" y="114130"/>
                      <a:pt x="27526" y="125776"/>
                      <a:pt x="45837" y="125776"/>
                    </a:cubicBezTo>
                    <a:cubicBezTo>
                      <a:pt x="59544" y="125776"/>
                      <a:pt x="72519" y="119249"/>
                      <a:pt x="77258" y="101833"/>
                    </a:cubicBezTo>
                    <a:cubicBezTo>
                      <a:pt x="88326" y="61151"/>
                      <a:pt x="63546" y="54822"/>
                      <a:pt x="62301" y="32433"/>
                    </a:cubicBezTo>
                    <a:cubicBezTo>
                      <a:pt x="60805" y="5513"/>
                      <a:pt x="46450" y="1378"/>
                      <a:pt x="35376" y="128"/>
                    </a:cubicBezTo>
                    <a:cubicBezTo>
                      <a:pt x="34619" y="42"/>
                      <a:pt x="33873" y="1"/>
                      <a:pt x="33139"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2" name="Google Shape;473;p32">
                <a:extLst>
                  <a:ext uri="{FF2B5EF4-FFF2-40B4-BE49-F238E27FC236}">
                    <a16:creationId xmlns:a16="http://schemas.microsoft.com/office/drawing/2014/main" id="{A7289FE4-F687-4B3F-BE4B-F7E908243D89}"/>
                  </a:ext>
                </a:extLst>
              </p:cNvPr>
              <p:cNvSpPr/>
              <p:nvPr/>
            </p:nvSpPr>
            <p:spPr>
              <a:xfrm>
                <a:off x="6508032" y="5662139"/>
                <a:ext cx="149488" cy="111996"/>
              </a:xfrm>
              <a:custGeom>
                <a:avLst/>
                <a:gdLst/>
                <a:ahLst/>
                <a:cxnLst/>
                <a:rect l="l" t="t" r="r" b="b"/>
                <a:pathLst>
                  <a:path w="10606" h="7946" extrusionOk="0">
                    <a:moveTo>
                      <a:pt x="4746" y="0"/>
                    </a:moveTo>
                    <a:cubicBezTo>
                      <a:pt x="3995" y="0"/>
                      <a:pt x="3202" y="193"/>
                      <a:pt x="2423" y="630"/>
                    </a:cubicBezTo>
                    <a:cubicBezTo>
                      <a:pt x="913" y="1483"/>
                      <a:pt x="1" y="3372"/>
                      <a:pt x="461" y="5048"/>
                    </a:cubicBezTo>
                    <a:cubicBezTo>
                      <a:pt x="671" y="5813"/>
                      <a:pt x="1146" y="6502"/>
                      <a:pt x="1761" y="7009"/>
                    </a:cubicBezTo>
                    <a:cubicBezTo>
                      <a:pt x="2523" y="7636"/>
                      <a:pt x="3508" y="7946"/>
                      <a:pt x="4494" y="7946"/>
                    </a:cubicBezTo>
                    <a:cubicBezTo>
                      <a:pt x="5603" y="7946"/>
                      <a:pt x="6715" y="7554"/>
                      <a:pt x="7515" y="6781"/>
                    </a:cubicBezTo>
                    <a:cubicBezTo>
                      <a:pt x="10606" y="3798"/>
                      <a:pt x="8083" y="0"/>
                      <a:pt x="4746" y="0"/>
                    </a:cubicBez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3" name="Google Shape;474;p32">
                <a:extLst>
                  <a:ext uri="{FF2B5EF4-FFF2-40B4-BE49-F238E27FC236}">
                    <a16:creationId xmlns:a16="http://schemas.microsoft.com/office/drawing/2014/main" id="{532B26C1-5127-4585-85AB-3DF7E8E56D08}"/>
                  </a:ext>
                </a:extLst>
              </p:cNvPr>
              <p:cNvSpPr/>
              <p:nvPr/>
            </p:nvSpPr>
            <p:spPr>
              <a:xfrm>
                <a:off x="5917523" y="5649807"/>
                <a:ext cx="159707" cy="115745"/>
              </a:xfrm>
              <a:custGeom>
                <a:avLst/>
                <a:gdLst/>
                <a:ahLst/>
                <a:cxnLst/>
                <a:rect l="l" t="t" r="r" b="b"/>
                <a:pathLst>
                  <a:path w="11331" h="8212" extrusionOk="0">
                    <a:moveTo>
                      <a:pt x="5071" y="0"/>
                    </a:moveTo>
                    <a:cubicBezTo>
                      <a:pt x="4268" y="0"/>
                      <a:pt x="3421" y="200"/>
                      <a:pt x="2588" y="653"/>
                    </a:cubicBezTo>
                    <a:cubicBezTo>
                      <a:pt x="973" y="1533"/>
                      <a:pt x="1" y="3486"/>
                      <a:pt x="494" y="5215"/>
                    </a:cubicBezTo>
                    <a:cubicBezTo>
                      <a:pt x="723" y="6013"/>
                      <a:pt x="1229" y="6721"/>
                      <a:pt x="1886" y="7244"/>
                    </a:cubicBezTo>
                    <a:cubicBezTo>
                      <a:pt x="2699" y="7893"/>
                      <a:pt x="3747" y="8212"/>
                      <a:pt x="4798" y="8212"/>
                    </a:cubicBezTo>
                    <a:cubicBezTo>
                      <a:pt x="5983" y="8212"/>
                      <a:pt x="7171" y="7806"/>
                      <a:pt x="8027" y="7009"/>
                    </a:cubicBezTo>
                    <a:cubicBezTo>
                      <a:pt x="11330" y="3928"/>
                      <a:pt x="8636" y="0"/>
                      <a:pt x="5071" y="0"/>
                    </a:cubicBez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4" name="Google Shape;475;p32">
                <a:extLst>
                  <a:ext uri="{FF2B5EF4-FFF2-40B4-BE49-F238E27FC236}">
                    <a16:creationId xmlns:a16="http://schemas.microsoft.com/office/drawing/2014/main" id="{4D1A4F14-0EF6-4876-B2DB-0204E1612492}"/>
                  </a:ext>
                </a:extLst>
              </p:cNvPr>
              <p:cNvSpPr/>
              <p:nvPr/>
            </p:nvSpPr>
            <p:spPr>
              <a:xfrm>
                <a:off x="6473697" y="6831289"/>
                <a:ext cx="371069" cy="448772"/>
              </a:xfrm>
              <a:custGeom>
                <a:avLst/>
                <a:gdLst/>
                <a:ahLst/>
                <a:cxnLst/>
                <a:rect l="l" t="t" r="r" b="b"/>
                <a:pathLst>
                  <a:path w="26327" h="31840" extrusionOk="0">
                    <a:moveTo>
                      <a:pt x="15142" y="0"/>
                    </a:moveTo>
                    <a:cubicBezTo>
                      <a:pt x="10052" y="0"/>
                      <a:pt x="3781" y="1827"/>
                      <a:pt x="0" y="9546"/>
                    </a:cubicBezTo>
                    <a:cubicBezTo>
                      <a:pt x="0" y="9546"/>
                      <a:pt x="301" y="25402"/>
                      <a:pt x="899" y="27496"/>
                    </a:cubicBezTo>
                    <a:cubicBezTo>
                      <a:pt x="1364" y="29125"/>
                      <a:pt x="4907" y="31839"/>
                      <a:pt x="10963" y="31839"/>
                    </a:cubicBezTo>
                    <a:cubicBezTo>
                      <a:pt x="12692" y="31839"/>
                      <a:pt x="14627" y="31618"/>
                      <a:pt x="16754" y="31086"/>
                    </a:cubicBezTo>
                    <a:cubicBezTo>
                      <a:pt x="26326" y="28696"/>
                      <a:pt x="23335" y="1475"/>
                      <a:pt x="23335" y="1475"/>
                    </a:cubicBezTo>
                    <a:cubicBezTo>
                      <a:pt x="23335" y="1475"/>
                      <a:pt x="19715" y="0"/>
                      <a:pt x="15142"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5" name="Google Shape;476;p32">
                <a:extLst>
                  <a:ext uri="{FF2B5EF4-FFF2-40B4-BE49-F238E27FC236}">
                    <a16:creationId xmlns:a16="http://schemas.microsoft.com/office/drawing/2014/main" id="{F7F834F3-7CE4-41A3-B83C-FAE21ED3E005}"/>
                  </a:ext>
                </a:extLst>
              </p:cNvPr>
              <p:cNvSpPr/>
              <p:nvPr/>
            </p:nvSpPr>
            <p:spPr>
              <a:xfrm>
                <a:off x="6464239" y="5224698"/>
                <a:ext cx="284978" cy="276551"/>
              </a:xfrm>
              <a:custGeom>
                <a:avLst/>
                <a:gdLst/>
                <a:ahLst/>
                <a:cxnLst/>
                <a:rect l="l" t="t" r="r" b="b"/>
                <a:pathLst>
                  <a:path w="20219" h="19621" extrusionOk="0">
                    <a:moveTo>
                      <a:pt x="8187" y="0"/>
                    </a:moveTo>
                    <a:cubicBezTo>
                      <a:pt x="6494" y="0"/>
                      <a:pt x="4926" y="355"/>
                      <a:pt x="3742" y="1073"/>
                    </a:cubicBezTo>
                    <a:cubicBezTo>
                      <a:pt x="1" y="3346"/>
                      <a:pt x="1091" y="11850"/>
                      <a:pt x="1091" y="11850"/>
                    </a:cubicBezTo>
                    <a:cubicBezTo>
                      <a:pt x="5152" y="17677"/>
                      <a:pt x="10102" y="19620"/>
                      <a:pt x="10102" y="19620"/>
                    </a:cubicBezTo>
                    <a:cubicBezTo>
                      <a:pt x="10102" y="19620"/>
                      <a:pt x="19351" y="18379"/>
                      <a:pt x="19816" y="10435"/>
                    </a:cubicBezTo>
                    <a:cubicBezTo>
                      <a:pt x="20218" y="3581"/>
                      <a:pt x="13569" y="0"/>
                      <a:pt x="8187"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6" name="Google Shape;477;p32">
                <a:extLst>
                  <a:ext uri="{FF2B5EF4-FFF2-40B4-BE49-F238E27FC236}">
                    <a16:creationId xmlns:a16="http://schemas.microsoft.com/office/drawing/2014/main" id="{05534057-C6E5-4B38-A840-CC87833F753A}"/>
                  </a:ext>
                </a:extLst>
              </p:cNvPr>
              <p:cNvSpPr/>
              <p:nvPr/>
            </p:nvSpPr>
            <p:spPr>
              <a:xfrm>
                <a:off x="6288479" y="5489677"/>
                <a:ext cx="240793" cy="214943"/>
              </a:xfrm>
              <a:custGeom>
                <a:avLst/>
                <a:gdLst/>
                <a:ahLst/>
                <a:cxnLst/>
                <a:rect l="l" t="t" r="r" b="b"/>
                <a:pathLst>
                  <a:path w="17084" h="15250" extrusionOk="0">
                    <a:moveTo>
                      <a:pt x="6949" y="0"/>
                    </a:moveTo>
                    <a:cubicBezTo>
                      <a:pt x="3337" y="0"/>
                      <a:pt x="1001" y="2725"/>
                      <a:pt x="570" y="5261"/>
                    </a:cubicBezTo>
                    <a:cubicBezTo>
                      <a:pt x="1" y="8623"/>
                      <a:pt x="6243" y="9991"/>
                      <a:pt x="7432" y="10936"/>
                    </a:cubicBezTo>
                    <a:cubicBezTo>
                      <a:pt x="9385" y="12491"/>
                      <a:pt x="10321" y="15249"/>
                      <a:pt x="12929" y="15249"/>
                    </a:cubicBezTo>
                    <a:cubicBezTo>
                      <a:pt x="13198" y="15249"/>
                      <a:pt x="13486" y="15220"/>
                      <a:pt x="13794" y="15156"/>
                    </a:cubicBezTo>
                    <a:cubicBezTo>
                      <a:pt x="17084" y="14477"/>
                      <a:pt x="16668" y="3740"/>
                      <a:pt x="10869" y="971"/>
                    </a:cubicBezTo>
                    <a:cubicBezTo>
                      <a:pt x="9441" y="290"/>
                      <a:pt x="8127" y="0"/>
                      <a:pt x="6949"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7" name="Google Shape;478;p32">
                <a:extLst>
                  <a:ext uri="{FF2B5EF4-FFF2-40B4-BE49-F238E27FC236}">
                    <a16:creationId xmlns:a16="http://schemas.microsoft.com/office/drawing/2014/main" id="{86F0A570-BF8B-489B-AD99-3ED137AFD52C}"/>
                  </a:ext>
                </a:extLst>
              </p:cNvPr>
              <p:cNvSpPr/>
              <p:nvPr/>
            </p:nvSpPr>
            <p:spPr>
              <a:xfrm>
                <a:off x="6027306" y="5491919"/>
                <a:ext cx="217565" cy="203555"/>
              </a:xfrm>
              <a:custGeom>
                <a:avLst/>
                <a:gdLst/>
                <a:ahLst/>
                <a:cxnLst/>
                <a:rect l="l" t="t" r="r" b="b"/>
                <a:pathLst>
                  <a:path w="15436" h="14442" extrusionOk="0">
                    <a:moveTo>
                      <a:pt x="9041" y="0"/>
                    </a:moveTo>
                    <a:cubicBezTo>
                      <a:pt x="7746" y="0"/>
                      <a:pt x="6295" y="425"/>
                      <a:pt x="4764" y="1470"/>
                    </a:cubicBezTo>
                    <a:cubicBezTo>
                      <a:pt x="0" y="4717"/>
                      <a:pt x="1101" y="14285"/>
                      <a:pt x="4107" y="14436"/>
                    </a:cubicBezTo>
                    <a:cubicBezTo>
                      <a:pt x="4177" y="14440"/>
                      <a:pt x="4245" y="14442"/>
                      <a:pt x="4311" y="14442"/>
                    </a:cubicBezTo>
                    <a:cubicBezTo>
                      <a:pt x="7122" y="14442"/>
                      <a:pt x="7391" y="11388"/>
                      <a:pt x="9030" y="9614"/>
                    </a:cubicBezTo>
                    <a:cubicBezTo>
                      <a:pt x="9958" y="8610"/>
                      <a:pt x="15435" y="6767"/>
                      <a:pt x="14473" y="3865"/>
                    </a:cubicBezTo>
                    <a:cubicBezTo>
                      <a:pt x="13820" y="1896"/>
                      <a:pt x="11776" y="0"/>
                      <a:pt x="9041"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8" name="Google Shape;479;p32">
                <a:extLst>
                  <a:ext uri="{FF2B5EF4-FFF2-40B4-BE49-F238E27FC236}">
                    <a16:creationId xmlns:a16="http://schemas.microsoft.com/office/drawing/2014/main" id="{3D8118CB-B876-402C-BAD0-0A08B89B0F2C}"/>
                  </a:ext>
                </a:extLst>
              </p:cNvPr>
              <p:cNvSpPr/>
              <p:nvPr/>
            </p:nvSpPr>
            <p:spPr>
              <a:xfrm>
                <a:off x="6181980" y="5649920"/>
                <a:ext cx="120960" cy="58296"/>
              </a:xfrm>
              <a:custGeom>
                <a:avLst/>
                <a:gdLst/>
                <a:ahLst/>
                <a:cxnLst/>
                <a:rect l="l" t="t" r="r" b="b"/>
                <a:pathLst>
                  <a:path w="8582" h="4136" extrusionOk="0">
                    <a:moveTo>
                      <a:pt x="7816" y="1"/>
                    </a:moveTo>
                    <a:cubicBezTo>
                      <a:pt x="7017" y="1"/>
                      <a:pt x="5135" y="1428"/>
                      <a:pt x="3705" y="1428"/>
                    </a:cubicBezTo>
                    <a:cubicBezTo>
                      <a:pt x="2271" y="1428"/>
                      <a:pt x="1206" y="283"/>
                      <a:pt x="659" y="283"/>
                    </a:cubicBezTo>
                    <a:cubicBezTo>
                      <a:pt x="574" y="283"/>
                      <a:pt x="502" y="311"/>
                      <a:pt x="442" y="374"/>
                    </a:cubicBezTo>
                    <a:cubicBezTo>
                      <a:pt x="1" y="844"/>
                      <a:pt x="1866" y="3961"/>
                      <a:pt x="3879" y="4130"/>
                    </a:cubicBezTo>
                    <a:cubicBezTo>
                      <a:pt x="3923" y="4133"/>
                      <a:pt x="3967" y="4135"/>
                      <a:pt x="4012" y="4135"/>
                    </a:cubicBezTo>
                    <a:cubicBezTo>
                      <a:pt x="5966" y="4135"/>
                      <a:pt x="8581" y="709"/>
                      <a:pt x="8109" y="120"/>
                    </a:cubicBezTo>
                    <a:cubicBezTo>
                      <a:pt x="8043" y="37"/>
                      <a:pt x="7943" y="1"/>
                      <a:pt x="7816" y="1"/>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9" name="Google Shape;480;p32">
                <a:extLst>
                  <a:ext uri="{FF2B5EF4-FFF2-40B4-BE49-F238E27FC236}">
                    <a16:creationId xmlns:a16="http://schemas.microsoft.com/office/drawing/2014/main" id="{D3113284-DD31-4C5E-957C-CE73DF765449}"/>
                  </a:ext>
                </a:extLst>
              </p:cNvPr>
              <p:cNvSpPr/>
              <p:nvPr/>
            </p:nvSpPr>
            <p:spPr>
              <a:xfrm>
                <a:off x="6388481" y="5889218"/>
                <a:ext cx="646012" cy="728777"/>
              </a:xfrm>
              <a:custGeom>
                <a:avLst/>
                <a:gdLst/>
                <a:ahLst/>
                <a:cxnLst/>
                <a:rect l="l" t="t" r="r" b="b"/>
                <a:pathLst>
                  <a:path w="45834" h="51706" extrusionOk="0">
                    <a:moveTo>
                      <a:pt x="29143" y="0"/>
                    </a:moveTo>
                    <a:cubicBezTo>
                      <a:pt x="11283" y="238"/>
                      <a:pt x="1" y="17394"/>
                      <a:pt x="5408" y="32200"/>
                    </a:cubicBezTo>
                    <a:cubicBezTo>
                      <a:pt x="10088" y="45017"/>
                      <a:pt x="45834" y="51706"/>
                      <a:pt x="45834" y="51706"/>
                    </a:cubicBezTo>
                    <a:lnTo>
                      <a:pt x="45363" y="47005"/>
                    </a:lnTo>
                    <a:cubicBezTo>
                      <a:pt x="45363" y="47005"/>
                      <a:pt x="9684" y="40495"/>
                      <a:pt x="9874" y="25853"/>
                    </a:cubicBezTo>
                    <a:cubicBezTo>
                      <a:pt x="10111" y="7996"/>
                      <a:pt x="31967" y="4468"/>
                      <a:pt x="31967" y="4468"/>
                    </a:cubicBezTo>
                    <a:lnTo>
                      <a:pt x="29143" y="0"/>
                    </a:ln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00" name="Google Shape;481;p32">
                <a:extLst>
                  <a:ext uri="{FF2B5EF4-FFF2-40B4-BE49-F238E27FC236}">
                    <a16:creationId xmlns:a16="http://schemas.microsoft.com/office/drawing/2014/main" id="{C656E459-4B03-49A7-8471-821F8E4339DF}"/>
                  </a:ext>
                </a:extLst>
              </p:cNvPr>
              <p:cNvSpPr/>
              <p:nvPr/>
            </p:nvSpPr>
            <p:spPr>
              <a:xfrm>
                <a:off x="6424846" y="6080679"/>
                <a:ext cx="418963" cy="541613"/>
              </a:xfrm>
              <a:custGeom>
                <a:avLst/>
                <a:gdLst/>
                <a:ahLst/>
                <a:cxnLst/>
                <a:rect l="l" t="t" r="r" b="b"/>
                <a:pathLst>
                  <a:path w="29725" h="38427" extrusionOk="0">
                    <a:moveTo>
                      <a:pt x="22964" y="1"/>
                    </a:moveTo>
                    <a:cubicBezTo>
                      <a:pt x="17450" y="1"/>
                      <a:pt x="12434" y="13308"/>
                      <a:pt x="8384" y="18452"/>
                    </a:cubicBezTo>
                    <a:cubicBezTo>
                      <a:pt x="3405" y="24779"/>
                      <a:pt x="1" y="38427"/>
                      <a:pt x="13708" y="38427"/>
                    </a:cubicBezTo>
                    <a:cubicBezTo>
                      <a:pt x="13713" y="38427"/>
                      <a:pt x="13718" y="38427"/>
                      <a:pt x="13723" y="38427"/>
                    </a:cubicBezTo>
                    <a:cubicBezTo>
                      <a:pt x="27448" y="38418"/>
                      <a:pt x="29725" y="6032"/>
                      <a:pt x="26845" y="2378"/>
                    </a:cubicBezTo>
                    <a:cubicBezTo>
                      <a:pt x="25529" y="706"/>
                      <a:pt x="24233" y="1"/>
                      <a:pt x="22964" y="1"/>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01" name="Google Shape;482;p32">
                <a:extLst>
                  <a:ext uri="{FF2B5EF4-FFF2-40B4-BE49-F238E27FC236}">
                    <a16:creationId xmlns:a16="http://schemas.microsoft.com/office/drawing/2014/main" id="{E8538D64-BAB4-4CE7-BC0C-1C804C7775A7}"/>
                  </a:ext>
                </a:extLst>
              </p:cNvPr>
              <p:cNvSpPr/>
              <p:nvPr/>
            </p:nvSpPr>
            <p:spPr>
              <a:xfrm>
                <a:off x="6079132" y="5560827"/>
                <a:ext cx="68978" cy="62200"/>
              </a:xfrm>
              <a:custGeom>
                <a:avLst/>
                <a:gdLst/>
                <a:ahLst/>
                <a:cxnLst/>
                <a:rect l="l" t="t" r="r" b="b"/>
                <a:pathLst>
                  <a:path w="4894" h="4413" extrusionOk="0">
                    <a:moveTo>
                      <a:pt x="2909" y="0"/>
                    </a:moveTo>
                    <a:cubicBezTo>
                      <a:pt x="1375" y="0"/>
                      <a:pt x="0" y="1949"/>
                      <a:pt x="654" y="3388"/>
                    </a:cubicBezTo>
                    <a:cubicBezTo>
                      <a:pt x="860" y="3840"/>
                      <a:pt x="1293" y="4164"/>
                      <a:pt x="1772" y="4309"/>
                    </a:cubicBezTo>
                    <a:cubicBezTo>
                      <a:pt x="2007" y="4382"/>
                      <a:pt x="2252" y="4413"/>
                      <a:pt x="2499" y="4413"/>
                    </a:cubicBezTo>
                    <a:cubicBezTo>
                      <a:pt x="2750" y="4413"/>
                      <a:pt x="3002" y="4381"/>
                      <a:pt x="3246" y="4328"/>
                    </a:cubicBezTo>
                    <a:cubicBezTo>
                      <a:pt x="3456" y="4282"/>
                      <a:pt x="3666" y="4223"/>
                      <a:pt x="3840" y="4095"/>
                    </a:cubicBezTo>
                    <a:cubicBezTo>
                      <a:pt x="3994" y="3981"/>
                      <a:pt x="4113" y="3817"/>
                      <a:pt x="4214" y="3652"/>
                    </a:cubicBezTo>
                    <a:cubicBezTo>
                      <a:pt x="4601" y="3040"/>
                      <a:pt x="4893" y="2315"/>
                      <a:pt x="4771" y="1599"/>
                    </a:cubicBezTo>
                    <a:cubicBezTo>
                      <a:pt x="4653" y="891"/>
                      <a:pt x="4105" y="276"/>
                      <a:pt x="3420" y="74"/>
                    </a:cubicBezTo>
                    <a:cubicBezTo>
                      <a:pt x="3250" y="24"/>
                      <a:pt x="3078" y="0"/>
                      <a:pt x="2909"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02" name="Google Shape;483;p32">
                <a:extLst>
                  <a:ext uri="{FF2B5EF4-FFF2-40B4-BE49-F238E27FC236}">
                    <a16:creationId xmlns:a16="http://schemas.microsoft.com/office/drawing/2014/main" id="{AEABC111-C080-4007-AB05-9C09D4827850}"/>
                  </a:ext>
                </a:extLst>
              </p:cNvPr>
              <p:cNvSpPr/>
              <p:nvPr/>
            </p:nvSpPr>
            <p:spPr>
              <a:xfrm>
                <a:off x="6364111" y="5563520"/>
                <a:ext cx="68951" cy="62213"/>
              </a:xfrm>
              <a:custGeom>
                <a:avLst/>
                <a:gdLst/>
                <a:ahLst/>
                <a:cxnLst/>
                <a:rect l="l" t="t" r="r" b="b"/>
                <a:pathLst>
                  <a:path w="4892" h="4414" extrusionOk="0">
                    <a:moveTo>
                      <a:pt x="2904" y="0"/>
                    </a:moveTo>
                    <a:cubicBezTo>
                      <a:pt x="1372" y="0"/>
                      <a:pt x="0" y="1952"/>
                      <a:pt x="653" y="3389"/>
                    </a:cubicBezTo>
                    <a:cubicBezTo>
                      <a:pt x="858" y="3840"/>
                      <a:pt x="1291" y="4164"/>
                      <a:pt x="1770" y="4311"/>
                    </a:cubicBezTo>
                    <a:cubicBezTo>
                      <a:pt x="2005" y="4382"/>
                      <a:pt x="2250" y="4413"/>
                      <a:pt x="2496" y="4413"/>
                    </a:cubicBezTo>
                    <a:cubicBezTo>
                      <a:pt x="2747" y="4413"/>
                      <a:pt x="3000" y="4381"/>
                      <a:pt x="3244" y="4328"/>
                    </a:cubicBezTo>
                    <a:cubicBezTo>
                      <a:pt x="3454" y="4282"/>
                      <a:pt x="3664" y="4223"/>
                      <a:pt x="3839" y="4095"/>
                    </a:cubicBezTo>
                    <a:cubicBezTo>
                      <a:pt x="3994" y="3981"/>
                      <a:pt x="4112" y="3817"/>
                      <a:pt x="4212" y="3653"/>
                    </a:cubicBezTo>
                    <a:cubicBezTo>
                      <a:pt x="4599" y="3042"/>
                      <a:pt x="4891" y="2316"/>
                      <a:pt x="4769" y="1599"/>
                    </a:cubicBezTo>
                    <a:cubicBezTo>
                      <a:pt x="4651" y="893"/>
                      <a:pt x="4103" y="276"/>
                      <a:pt x="3419" y="76"/>
                    </a:cubicBezTo>
                    <a:cubicBezTo>
                      <a:pt x="3247" y="24"/>
                      <a:pt x="3074" y="0"/>
                      <a:pt x="2904"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03" name="Google Shape;484;p32">
                <a:extLst>
                  <a:ext uri="{FF2B5EF4-FFF2-40B4-BE49-F238E27FC236}">
                    <a16:creationId xmlns:a16="http://schemas.microsoft.com/office/drawing/2014/main" id="{46B0713C-FCD9-4421-87D6-82BC3EEB073D}"/>
                  </a:ext>
                </a:extLst>
              </p:cNvPr>
              <p:cNvSpPr/>
              <p:nvPr/>
            </p:nvSpPr>
            <p:spPr>
              <a:xfrm>
                <a:off x="6225208" y="5688753"/>
                <a:ext cx="23299" cy="92828"/>
              </a:xfrm>
              <a:custGeom>
                <a:avLst/>
                <a:gdLst/>
                <a:ahLst/>
                <a:cxnLst/>
                <a:rect l="l" t="t" r="r" b="b"/>
                <a:pathLst>
                  <a:path w="1653" h="6586" extrusionOk="0">
                    <a:moveTo>
                      <a:pt x="728" y="1"/>
                    </a:moveTo>
                    <a:cubicBezTo>
                      <a:pt x="720" y="1"/>
                      <a:pt x="712" y="1"/>
                      <a:pt x="703" y="1"/>
                    </a:cubicBezTo>
                    <a:cubicBezTo>
                      <a:pt x="308" y="18"/>
                      <a:pt x="0" y="351"/>
                      <a:pt x="14" y="745"/>
                    </a:cubicBezTo>
                    <a:lnTo>
                      <a:pt x="206" y="5897"/>
                    </a:lnTo>
                    <a:cubicBezTo>
                      <a:pt x="220" y="6281"/>
                      <a:pt x="535" y="6586"/>
                      <a:pt x="919" y="6586"/>
                    </a:cubicBezTo>
                    <a:cubicBezTo>
                      <a:pt x="920" y="6586"/>
                      <a:pt x="921" y="6586"/>
                      <a:pt x="922" y="6586"/>
                    </a:cubicBezTo>
                    <a:lnTo>
                      <a:pt x="949" y="6586"/>
                    </a:lnTo>
                    <a:cubicBezTo>
                      <a:pt x="1345" y="6570"/>
                      <a:pt x="1653" y="6238"/>
                      <a:pt x="1638" y="5842"/>
                    </a:cubicBezTo>
                    <a:lnTo>
                      <a:pt x="1447" y="690"/>
                    </a:lnTo>
                    <a:cubicBezTo>
                      <a:pt x="1429" y="307"/>
                      <a:pt x="1131" y="1"/>
                      <a:pt x="728" y="1"/>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pSp>
      <p:grpSp>
        <p:nvGrpSpPr>
          <p:cNvPr id="3" name="Group 2">
            <a:extLst>
              <a:ext uri="{FF2B5EF4-FFF2-40B4-BE49-F238E27FC236}">
                <a16:creationId xmlns:a16="http://schemas.microsoft.com/office/drawing/2014/main" id="{D69F4527-2F64-587F-A9FB-408B31F5E8D7}"/>
              </a:ext>
            </a:extLst>
          </p:cNvPr>
          <p:cNvGrpSpPr>
            <a:grpSpLocks noGrp="1" noUngrp="1" noRot="1" noMove="1" noResize="1"/>
          </p:cNvGrpSpPr>
          <p:nvPr/>
        </p:nvGrpSpPr>
        <p:grpSpPr>
          <a:xfrm>
            <a:off x="-14628" y="0"/>
            <a:ext cx="9158628" cy="5143500"/>
            <a:chOff x="-14628" y="0"/>
            <a:chExt cx="9158628" cy="5143500"/>
          </a:xfrm>
        </p:grpSpPr>
        <p:cxnSp>
          <p:nvCxnSpPr>
            <p:cNvPr id="4" name="AutoShape 3">
              <a:extLst>
                <a:ext uri="{FF2B5EF4-FFF2-40B4-BE49-F238E27FC236}">
                  <a16:creationId xmlns:a16="http://schemas.microsoft.com/office/drawing/2014/main" id="{9FC0CC62-0C3A-74E8-4941-24700EB2FEFC}"/>
                </a:ext>
              </a:extLst>
            </p:cNvPr>
            <p:cNvCxnSpPr>
              <a:cxnSpLocks noGrp="1" noRot="1" noMove="1" noResize="1" noEditPoints="1" noAdjustHandles="1" noChangeArrowheads="1" noChangeShapeType="1"/>
            </p:cNvCxnSpPr>
            <p:nvPr/>
          </p:nvCxnSpPr>
          <p:spPr bwMode="auto">
            <a:xfrm>
              <a:off x="0" y="0"/>
              <a:ext cx="9144000"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cxnSp>
          <p:nvCxnSpPr>
            <p:cNvPr id="5" name="AutoShape 4">
              <a:extLst>
                <a:ext uri="{FF2B5EF4-FFF2-40B4-BE49-F238E27FC236}">
                  <a16:creationId xmlns:a16="http://schemas.microsoft.com/office/drawing/2014/main" id="{FEB0DE6B-D242-3CCF-7F3F-2575459CB018}"/>
                </a:ext>
              </a:extLst>
            </p:cNvPr>
            <p:cNvCxnSpPr>
              <a:cxnSpLocks noGrp="1" noRot="1" noMove="1" noResize="1" noEditPoints="1" noAdjustHandles="1" noChangeArrowheads="1" noChangeShapeType="1"/>
            </p:cNvCxnSpPr>
            <p:nvPr/>
          </p:nvCxnSpPr>
          <p:spPr bwMode="auto">
            <a:xfrm flipH="1">
              <a:off x="-14628" y="0"/>
              <a:ext cx="9158628"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grpSp>
          <p:nvGrpSpPr>
            <p:cNvPr id="6" name="Group 5">
              <a:extLst>
                <a:ext uri="{FF2B5EF4-FFF2-40B4-BE49-F238E27FC236}">
                  <a16:creationId xmlns:a16="http://schemas.microsoft.com/office/drawing/2014/main" id="{311F891A-A174-73F6-93A3-A6BD8114F567}"/>
                </a:ext>
              </a:extLst>
            </p:cNvPr>
            <p:cNvGrpSpPr>
              <a:grpSpLocks noGrp="1" noUngrp="1" noRot="1" noMove="1" noResize="1"/>
            </p:cNvGrpSpPr>
            <p:nvPr/>
          </p:nvGrpSpPr>
          <p:grpSpPr bwMode="auto">
            <a:xfrm>
              <a:off x="3588189" y="2214383"/>
              <a:ext cx="1967622" cy="714734"/>
              <a:chOff x="6549" y="5686"/>
              <a:chExt cx="3510" cy="1275"/>
            </a:xfrm>
          </p:grpSpPr>
          <p:sp>
            <p:nvSpPr>
              <p:cNvPr id="7" name="AutoShape 6">
                <a:extLst>
                  <a:ext uri="{FF2B5EF4-FFF2-40B4-BE49-F238E27FC236}">
                    <a16:creationId xmlns:a16="http://schemas.microsoft.com/office/drawing/2014/main" id="{3D30B89D-2D21-6C73-59EB-8390F51FD22C}"/>
                  </a:ext>
                </a:extLst>
              </p:cNvPr>
              <p:cNvSpPr>
                <a:spLocks noGrp="1" noRot="1" noMove="1" noResize="1" noEditPoints="1" noAdjustHandles="1" noChangeArrowheads="1" noChangeShapeType="1"/>
              </p:cNvSpPr>
              <p:nvPr/>
            </p:nvSpPr>
            <p:spPr bwMode="auto">
              <a:xfrm>
                <a:off x="6549" y="5686"/>
                <a:ext cx="3510" cy="1275"/>
              </a:xfrm>
              <a:prstGeom prst="roundRect">
                <a:avLst>
                  <a:gd name="adj" fmla="val 16667"/>
                </a:avLst>
              </a:prstGeom>
              <a:solidFill>
                <a:srgbClr val="FFFFFF">
                  <a:alpha val="81000"/>
                </a:srgbClr>
              </a:solidFill>
              <a:ln w="12700">
                <a:solidFill>
                  <a:srgbClr val="A5A5A5"/>
                </a:solidFill>
                <a:round/>
                <a:headEnd/>
                <a:tailEnd/>
              </a:ln>
              <a:effectLst/>
              <a:extLst>
                <a:ext uri="{AF507438-7753-43E0-B8FC-AC1667EBCBE1}">
                  <a14:hiddenEffects xmlns:a14="http://schemas.microsoft.com/office/drawing/2010/main">
                    <a:effectLst>
                      <a:outerShdw dist="107763" dir="2700000" algn="ctr" rotWithShape="0">
                        <a:srgbClr val="BFBFBF">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000000"/>
                  </a:solidFill>
                  <a:effectLst/>
                  <a:uLnTx/>
                  <a:uFillTx/>
                  <a:latin typeface="Arial"/>
                  <a:cs typeface="Arial"/>
                  <a:sym typeface="Arial"/>
                </a:endParaRPr>
              </a:p>
            </p:txBody>
          </p:sp>
          <p:sp>
            <p:nvSpPr>
              <p:cNvPr id="8" name="Text Box 7">
                <a:extLst>
                  <a:ext uri="{FF2B5EF4-FFF2-40B4-BE49-F238E27FC236}">
                    <a16:creationId xmlns:a16="http://schemas.microsoft.com/office/drawing/2014/main" id="{04A13C93-4058-4158-A111-1705F2EA7B28}"/>
                  </a:ext>
                </a:extLst>
              </p:cNvPr>
              <p:cNvSpPr txBox="1">
                <a:spLocks noGrp="1" noRot="1" noMove="1" noResize="1" noEditPoints="1" noAdjustHandles="1" noChangeArrowheads="1" noChangeShapeType="1"/>
              </p:cNvSpPr>
              <p:nvPr/>
            </p:nvSpPr>
            <p:spPr bwMode="auto">
              <a:xfrm>
                <a:off x="6640" y="5806"/>
                <a:ext cx="3302" cy="1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1" i="0" u="none" strike="noStrike" kern="0" cap="none" spc="0" normalizeH="0" baseline="0" noProof="0" dirty="0">
                    <a:ln>
                      <a:noFill/>
                    </a:ln>
                    <a:solidFill>
                      <a:srgbClr val="538135"/>
                    </a:solidFill>
                    <a:effectLst/>
                    <a:uLnTx/>
                    <a:uFillTx/>
                    <a:latin typeface="Calibri" panose="020F0502020204030204" pitchFamily="34" charset="0"/>
                    <a:ea typeface="Yu Mincho" panose="02020400000000000000" pitchFamily="18" charset="-128"/>
                    <a:cs typeface="Arial"/>
                    <a:sym typeface="Arial"/>
                  </a:rPr>
                  <a:t>SAMPLE FOR EVALUATION</a:t>
                </a:r>
              </a:p>
              <a:p>
                <a:pPr marL="0" marR="0" lvl="0" indent="0" algn="ctr" defTabSz="914400" rtl="0" eaLnBrk="0" fontAlgn="base" latinLnBrk="0" hangingPunct="0">
                  <a:lnSpc>
                    <a:spcPct val="100000"/>
                  </a:lnSpc>
                  <a:spcBef>
                    <a:spcPts val="20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Join ESL KidStuff</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to view without watermark</a:t>
                </a:r>
                <a:r>
                  <a:rPr kumimoji="0" lang="en-US" altLang="ja-JP" sz="12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a:t>
                </a: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cs typeface="Arial"/>
                  <a:sym typeface="Arial"/>
                </a:endParaRPr>
              </a:p>
            </p:txBody>
          </p:sp>
        </p:grpSp>
      </p:grpSp>
    </p:spTree>
    <p:extLst>
      <p:ext uri="{BB962C8B-B14F-4D97-AF65-F5344CB8AC3E}">
        <p14:creationId xmlns:p14="http://schemas.microsoft.com/office/powerpoint/2010/main" val="4043326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17"/>
                                        </p:tgtEl>
                                        <p:attrNameLst>
                                          <p:attrName>style.visibility</p:attrName>
                                        </p:attrNameLst>
                                      </p:cBhvr>
                                      <p:to>
                                        <p:strVal val="visible"/>
                                      </p:to>
                                    </p:set>
                                    <p:animEffect transition="in" filter="fade">
                                      <p:cBhvr>
                                        <p:cTn id="7" dur="500"/>
                                        <p:tgtEl>
                                          <p:spTgt spid="21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000"/>
                            </p:stCondLst>
                            <p:childTnLst>
                              <p:par>
                                <p:cTn id="13" presetID="2" presetClass="entr" presetSubtype="4" fill="hold" nodeType="afterEffect">
                                  <p:stCondLst>
                                    <p:cond delay="0"/>
                                  </p:stCondLst>
                                  <p:childTnLst>
                                    <p:set>
                                      <p:cBhvr>
                                        <p:cTn id="14" dur="1" fill="hold">
                                          <p:stCondLst>
                                            <p:cond delay="0"/>
                                          </p:stCondLst>
                                        </p:cTn>
                                        <p:tgtEl>
                                          <p:spTgt spid="183"/>
                                        </p:tgtEl>
                                        <p:attrNameLst>
                                          <p:attrName>style.visibility</p:attrName>
                                        </p:attrNameLst>
                                      </p:cBhvr>
                                      <p:to>
                                        <p:strVal val="visible"/>
                                      </p:to>
                                    </p:set>
                                    <p:anim calcmode="lin" valueType="num">
                                      <p:cBhvr additive="base">
                                        <p:cTn id="15" dur="500" fill="hold"/>
                                        <p:tgtEl>
                                          <p:spTgt spid="183"/>
                                        </p:tgtEl>
                                        <p:attrNameLst>
                                          <p:attrName>ppt_x</p:attrName>
                                        </p:attrNameLst>
                                      </p:cBhvr>
                                      <p:tavLst>
                                        <p:tav tm="0">
                                          <p:val>
                                            <p:strVal val="#ppt_x"/>
                                          </p:val>
                                        </p:tav>
                                        <p:tav tm="100000">
                                          <p:val>
                                            <p:strVal val="#ppt_x"/>
                                          </p:val>
                                        </p:tav>
                                      </p:tavLst>
                                    </p:anim>
                                    <p:anim calcmode="lin" valueType="num">
                                      <p:cBhvr additive="base">
                                        <p:cTn id="16" dur="500" fill="hold"/>
                                        <p:tgtEl>
                                          <p:spTgt spid="183"/>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nodeType="clickEffect">
                                  <p:stCondLst>
                                    <p:cond delay="0"/>
                                  </p:stCondLst>
                                  <p:childTnLst>
                                    <p:animEffect transition="out" filter="fade">
                                      <p:cBhvr>
                                        <p:cTn id="20" dur="500"/>
                                        <p:tgtEl>
                                          <p:spTgt spid="183"/>
                                        </p:tgtEl>
                                      </p:cBhvr>
                                    </p:animEffect>
                                    <p:set>
                                      <p:cBhvr>
                                        <p:cTn id="21" dur="1" fill="hold">
                                          <p:stCondLst>
                                            <p:cond delay="499"/>
                                          </p:stCondLst>
                                        </p:cTn>
                                        <p:tgtEl>
                                          <p:spTgt spid="183"/>
                                        </p:tgtEl>
                                        <p:attrNameLst>
                                          <p:attrName>style.visibility</p:attrName>
                                        </p:attrNameLst>
                                      </p:cBhvr>
                                      <p:to>
                                        <p:strVal val="hidden"/>
                                      </p:to>
                                    </p:set>
                                  </p:childTnLst>
                                </p:cTn>
                              </p:par>
                            </p:childTnLst>
                          </p:cTn>
                        </p:par>
                        <p:par>
                          <p:cTn id="22" fill="hold">
                            <p:stCondLst>
                              <p:cond delay="500"/>
                            </p:stCondLst>
                            <p:childTnLst>
                              <p:par>
                                <p:cTn id="23" presetID="10" presetClass="entr" presetSubtype="0" fill="hold" nodeType="afterEffect">
                                  <p:stCondLst>
                                    <p:cond delay="0"/>
                                  </p:stCondLst>
                                  <p:childTnLst>
                                    <p:set>
                                      <p:cBhvr>
                                        <p:cTn id="24" dur="1" fill="hold">
                                          <p:stCondLst>
                                            <p:cond delay="0"/>
                                          </p:stCondLst>
                                        </p:cTn>
                                        <p:tgtEl>
                                          <p:spTgt spid="124"/>
                                        </p:tgtEl>
                                        <p:attrNameLst>
                                          <p:attrName>style.visibility</p:attrName>
                                        </p:attrNameLst>
                                      </p:cBhvr>
                                      <p:to>
                                        <p:strVal val="visible"/>
                                      </p:to>
                                    </p:set>
                                    <p:animEffect transition="in" filter="fade">
                                      <p:cBhvr>
                                        <p:cTn id="25" dur="500"/>
                                        <p:tgtEl>
                                          <p:spTgt spid="124"/>
                                        </p:tgtEl>
                                      </p:cBhvr>
                                    </p:animEffect>
                                  </p:childTnLst>
                                </p:cTn>
                              </p:par>
                              <p:par>
                                <p:cTn id="26" presetID="10" presetClass="entr" presetSubtype="0" fill="hold" nodeType="withEffect">
                                  <p:stCondLst>
                                    <p:cond delay="0"/>
                                  </p:stCondLst>
                                  <p:childTnLst>
                                    <p:set>
                                      <p:cBhvr>
                                        <p:cTn id="27" dur="1" fill="hold">
                                          <p:stCondLst>
                                            <p:cond delay="0"/>
                                          </p:stCondLst>
                                        </p:cTn>
                                        <p:tgtEl>
                                          <p:spTgt spid="127"/>
                                        </p:tgtEl>
                                        <p:attrNameLst>
                                          <p:attrName>style.visibility</p:attrName>
                                        </p:attrNameLst>
                                      </p:cBhvr>
                                      <p:to>
                                        <p:strVal val="visible"/>
                                      </p:to>
                                    </p:set>
                                    <p:animEffect transition="in" filter="fade">
                                      <p:cBhvr>
                                        <p:cTn id="28" dur="500"/>
                                        <p:tgtEl>
                                          <p:spTgt spid="127"/>
                                        </p:tgtEl>
                                      </p:cBhvr>
                                    </p:animEffect>
                                  </p:childTnLst>
                                </p:cTn>
                              </p:par>
                              <p:par>
                                <p:cTn id="29" presetID="1" presetClass="mediacall" presetSubtype="0" fill="hold" nodeType="withEffect">
                                  <p:stCondLst>
                                    <p:cond delay="0"/>
                                  </p:stCondLst>
                                  <p:childTnLst>
                                    <p:cmd type="call" cmd="playFrom(0.0)">
                                      <p:cBhvr>
                                        <p:cTn id="30" dur="600" fill="hold"/>
                                        <p:tgtEl>
                                          <p:spTgt spid="127"/>
                                        </p:tgtEl>
                                      </p:cBhvr>
                                    </p:cmd>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41"/>
                                        </p:tgtEl>
                                        <p:attrNameLst>
                                          <p:attrName>style.visibility</p:attrName>
                                        </p:attrNameLst>
                                      </p:cBhvr>
                                      <p:to>
                                        <p:strVal val="visible"/>
                                      </p:to>
                                    </p:set>
                                    <p:animEffect transition="in" filter="fade">
                                      <p:cBhvr>
                                        <p:cTn id="35" dur="500"/>
                                        <p:tgtEl>
                                          <p:spTgt spid="141"/>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143"/>
                                        </p:tgtEl>
                                        <p:attrNameLst>
                                          <p:attrName>style.visibility</p:attrName>
                                        </p:attrNameLst>
                                      </p:cBhvr>
                                      <p:to>
                                        <p:strVal val="visible"/>
                                      </p:to>
                                    </p:set>
                                    <p:animEffect transition="in" filter="fade">
                                      <p:cBhvr>
                                        <p:cTn id="40" dur="500"/>
                                        <p:tgtEl>
                                          <p:spTgt spid="143"/>
                                        </p:tgtEl>
                                      </p:cBhvr>
                                    </p:animEffect>
                                  </p:childTnLst>
                                </p:cTn>
                              </p:par>
                              <p:par>
                                <p:cTn id="41" presetID="1" presetClass="mediacall" presetSubtype="0" fill="hold" nodeType="withEffect">
                                  <p:stCondLst>
                                    <p:cond delay="0"/>
                                  </p:stCondLst>
                                  <p:childTnLst>
                                    <p:cmd type="call" cmd="playFrom(0.0)">
                                      <p:cBhvr>
                                        <p:cTn id="42" dur="705" fill="hold"/>
                                        <p:tgtEl>
                                          <p:spTgt spid="143"/>
                                        </p:tgtEl>
                                      </p:cBhvr>
                                    </p:cmd>
                                  </p:childTnLst>
                                </p:cTn>
                              </p:par>
                              <p:par>
                                <p:cTn id="43" presetID="10" presetClass="entr" presetSubtype="0" fill="hold" grpId="0" nodeType="withEffect">
                                  <p:stCondLst>
                                    <p:cond delay="0"/>
                                  </p:stCondLst>
                                  <p:childTnLst>
                                    <p:set>
                                      <p:cBhvr>
                                        <p:cTn id="44" dur="1" fill="hold">
                                          <p:stCondLst>
                                            <p:cond delay="0"/>
                                          </p:stCondLst>
                                        </p:cTn>
                                        <p:tgtEl>
                                          <p:spTgt spid="142"/>
                                        </p:tgtEl>
                                        <p:attrNameLst>
                                          <p:attrName>style.visibility</p:attrName>
                                        </p:attrNameLst>
                                      </p:cBhvr>
                                      <p:to>
                                        <p:strVal val="visible"/>
                                      </p:to>
                                    </p:set>
                                    <p:animEffect transition="in" filter="fade">
                                      <p:cBhvr>
                                        <p:cTn id="45" dur="500"/>
                                        <p:tgtEl>
                                          <p:spTgt spid="142"/>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144"/>
                                        </p:tgtEl>
                                        <p:attrNameLst>
                                          <p:attrName>style.visibility</p:attrName>
                                        </p:attrNameLst>
                                      </p:cBhvr>
                                      <p:to>
                                        <p:strVal val="visible"/>
                                      </p:to>
                                    </p:set>
                                    <p:animEffect transition="in" filter="fade">
                                      <p:cBhvr>
                                        <p:cTn id="50" dur="500"/>
                                        <p:tgtEl>
                                          <p:spTgt spid="144"/>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146"/>
                                        </p:tgtEl>
                                        <p:attrNameLst>
                                          <p:attrName>style.visibility</p:attrName>
                                        </p:attrNameLst>
                                      </p:cBhvr>
                                      <p:to>
                                        <p:strVal val="visible"/>
                                      </p:to>
                                    </p:set>
                                    <p:animEffect transition="in" filter="fade">
                                      <p:cBhvr>
                                        <p:cTn id="55" dur="500"/>
                                        <p:tgtEl>
                                          <p:spTgt spid="146"/>
                                        </p:tgtEl>
                                      </p:cBhvr>
                                    </p:animEffect>
                                  </p:childTnLst>
                                </p:cTn>
                              </p:par>
                              <p:par>
                                <p:cTn id="56" presetID="1" presetClass="mediacall" presetSubtype="0" fill="hold" nodeType="withEffect">
                                  <p:stCondLst>
                                    <p:cond delay="0"/>
                                  </p:stCondLst>
                                  <p:childTnLst>
                                    <p:cmd type="call" cmd="playFrom(0.0)">
                                      <p:cBhvr>
                                        <p:cTn id="57" dur="574" fill="hold"/>
                                        <p:tgtEl>
                                          <p:spTgt spid="146"/>
                                        </p:tgtEl>
                                      </p:cBhvr>
                                    </p:cmd>
                                  </p:childTnLst>
                                </p:cTn>
                              </p:par>
                              <p:par>
                                <p:cTn id="58" presetID="10" presetClass="entr" presetSubtype="0" fill="hold" nodeType="withEffect">
                                  <p:stCondLst>
                                    <p:cond delay="0"/>
                                  </p:stCondLst>
                                  <p:childTnLst>
                                    <p:set>
                                      <p:cBhvr>
                                        <p:cTn id="59" dur="1" fill="hold">
                                          <p:stCondLst>
                                            <p:cond delay="0"/>
                                          </p:stCondLst>
                                        </p:cTn>
                                        <p:tgtEl>
                                          <p:spTgt spid="145"/>
                                        </p:tgtEl>
                                        <p:attrNameLst>
                                          <p:attrName>style.visibility</p:attrName>
                                        </p:attrNameLst>
                                      </p:cBhvr>
                                      <p:to>
                                        <p:strVal val="visible"/>
                                      </p:to>
                                    </p:set>
                                    <p:animEffect transition="in" filter="fade">
                                      <p:cBhvr>
                                        <p:cTn id="60" dur="500"/>
                                        <p:tgtEl>
                                          <p:spTgt spid="145"/>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128"/>
                                        </p:tgtEl>
                                        <p:attrNameLst>
                                          <p:attrName>style.visibility</p:attrName>
                                        </p:attrNameLst>
                                      </p:cBhvr>
                                      <p:to>
                                        <p:strVal val="visible"/>
                                      </p:to>
                                    </p:set>
                                    <p:animEffect transition="in" filter="fade">
                                      <p:cBhvr>
                                        <p:cTn id="65" dur="500"/>
                                        <p:tgtEl>
                                          <p:spTgt spid="128"/>
                                        </p:tgtEl>
                                      </p:cBhvr>
                                    </p:animEffect>
                                  </p:childTnLst>
                                </p:cTn>
                              </p:par>
                              <p:par>
                                <p:cTn id="66" presetID="10" presetClass="entr" presetSubtype="0" fill="hold" nodeType="withEffect">
                                  <p:stCondLst>
                                    <p:cond delay="0"/>
                                  </p:stCondLst>
                                  <p:childTnLst>
                                    <p:set>
                                      <p:cBhvr>
                                        <p:cTn id="67" dur="1" fill="hold">
                                          <p:stCondLst>
                                            <p:cond delay="0"/>
                                          </p:stCondLst>
                                        </p:cTn>
                                        <p:tgtEl>
                                          <p:spTgt spid="131"/>
                                        </p:tgtEl>
                                        <p:attrNameLst>
                                          <p:attrName>style.visibility</p:attrName>
                                        </p:attrNameLst>
                                      </p:cBhvr>
                                      <p:to>
                                        <p:strVal val="visible"/>
                                      </p:to>
                                    </p:set>
                                    <p:animEffect transition="in" filter="fade">
                                      <p:cBhvr>
                                        <p:cTn id="68" dur="500"/>
                                        <p:tgtEl>
                                          <p:spTgt spid="131"/>
                                        </p:tgtEl>
                                      </p:cBhvr>
                                    </p:animEffect>
                                  </p:childTnLst>
                                </p:cTn>
                              </p:par>
                              <p:par>
                                <p:cTn id="69" presetID="1" presetClass="mediacall" presetSubtype="0" fill="hold" nodeType="withEffect">
                                  <p:stCondLst>
                                    <p:cond delay="0"/>
                                  </p:stCondLst>
                                  <p:childTnLst>
                                    <p:cmd type="call" cmd="playFrom(0.0)">
                                      <p:cBhvr>
                                        <p:cTn id="70" dur="940" fill="hold"/>
                                        <p:tgtEl>
                                          <p:spTgt spid="131"/>
                                        </p:tgtEl>
                                      </p:cBhvr>
                                    </p:cmd>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147"/>
                                        </p:tgtEl>
                                        <p:attrNameLst>
                                          <p:attrName>style.visibility</p:attrName>
                                        </p:attrNameLst>
                                      </p:cBhvr>
                                      <p:to>
                                        <p:strVal val="visible"/>
                                      </p:to>
                                    </p:set>
                                    <p:animEffect transition="in" filter="fade">
                                      <p:cBhvr>
                                        <p:cTn id="75" dur="500"/>
                                        <p:tgtEl>
                                          <p:spTgt spid="147"/>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nodeType="clickEffect">
                                  <p:stCondLst>
                                    <p:cond delay="0"/>
                                  </p:stCondLst>
                                  <p:childTnLst>
                                    <p:set>
                                      <p:cBhvr>
                                        <p:cTn id="79" dur="1" fill="hold">
                                          <p:stCondLst>
                                            <p:cond delay="0"/>
                                          </p:stCondLst>
                                        </p:cTn>
                                        <p:tgtEl>
                                          <p:spTgt spid="153"/>
                                        </p:tgtEl>
                                        <p:attrNameLst>
                                          <p:attrName>style.visibility</p:attrName>
                                        </p:attrNameLst>
                                      </p:cBhvr>
                                      <p:to>
                                        <p:strVal val="visible"/>
                                      </p:to>
                                    </p:set>
                                    <p:animEffect transition="in" filter="fade">
                                      <p:cBhvr>
                                        <p:cTn id="80" dur="500"/>
                                        <p:tgtEl>
                                          <p:spTgt spid="153"/>
                                        </p:tgtEl>
                                      </p:cBhvr>
                                    </p:animEffect>
                                  </p:childTnLst>
                                </p:cTn>
                              </p:par>
                              <p:par>
                                <p:cTn id="81" presetID="1" presetClass="mediacall" presetSubtype="0" fill="hold" nodeType="withEffect">
                                  <p:stCondLst>
                                    <p:cond delay="0"/>
                                  </p:stCondLst>
                                  <p:childTnLst>
                                    <p:cmd type="call" cmd="playFrom(0.0)">
                                      <p:cBhvr>
                                        <p:cTn id="82" dur="966" fill="hold"/>
                                        <p:tgtEl>
                                          <p:spTgt spid="153"/>
                                        </p:tgtEl>
                                      </p:cBhvr>
                                    </p:cmd>
                                  </p:childTnLst>
                                </p:cTn>
                              </p:par>
                              <p:par>
                                <p:cTn id="83" presetID="10" presetClass="entr" presetSubtype="0" fill="hold" grpId="0" nodeType="withEffect">
                                  <p:stCondLst>
                                    <p:cond delay="0"/>
                                  </p:stCondLst>
                                  <p:childTnLst>
                                    <p:set>
                                      <p:cBhvr>
                                        <p:cTn id="84" dur="1" fill="hold">
                                          <p:stCondLst>
                                            <p:cond delay="0"/>
                                          </p:stCondLst>
                                        </p:cTn>
                                        <p:tgtEl>
                                          <p:spTgt spid="148"/>
                                        </p:tgtEl>
                                        <p:attrNameLst>
                                          <p:attrName>style.visibility</p:attrName>
                                        </p:attrNameLst>
                                      </p:cBhvr>
                                      <p:to>
                                        <p:strVal val="visible"/>
                                      </p:to>
                                    </p:set>
                                    <p:animEffect transition="in" filter="fade">
                                      <p:cBhvr>
                                        <p:cTn id="85" dur="500"/>
                                        <p:tgtEl>
                                          <p:spTgt spid="148"/>
                                        </p:tgtEl>
                                      </p:cBhvr>
                                    </p:animEffect>
                                  </p:childTnLst>
                                </p:cTn>
                              </p:par>
                            </p:childTnLst>
                          </p:cTn>
                        </p:par>
                      </p:childTnLst>
                    </p:cTn>
                  </p:par>
                  <p:par>
                    <p:cTn id="86" fill="hold">
                      <p:stCondLst>
                        <p:cond delay="indefinite"/>
                      </p:stCondLst>
                      <p:childTnLst>
                        <p:par>
                          <p:cTn id="87" fill="hold">
                            <p:stCondLst>
                              <p:cond delay="0"/>
                            </p:stCondLst>
                            <p:childTnLst>
                              <p:par>
                                <p:cTn id="88" presetID="10" presetClass="entr" presetSubtype="0" fill="hold" grpId="0" nodeType="clickEffect">
                                  <p:stCondLst>
                                    <p:cond delay="0"/>
                                  </p:stCondLst>
                                  <p:childTnLst>
                                    <p:set>
                                      <p:cBhvr>
                                        <p:cTn id="89" dur="1" fill="hold">
                                          <p:stCondLst>
                                            <p:cond delay="0"/>
                                          </p:stCondLst>
                                        </p:cTn>
                                        <p:tgtEl>
                                          <p:spTgt spid="150"/>
                                        </p:tgtEl>
                                        <p:attrNameLst>
                                          <p:attrName>style.visibility</p:attrName>
                                        </p:attrNameLst>
                                      </p:cBhvr>
                                      <p:to>
                                        <p:strVal val="visible"/>
                                      </p:to>
                                    </p:set>
                                    <p:animEffect transition="in" filter="fade">
                                      <p:cBhvr>
                                        <p:cTn id="90" dur="500"/>
                                        <p:tgtEl>
                                          <p:spTgt spid="150"/>
                                        </p:tgtEl>
                                      </p:cBhvr>
                                    </p:animEffect>
                                  </p:childTnLst>
                                </p:cTn>
                              </p:par>
                            </p:childTnLst>
                          </p:cTn>
                        </p:par>
                      </p:childTnLst>
                    </p:cTn>
                  </p:par>
                  <p:par>
                    <p:cTn id="91" fill="hold">
                      <p:stCondLst>
                        <p:cond delay="indefinite"/>
                      </p:stCondLst>
                      <p:childTnLst>
                        <p:par>
                          <p:cTn id="92" fill="hold">
                            <p:stCondLst>
                              <p:cond delay="0"/>
                            </p:stCondLst>
                            <p:childTnLst>
                              <p:par>
                                <p:cTn id="93" presetID="10" presetClass="entr" presetSubtype="0" fill="hold" nodeType="clickEffect">
                                  <p:stCondLst>
                                    <p:cond delay="0"/>
                                  </p:stCondLst>
                                  <p:childTnLst>
                                    <p:set>
                                      <p:cBhvr>
                                        <p:cTn id="94" dur="1" fill="hold">
                                          <p:stCondLst>
                                            <p:cond delay="0"/>
                                          </p:stCondLst>
                                        </p:cTn>
                                        <p:tgtEl>
                                          <p:spTgt spid="154"/>
                                        </p:tgtEl>
                                        <p:attrNameLst>
                                          <p:attrName>style.visibility</p:attrName>
                                        </p:attrNameLst>
                                      </p:cBhvr>
                                      <p:to>
                                        <p:strVal val="visible"/>
                                      </p:to>
                                    </p:set>
                                    <p:animEffect transition="in" filter="fade">
                                      <p:cBhvr>
                                        <p:cTn id="95" dur="500"/>
                                        <p:tgtEl>
                                          <p:spTgt spid="154"/>
                                        </p:tgtEl>
                                      </p:cBhvr>
                                    </p:animEffect>
                                  </p:childTnLst>
                                </p:cTn>
                              </p:par>
                              <p:par>
                                <p:cTn id="96" presetID="1" presetClass="mediacall" presetSubtype="0" fill="hold" nodeType="withEffect">
                                  <p:stCondLst>
                                    <p:cond delay="0"/>
                                  </p:stCondLst>
                                  <p:childTnLst>
                                    <p:cmd type="call" cmd="playFrom(0.0)">
                                      <p:cBhvr>
                                        <p:cTn id="97" dur="731" fill="hold"/>
                                        <p:tgtEl>
                                          <p:spTgt spid="154"/>
                                        </p:tgtEl>
                                      </p:cBhvr>
                                    </p:cmd>
                                  </p:childTnLst>
                                </p:cTn>
                              </p:par>
                              <p:par>
                                <p:cTn id="98" presetID="10" presetClass="entr" presetSubtype="0" fill="hold" nodeType="withEffect">
                                  <p:stCondLst>
                                    <p:cond delay="0"/>
                                  </p:stCondLst>
                                  <p:childTnLst>
                                    <p:set>
                                      <p:cBhvr>
                                        <p:cTn id="99" dur="1" fill="hold">
                                          <p:stCondLst>
                                            <p:cond delay="0"/>
                                          </p:stCondLst>
                                        </p:cTn>
                                        <p:tgtEl>
                                          <p:spTgt spid="155"/>
                                        </p:tgtEl>
                                        <p:attrNameLst>
                                          <p:attrName>style.visibility</p:attrName>
                                        </p:attrNameLst>
                                      </p:cBhvr>
                                      <p:to>
                                        <p:strVal val="visible"/>
                                      </p:to>
                                    </p:set>
                                    <p:animEffect transition="in" filter="fade">
                                      <p:cBhvr>
                                        <p:cTn id="100" dur="500"/>
                                        <p:tgtEl>
                                          <p:spTgt spid="155"/>
                                        </p:tgtEl>
                                      </p:cBhvr>
                                    </p:animEffect>
                                  </p:childTnLst>
                                </p:cTn>
                              </p:par>
                            </p:childTnLst>
                          </p:cTn>
                        </p:par>
                      </p:childTnLst>
                    </p:cTn>
                  </p:par>
                  <p:par>
                    <p:cTn id="101" fill="hold">
                      <p:stCondLst>
                        <p:cond delay="indefinite"/>
                      </p:stCondLst>
                      <p:childTnLst>
                        <p:par>
                          <p:cTn id="102" fill="hold">
                            <p:stCondLst>
                              <p:cond delay="0"/>
                            </p:stCondLst>
                            <p:childTnLst>
                              <p:par>
                                <p:cTn id="103" presetID="10" presetClass="entr" presetSubtype="0" fill="hold" nodeType="clickEffect">
                                  <p:stCondLst>
                                    <p:cond delay="0"/>
                                  </p:stCondLst>
                                  <p:childTnLst>
                                    <p:set>
                                      <p:cBhvr>
                                        <p:cTn id="104" dur="1" fill="hold">
                                          <p:stCondLst>
                                            <p:cond delay="0"/>
                                          </p:stCondLst>
                                        </p:cTn>
                                        <p:tgtEl>
                                          <p:spTgt spid="132"/>
                                        </p:tgtEl>
                                        <p:attrNameLst>
                                          <p:attrName>style.visibility</p:attrName>
                                        </p:attrNameLst>
                                      </p:cBhvr>
                                      <p:to>
                                        <p:strVal val="visible"/>
                                      </p:to>
                                    </p:set>
                                    <p:animEffect transition="in" filter="fade">
                                      <p:cBhvr>
                                        <p:cTn id="105" dur="500"/>
                                        <p:tgtEl>
                                          <p:spTgt spid="132"/>
                                        </p:tgtEl>
                                      </p:cBhvr>
                                    </p:animEffect>
                                  </p:childTnLst>
                                </p:cTn>
                              </p:par>
                              <p:par>
                                <p:cTn id="106" presetID="10" presetClass="entr" presetSubtype="0" fill="hold" nodeType="withEffect">
                                  <p:stCondLst>
                                    <p:cond delay="0"/>
                                  </p:stCondLst>
                                  <p:childTnLst>
                                    <p:set>
                                      <p:cBhvr>
                                        <p:cTn id="107" dur="1" fill="hold">
                                          <p:stCondLst>
                                            <p:cond delay="0"/>
                                          </p:stCondLst>
                                        </p:cTn>
                                        <p:tgtEl>
                                          <p:spTgt spid="135"/>
                                        </p:tgtEl>
                                        <p:attrNameLst>
                                          <p:attrName>style.visibility</p:attrName>
                                        </p:attrNameLst>
                                      </p:cBhvr>
                                      <p:to>
                                        <p:strVal val="visible"/>
                                      </p:to>
                                    </p:set>
                                    <p:animEffect transition="in" filter="fade">
                                      <p:cBhvr>
                                        <p:cTn id="108" dur="500"/>
                                        <p:tgtEl>
                                          <p:spTgt spid="135"/>
                                        </p:tgtEl>
                                      </p:cBhvr>
                                    </p:animEffect>
                                  </p:childTnLst>
                                </p:cTn>
                              </p:par>
                              <p:par>
                                <p:cTn id="109" presetID="1" presetClass="mediacall" presetSubtype="0" fill="hold" nodeType="withEffect">
                                  <p:stCondLst>
                                    <p:cond delay="0"/>
                                  </p:stCondLst>
                                  <p:childTnLst>
                                    <p:cmd type="call" cmd="playFrom(0.0)">
                                      <p:cBhvr>
                                        <p:cTn id="110" dur="783" fill="hold"/>
                                        <p:tgtEl>
                                          <p:spTgt spid="135"/>
                                        </p:tgtEl>
                                      </p:cBhvr>
                                    </p:cmd>
                                  </p:childTnLst>
                                </p:cTn>
                              </p:par>
                            </p:childTnLst>
                          </p:cTn>
                        </p:par>
                      </p:childTnLst>
                    </p:cTn>
                  </p:par>
                  <p:par>
                    <p:cTn id="111" fill="hold">
                      <p:stCondLst>
                        <p:cond delay="indefinite"/>
                      </p:stCondLst>
                      <p:childTnLst>
                        <p:par>
                          <p:cTn id="112" fill="hold">
                            <p:stCondLst>
                              <p:cond delay="0"/>
                            </p:stCondLst>
                            <p:childTnLst>
                              <p:par>
                                <p:cTn id="113" presetID="10" presetClass="entr" presetSubtype="0" fill="hold" grpId="0" nodeType="clickEffect">
                                  <p:stCondLst>
                                    <p:cond delay="0"/>
                                  </p:stCondLst>
                                  <p:childTnLst>
                                    <p:set>
                                      <p:cBhvr>
                                        <p:cTn id="114" dur="1" fill="hold">
                                          <p:stCondLst>
                                            <p:cond delay="0"/>
                                          </p:stCondLst>
                                        </p:cTn>
                                        <p:tgtEl>
                                          <p:spTgt spid="156"/>
                                        </p:tgtEl>
                                        <p:attrNameLst>
                                          <p:attrName>style.visibility</p:attrName>
                                        </p:attrNameLst>
                                      </p:cBhvr>
                                      <p:to>
                                        <p:strVal val="visible"/>
                                      </p:to>
                                    </p:set>
                                    <p:animEffect transition="in" filter="fade">
                                      <p:cBhvr>
                                        <p:cTn id="115" dur="500"/>
                                        <p:tgtEl>
                                          <p:spTgt spid="156"/>
                                        </p:tgtEl>
                                      </p:cBhvr>
                                    </p:animEffect>
                                  </p:childTnLst>
                                </p:cTn>
                              </p:par>
                            </p:childTnLst>
                          </p:cTn>
                        </p:par>
                      </p:childTnLst>
                    </p:cTn>
                  </p:par>
                  <p:par>
                    <p:cTn id="116" fill="hold">
                      <p:stCondLst>
                        <p:cond delay="indefinite"/>
                      </p:stCondLst>
                      <p:childTnLst>
                        <p:par>
                          <p:cTn id="117" fill="hold">
                            <p:stCondLst>
                              <p:cond delay="0"/>
                            </p:stCondLst>
                            <p:childTnLst>
                              <p:par>
                                <p:cTn id="118" presetID="10" presetClass="entr" presetSubtype="0" fill="hold" nodeType="clickEffect">
                                  <p:stCondLst>
                                    <p:cond delay="0"/>
                                  </p:stCondLst>
                                  <p:childTnLst>
                                    <p:set>
                                      <p:cBhvr>
                                        <p:cTn id="119" dur="1" fill="hold">
                                          <p:stCondLst>
                                            <p:cond delay="0"/>
                                          </p:stCondLst>
                                        </p:cTn>
                                        <p:tgtEl>
                                          <p:spTgt spid="162"/>
                                        </p:tgtEl>
                                        <p:attrNameLst>
                                          <p:attrName>style.visibility</p:attrName>
                                        </p:attrNameLst>
                                      </p:cBhvr>
                                      <p:to>
                                        <p:strVal val="visible"/>
                                      </p:to>
                                    </p:set>
                                    <p:animEffect transition="in" filter="fade">
                                      <p:cBhvr>
                                        <p:cTn id="120" dur="500"/>
                                        <p:tgtEl>
                                          <p:spTgt spid="162"/>
                                        </p:tgtEl>
                                      </p:cBhvr>
                                    </p:animEffect>
                                  </p:childTnLst>
                                </p:cTn>
                              </p:par>
                              <p:par>
                                <p:cTn id="121" presetID="1" presetClass="mediacall" presetSubtype="0" fill="hold" nodeType="withEffect">
                                  <p:stCondLst>
                                    <p:cond delay="0"/>
                                  </p:stCondLst>
                                  <p:childTnLst>
                                    <p:cmd type="call" cmd="playFrom(0.0)">
                                      <p:cBhvr>
                                        <p:cTn id="122" dur="731" fill="hold"/>
                                        <p:tgtEl>
                                          <p:spTgt spid="162"/>
                                        </p:tgtEl>
                                      </p:cBhvr>
                                    </p:cmd>
                                  </p:childTnLst>
                                </p:cTn>
                              </p:par>
                              <p:par>
                                <p:cTn id="123" presetID="10" presetClass="entr" presetSubtype="0" fill="hold" grpId="0" nodeType="withEffect">
                                  <p:stCondLst>
                                    <p:cond delay="0"/>
                                  </p:stCondLst>
                                  <p:childTnLst>
                                    <p:set>
                                      <p:cBhvr>
                                        <p:cTn id="124" dur="1" fill="hold">
                                          <p:stCondLst>
                                            <p:cond delay="0"/>
                                          </p:stCondLst>
                                        </p:cTn>
                                        <p:tgtEl>
                                          <p:spTgt spid="157"/>
                                        </p:tgtEl>
                                        <p:attrNameLst>
                                          <p:attrName>style.visibility</p:attrName>
                                        </p:attrNameLst>
                                      </p:cBhvr>
                                      <p:to>
                                        <p:strVal val="visible"/>
                                      </p:to>
                                    </p:set>
                                    <p:animEffect transition="in" filter="fade">
                                      <p:cBhvr>
                                        <p:cTn id="125" dur="500"/>
                                        <p:tgtEl>
                                          <p:spTgt spid="157"/>
                                        </p:tgtEl>
                                      </p:cBhvr>
                                    </p:animEffect>
                                  </p:childTnLst>
                                </p:cTn>
                              </p:par>
                            </p:childTnLst>
                          </p:cTn>
                        </p:par>
                      </p:childTnLst>
                    </p:cTn>
                  </p:par>
                  <p:par>
                    <p:cTn id="126" fill="hold">
                      <p:stCondLst>
                        <p:cond delay="indefinite"/>
                      </p:stCondLst>
                      <p:childTnLst>
                        <p:par>
                          <p:cTn id="127" fill="hold">
                            <p:stCondLst>
                              <p:cond delay="0"/>
                            </p:stCondLst>
                            <p:childTnLst>
                              <p:par>
                                <p:cTn id="128" presetID="10" presetClass="entr" presetSubtype="0" fill="hold" grpId="0" nodeType="clickEffect">
                                  <p:stCondLst>
                                    <p:cond delay="0"/>
                                  </p:stCondLst>
                                  <p:childTnLst>
                                    <p:set>
                                      <p:cBhvr>
                                        <p:cTn id="129" dur="1" fill="hold">
                                          <p:stCondLst>
                                            <p:cond delay="0"/>
                                          </p:stCondLst>
                                        </p:cTn>
                                        <p:tgtEl>
                                          <p:spTgt spid="158"/>
                                        </p:tgtEl>
                                        <p:attrNameLst>
                                          <p:attrName>style.visibility</p:attrName>
                                        </p:attrNameLst>
                                      </p:cBhvr>
                                      <p:to>
                                        <p:strVal val="visible"/>
                                      </p:to>
                                    </p:set>
                                    <p:animEffect transition="in" filter="fade">
                                      <p:cBhvr>
                                        <p:cTn id="130" dur="500"/>
                                        <p:tgtEl>
                                          <p:spTgt spid="158"/>
                                        </p:tgtEl>
                                      </p:cBhvr>
                                    </p:animEffect>
                                  </p:childTnLst>
                                </p:cTn>
                              </p:par>
                            </p:childTnLst>
                          </p:cTn>
                        </p:par>
                      </p:childTnLst>
                    </p:cTn>
                  </p:par>
                  <p:par>
                    <p:cTn id="131" fill="hold">
                      <p:stCondLst>
                        <p:cond delay="indefinite"/>
                      </p:stCondLst>
                      <p:childTnLst>
                        <p:par>
                          <p:cTn id="132" fill="hold">
                            <p:stCondLst>
                              <p:cond delay="0"/>
                            </p:stCondLst>
                            <p:childTnLst>
                              <p:par>
                                <p:cTn id="133" presetID="10" presetClass="entr" presetSubtype="0" fill="hold" nodeType="clickEffect">
                                  <p:stCondLst>
                                    <p:cond delay="0"/>
                                  </p:stCondLst>
                                  <p:childTnLst>
                                    <p:set>
                                      <p:cBhvr>
                                        <p:cTn id="134" dur="1" fill="hold">
                                          <p:stCondLst>
                                            <p:cond delay="0"/>
                                          </p:stCondLst>
                                        </p:cTn>
                                        <p:tgtEl>
                                          <p:spTgt spid="163"/>
                                        </p:tgtEl>
                                        <p:attrNameLst>
                                          <p:attrName>style.visibility</p:attrName>
                                        </p:attrNameLst>
                                      </p:cBhvr>
                                      <p:to>
                                        <p:strVal val="visible"/>
                                      </p:to>
                                    </p:set>
                                    <p:animEffect transition="in" filter="fade">
                                      <p:cBhvr>
                                        <p:cTn id="135" dur="500"/>
                                        <p:tgtEl>
                                          <p:spTgt spid="163"/>
                                        </p:tgtEl>
                                      </p:cBhvr>
                                    </p:animEffect>
                                  </p:childTnLst>
                                </p:cTn>
                              </p:par>
                              <p:par>
                                <p:cTn id="136" presetID="1" presetClass="mediacall" presetSubtype="0" fill="hold" nodeType="withEffect">
                                  <p:stCondLst>
                                    <p:cond delay="0"/>
                                  </p:stCondLst>
                                  <p:childTnLst>
                                    <p:cmd type="call" cmd="playFrom(0.0)">
                                      <p:cBhvr>
                                        <p:cTn id="137" dur="888" fill="hold"/>
                                        <p:tgtEl>
                                          <p:spTgt spid="163"/>
                                        </p:tgtEl>
                                      </p:cBhvr>
                                    </p:cmd>
                                  </p:childTnLst>
                                </p:cTn>
                              </p:par>
                              <p:par>
                                <p:cTn id="138" presetID="10" presetClass="entr" presetSubtype="0" fill="hold" nodeType="withEffect">
                                  <p:stCondLst>
                                    <p:cond delay="0"/>
                                  </p:stCondLst>
                                  <p:childTnLst>
                                    <p:set>
                                      <p:cBhvr>
                                        <p:cTn id="139" dur="1" fill="hold">
                                          <p:stCondLst>
                                            <p:cond delay="0"/>
                                          </p:stCondLst>
                                        </p:cTn>
                                        <p:tgtEl>
                                          <p:spTgt spid="164"/>
                                        </p:tgtEl>
                                        <p:attrNameLst>
                                          <p:attrName>style.visibility</p:attrName>
                                        </p:attrNameLst>
                                      </p:cBhvr>
                                      <p:to>
                                        <p:strVal val="visible"/>
                                      </p:to>
                                    </p:set>
                                    <p:animEffect transition="in" filter="fade">
                                      <p:cBhvr>
                                        <p:cTn id="140" dur="500"/>
                                        <p:tgtEl>
                                          <p:spTgt spid="164"/>
                                        </p:tgtEl>
                                      </p:cBhvr>
                                    </p:animEffect>
                                  </p:childTnLst>
                                </p:cTn>
                              </p:par>
                            </p:childTnLst>
                          </p:cTn>
                        </p:par>
                      </p:childTnLst>
                    </p:cTn>
                  </p:par>
                  <p:par>
                    <p:cTn id="141" fill="hold">
                      <p:stCondLst>
                        <p:cond delay="indefinite"/>
                      </p:stCondLst>
                      <p:childTnLst>
                        <p:par>
                          <p:cTn id="142" fill="hold">
                            <p:stCondLst>
                              <p:cond delay="0"/>
                            </p:stCondLst>
                            <p:childTnLst>
                              <p:par>
                                <p:cTn id="143" presetID="10" presetClass="entr" presetSubtype="0" fill="hold" nodeType="clickEffect">
                                  <p:stCondLst>
                                    <p:cond delay="0"/>
                                  </p:stCondLst>
                                  <p:childTnLst>
                                    <p:set>
                                      <p:cBhvr>
                                        <p:cTn id="144" dur="1" fill="hold">
                                          <p:stCondLst>
                                            <p:cond delay="0"/>
                                          </p:stCondLst>
                                        </p:cTn>
                                        <p:tgtEl>
                                          <p:spTgt spid="70"/>
                                        </p:tgtEl>
                                        <p:attrNameLst>
                                          <p:attrName>style.visibility</p:attrName>
                                        </p:attrNameLst>
                                      </p:cBhvr>
                                      <p:to>
                                        <p:strVal val="visible"/>
                                      </p:to>
                                    </p:set>
                                    <p:animEffect transition="in" filter="fade">
                                      <p:cBhvr>
                                        <p:cTn id="145" dur="500"/>
                                        <p:tgtEl>
                                          <p:spTgt spid="70"/>
                                        </p:tgtEl>
                                      </p:cBhvr>
                                    </p:animEffect>
                                  </p:childTnLst>
                                </p:cTn>
                              </p:par>
                              <p:par>
                                <p:cTn id="146" presetID="10" presetClass="entr" presetSubtype="0" fill="hold" nodeType="withEffect">
                                  <p:stCondLst>
                                    <p:cond delay="0"/>
                                  </p:stCondLst>
                                  <p:childTnLst>
                                    <p:set>
                                      <p:cBhvr>
                                        <p:cTn id="147" dur="1" fill="hold">
                                          <p:stCondLst>
                                            <p:cond delay="0"/>
                                          </p:stCondLst>
                                        </p:cTn>
                                        <p:tgtEl>
                                          <p:spTgt spid="106"/>
                                        </p:tgtEl>
                                        <p:attrNameLst>
                                          <p:attrName>style.visibility</p:attrName>
                                        </p:attrNameLst>
                                      </p:cBhvr>
                                      <p:to>
                                        <p:strVal val="visible"/>
                                      </p:to>
                                    </p:set>
                                    <p:animEffect transition="in" filter="fade">
                                      <p:cBhvr>
                                        <p:cTn id="148" dur="500"/>
                                        <p:tgtEl>
                                          <p:spTgt spid="106"/>
                                        </p:tgtEl>
                                      </p:cBhvr>
                                    </p:animEffect>
                                  </p:childTnLst>
                                </p:cTn>
                              </p:par>
                              <p:par>
                                <p:cTn id="149" presetID="1" presetClass="mediacall" presetSubtype="0" fill="hold" nodeType="withEffect">
                                  <p:stCondLst>
                                    <p:cond delay="0"/>
                                  </p:stCondLst>
                                  <p:childTnLst>
                                    <p:cmd type="call" cmd="playFrom(0.0)">
                                      <p:cBhvr>
                                        <p:cTn id="150" dur="940" fill="hold"/>
                                        <p:tgtEl>
                                          <p:spTgt spid="106"/>
                                        </p:tgtEl>
                                      </p:cBhvr>
                                    </p:cmd>
                                  </p:childTnLst>
                                </p:cTn>
                              </p:par>
                            </p:childTnLst>
                          </p:cTn>
                        </p:par>
                      </p:childTnLst>
                    </p:cTn>
                  </p:par>
                  <p:par>
                    <p:cTn id="151" fill="hold">
                      <p:stCondLst>
                        <p:cond delay="indefinite"/>
                      </p:stCondLst>
                      <p:childTnLst>
                        <p:par>
                          <p:cTn id="152" fill="hold">
                            <p:stCondLst>
                              <p:cond delay="0"/>
                            </p:stCondLst>
                            <p:childTnLst>
                              <p:par>
                                <p:cTn id="153" presetID="10" presetClass="entr" presetSubtype="0" fill="hold" grpId="0" nodeType="clickEffect">
                                  <p:stCondLst>
                                    <p:cond delay="0"/>
                                  </p:stCondLst>
                                  <p:childTnLst>
                                    <p:set>
                                      <p:cBhvr>
                                        <p:cTn id="154" dur="1" fill="hold">
                                          <p:stCondLst>
                                            <p:cond delay="0"/>
                                          </p:stCondLst>
                                        </p:cTn>
                                        <p:tgtEl>
                                          <p:spTgt spid="165"/>
                                        </p:tgtEl>
                                        <p:attrNameLst>
                                          <p:attrName>style.visibility</p:attrName>
                                        </p:attrNameLst>
                                      </p:cBhvr>
                                      <p:to>
                                        <p:strVal val="visible"/>
                                      </p:to>
                                    </p:set>
                                    <p:animEffect transition="in" filter="fade">
                                      <p:cBhvr>
                                        <p:cTn id="155" dur="500"/>
                                        <p:tgtEl>
                                          <p:spTgt spid="165"/>
                                        </p:tgtEl>
                                      </p:cBhvr>
                                    </p:animEffect>
                                  </p:childTnLst>
                                </p:cTn>
                              </p:par>
                            </p:childTnLst>
                          </p:cTn>
                        </p:par>
                      </p:childTnLst>
                    </p:cTn>
                  </p:par>
                  <p:par>
                    <p:cTn id="156" fill="hold">
                      <p:stCondLst>
                        <p:cond delay="indefinite"/>
                      </p:stCondLst>
                      <p:childTnLst>
                        <p:par>
                          <p:cTn id="157" fill="hold">
                            <p:stCondLst>
                              <p:cond delay="0"/>
                            </p:stCondLst>
                            <p:childTnLst>
                              <p:par>
                                <p:cTn id="158" presetID="10" presetClass="entr" presetSubtype="0" fill="hold" nodeType="clickEffect">
                                  <p:stCondLst>
                                    <p:cond delay="0"/>
                                  </p:stCondLst>
                                  <p:childTnLst>
                                    <p:set>
                                      <p:cBhvr>
                                        <p:cTn id="159" dur="1" fill="hold">
                                          <p:stCondLst>
                                            <p:cond delay="0"/>
                                          </p:stCondLst>
                                        </p:cTn>
                                        <p:tgtEl>
                                          <p:spTgt spid="171"/>
                                        </p:tgtEl>
                                        <p:attrNameLst>
                                          <p:attrName>style.visibility</p:attrName>
                                        </p:attrNameLst>
                                      </p:cBhvr>
                                      <p:to>
                                        <p:strVal val="visible"/>
                                      </p:to>
                                    </p:set>
                                    <p:animEffect transition="in" filter="fade">
                                      <p:cBhvr>
                                        <p:cTn id="160" dur="500"/>
                                        <p:tgtEl>
                                          <p:spTgt spid="171"/>
                                        </p:tgtEl>
                                      </p:cBhvr>
                                    </p:animEffect>
                                  </p:childTnLst>
                                </p:cTn>
                              </p:par>
                              <p:par>
                                <p:cTn id="161" presetID="1" presetClass="mediacall" presetSubtype="0" fill="hold" nodeType="withEffect">
                                  <p:stCondLst>
                                    <p:cond delay="0"/>
                                  </p:stCondLst>
                                  <p:childTnLst>
                                    <p:cmd type="call" cmd="playFrom(0.0)">
                                      <p:cBhvr>
                                        <p:cTn id="162" dur="626" fill="hold"/>
                                        <p:tgtEl>
                                          <p:spTgt spid="171"/>
                                        </p:tgtEl>
                                      </p:cBhvr>
                                    </p:cmd>
                                  </p:childTnLst>
                                </p:cTn>
                              </p:par>
                              <p:par>
                                <p:cTn id="163" presetID="10" presetClass="entr" presetSubtype="0" fill="hold" grpId="0" nodeType="withEffect">
                                  <p:stCondLst>
                                    <p:cond delay="0"/>
                                  </p:stCondLst>
                                  <p:childTnLst>
                                    <p:set>
                                      <p:cBhvr>
                                        <p:cTn id="164" dur="1" fill="hold">
                                          <p:stCondLst>
                                            <p:cond delay="0"/>
                                          </p:stCondLst>
                                        </p:cTn>
                                        <p:tgtEl>
                                          <p:spTgt spid="166"/>
                                        </p:tgtEl>
                                        <p:attrNameLst>
                                          <p:attrName>style.visibility</p:attrName>
                                        </p:attrNameLst>
                                      </p:cBhvr>
                                      <p:to>
                                        <p:strVal val="visible"/>
                                      </p:to>
                                    </p:set>
                                    <p:animEffect transition="in" filter="fade">
                                      <p:cBhvr>
                                        <p:cTn id="165" dur="500"/>
                                        <p:tgtEl>
                                          <p:spTgt spid="166"/>
                                        </p:tgtEl>
                                      </p:cBhvr>
                                    </p:animEffect>
                                  </p:childTnLst>
                                </p:cTn>
                              </p:par>
                            </p:childTnLst>
                          </p:cTn>
                        </p:par>
                      </p:childTnLst>
                    </p:cTn>
                  </p:par>
                  <p:par>
                    <p:cTn id="166" fill="hold">
                      <p:stCondLst>
                        <p:cond delay="indefinite"/>
                      </p:stCondLst>
                      <p:childTnLst>
                        <p:par>
                          <p:cTn id="167" fill="hold">
                            <p:stCondLst>
                              <p:cond delay="0"/>
                            </p:stCondLst>
                            <p:childTnLst>
                              <p:par>
                                <p:cTn id="168" presetID="10" presetClass="entr" presetSubtype="0" fill="hold" grpId="0" nodeType="clickEffect">
                                  <p:stCondLst>
                                    <p:cond delay="0"/>
                                  </p:stCondLst>
                                  <p:childTnLst>
                                    <p:set>
                                      <p:cBhvr>
                                        <p:cTn id="169" dur="1" fill="hold">
                                          <p:stCondLst>
                                            <p:cond delay="0"/>
                                          </p:stCondLst>
                                        </p:cTn>
                                        <p:tgtEl>
                                          <p:spTgt spid="167"/>
                                        </p:tgtEl>
                                        <p:attrNameLst>
                                          <p:attrName>style.visibility</p:attrName>
                                        </p:attrNameLst>
                                      </p:cBhvr>
                                      <p:to>
                                        <p:strVal val="visible"/>
                                      </p:to>
                                    </p:set>
                                    <p:animEffect transition="in" filter="fade">
                                      <p:cBhvr>
                                        <p:cTn id="170" dur="500"/>
                                        <p:tgtEl>
                                          <p:spTgt spid="167"/>
                                        </p:tgtEl>
                                      </p:cBhvr>
                                    </p:animEffect>
                                  </p:childTnLst>
                                </p:cTn>
                              </p:par>
                            </p:childTnLst>
                          </p:cTn>
                        </p:par>
                      </p:childTnLst>
                    </p:cTn>
                  </p:par>
                  <p:par>
                    <p:cTn id="171" fill="hold">
                      <p:stCondLst>
                        <p:cond delay="indefinite"/>
                      </p:stCondLst>
                      <p:childTnLst>
                        <p:par>
                          <p:cTn id="172" fill="hold">
                            <p:stCondLst>
                              <p:cond delay="0"/>
                            </p:stCondLst>
                            <p:childTnLst>
                              <p:par>
                                <p:cTn id="173" presetID="10" presetClass="entr" presetSubtype="0" fill="hold" nodeType="clickEffect">
                                  <p:stCondLst>
                                    <p:cond delay="0"/>
                                  </p:stCondLst>
                                  <p:childTnLst>
                                    <p:set>
                                      <p:cBhvr>
                                        <p:cTn id="174" dur="1" fill="hold">
                                          <p:stCondLst>
                                            <p:cond delay="0"/>
                                          </p:stCondLst>
                                        </p:cTn>
                                        <p:tgtEl>
                                          <p:spTgt spid="172"/>
                                        </p:tgtEl>
                                        <p:attrNameLst>
                                          <p:attrName>style.visibility</p:attrName>
                                        </p:attrNameLst>
                                      </p:cBhvr>
                                      <p:to>
                                        <p:strVal val="visible"/>
                                      </p:to>
                                    </p:set>
                                    <p:animEffect transition="in" filter="fade">
                                      <p:cBhvr>
                                        <p:cTn id="175" dur="500"/>
                                        <p:tgtEl>
                                          <p:spTgt spid="172"/>
                                        </p:tgtEl>
                                      </p:cBhvr>
                                    </p:animEffect>
                                  </p:childTnLst>
                                </p:cTn>
                              </p:par>
                              <p:par>
                                <p:cTn id="176" presetID="1" presetClass="mediacall" presetSubtype="0" fill="hold" nodeType="withEffect">
                                  <p:stCondLst>
                                    <p:cond delay="0"/>
                                  </p:stCondLst>
                                  <p:childTnLst>
                                    <p:cmd type="call" cmd="playFrom(0.0)">
                                      <p:cBhvr>
                                        <p:cTn id="177" dur="862" fill="hold"/>
                                        <p:tgtEl>
                                          <p:spTgt spid="172"/>
                                        </p:tgtEl>
                                      </p:cBhvr>
                                    </p:cmd>
                                  </p:childTnLst>
                                </p:cTn>
                              </p:par>
                              <p:par>
                                <p:cTn id="178" presetID="10" presetClass="entr" presetSubtype="0" fill="hold" nodeType="withEffect">
                                  <p:stCondLst>
                                    <p:cond delay="0"/>
                                  </p:stCondLst>
                                  <p:childTnLst>
                                    <p:set>
                                      <p:cBhvr>
                                        <p:cTn id="179" dur="1" fill="hold">
                                          <p:stCondLst>
                                            <p:cond delay="0"/>
                                          </p:stCondLst>
                                        </p:cTn>
                                        <p:tgtEl>
                                          <p:spTgt spid="173"/>
                                        </p:tgtEl>
                                        <p:attrNameLst>
                                          <p:attrName>style.visibility</p:attrName>
                                        </p:attrNameLst>
                                      </p:cBhvr>
                                      <p:to>
                                        <p:strVal val="visible"/>
                                      </p:to>
                                    </p:set>
                                    <p:animEffect transition="in" filter="fade">
                                      <p:cBhvr>
                                        <p:cTn id="180" dur="500"/>
                                        <p:tgtEl>
                                          <p:spTgt spid="173"/>
                                        </p:tgtEl>
                                      </p:cBhvr>
                                    </p:animEffect>
                                  </p:childTnLst>
                                </p:cTn>
                              </p:par>
                            </p:childTnLst>
                          </p:cTn>
                        </p:par>
                      </p:childTnLst>
                    </p:cTn>
                  </p:par>
                  <p:par>
                    <p:cTn id="181" fill="hold">
                      <p:stCondLst>
                        <p:cond delay="indefinite"/>
                      </p:stCondLst>
                      <p:childTnLst>
                        <p:par>
                          <p:cTn id="182" fill="hold">
                            <p:stCondLst>
                              <p:cond delay="0"/>
                            </p:stCondLst>
                            <p:childTnLst>
                              <p:par>
                                <p:cTn id="183" presetID="10" presetClass="entr" presetSubtype="0" fill="hold" nodeType="clickEffect">
                                  <p:stCondLst>
                                    <p:cond delay="0"/>
                                  </p:stCondLst>
                                  <p:childTnLst>
                                    <p:set>
                                      <p:cBhvr>
                                        <p:cTn id="184" dur="1" fill="hold">
                                          <p:stCondLst>
                                            <p:cond delay="0"/>
                                          </p:stCondLst>
                                        </p:cTn>
                                        <p:tgtEl>
                                          <p:spTgt spid="136"/>
                                        </p:tgtEl>
                                        <p:attrNameLst>
                                          <p:attrName>style.visibility</p:attrName>
                                        </p:attrNameLst>
                                      </p:cBhvr>
                                      <p:to>
                                        <p:strVal val="visible"/>
                                      </p:to>
                                    </p:set>
                                    <p:animEffect transition="in" filter="fade">
                                      <p:cBhvr>
                                        <p:cTn id="185" dur="500"/>
                                        <p:tgtEl>
                                          <p:spTgt spid="136"/>
                                        </p:tgtEl>
                                      </p:cBhvr>
                                    </p:animEffect>
                                  </p:childTnLst>
                                </p:cTn>
                              </p:par>
                              <p:par>
                                <p:cTn id="186" presetID="10" presetClass="entr" presetSubtype="0" fill="hold" nodeType="withEffect">
                                  <p:stCondLst>
                                    <p:cond delay="0"/>
                                  </p:stCondLst>
                                  <p:childTnLst>
                                    <p:set>
                                      <p:cBhvr>
                                        <p:cTn id="187" dur="1" fill="hold">
                                          <p:stCondLst>
                                            <p:cond delay="0"/>
                                          </p:stCondLst>
                                        </p:cTn>
                                        <p:tgtEl>
                                          <p:spTgt spid="140"/>
                                        </p:tgtEl>
                                        <p:attrNameLst>
                                          <p:attrName>style.visibility</p:attrName>
                                        </p:attrNameLst>
                                      </p:cBhvr>
                                      <p:to>
                                        <p:strVal val="visible"/>
                                      </p:to>
                                    </p:set>
                                    <p:animEffect transition="in" filter="fade">
                                      <p:cBhvr>
                                        <p:cTn id="188" dur="500"/>
                                        <p:tgtEl>
                                          <p:spTgt spid="140"/>
                                        </p:tgtEl>
                                      </p:cBhvr>
                                    </p:animEffect>
                                  </p:childTnLst>
                                </p:cTn>
                              </p:par>
                              <p:par>
                                <p:cTn id="189" presetID="1" presetClass="mediacall" presetSubtype="0" fill="hold" nodeType="withEffect">
                                  <p:stCondLst>
                                    <p:cond delay="0"/>
                                  </p:stCondLst>
                                  <p:childTnLst>
                                    <p:cmd type="call" cmd="playFrom(0.0)">
                                      <p:cBhvr>
                                        <p:cTn id="190" dur="966" fill="hold"/>
                                        <p:tgtEl>
                                          <p:spTgt spid="140"/>
                                        </p:tgtEl>
                                      </p:cBhvr>
                                    </p:cmd>
                                  </p:childTnLst>
                                </p:cTn>
                              </p:par>
                            </p:childTnLst>
                          </p:cTn>
                        </p:par>
                      </p:childTnLst>
                    </p:cTn>
                  </p:par>
                  <p:par>
                    <p:cTn id="191" fill="hold">
                      <p:stCondLst>
                        <p:cond delay="indefinite"/>
                      </p:stCondLst>
                      <p:childTnLst>
                        <p:par>
                          <p:cTn id="192" fill="hold">
                            <p:stCondLst>
                              <p:cond delay="0"/>
                            </p:stCondLst>
                            <p:childTnLst>
                              <p:par>
                                <p:cTn id="193" presetID="10" presetClass="entr" presetSubtype="0" fill="hold" grpId="0" nodeType="clickEffect">
                                  <p:stCondLst>
                                    <p:cond delay="0"/>
                                  </p:stCondLst>
                                  <p:childTnLst>
                                    <p:set>
                                      <p:cBhvr>
                                        <p:cTn id="194" dur="1" fill="hold">
                                          <p:stCondLst>
                                            <p:cond delay="0"/>
                                          </p:stCondLst>
                                        </p:cTn>
                                        <p:tgtEl>
                                          <p:spTgt spid="174"/>
                                        </p:tgtEl>
                                        <p:attrNameLst>
                                          <p:attrName>style.visibility</p:attrName>
                                        </p:attrNameLst>
                                      </p:cBhvr>
                                      <p:to>
                                        <p:strVal val="visible"/>
                                      </p:to>
                                    </p:set>
                                    <p:animEffect transition="in" filter="fade">
                                      <p:cBhvr>
                                        <p:cTn id="195" dur="500"/>
                                        <p:tgtEl>
                                          <p:spTgt spid="174"/>
                                        </p:tgtEl>
                                      </p:cBhvr>
                                    </p:animEffect>
                                  </p:childTnLst>
                                </p:cTn>
                              </p:par>
                            </p:childTnLst>
                          </p:cTn>
                        </p:par>
                      </p:childTnLst>
                    </p:cTn>
                  </p:par>
                  <p:par>
                    <p:cTn id="196" fill="hold">
                      <p:stCondLst>
                        <p:cond delay="indefinite"/>
                      </p:stCondLst>
                      <p:childTnLst>
                        <p:par>
                          <p:cTn id="197" fill="hold">
                            <p:stCondLst>
                              <p:cond delay="0"/>
                            </p:stCondLst>
                            <p:childTnLst>
                              <p:par>
                                <p:cTn id="198" presetID="10" presetClass="entr" presetSubtype="0" fill="hold" nodeType="clickEffect">
                                  <p:stCondLst>
                                    <p:cond delay="0"/>
                                  </p:stCondLst>
                                  <p:childTnLst>
                                    <p:set>
                                      <p:cBhvr>
                                        <p:cTn id="199" dur="1" fill="hold">
                                          <p:stCondLst>
                                            <p:cond delay="0"/>
                                          </p:stCondLst>
                                        </p:cTn>
                                        <p:tgtEl>
                                          <p:spTgt spid="180"/>
                                        </p:tgtEl>
                                        <p:attrNameLst>
                                          <p:attrName>style.visibility</p:attrName>
                                        </p:attrNameLst>
                                      </p:cBhvr>
                                      <p:to>
                                        <p:strVal val="visible"/>
                                      </p:to>
                                    </p:set>
                                    <p:animEffect transition="in" filter="fade">
                                      <p:cBhvr>
                                        <p:cTn id="200" dur="500"/>
                                        <p:tgtEl>
                                          <p:spTgt spid="180"/>
                                        </p:tgtEl>
                                      </p:cBhvr>
                                    </p:animEffect>
                                  </p:childTnLst>
                                </p:cTn>
                              </p:par>
                              <p:par>
                                <p:cTn id="201" presetID="1" presetClass="mediacall" presetSubtype="0" fill="hold" nodeType="withEffect">
                                  <p:stCondLst>
                                    <p:cond delay="0"/>
                                  </p:stCondLst>
                                  <p:childTnLst>
                                    <p:cmd type="call" cmd="playFrom(0.0)">
                                      <p:cBhvr>
                                        <p:cTn id="202" dur="862" fill="hold"/>
                                        <p:tgtEl>
                                          <p:spTgt spid="180"/>
                                        </p:tgtEl>
                                      </p:cBhvr>
                                    </p:cmd>
                                  </p:childTnLst>
                                </p:cTn>
                              </p:par>
                              <p:par>
                                <p:cTn id="203" presetID="10" presetClass="entr" presetSubtype="0" fill="hold" grpId="0" nodeType="withEffect">
                                  <p:stCondLst>
                                    <p:cond delay="0"/>
                                  </p:stCondLst>
                                  <p:childTnLst>
                                    <p:set>
                                      <p:cBhvr>
                                        <p:cTn id="204" dur="1" fill="hold">
                                          <p:stCondLst>
                                            <p:cond delay="0"/>
                                          </p:stCondLst>
                                        </p:cTn>
                                        <p:tgtEl>
                                          <p:spTgt spid="175"/>
                                        </p:tgtEl>
                                        <p:attrNameLst>
                                          <p:attrName>style.visibility</p:attrName>
                                        </p:attrNameLst>
                                      </p:cBhvr>
                                      <p:to>
                                        <p:strVal val="visible"/>
                                      </p:to>
                                    </p:set>
                                    <p:animEffect transition="in" filter="fade">
                                      <p:cBhvr>
                                        <p:cTn id="205" dur="500"/>
                                        <p:tgtEl>
                                          <p:spTgt spid="175"/>
                                        </p:tgtEl>
                                      </p:cBhvr>
                                    </p:animEffect>
                                  </p:childTnLst>
                                </p:cTn>
                              </p:par>
                            </p:childTnLst>
                          </p:cTn>
                        </p:par>
                      </p:childTnLst>
                    </p:cTn>
                  </p:par>
                  <p:par>
                    <p:cTn id="206" fill="hold">
                      <p:stCondLst>
                        <p:cond delay="indefinite"/>
                      </p:stCondLst>
                      <p:childTnLst>
                        <p:par>
                          <p:cTn id="207" fill="hold">
                            <p:stCondLst>
                              <p:cond delay="0"/>
                            </p:stCondLst>
                            <p:childTnLst>
                              <p:par>
                                <p:cTn id="208" presetID="10" presetClass="entr" presetSubtype="0" fill="hold" grpId="0" nodeType="clickEffect">
                                  <p:stCondLst>
                                    <p:cond delay="0"/>
                                  </p:stCondLst>
                                  <p:childTnLst>
                                    <p:set>
                                      <p:cBhvr>
                                        <p:cTn id="209" dur="1" fill="hold">
                                          <p:stCondLst>
                                            <p:cond delay="0"/>
                                          </p:stCondLst>
                                        </p:cTn>
                                        <p:tgtEl>
                                          <p:spTgt spid="176"/>
                                        </p:tgtEl>
                                        <p:attrNameLst>
                                          <p:attrName>style.visibility</p:attrName>
                                        </p:attrNameLst>
                                      </p:cBhvr>
                                      <p:to>
                                        <p:strVal val="visible"/>
                                      </p:to>
                                    </p:set>
                                    <p:animEffect transition="in" filter="fade">
                                      <p:cBhvr>
                                        <p:cTn id="210" dur="500"/>
                                        <p:tgtEl>
                                          <p:spTgt spid="176"/>
                                        </p:tgtEl>
                                      </p:cBhvr>
                                    </p:animEffect>
                                  </p:childTnLst>
                                </p:cTn>
                              </p:par>
                            </p:childTnLst>
                          </p:cTn>
                        </p:par>
                      </p:childTnLst>
                    </p:cTn>
                  </p:par>
                  <p:par>
                    <p:cTn id="211" fill="hold">
                      <p:stCondLst>
                        <p:cond delay="indefinite"/>
                      </p:stCondLst>
                      <p:childTnLst>
                        <p:par>
                          <p:cTn id="212" fill="hold">
                            <p:stCondLst>
                              <p:cond delay="0"/>
                            </p:stCondLst>
                            <p:childTnLst>
                              <p:par>
                                <p:cTn id="213" presetID="10" presetClass="entr" presetSubtype="0" fill="hold" nodeType="clickEffect">
                                  <p:stCondLst>
                                    <p:cond delay="0"/>
                                  </p:stCondLst>
                                  <p:childTnLst>
                                    <p:set>
                                      <p:cBhvr>
                                        <p:cTn id="214" dur="1" fill="hold">
                                          <p:stCondLst>
                                            <p:cond delay="0"/>
                                          </p:stCondLst>
                                        </p:cTn>
                                        <p:tgtEl>
                                          <p:spTgt spid="181"/>
                                        </p:tgtEl>
                                        <p:attrNameLst>
                                          <p:attrName>style.visibility</p:attrName>
                                        </p:attrNameLst>
                                      </p:cBhvr>
                                      <p:to>
                                        <p:strVal val="visible"/>
                                      </p:to>
                                    </p:set>
                                    <p:animEffect transition="in" filter="fade">
                                      <p:cBhvr>
                                        <p:cTn id="215" dur="500"/>
                                        <p:tgtEl>
                                          <p:spTgt spid="181"/>
                                        </p:tgtEl>
                                      </p:cBhvr>
                                    </p:animEffect>
                                  </p:childTnLst>
                                </p:cTn>
                              </p:par>
                              <p:par>
                                <p:cTn id="216" presetID="1" presetClass="mediacall" presetSubtype="0" fill="hold" nodeType="withEffect">
                                  <p:stCondLst>
                                    <p:cond delay="0"/>
                                  </p:stCondLst>
                                  <p:childTnLst>
                                    <p:cmd type="call" cmd="playFrom(0.0)">
                                      <p:cBhvr>
                                        <p:cTn id="217" dur="862" fill="hold"/>
                                        <p:tgtEl>
                                          <p:spTgt spid="181"/>
                                        </p:tgtEl>
                                      </p:cBhvr>
                                    </p:cmd>
                                  </p:childTnLst>
                                </p:cTn>
                              </p:par>
                              <p:par>
                                <p:cTn id="218" presetID="10" presetClass="entr" presetSubtype="0" fill="hold" nodeType="withEffect">
                                  <p:stCondLst>
                                    <p:cond delay="0"/>
                                  </p:stCondLst>
                                  <p:childTnLst>
                                    <p:set>
                                      <p:cBhvr>
                                        <p:cTn id="219" dur="1" fill="hold">
                                          <p:stCondLst>
                                            <p:cond delay="0"/>
                                          </p:stCondLst>
                                        </p:cTn>
                                        <p:tgtEl>
                                          <p:spTgt spid="182"/>
                                        </p:tgtEl>
                                        <p:attrNameLst>
                                          <p:attrName>style.visibility</p:attrName>
                                        </p:attrNameLst>
                                      </p:cBhvr>
                                      <p:to>
                                        <p:strVal val="visible"/>
                                      </p:to>
                                    </p:set>
                                    <p:animEffect transition="in" filter="fade">
                                      <p:cBhvr>
                                        <p:cTn id="220" dur="500"/>
                                        <p:tgtEl>
                                          <p:spTgt spid="182"/>
                                        </p:tgtEl>
                                      </p:cBhvr>
                                    </p:animEffect>
                                  </p:childTnLst>
                                </p:cTn>
                              </p:par>
                              <p:par>
                                <p:cTn id="221" presetID="10" presetClass="entr" presetSubtype="0" fill="hold" grpId="0" nodeType="withEffect">
                                  <p:stCondLst>
                                    <p:cond delay="0"/>
                                  </p:stCondLst>
                                  <p:childTnLst>
                                    <p:set>
                                      <p:cBhvr>
                                        <p:cTn id="222" dur="1" fill="hold">
                                          <p:stCondLst>
                                            <p:cond delay="0"/>
                                          </p:stCondLst>
                                        </p:cTn>
                                        <p:tgtEl>
                                          <p:spTgt spid="138"/>
                                        </p:tgtEl>
                                        <p:attrNameLst>
                                          <p:attrName>style.visibility</p:attrName>
                                        </p:attrNameLst>
                                      </p:cBhvr>
                                      <p:to>
                                        <p:strVal val="visible"/>
                                      </p:to>
                                    </p:set>
                                    <p:animEffect transition="in" filter="fade">
                                      <p:cBhvr>
                                        <p:cTn id="223" dur="25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24" fill="hold" display="0">
                  <p:stCondLst>
                    <p:cond delay="indefinite"/>
                  </p:stCondLst>
                  <p:endCondLst>
                    <p:cond evt="onStopAudio" delay="0">
                      <p:tgtEl>
                        <p:sldTgt/>
                      </p:tgtEl>
                    </p:cond>
                  </p:endCondLst>
                </p:cTn>
                <p:tgtEl>
                  <p:spTgt spid="106"/>
                </p:tgtEl>
              </p:cMediaNode>
            </p:audio>
            <p:audio>
              <p:cMediaNode vol="80000">
                <p:cTn id="225" fill="hold" display="0">
                  <p:stCondLst>
                    <p:cond delay="indefinite"/>
                  </p:stCondLst>
                  <p:endCondLst>
                    <p:cond evt="onStopAudio" delay="0">
                      <p:tgtEl>
                        <p:sldTgt/>
                      </p:tgtEl>
                    </p:cond>
                  </p:endCondLst>
                </p:cTn>
                <p:tgtEl>
                  <p:spTgt spid="127"/>
                </p:tgtEl>
              </p:cMediaNode>
            </p:audio>
            <p:audio>
              <p:cMediaNode vol="80000">
                <p:cTn id="226" fill="hold" display="0">
                  <p:stCondLst>
                    <p:cond delay="indefinite"/>
                  </p:stCondLst>
                  <p:endCondLst>
                    <p:cond evt="onStopAudio" delay="0">
                      <p:tgtEl>
                        <p:sldTgt/>
                      </p:tgtEl>
                    </p:cond>
                  </p:endCondLst>
                </p:cTn>
                <p:tgtEl>
                  <p:spTgt spid="131"/>
                </p:tgtEl>
              </p:cMediaNode>
            </p:audio>
            <p:audio>
              <p:cMediaNode vol="80000">
                <p:cTn id="227" fill="hold" display="0">
                  <p:stCondLst>
                    <p:cond delay="indefinite"/>
                  </p:stCondLst>
                  <p:endCondLst>
                    <p:cond evt="onStopAudio" delay="0">
                      <p:tgtEl>
                        <p:sldTgt/>
                      </p:tgtEl>
                    </p:cond>
                  </p:endCondLst>
                </p:cTn>
                <p:tgtEl>
                  <p:spTgt spid="135"/>
                </p:tgtEl>
              </p:cMediaNode>
            </p:audio>
            <p:audio>
              <p:cMediaNode vol="80000">
                <p:cTn id="228" fill="hold" display="0">
                  <p:stCondLst>
                    <p:cond delay="indefinite"/>
                  </p:stCondLst>
                  <p:endCondLst>
                    <p:cond evt="onStopAudio" delay="0">
                      <p:tgtEl>
                        <p:sldTgt/>
                      </p:tgtEl>
                    </p:cond>
                  </p:endCondLst>
                </p:cTn>
                <p:tgtEl>
                  <p:spTgt spid="140"/>
                </p:tgtEl>
              </p:cMediaNode>
            </p:audio>
            <p:audio>
              <p:cMediaNode vol="80000">
                <p:cTn id="229" fill="hold" display="0">
                  <p:stCondLst>
                    <p:cond delay="indefinite"/>
                  </p:stCondLst>
                  <p:endCondLst>
                    <p:cond evt="onStopAudio" delay="0">
                      <p:tgtEl>
                        <p:sldTgt/>
                      </p:tgtEl>
                    </p:cond>
                  </p:endCondLst>
                </p:cTn>
                <p:tgtEl>
                  <p:spTgt spid="143"/>
                </p:tgtEl>
              </p:cMediaNode>
            </p:audio>
            <p:audio>
              <p:cMediaNode vol="80000">
                <p:cTn id="230" fill="hold" display="0">
                  <p:stCondLst>
                    <p:cond delay="indefinite"/>
                  </p:stCondLst>
                  <p:endCondLst>
                    <p:cond evt="onStopAudio" delay="0">
                      <p:tgtEl>
                        <p:sldTgt/>
                      </p:tgtEl>
                    </p:cond>
                  </p:endCondLst>
                </p:cTn>
                <p:tgtEl>
                  <p:spTgt spid="146"/>
                </p:tgtEl>
              </p:cMediaNode>
            </p:audio>
            <p:audio>
              <p:cMediaNode vol="80000">
                <p:cTn id="231" fill="hold" display="0">
                  <p:stCondLst>
                    <p:cond delay="indefinite"/>
                  </p:stCondLst>
                  <p:endCondLst>
                    <p:cond evt="onStopAudio" delay="0">
                      <p:tgtEl>
                        <p:sldTgt/>
                      </p:tgtEl>
                    </p:cond>
                  </p:endCondLst>
                </p:cTn>
                <p:tgtEl>
                  <p:spTgt spid="153"/>
                </p:tgtEl>
              </p:cMediaNode>
            </p:audio>
            <p:audio>
              <p:cMediaNode vol="80000">
                <p:cTn id="232" fill="hold" display="0">
                  <p:stCondLst>
                    <p:cond delay="indefinite"/>
                  </p:stCondLst>
                  <p:endCondLst>
                    <p:cond evt="onStopAudio" delay="0">
                      <p:tgtEl>
                        <p:sldTgt/>
                      </p:tgtEl>
                    </p:cond>
                  </p:endCondLst>
                </p:cTn>
                <p:tgtEl>
                  <p:spTgt spid="154"/>
                </p:tgtEl>
              </p:cMediaNode>
            </p:audio>
            <p:audio>
              <p:cMediaNode vol="80000">
                <p:cTn id="233" fill="hold" display="0">
                  <p:stCondLst>
                    <p:cond delay="indefinite"/>
                  </p:stCondLst>
                  <p:endCondLst>
                    <p:cond evt="onStopAudio" delay="0">
                      <p:tgtEl>
                        <p:sldTgt/>
                      </p:tgtEl>
                    </p:cond>
                  </p:endCondLst>
                </p:cTn>
                <p:tgtEl>
                  <p:spTgt spid="162"/>
                </p:tgtEl>
              </p:cMediaNode>
            </p:audio>
            <p:audio>
              <p:cMediaNode vol="80000">
                <p:cTn id="234" fill="hold" display="0">
                  <p:stCondLst>
                    <p:cond delay="indefinite"/>
                  </p:stCondLst>
                  <p:endCondLst>
                    <p:cond evt="onStopAudio" delay="0">
                      <p:tgtEl>
                        <p:sldTgt/>
                      </p:tgtEl>
                    </p:cond>
                  </p:endCondLst>
                </p:cTn>
                <p:tgtEl>
                  <p:spTgt spid="163"/>
                </p:tgtEl>
              </p:cMediaNode>
            </p:audio>
            <p:audio>
              <p:cMediaNode vol="80000">
                <p:cTn id="235" fill="hold" display="0">
                  <p:stCondLst>
                    <p:cond delay="indefinite"/>
                  </p:stCondLst>
                  <p:endCondLst>
                    <p:cond evt="onStopAudio" delay="0">
                      <p:tgtEl>
                        <p:sldTgt/>
                      </p:tgtEl>
                    </p:cond>
                  </p:endCondLst>
                </p:cTn>
                <p:tgtEl>
                  <p:spTgt spid="171"/>
                </p:tgtEl>
              </p:cMediaNode>
            </p:audio>
            <p:audio>
              <p:cMediaNode vol="80000">
                <p:cTn id="236" fill="hold" display="0">
                  <p:stCondLst>
                    <p:cond delay="indefinite"/>
                  </p:stCondLst>
                  <p:endCondLst>
                    <p:cond evt="onStopAudio" delay="0">
                      <p:tgtEl>
                        <p:sldTgt/>
                      </p:tgtEl>
                    </p:cond>
                  </p:endCondLst>
                </p:cTn>
                <p:tgtEl>
                  <p:spTgt spid="172"/>
                </p:tgtEl>
              </p:cMediaNode>
            </p:audio>
            <p:audio>
              <p:cMediaNode vol="80000">
                <p:cTn id="237" fill="hold" display="0">
                  <p:stCondLst>
                    <p:cond delay="indefinite"/>
                  </p:stCondLst>
                  <p:endCondLst>
                    <p:cond evt="onStopAudio" delay="0">
                      <p:tgtEl>
                        <p:sldTgt/>
                      </p:tgtEl>
                    </p:cond>
                  </p:endCondLst>
                </p:cTn>
                <p:tgtEl>
                  <p:spTgt spid="180"/>
                </p:tgtEl>
              </p:cMediaNode>
            </p:audio>
            <p:audio>
              <p:cMediaNode vol="80000">
                <p:cTn id="238" fill="hold" display="0">
                  <p:stCondLst>
                    <p:cond delay="indefinite"/>
                  </p:stCondLst>
                  <p:endCondLst>
                    <p:cond evt="onStopAudio" delay="0">
                      <p:tgtEl>
                        <p:sldTgt/>
                      </p:tgtEl>
                    </p:cond>
                  </p:endCondLst>
                </p:cTn>
                <p:tgtEl>
                  <p:spTgt spid="181"/>
                </p:tgtEl>
              </p:cMediaNode>
            </p:audio>
          </p:childTnLst>
        </p:cTn>
      </p:par>
    </p:tnLst>
    <p:bldLst>
      <p:bldP spid="138" grpId="0"/>
      <p:bldP spid="141" grpId="0"/>
      <p:bldP spid="142" grpId="0"/>
      <p:bldP spid="144" grpId="0"/>
      <p:bldP spid="147" grpId="0"/>
      <p:bldP spid="148" grpId="0"/>
      <p:bldP spid="150" grpId="0"/>
      <p:bldP spid="156" grpId="0"/>
      <p:bldP spid="157" grpId="0"/>
      <p:bldP spid="158" grpId="0"/>
      <p:bldP spid="165" grpId="0"/>
      <p:bldP spid="166" grpId="0"/>
      <p:bldP spid="167" grpId="0"/>
      <p:bldP spid="174" grpId="0"/>
      <p:bldP spid="175" grpId="0"/>
      <p:bldP spid="17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955370DC-33E6-4C55-B695-474470B51291}"/>
              </a:ext>
            </a:extLst>
          </p:cNvPr>
          <p:cNvSpPr>
            <a:spLocks noGrp="1"/>
          </p:cNvSpPr>
          <p:nvPr>
            <p:ph type="ftr" sz="quarter" idx="10"/>
          </p:nvPr>
        </p:nvSpPr>
        <p:spPr/>
        <p:txBody>
          <a:bodyPr/>
          <a:lstStyle/>
          <a:p>
            <a:fld id="{B96F4E83-97C6-49E4-80AD-722C32EB5786}" type="slidenum">
              <a:rPr lang="en-US" smtClean="0">
                <a:latin typeface="Calibri" panose="020F0502020204030204" pitchFamily="34" charset="0"/>
              </a:rPr>
              <a:pPr/>
              <a:t>5</a:t>
            </a:fld>
            <a:r>
              <a:rPr lang="en-US" dirty="0">
                <a:latin typeface="Calibri" panose="020F0502020204030204" pitchFamily="34" charset="0"/>
              </a:rPr>
              <a:t>  |  © ESLKidStuff.com</a:t>
            </a:r>
          </a:p>
        </p:txBody>
      </p:sp>
      <p:sp>
        <p:nvSpPr>
          <p:cNvPr id="63" name="TextBox 62">
            <a:extLst>
              <a:ext uri="{FF2B5EF4-FFF2-40B4-BE49-F238E27FC236}">
                <a16:creationId xmlns:a16="http://schemas.microsoft.com/office/drawing/2014/main" id="{6BB5FC52-B5E9-42DC-8621-DF0B28272407}"/>
              </a:ext>
            </a:extLst>
          </p:cNvPr>
          <p:cNvSpPr txBox="1"/>
          <p:nvPr/>
        </p:nvSpPr>
        <p:spPr>
          <a:xfrm>
            <a:off x="2008915" y="4868064"/>
            <a:ext cx="3425257" cy="230832"/>
          </a:xfrm>
          <a:prstGeom prst="rect">
            <a:avLst/>
          </a:prstGeom>
          <a:noFill/>
        </p:spPr>
        <p:txBody>
          <a:bodyPr wrap="square" rtlCol="0">
            <a:spAutoFit/>
          </a:bodyPr>
          <a:lstStyle/>
          <a:p>
            <a:pPr algn="ctr">
              <a:defRPr/>
            </a:pPr>
            <a:r>
              <a:rPr lang="en-US" sz="900" dirty="0">
                <a:solidFill>
                  <a:srgbClr val="434343"/>
                </a:solidFill>
                <a:latin typeface="Calibri" panose="020F0502020204030204" pitchFamily="34" charset="0"/>
              </a:rPr>
              <a:t>[ Press space bar or left-mouse click to move to the next slide ]</a:t>
            </a:r>
          </a:p>
        </p:txBody>
      </p:sp>
      <p:grpSp>
        <p:nvGrpSpPr>
          <p:cNvPr id="56" name="Group 55">
            <a:extLst>
              <a:ext uri="{FF2B5EF4-FFF2-40B4-BE49-F238E27FC236}">
                <a16:creationId xmlns:a16="http://schemas.microsoft.com/office/drawing/2014/main" id="{8A52D897-A661-4429-86A1-0FD17C38DFCE}"/>
              </a:ext>
            </a:extLst>
          </p:cNvPr>
          <p:cNvGrpSpPr/>
          <p:nvPr/>
        </p:nvGrpSpPr>
        <p:grpSpPr>
          <a:xfrm>
            <a:off x="7264747" y="0"/>
            <a:ext cx="1879253" cy="5143500"/>
            <a:chOff x="8777197" y="0"/>
            <a:chExt cx="1879253" cy="5143500"/>
          </a:xfrm>
        </p:grpSpPr>
        <p:sp>
          <p:nvSpPr>
            <p:cNvPr id="57" name="side panel dark rectangle">
              <a:extLst>
                <a:ext uri="{FF2B5EF4-FFF2-40B4-BE49-F238E27FC236}">
                  <a16:creationId xmlns:a16="http://schemas.microsoft.com/office/drawing/2014/main" id="{D6C531D4-E448-44F4-A523-33CEE418C870}"/>
                </a:ext>
              </a:extLst>
            </p:cNvPr>
            <p:cNvSpPr/>
            <p:nvPr/>
          </p:nvSpPr>
          <p:spPr>
            <a:xfrm>
              <a:off x="8777197" y="0"/>
              <a:ext cx="367211" cy="5143500"/>
            </a:xfrm>
            <a:prstGeom prst="rect">
              <a:avLst/>
            </a:prstGeom>
            <a:solidFill>
              <a:srgbClr val="EAB2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cs typeface="+mn-cs"/>
              </a:endParaRPr>
            </a:p>
          </p:txBody>
        </p:sp>
        <p:sp>
          <p:nvSpPr>
            <p:cNvPr id="58" name="side panel light rectangle">
              <a:extLst>
                <a:ext uri="{FF2B5EF4-FFF2-40B4-BE49-F238E27FC236}">
                  <a16:creationId xmlns:a16="http://schemas.microsoft.com/office/drawing/2014/main" id="{D26EF2BD-C102-4F09-81F5-C6112A665A8E}"/>
                </a:ext>
              </a:extLst>
            </p:cNvPr>
            <p:cNvSpPr/>
            <p:nvPr/>
          </p:nvSpPr>
          <p:spPr>
            <a:xfrm>
              <a:off x="9149867" y="0"/>
              <a:ext cx="1506583" cy="5143500"/>
            </a:xfrm>
            <a:prstGeom prst="rect">
              <a:avLst/>
            </a:prstGeom>
            <a:solidFill>
              <a:srgbClr val="FFF3CE"/>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cs typeface="+mn-cs"/>
              </a:endParaRPr>
            </a:p>
          </p:txBody>
        </p:sp>
        <p:sp>
          <p:nvSpPr>
            <p:cNvPr id="59" name="side panel textbox">
              <a:extLst>
                <a:ext uri="{FF2B5EF4-FFF2-40B4-BE49-F238E27FC236}">
                  <a16:creationId xmlns:a16="http://schemas.microsoft.com/office/drawing/2014/main" id="{5B492B8F-EF71-414C-9716-FA6D9639CD2C}"/>
                </a:ext>
              </a:extLst>
            </p:cNvPr>
            <p:cNvSpPr txBox="1"/>
            <p:nvPr/>
          </p:nvSpPr>
          <p:spPr>
            <a:xfrm>
              <a:off x="9183300" y="27074"/>
              <a:ext cx="1450860" cy="1765474"/>
            </a:xfrm>
            <a:prstGeom prst="rect">
              <a:avLst/>
            </a:prstGeom>
            <a:noFill/>
          </p:spPr>
          <p:txBody>
            <a:bodyPr wrap="square" lIns="36000" tIns="36000" rIns="36000" bIns="36000" rtlCol="0">
              <a:spAutoFit/>
            </a:bodyPr>
            <a:lstStyle/>
            <a:p>
              <a:pPr lvl="0">
                <a:buClrTx/>
                <a:defRPr/>
              </a:pPr>
              <a:r>
                <a:rPr lang="en-US" sz="1000" b="1" dirty="0">
                  <a:solidFill>
                    <a:sysClr val="windowText" lastClr="000000"/>
                  </a:solidFill>
                  <a:latin typeface="Calibri" panose="020F0502020204030204" pitchFamily="34" charset="0"/>
                </a:rPr>
                <a:t>Review letters with games</a:t>
              </a:r>
              <a:endParaRPr kumimoji="0" lang="en-US" sz="1000" b="1" i="0" u="none" strike="noStrike" kern="0" cap="none" spc="0" normalizeH="0" baseline="0" noProof="0" dirty="0">
                <a:ln>
                  <a:noFill/>
                </a:ln>
                <a:solidFill>
                  <a:sysClr val="windowText" lastClr="000000"/>
                </a:solidFill>
                <a:effectLst/>
                <a:uLnTx/>
                <a:uFillTx/>
                <a:latin typeface="Calibri" panose="020F0502020204030204" pitchFamily="34" charset="0"/>
              </a:endParaRPr>
            </a:p>
            <a:p>
              <a:pPr lvl="0">
                <a:buClrTx/>
                <a:defRPr/>
              </a:pPr>
              <a:r>
                <a:rPr lang="en-US" sz="1000" dirty="0">
                  <a:solidFill>
                    <a:sysClr val="windowText" lastClr="000000"/>
                  </a:solidFill>
                  <a:latin typeface="Calibri" panose="020F0502020204030204" pitchFamily="34" charset="0"/>
                </a:rPr>
                <a:t>Let’s play a couple of quick games to reinforce these letters.  In future lessons you can include previously leaned letters as well.</a:t>
              </a:r>
            </a:p>
            <a:p>
              <a:pPr lvl="0">
                <a:buClrTx/>
                <a:defRPr/>
              </a:pPr>
              <a:endParaRPr lang="en-US" sz="1000" dirty="0">
                <a:solidFill>
                  <a:sysClr val="windowText" lastClr="000000"/>
                </a:solidFill>
                <a:latin typeface="Calibri" panose="020F0502020204030204" pitchFamily="34" charset="0"/>
              </a:endParaRPr>
            </a:p>
            <a:p>
              <a:pPr lvl="0">
                <a:buClrTx/>
                <a:defRPr/>
              </a:pPr>
              <a:r>
                <a:rPr lang="en-US" sz="1000" dirty="0">
                  <a:solidFill>
                    <a:sysClr val="windowText" lastClr="000000"/>
                  </a:solidFill>
                  <a:latin typeface="Calibri" panose="020F0502020204030204" pitchFamily="34" charset="0"/>
                </a:rPr>
                <a:t>These games can be rotated each week.</a:t>
              </a:r>
            </a:p>
          </p:txBody>
        </p:sp>
        <p:grpSp>
          <p:nvGrpSpPr>
            <p:cNvPr id="60" name="teacher icon group">
              <a:extLst>
                <a:ext uri="{FF2B5EF4-FFF2-40B4-BE49-F238E27FC236}">
                  <a16:creationId xmlns:a16="http://schemas.microsoft.com/office/drawing/2014/main" id="{2B3A09AA-7054-4E9C-AF06-AFB9E56EA702}"/>
                </a:ext>
              </a:extLst>
            </p:cNvPr>
            <p:cNvGrpSpPr/>
            <p:nvPr/>
          </p:nvGrpSpPr>
          <p:grpSpPr>
            <a:xfrm>
              <a:off x="8810640" y="151620"/>
              <a:ext cx="296181" cy="296181"/>
              <a:chOff x="8810640" y="62245"/>
              <a:chExt cx="296181" cy="296181"/>
            </a:xfrm>
          </p:grpSpPr>
          <p:sp>
            <p:nvSpPr>
              <p:cNvPr id="61" name="icon circle">
                <a:extLst>
                  <a:ext uri="{FF2B5EF4-FFF2-40B4-BE49-F238E27FC236}">
                    <a16:creationId xmlns:a16="http://schemas.microsoft.com/office/drawing/2014/main" id="{443133D5-F7D0-4947-8011-D9BF38D32B89}"/>
                  </a:ext>
                </a:extLst>
              </p:cNvPr>
              <p:cNvSpPr/>
              <p:nvPr/>
            </p:nvSpPr>
            <p:spPr>
              <a:xfrm>
                <a:off x="8810640" y="62245"/>
                <a:ext cx="296181" cy="296181"/>
              </a:xfrm>
              <a:prstGeom prst="ellipse">
                <a:avLst/>
              </a:prstGeom>
              <a:solidFill>
                <a:srgbClr val="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cs typeface="+mn-cs"/>
                </a:endParaRPr>
              </a:p>
            </p:txBody>
          </p:sp>
          <p:grpSp>
            <p:nvGrpSpPr>
              <p:cNvPr id="62" name="teacher icon">
                <a:extLst>
                  <a:ext uri="{FF2B5EF4-FFF2-40B4-BE49-F238E27FC236}">
                    <a16:creationId xmlns:a16="http://schemas.microsoft.com/office/drawing/2014/main" id="{025ADE2B-9D83-4B14-AC1E-3594ED4795DB}"/>
                  </a:ext>
                </a:extLst>
              </p:cNvPr>
              <p:cNvGrpSpPr/>
              <p:nvPr/>
            </p:nvGrpSpPr>
            <p:grpSpPr>
              <a:xfrm>
                <a:off x="8864754" y="93114"/>
                <a:ext cx="193866" cy="206740"/>
                <a:chOff x="2542389" y="2767092"/>
                <a:chExt cx="480536" cy="512445"/>
              </a:xfrm>
            </p:grpSpPr>
            <p:sp>
              <p:nvSpPr>
                <p:cNvPr id="65" name="Google Shape;1395;p49">
                  <a:extLst>
                    <a:ext uri="{FF2B5EF4-FFF2-40B4-BE49-F238E27FC236}">
                      <a16:creationId xmlns:a16="http://schemas.microsoft.com/office/drawing/2014/main" id="{9602DDE6-BC47-46F2-BF3E-15CF734544E4}"/>
                    </a:ext>
                  </a:extLst>
                </p:cNvPr>
                <p:cNvSpPr/>
                <p:nvPr/>
              </p:nvSpPr>
              <p:spPr>
                <a:xfrm>
                  <a:off x="2542404" y="3111342"/>
                  <a:ext cx="480521" cy="168194"/>
                </a:xfrm>
                <a:custGeom>
                  <a:avLst/>
                  <a:gdLst/>
                  <a:ahLst/>
                  <a:cxnLst/>
                  <a:rect l="l" t="t" r="r" b="b"/>
                  <a:pathLst>
                    <a:path w="24324" h="8514" extrusionOk="0">
                      <a:moveTo>
                        <a:pt x="6892" y="0"/>
                      </a:moveTo>
                      <a:cubicBezTo>
                        <a:pt x="6867" y="0"/>
                        <a:pt x="6842" y="3"/>
                        <a:pt x="6818" y="7"/>
                      </a:cubicBezTo>
                      <a:lnTo>
                        <a:pt x="2979" y="727"/>
                      </a:lnTo>
                      <a:cubicBezTo>
                        <a:pt x="1024" y="1274"/>
                        <a:pt x="1" y="3201"/>
                        <a:pt x="1" y="4822"/>
                      </a:cubicBezTo>
                      <a:lnTo>
                        <a:pt x="1" y="7044"/>
                      </a:lnTo>
                      <a:cubicBezTo>
                        <a:pt x="1" y="7855"/>
                        <a:pt x="727" y="8514"/>
                        <a:pt x="1622" y="8514"/>
                      </a:cubicBezTo>
                      <a:lnTo>
                        <a:pt x="22702" y="8514"/>
                      </a:lnTo>
                      <a:cubicBezTo>
                        <a:pt x="23597" y="8514"/>
                        <a:pt x="24324" y="7855"/>
                        <a:pt x="24324" y="7044"/>
                      </a:cubicBezTo>
                      <a:lnTo>
                        <a:pt x="24324" y="4822"/>
                      </a:lnTo>
                      <a:cubicBezTo>
                        <a:pt x="24324" y="3201"/>
                        <a:pt x="23300" y="1274"/>
                        <a:pt x="21310" y="718"/>
                      </a:cubicBezTo>
                      <a:lnTo>
                        <a:pt x="17506" y="7"/>
                      </a:lnTo>
                      <a:cubicBezTo>
                        <a:pt x="17481" y="3"/>
                        <a:pt x="17457" y="0"/>
                        <a:pt x="17432"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6" name="Google Shape;1396;p49">
                  <a:extLst>
                    <a:ext uri="{FF2B5EF4-FFF2-40B4-BE49-F238E27FC236}">
                      <a16:creationId xmlns:a16="http://schemas.microsoft.com/office/drawing/2014/main" id="{ECFBE004-FC86-4F14-8805-80549FCC3B4E}"/>
                    </a:ext>
                  </a:extLst>
                </p:cNvPr>
                <p:cNvSpPr/>
                <p:nvPr/>
              </p:nvSpPr>
              <p:spPr>
                <a:xfrm>
                  <a:off x="2743826" y="3183409"/>
                  <a:ext cx="77657" cy="96128"/>
                </a:xfrm>
                <a:custGeom>
                  <a:avLst/>
                  <a:gdLst/>
                  <a:ahLst/>
                  <a:cxnLst/>
                  <a:rect l="l" t="t" r="r" b="b"/>
                  <a:pathLst>
                    <a:path w="3931" h="4866" extrusionOk="0">
                      <a:moveTo>
                        <a:pt x="1155" y="1"/>
                      </a:moveTo>
                      <a:cubicBezTo>
                        <a:pt x="956" y="1"/>
                        <a:pt x="787" y="145"/>
                        <a:pt x="755" y="340"/>
                      </a:cubicBezTo>
                      <a:lnTo>
                        <a:pt x="0" y="4866"/>
                      </a:lnTo>
                      <a:lnTo>
                        <a:pt x="3930" y="4866"/>
                      </a:lnTo>
                      <a:lnTo>
                        <a:pt x="3176" y="340"/>
                      </a:lnTo>
                      <a:cubicBezTo>
                        <a:pt x="3144" y="145"/>
                        <a:pt x="2975" y="1"/>
                        <a:pt x="2776" y="1"/>
                      </a:cubicBez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7" name="Google Shape;1397;p49">
                  <a:extLst>
                    <a:ext uri="{FF2B5EF4-FFF2-40B4-BE49-F238E27FC236}">
                      <a16:creationId xmlns:a16="http://schemas.microsoft.com/office/drawing/2014/main" id="{42E18582-BCB2-4138-80F3-B6763E4540AB}"/>
                    </a:ext>
                  </a:extLst>
                </p:cNvPr>
                <p:cNvSpPr/>
                <p:nvPr/>
              </p:nvSpPr>
              <p:spPr>
                <a:xfrm>
                  <a:off x="2761289" y="3183409"/>
                  <a:ext cx="53437" cy="55531"/>
                </a:xfrm>
                <a:custGeom>
                  <a:avLst/>
                  <a:gdLst/>
                  <a:ahLst/>
                  <a:cxnLst/>
                  <a:rect l="l" t="t" r="r" b="b"/>
                  <a:pathLst>
                    <a:path w="2705" h="2811" extrusionOk="0">
                      <a:moveTo>
                        <a:pt x="271" y="1"/>
                      </a:moveTo>
                      <a:cubicBezTo>
                        <a:pt x="171" y="1"/>
                        <a:pt x="75" y="39"/>
                        <a:pt x="0" y="107"/>
                      </a:cubicBezTo>
                      <a:lnTo>
                        <a:pt x="2704" y="2811"/>
                      </a:lnTo>
                      <a:lnTo>
                        <a:pt x="2475" y="1434"/>
                      </a:lnTo>
                      <a:lnTo>
                        <a:pt x="1042" y="1"/>
                      </a:ln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8" name="Google Shape;1398;p49">
                  <a:extLst>
                    <a:ext uri="{FF2B5EF4-FFF2-40B4-BE49-F238E27FC236}">
                      <a16:creationId xmlns:a16="http://schemas.microsoft.com/office/drawing/2014/main" id="{C72791B7-D70F-4EE1-ACBA-95C3A2BA76CA}"/>
                    </a:ext>
                  </a:extLst>
                </p:cNvPr>
                <p:cNvSpPr/>
                <p:nvPr/>
              </p:nvSpPr>
              <p:spPr>
                <a:xfrm>
                  <a:off x="2750582" y="3135523"/>
                  <a:ext cx="64105" cy="63927"/>
                </a:xfrm>
                <a:custGeom>
                  <a:avLst/>
                  <a:gdLst/>
                  <a:ahLst/>
                  <a:cxnLst/>
                  <a:rect l="l" t="t" r="r" b="b"/>
                  <a:pathLst>
                    <a:path w="3245" h="3236" extrusionOk="0">
                      <a:moveTo>
                        <a:pt x="811" y="1"/>
                      </a:moveTo>
                      <a:cubicBezTo>
                        <a:pt x="658" y="1"/>
                        <a:pt x="517" y="87"/>
                        <a:pt x="449" y="225"/>
                      </a:cubicBezTo>
                      <a:lnTo>
                        <a:pt x="43" y="1036"/>
                      </a:lnTo>
                      <a:cubicBezTo>
                        <a:pt x="14" y="1092"/>
                        <a:pt x="0" y="1155"/>
                        <a:pt x="0" y="1219"/>
                      </a:cubicBezTo>
                      <a:lnTo>
                        <a:pt x="3" y="2020"/>
                      </a:lnTo>
                      <a:cubicBezTo>
                        <a:pt x="5" y="2691"/>
                        <a:pt x="548" y="3234"/>
                        <a:pt x="1219" y="3236"/>
                      </a:cubicBezTo>
                      <a:lnTo>
                        <a:pt x="2029" y="3236"/>
                      </a:lnTo>
                      <a:cubicBezTo>
                        <a:pt x="2700" y="3234"/>
                        <a:pt x="3245" y="2690"/>
                        <a:pt x="3245" y="2018"/>
                      </a:cubicBezTo>
                      <a:lnTo>
                        <a:pt x="3244" y="405"/>
                      </a:lnTo>
                      <a:cubicBezTo>
                        <a:pt x="3244" y="183"/>
                        <a:pt x="3062" y="1"/>
                        <a:pt x="2838" y="1"/>
                      </a:cubicBez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9" name="Google Shape;1399;p49">
                  <a:extLst>
                    <a:ext uri="{FF2B5EF4-FFF2-40B4-BE49-F238E27FC236}">
                      <a16:creationId xmlns:a16="http://schemas.microsoft.com/office/drawing/2014/main" id="{B892F49A-6443-4B7C-BBA9-1435DE2C5D41}"/>
                    </a:ext>
                  </a:extLst>
                </p:cNvPr>
                <p:cNvSpPr/>
                <p:nvPr/>
              </p:nvSpPr>
              <p:spPr>
                <a:xfrm>
                  <a:off x="2671779" y="3071299"/>
                  <a:ext cx="118826" cy="131667"/>
                </a:xfrm>
                <a:custGeom>
                  <a:avLst/>
                  <a:gdLst/>
                  <a:ahLst/>
                  <a:cxnLst/>
                  <a:rect l="l" t="t" r="r" b="b"/>
                  <a:pathLst>
                    <a:path w="6015" h="6665" extrusionOk="0">
                      <a:moveTo>
                        <a:pt x="1964" y="0"/>
                      </a:moveTo>
                      <a:cubicBezTo>
                        <a:pt x="1840" y="0"/>
                        <a:pt x="1718" y="57"/>
                        <a:pt x="1640" y="162"/>
                      </a:cubicBezTo>
                      <a:lnTo>
                        <a:pt x="108" y="2188"/>
                      </a:lnTo>
                      <a:cubicBezTo>
                        <a:pt x="4" y="2327"/>
                        <a:pt x="0" y="2517"/>
                        <a:pt x="97" y="2661"/>
                      </a:cubicBezTo>
                      <a:lnTo>
                        <a:pt x="2569" y="6308"/>
                      </a:lnTo>
                      <a:cubicBezTo>
                        <a:pt x="2704" y="6508"/>
                        <a:pt x="2922" y="6637"/>
                        <a:pt x="3163" y="6660"/>
                      </a:cubicBezTo>
                      <a:cubicBezTo>
                        <a:pt x="3188" y="6663"/>
                        <a:pt x="3215" y="6664"/>
                        <a:pt x="3240" y="6664"/>
                      </a:cubicBezTo>
                      <a:cubicBezTo>
                        <a:pt x="3456" y="6664"/>
                        <a:pt x="3661" y="6578"/>
                        <a:pt x="3813" y="6428"/>
                      </a:cubicBezTo>
                      <a:cubicBezTo>
                        <a:pt x="3823" y="6416"/>
                        <a:pt x="3833" y="6405"/>
                        <a:pt x="3842" y="6394"/>
                      </a:cubicBezTo>
                      <a:lnTo>
                        <a:pt x="5522" y="4309"/>
                      </a:lnTo>
                      <a:cubicBezTo>
                        <a:pt x="5541" y="4287"/>
                        <a:pt x="5556" y="4261"/>
                        <a:pt x="5570" y="4236"/>
                      </a:cubicBezTo>
                      <a:lnTo>
                        <a:pt x="5973" y="3434"/>
                      </a:lnTo>
                      <a:cubicBezTo>
                        <a:pt x="6001" y="3377"/>
                        <a:pt x="6015" y="3315"/>
                        <a:pt x="6015" y="3252"/>
                      </a:cubicBezTo>
                      <a:lnTo>
                        <a:pt x="6015" y="2441"/>
                      </a:lnTo>
                      <a:cubicBezTo>
                        <a:pt x="6015" y="2293"/>
                        <a:pt x="5936" y="2158"/>
                        <a:pt x="5807" y="2086"/>
                      </a:cubicBezTo>
                      <a:lnTo>
                        <a:pt x="2161" y="52"/>
                      </a:lnTo>
                      <a:cubicBezTo>
                        <a:pt x="2099" y="17"/>
                        <a:pt x="2031" y="0"/>
                        <a:pt x="1964" y="0"/>
                      </a:cubicBezTo>
                      <a:close/>
                    </a:path>
                  </a:pathLst>
                </a:custGeom>
                <a:solidFill>
                  <a:srgbClr val="FFAC5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0" name="Google Shape;1400;p49">
                  <a:extLst>
                    <a:ext uri="{FF2B5EF4-FFF2-40B4-BE49-F238E27FC236}">
                      <a16:creationId xmlns:a16="http://schemas.microsoft.com/office/drawing/2014/main" id="{0353C427-B11E-4B87-B34D-99E521973961}"/>
                    </a:ext>
                  </a:extLst>
                </p:cNvPr>
                <p:cNvSpPr/>
                <p:nvPr/>
              </p:nvSpPr>
              <p:spPr>
                <a:xfrm>
                  <a:off x="2774584" y="3071299"/>
                  <a:ext cx="118846" cy="131667"/>
                </a:xfrm>
                <a:custGeom>
                  <a:avLst/>
                  <a:gdLst/>
                  <a:ahLst/>
                  <a:cxnLst/>
                  <a:rect l="l" t="t" r="r" b="b"/>
                  <a:pathLst>
                    <a:path w="6016" h="6665" extrusionOk="0">
                      <a:moveTo>
                        <a:pt x="4051" y="0"/>
                      </a:moveTo>
                      <a:cubicBezTo>
                        <a:pt x="3984" y="0"/>
                        <a:pt x="3916" y="17"/>
                        <a:pt x="3854" y="52"/>
                      </a:cubicBezTo>
                      <a:lnTo>
                        <a:pt x="208" y="2086"/>
                      </a:lnTo>
                      <a:cubicBezTo>
                        <a:pt x="80" y="2158"/>
                        <a:pt x="0" y="2295"/>
                        <a:pt x="0" y="2441"/>
                      </a:cubicBezTo>
                      <a:lnTo>
                        <a:pt x="0" y="3252"/>
                      </a:lnTo>
                      <a:cubicBezTo>
                        <a:pt x="0" y="3315"/>
                        <a:pt x="16" y="3377"/>
                        <a:pt x="44" y="3434"/>
                      </a:cubicBezTo>
                      <a:lnTo>
                        <a:pt x="446" y="4236"/>
                      </a:lnTo>
                      <a:cubicBezTo>
                        <a:pt x="459" y="4261"/>
                        <a:pt x="475" y="4287"/>
                        <a:pt x="493" y="4309"/>
                      </a:cubicBezTo>
                      <a:lnTo>
                        <a:pt x="2174" y="6394"/>
                      </a:lnTo>
                      <a:cubicBezTo>
                        <a:pt x="2182" y="6405"/>
                        <a:pt x="2192" y="6416"/>
                        <a:pt x="2203" y="6428"/>
                      </a:cubicBezTo>
                      <a:cubicBezTo>
                        <a:pt x="2354" y="6578"/>
                        <a:pt x="2561" y="6664"/>
                        <a:pt x="2775" y="6664"/>
                      </a:cubicBezTo>
                      <a:cubicBezTo>
                        <a:pt x="2800" y="6664"/>
                        <a:pt x="2827" y="6663"/>
                        <a:pt x="2852" y="6660"/>
                      </a:cubicBezTo>
                      <a:cubicBezTo>
                        <a:pt x="3093" y="6637"/>
                        <a:pt x="3311" y="6508"/>
                        <a:pt x="3446" y="6308"/>
                      </a:cubicBezTo>
                      <a:lnTo>
                        <a:pt x="5918" y="2661"/>
                      </a:lnTo>
                      <a:cubicBezTo>
                        <a:pt x="6015" y="2517"/>
                        <a:pt x="6011" y="2327"/>
                        <a:pt x="5905" y="2188"/>
                      </a:cubicBezTo>
                      <a:lnTo>
                        <a:pt x="4375" y="162"/>
                      </a:lnTo>
                      <a:cubicBezTo>
                        <a:pt x="4296" y="57"/>
                        <a:pt x="4175" y="0"/>
                        <a:pt x="4051" y="0"/>
                      </a:cubicBezTo>
                      <a:close/>
                    </a:path>
                  </a:pathLst>
                </a:custGeom>
                <a:solidFill>
                  <a:srgbClr val="FFAC5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1" name="Google Shape;1401;p49">
                  <a:extLst>
                    <a:ext uri="{FF2B5EF4-FFF2-40B4-BE49-F238E27FC236}">
                      <a16:creationId xmlns:a16="http://schemas.microsoft.com/office/drawing/2014/main" id="{FC72F983-4050-4A94-B07B-9B209D94BFEE}"/>
                    </a:ext>
                  </a:extLst>
                </p:cNvPr>
                <p:cNvSpPr/>
                <p:nvPr/>
              </p:nvSpPr>
              <p:spPr>
                <a:xfrm>
                  <a:off x="2662455" y="2896744"/>
                  <a:ext cx="240280" cy="222797"/>
                </a:xfrm>
                <a:custGeom>
                  <a:avLst/>
                  <a:gdLst/>
                  <a:ahLst/>
                  <a:cxnLst/>
                  <a:rect l="l" t="t" r="r" b="b"/>
                  <a:pathLst>
                    <a:path w="12163" h="11278" extrusionOk="0">
                      <a:moveTo>
                        <a:pt x="7211" y="1"/>
                      </a:moveTo>
                      <a:cubicBezTo>
                        <a:pt x="5948" y="1"/>
                        <a:pt x="4359" y="83"/>
                        <a:pt x="2433" y="331"/>
                      </a:cubicBezTo>
                      <a:lnTo>
                        <a:pt x="0" y="1142"/>
                      </a:lnTo>
                      <a:lnTo>
                        <a:pt x="0" y="3980"/>
                      </a:lnTo>
                      <a:cubicBezTo>
                        <a:pt x="0" y="8010"/>
                        <a:pt x="2723" y="11277"/>
                        <a:pt x="6082" y="11277"/>
                      </a:cubicBezTo>
                      <a:cubicBezTo>
                        <a:pt x="9440" y="11277"/>
                        <a:pt x="12163" y="8010"/>
                        <a:pt x="12163" y="3980"/>
                      </a:cubicBezTo>
                      <a:lnTo>
                        <a:pt x="12163" y="1142"/>
                      </a:lnTo>
                      <a:cubicBezTo>
                        <a:pt x="12127" y="1181"/>
                        <a:pt x="12071" y="1194"/>
                        <a:pt x="12011" y="1194"/>
                      </a:cubicBezTo>
                      <a:cubicBezTo>
                        <a:pt x="11891" y="1194"/>
                        <a:pt x="11759" y="1142"/>
                        <a:pt x="11759" y="1142"/>
                      </a:cubicBezTo>
                      <a:lnTo>
                        <a:pt x="11757" y="1142"/>
                      </a:lnTo>
                      <a:lnTo>
                        <a:pt x="10958" y="331"/>
                      </a:lnTo>
                      <a:cubicBezTo>
                        <a:pt x="10958" y="331"/>
                        <a:pt x="9736" y="1"/>
                        <a:pt x="7211" y="1"/>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2" name="Google Shape;1402;p49">
                  <a:extLst>
                    <a:ext uri="{FF2B5EF4-FFF2-40B4-BE49-F238E27FC236}">
                      <a16:creationId xmlns:a16="http://schemas.microsoft.com/office/drawing/2014/main" id="{005DF95E-699F-4EC7-B78F-D715E4AC2B51}"/>
                    </a:ext>
                  </a:extLst>
                </p:cNvPr>
                <p:cNvSpPr/>
                <p:nvPr/>
              </p:nvSpPr>
              <p:spPr>
                <a:xfrm>
                  <a:off x="2699832" y="2943326"/>
                  <a:ext cx="66594" cy="64085"/>
                </a:xfrm>
                <a:custGeom>
                  <a:avLst/>
                  <a:gdLst/>
                  <a:ahLst/>
                  <a:cxnLst/>
                  <a:rect l="l" t="t" r="r" b="b"/>
                  <a:pathLst>
                    <a:path w="3371" h="3244" extrusionOk="0">
                      <a:moveTo>
                        <a:pt x="1749" y="0"/>
                      </a:moveTo>
                      <a:cubicBezTo>
                        <a:pt x="1093" y="0"/>
                        <a:pt x="501" y="396"/>
                        <a:pt x="251" y="1001"/>
                      </a:cubicBezTo>
                      <a:cubicBezTo>
                        <a:pt x="0" y="1608"/>
                        <a:pt x="138" y="2305"/>
                        <a:pt x="603" y="2769"/>
                      </a:cubicBezTo>
                      <a:cubicBezTo>
                        <a:pt x="912" y="3079"/>
                        <a:pt x="1327" y="3244"/>
                        <a:pt x="1749" y="3244"/>
                      </a:cubicBezTo>
                      <a:cubicBezTo>
                        <a:pt x="1958" y="3244"/>
                        <a:pt x="2169" y="3203"/>
                        <a:pt x="2369" y="3120"/>
                      </a:cubicBezTo>
                      <a:cubicBezTo>
                        <a:pt x="2976"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3" name="Google Shape;1403;p49">
                  <a:extLst>
                    <a:ext uri="{FF2B5EF4-FFF2-40B4-BE49-F238E27FC236}">
                      <a16:creationId xmlns:a16="http://schemas.microsoft.com/office/drawing/2014/main" id="{30114B69-A8A6-476B-BBD0-91AA6E7EA472}"/>
                    </a:ext>
                  </a:extLst>
                </p:cNvPr>
                <p:cNvSpPr/>
                <p:nvPr/>
              </p:nvSpPr>
              <p:spPr>
                <a:xfrm>
                  <a:off x="2712060"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8"/>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4" name="Google Shape;1404;p49">
                  <a:extLst>
                    <a:ext uri="{FF2B5EF4-FFF2-40B4-BE49-F238E27FC236}">
                      <a16:creationId xmlns:a16="http://schemas.microsoft.com/office/drawing/2014/main" id="{42DAE4CD-DD6F-4BFF-8B33-8098580A0C54}"/>
                    </a:ext>
                  </a:extLst>
                </p:cNvPr>
                <p:cNvSpPr/>
                <p:nvPr/>
              </p:nvSpPr>
              <p:spPr>
                <a:xfrm>
                  <a:off x="2795940" y="2943326"/>
                  <a:ext cx="66594" cy="64065"/>
                </a:xfrm>
                <a:custGeom>
                  <a:avLst/>
                  <a:gdLst/>
                  <a:ahLst/>
                  <a:cxnLst/>
                  <a:rect l="l" t="t" r="r" b="b"/>
                  <a:pathLst>
                    <a:path w="3371" h="3243" extrusionOk="0">
                      <a:moveTo>
                        <a:pt x="1749" y="0"/>
                      </a:moveTo>
                      <a:cubicBezTo>
                        <a:pt x="1093" y="0"/>
                        <a:pt x="501" y="394"/>
                        <a:pt x="251" y="1001"/>
                      </a:cubicBezTo>
                      <a:cubicBezTo>
                        <a:pt x="0" y="1606"/>
                        <a:pt x="138" y="2305"/>
                        <a:pt x="601" y="2768"/>
                      </a:cubicBezTo>
                      <a:cubicBezTo>
                        <a:pt x="912" y="3078"/>
                        <a:pt x="1327" y="3243"/>
                        <a:pt x="1749" y="3243"/>
                      </a:cubicBezTo>
                      <a:cubicBezTo>
                        <a:pt x="1958" y="3243"/>
                        <a:pt x="2168" y="3203"/>
                        <a:pt x="2369" y="3120"/>
                      </a:cubicBezTo>
                      <a:cubicBezTo>
                        <a:pt x="2975"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5" name="Google Shape;1405;p49">
                  <a:extLst>
                    <a:ext uri="{FF2B5EF4-FFF2-40B4-BE49-F238E27FC236}">
                      <a16:creationId xmlns:a16="http://schemas.microsoft.com/office/drawing/2014/main" id="{D14FF8DB-C27D-44F0-B379-DF8FF5D83915}"/>
                    </a:ext>
                  </a:extLst>
                </p:cNvPr>
                <p:cNvSpPr/>
                <p:nvPr/>
              </p:nvSpPr>
              <p:spPr>
                <a:xfrm>
                  <a:off x="2808168"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7"/>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6" name="Google Shape;1406;p49">
                  <a:extLst>
                    <a:ext uri="{FF2B5EF4-FFF2-40B4-BE49-F238E27FC236}">
                      <a16:creationId xmlns:a16="http://schemas.microsoft.com/office/drawing/2014/main" id="{76ED4397-08DF-4EE4-A68B-602A34E56F4F}"/>
                    </a:ext>
                  </a:extLst>
                </p:cNvPr>
                <p:cNvSpPr/>
                <p:nvPr/>
              </p:nvSpPr>
              <p:spPr>
                <a:xfrm>
                  <a:off x="2758622" y="2951050"/>
                  <a:ext cx="48400" cy="32339"/>
                </a:xfrm>
                <a:custGeom>
                  <a:avLst/>
                  <a:gdLst/>
                  <a:ahLst/>
                  <a:cxnLst/>
                  <a:rect l="l" t="t" r="r" b="b"/>
                  <a:pathLst>
                    <a:path w="2450" h="1637" extrusionOk="0">
                      <a:moveTo>
                        <a:pt x="1225" y="1"/>
                      </a:moveTo>
                      <a:cubicBezTo>
                        <a:pt x="548" y="1"/>
                        <a:pt x="0" y="554"/>
                        <a:pt x="9" y="1231"/>
                      </a:cubicBezTo>
                      <a:cubicBezTo>
                        <a:pt x="9" y="1455"/>
                        <a:pt x="190" y="1636"/>
                        <a:pt x="414" y="1636"/>
                      </a:cubicBezTo>
                      <a:cubicBezTo>
                        <a:pt x="638" y="1636"/>
                        <a:pt x="819" y="1455"/>
                        <a:pt x="819" y="1231"/>
                      </a:cubicBezTo>
                      <a:cubicBezTo>
                        <a:pt x="819" y="1007"/>
                        <a:pt x="1001" y="825"/>
                        <a:pt x="1225" y="825"/>
                      </a:cubicBezTo>
                      <a:cubicBezTo>
                        <a:pt x="1449" y="825"/>
                        <a:pt x="1630" y="1007"/>
                        <a:pt x="1630" y="1231"/>
                      </a:cubicBezTo>
                      <a:cubicBezTo>
                        <a:pt x="1630" y="1455"/>
                        <a:pt x="1812" y="1636"/>
                        <a:pt x="2036" y="1636"/>
                      </a:cubicBezTo>
                      <a:cubicBezTo>
                        <a:pt x="2259" y="1636"/>
                        <a:pt x="2441" y="1455"/>
                        <a:pt x="2441" y="1231"/>
                      </a:cubicBezTo>
                      <a:cubicBezTo>
                        <a:pt x="2449" y="554"/>
                        <a:pt x="1902" y="1"/>
                        <a:pt x="1225" y="1"/>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7" name="Google Shape;1407;p49">
                  <a:extLst>
                    <a:ext uri="{FF2B5EF4-FFF2-40B4-BE49-F238E27FC236}">
                      <a16:creationId xmlns:a16="http://schemas.microsoft.com/office/drawing/2014/main" id="{BF834073-98D2-494E-8818-111EB260B039}"/>
                    </a:ext>
                  </a:extLst>
                </p:cNvPr>
                <p:cNvSpPr/>
                <p:nvPr/>
              </p:nvSpPr>
              <p:spPr>
                <a:xfrm>
                  <a:off x="2654454" y="2959347"/>
                  <a:ext cx="56262" cy="16021"/>
                </a:xfrm>
                <a:custGeom>
                  <a:avLst/>
                  <a:gdLst/>
                  <a:ahLst/>
                  <a:cxnLst/>
                  <a:rect l="l" t="t" r="r" b="b"/>
                  <a:pathLst>
                    <a:path w="2848" h="811" extrusionOk="0">
                      <a:moveTo>
                        <a:pt x="405" y="0"/>
                      </a:moveTo>
                      <a:cubicBezTo>
                        <a:pt x="182" y="0"/>
                        <a:pt x="0" y="182"/>
                        <a:pt x="0" y="405"/>
                      </a:cubicBezTo>
                      <a:cubicBezTo>
                        <a:pt x="0" y="629"/>
                        <a:pt x="182" y="811"/>
                        <a:pt x="405" y="811"/>
                      </a:cubicBezTo>
                      <a:lnTo>
                        <a:pt x="2444" y="811"/>
                      </a:lnTo>
                      <a:cubicBezTo>
                        <a:pt x="2668" y="811"/>
                        <a:pt x="2848" y="629"/>
                        <a:pt x="2848" y="405"/>
                      </a:cubicBezTo>
                      <a:cubicBezTo>
                        <a:pt x="2848" y="182"/>
                        <a:pt x="2668" y="0"/>
                        <a:pt x="2444"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8" name="Google Shape;1408;p49">
                  <a:extLst>
                    <a:ext uri="{FF2B5EF4-FFF2-40B4-BE49-F238E27FC236}">
                      <a16:creationId xmlns:a16="http://schemas.microsoft.com/office/drawing/2014/main" id="{C2B4FA78-D720-4B1D-9BC0-077FC12DA682}"/>
                    </a:ext>
                  </a:extLst>
                </p:cNvPr>
                <p:cNvSpPr/>
                <p:nvPr/>
              </p:nvSpPr>
              <p:spPr>
                <a:xfrm>
                  <a:off x="2854889" y="2959347"/>
                  <a:ext cx="55867" cy="16021"/>
                </a:xfrm>
                <a:custGeom>
                  <a:avLst/>
                  <a:gdLst/>
                  <a:ahLst/>
                  <a:cxnLst/>
                  <a:rect l="l" t="t" r="r" b="b"/>
                  <a:pathLst>
                    <a:path w="2828" h="811" extrusionOk="0">
                      <a:moveTo>
                        <a:pt x="406" y="0"/>
                      </a:moveTo>
                      <a:cubicBezTo>
                        <a:pt x="182" y="0"/>
                        <a:pt x="0" y="182"/>
                        <a:pt x="0" y="405"/>
                      </a:cubicBezTo>
                      <a:cubicBezTo>
                        <a:pt x="0" y="629"/>
                        <a:pt x="182" y="811"/>
                        <a:pt x="406" y="811"/>
                      </a:cubicBezTo>
                      <a:lnTo>
                        <a:pt x="2422" y="811"/>
                      </a:lnTo>
                      <a:cubicBezTo>
                        <a:pt x="2645" y="811"/>
                        <a:pt x="2827" y="629"/>
                        <a:pt x="2827" y="405"/>
                      </a:cubicBezTo>
                      <a:cubicBezTo>
                        <a:pt x="2827" y="182"/>
                        <a:pt x="2645" y="0"/>
                        <a:pt x="2422"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9" name="Google Shape;1409;p49">
                  <a:extLst>
                    <a:ext uri="{FF2B5EF4-FFF2-40B4-BE49-F238E27FC236}">
                      <a16:creationId xmlns:a16="http://schemas.microsoft.com/office/drawing/2014/main" id="{AAC7E67F-D2BE-4789-80A4-96ABFD0ADCBE}"/>
                    </a:ext>
                  </a:extLst>
                </p:cNvPr>
                <p:cNvSpPr/>
                <p:nvPr/>
              </p:nvSpPr>
              <p:spPr>
                <a:xfrm>
                  <a:off x="2691574" y="2935325"/>
                  <a:ext cx="83248" cy="80087"/>
                </a:xfrm>
                <a:custGeom>
                  <a:avLst/>
                  <a:gdLst/>
                  <a:ahLst/>
                  <a:cxnLst/>
                  <a:rect l="l" t="t" r="r" b="b"/>
                  <a:pathLst>
                    <a:path w="4214" h="4054" extrusionOk="0">
                      <a:moveTo>
                        <a:pt x="2186" y="811"/>
                      </a:moveTo>
                      <a:cubicBezTo>
                        <a:pt x="2858" y="811"/>
                        <a:pt x="3403" y="1355"/>
                        <a:pt x="3403" y="2027"/>
                      </a:cubicBezTo>
                      <a:cubicBezTo>
                        <a:pt x="3403" y="2518"/>
                        <a:pt x="3107" y="2963"/>
                        <a:pt x="2652" y="3150"/>
                      </a:cubicBezTo>
                      <a:cubicBezTo>
                        <a:pt x="2502" y="3213"/>
                        <a:pt x="2343" y="3243"/>
                        <a:pt x="2187" y="3243"/>
                      </a:cubicBezTo>
                      <a:cubicBezTo>
                        <a:pt x="1870" y="3243"/>
                        <a:pt x="1559" y="3119"/>
                        <a:pt x="1326" y="2887"/>
                      </a:cubicBezTo>
                      <a:cubicBezTo>
                        <a:pt x="979" y="2539"/>
                        <a:pt x="874" y="2016"/>
                        <a:pt x="1063" y="1561"/>
                      </a:cubicBezTo>
                      <a:cubicBezTo>
                        <a:pt x="1250" y="1106"/>
                        <a:pt x="1694" y="811"/>
                        <a:pt x="2186" y="811"/>
                      </a:cubicBezTo>
                      <a:close/>
                      <a:moveTo>
                        <a:pt x="2186" y="0"/>
                      </a:moveTo>
                      <a:cubicBezTo>
                        <a:pt x="1659" y="0"/>
                        <a:pt x="1141" y="206"/>
                        <a:pt x="753" y="594"/>
                      </a:cubicBezTo>
                      <a:cubicBezTo>
                        <a:pt x="173" y="1174"/>
                        <a:pt x="0" y="2045"/>
                        <a:pt x="313" y="2802"/>
                      </a:cubicBezTo>
                      <a:cubicBezTo>
                        <a:pt x="627" y="3560"/>
                        <a:pt x="1366"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0" name="Google Shape;1410;p49">
                  <a:extLst>
                    <a:ext uri="{FF2B5EF4-FFF2-40B4-BE49-F238E27FC236}">
                      <a16:creationId xmlns:a16="http://schemas.microsoft.com/office/drawing/2014/main" id="{5B6E9DAB-0A86-4F53-9AC2-CA4A089CE0FE}"/>
                    </a:ext>
                  </a:extLst>
                </p:cNvPr>
                <p:cNvSpPr/>
                <p:nvPr/>
              </p:nvSpPr>
              <p:spPr>
                <a:xfrm>
                  <a:off x="2787682" y="2935325"/>
                  <a:ext cx="83248" cy="80087"/>
                </a:xfrm>
                <a:custGeom>
                  <a:avLst/>
                  <a:gdLst/>
                  <a:ahLst/>
                  <a:cxnLst/>
                  <a:rect l="l" t="t" r="r" b="b"/>
                  <a:pathLst>
                    <a:path w="4214" h="4054" extrusionOk="0">
                      <a:moveTo>
                        <a:pt x="2186" y="811"/>
                      </a:moveTo>
                      <a:cubicBezTo>
                        <a:pt x="2858" y="811"/>
                        <a:pt x="3401" y="1355"/>
                        <a:pt x="3402" y="2027"/>
                      </a:cubicBezTo>
                      <a:cubicBezTo>
                        <a:pt x="3402" y="2520"/>
                        <a:pt x="3105" y="2963"/>
                        <a:pt x="2651" y="3150"/>
                      </a:cubicBezTo>
                      <a:cubicBezTo>
                        <a:pt x="2500" y="3213"/>
                        <a:pt x="2342" y="3243"/>
                        <a:pt x="2185" y="3243"/>
                      </a:cubicBezTo>
                      <a:cubicBezTo>
                        <a:pt x="1869" y="3243"/>
                        <a:pt x="1559" y="3119"/>
                        <a:pt x="1326" y="2887"/>
                      </a:cubicBezTo>
                      <a:cubicBezTo>
                        <a:pt x="978" y="2539"/>
                        <a:pt x="874" y="2016"/>
                        <a:pt x="1062" y="1561"/>
                      </a:cubicBezTo>
                      <a:cubicBezTo>
                        <a:pt x="1250" y="1106"/>
                        <a:pt x="1694" y="811"/>
                        <a:pt x="2186" y="811"/>
                      </a:cubicBezTo>
                      <a:close/>
                      <a:moveTo>
                        <a:pt x="2186" y="0"/>
                      </a:moveTo>
                      <a:cubicBezTo>
                        <a:pt x="1659" y="0"/>
                        <a:pt x="1141" y="206"/>
                        <a:pt x="753" y="594"/>
                      </a:cubicBezTo>
                      <a:cubicBezTo>
                        <a:pt x="173" y="1174"/>
                        <a:pt x="0" y="2045"/>
                        <a:pt x="314" y="2802"/>
                      </a:cubicBezTo>
                      <a:cubicBezTo>
                        <a:pt x="627" y="3560"/>
                        <a:pt x="1367"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1" name="Google Shape;1411;p49">
                  <a:extLst>
                    <a:ext uri="{FF2B5EF4-FFF2-40B4-BE49-F238E27FC236}">
                      <a16:creationId xmlns:a16="http://schemas.microsoft.com/office/drawing/2014/main" id="{C71712BE-B855-489E-8850-2907D253BE0F}"/>
                    </a:ext>
                  </a:extLst>
                </p:cNvPr>
                <p:cNvSpPr/>
                <p:nvPr/>
              </p:nvSpPr>
              <p:spPr>
                <a:xfrm>
                  <a:off x="2934837" y="2863674"/>
                  <a:ext cx="16002" cy="111537"/>
                </a:xfrm>
                <a:custGeom>
                  <a:avLst/>
                  <a:gdLst/>
                  <a:ahLst/>
                  <a:cxnLst/>
                  <a:rect l="l" t="t" r="r" b="b"/>
                  <a:pathLst>
                    <a:path w="810" h="5646" extrusionOk="0">
                      <a:moveTo>
                        <a:pt x="404" y="1"/>
                      </a:moveTo>
                      <a:cubicBezTo>
                        <a:pt x="181" y="1"/>
                        <a:pt x="0" y="182"/>
                        <a:pt x="0" y="406"/>
                      </a:cubicBezTo>
                      <a:lnTo>
                        <a:pt x="0" y="5241"/>
                      </a:lnTo>
                      <a:cubicBezTo>
                        <a:pt x="0" y="5464"/>
                        <a:pt x="181" y="5645"/>
                        <a:pt x="404" y="5645"/>
                      </a:cubicBezTo>
                      <a:lnTo>
                        <a:pt x="406" y="5645"/>
                      </a:lnTo>
                      <a:cubicBezTo>
                        <a:pt x="630" y="5645"/>
                        <a:pt x="810" y="5464"/>
                        <a:pt x="810" y="5240"/>
                      </a:cubicBezTo>
                      <a:lnTo>
                        <a:pt x="810" y="406"/>
                      </a:lnTo>
                      <a:cubicBezTo>
                        <a:pt x="810" y="182"/>
                        <a:pt x="628" y="1"/>
                        <a:pt x="404" y="1"/>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2" name="Google Shape;1412;p49">
                  <a:extLst>
                    <a:ext uri="{FF2B5EF4-FFF2-40B4-BE49-F238E27FC236}">
                      <a16:creationId xmlns:a16="http://schemas.microsoft.com/office/drawing/2014/main" id="{8A62C2EA-A7AF-4513-814C-D45B2CE595C7}"/>
                    </a:ext>
                  </a:extLst>
                </p:cNvPr>
                <p:cNvSpPr/>
                <p:nvPr/>
              </p:nvSpPr>
              <p:spPr>
                <a:xfrm>
                  <a:off x="2574269" y="2767092"/>
                  <a:ext cx="408593" cy="127380"/>
                </a:xfrm>
                <a:custGeom>
                  <a:avLst/>
                  <a:gdLst/>
                  <a:ahLst/>
                  <a:cxnLst/>
                  <a:rect l="l" t="t" r="r" b="b"/>
                  <a:pathLst>
                    <a:path w="20683" h="6448" extrusionOk="0">
                      <a:moveTo>
                        <a:pt x="10343" y="0"/>
                      </a:moveTo>
                      <a:cubicBezTo>
                        <a:pt x="9875" y="0"/>
                        <a:pt x="9407" y="77"/>
                        <a:pt x="8958" y="230"/>
                      </a:cubicBezTo>
                      <a:lnTo>
                        <a:pt x="710" y="3057"/>
                      </a:lnTo>
                      <a:cubicBezTo>
                        <a:pt x="287" y="3203"/>
                        <a:pt x="1" y="3602"/>
                        <a:pt x="1" y="4051"/>
                      </a:cubicBezTo>
                      <a:cubicBezTo>
                        <a:pt x="1" y="4500"/>
                        <a:pt x="287" y="4898"/>
                        <a:pt x="710" y="5045"/>
                      </a:cubicBezTo>
                      <a:lnTo>
                        <a:pt x="4743" y="6427"/>
                      </a:lnTo>
                      <a:cubicBezTo>
                        <a:pt x="4785" y="6441"/>
                        <a:pt x="4829" y="6448"/>
                        <a:pt x="4874" y="6448"/>
                      </a:cubicBezTo>
                      <a:lnTo>
                        <a:pt x="4880" y="6448"/>
                      </a:lnTo>
                      <a:lnTo>
                        <a:pt x="16228" y="6307"/>
                      </a:lnTo>
                      <a:cubicBezTo>
                        <a:pt x="16272" y="6306"/>
                        <a:pt x="16314" y="6299"/>
                        <a:pt x="16355" y="6285"/>
                      </a:cubicBezTo>
                      <a:lnTo>
                        <a:pt x="19973" y="5045"/>
                      </a:lnTo>
                      <a:cubicBezTo>
                        <a:pt x="20398" y="4898"/>
                        <a:pt x="20682" y="4500"/>
                        <a:pt x="20682" y="4051"/>
                      </a:cubicBezTo>
                      <a:cubicBezTo>
                        <a:pt x="20682" y="3602"/>
                        <a:pt x="20398" y="3203"/>
                        <a:pt x="19973" y="3057"/>
                      </a:cubicBezTo>
                      <a:lnTo>
                        <a:pt x="19974" y="3057"/>
                      </a:lnTo>
                      <a:lnTo>
                        <a:pt x="11728" y="230"/>
                      </a:lnTo>
                      <a:cubicBezTo>
                        <a:pt x="11279" y="77"/>
                        <a:pt x="10811" y="0"/>
                        <a:pt x="10343"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3" name="Google Shape;1413;p49">
                  <a:extLst>
                    <a:ext uri="{FF2B5EF4-FFF2-40B4-BE49-F238E27FC236}">
                      <a16:creationId xmlns:a16="http://schemas.microsoft.com/office/drawing/2014/main" id="{F8B5556E-6275-4560-AE9B-82CB28049931}"/>
                    </a:ext>
                  </a:extLst>
                </p:cNvPr>
                <p:cNvSpPr/>
                <p:nvPr/>
              </p:nvSpPr>
              <p:spPr>
                <a:xfrm>
                  <a:off x="2662514" y="2823196"/>
                  <a:ext cx="240280" cy="104129"/>
                </a:xfrm>
                <a:custGeom>
                  <a:avLst/>
                  <a:gdLst/>
                  <a:ahLst/>
                  <a:cxnLst/>
                  <a:rect l="l" t="t" r="r" b="b"/>
                  <a:pathLst>
                    <a:path w="12163" h="5271" extrusionOk="0">
                      <a:moveTo>
                        <a:pt x="6081" y="0"/>
                      </a:moveTo>
                      <a:cubicBezTo>
                        <a:pt x="3152" y="0"/>
                        <a:pt x="0" y="635"/>
                        <a:pt x="0" y="2027"/>
                      </a:cubicBezTo>
                      <a:lnTo>
                        <a:pt x="0" y="5270"/>
                      </a:lnTo>
                      <a:cubicBezTo>
                        <a:pt x="1079" y="4683"/>
                        <a:pt x="3041" y="4410"/>
                        <a:pt x="4691" y="4316"/>
                      </a:cubicBezTo>
                      <a:lnTo>
                        <a:pt x="4692" y="4316"/>
                      </a:lnTo>
                      <a:cubicBezTo>
                        <a:pt x="5121" y="4285"/>
                        <a:pt x="5583" y="4265"/>
                        <a:pt x="6083" y="4265"/>
                      </a:cubicBezTo>
                      <a:cubicBezTo>
                        <a:pt x="6581" y="4265"/>
                        <a:pt x="7043" y="4284"/>
                        <a:pt x="7472" y="4316"/>
                      </a:cubicBezTo>
                      <a:cubicBezTo>
                        <a:pt x="9123" y="4410"/>
                        <a:pt x="11084" y="4683"/>
                        <a:pt x="12162" y="5270"/>
                      </a:cubicBezTo>
                      <a:lnTo>
                        <a:pt x="12162" y="2027"/>
                      </a:lnTo>
                      <a:cubicBezTo>
                        <a:pt x="12162" y="635"/>
                        <a:pt x="9011" y="0"/>
                        <a:pt x="6081"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4" name="Google Shape;1414;p49">
                  <a:extLst>
                    <a:ext uri="{FF2B5EF4-FFF2-40B4-BE49-F238E27FC236}">
                      <a16:creationId xmlns:a16="http://schemas.microsoft.com/office/drawing/2014/main" id="{9B26CFA8-D778-402F-BFD5-17D0406F6FDD}"/>
                    </a:ext>
                  </a:extLst>
                </p:cNvPr>
                <p:cNvSpPr/>
                <p:nvPr/>
              </p:nvSpPr>
              <p:spPr>
                <a:xfrm>
                  <a:off x="2662534" y="2867546"/>
                  <a:ext cx="240280" cy="40063"/>
                </a:xfrm>
                <a:custGeom>
                  <a:avLst/>
                  <a:gdLst/>
                  <a:ahLst/>
                  <a:cxnLst/>
                  <a:rect l="l" t="t" r="r" b="b"/>
                  <a:pathLst>
                    <a:path w="12163" h="2028" extrusionOk="0">
                      <a:moveTo>
                        <a:pt x="6082" y="0"/>
                      </a:moveTo>
                      <a:cubicBezTo>
                        <a:pt x="4322" y="0"/>
                        <a:pt x="1407" y="233"/>
                        <a:pt x="1" y="997"/>
                      </a:cubicBezTo>
                      <a:lnTo>
                        <a:pt x="1" y="2027"/>
                      </a:lnTo>
                      <a:cubicBezTo>
                        <a:pt x="1" y="1674"/>
                        <a:pt x="2132" y="811"/>
                        <a:pt x="6082" y="811"/>
                      </a:cubicBezTo>
                      <a:cubicBezTo>
                        <a:pt x="10030" y="811"/>
                        <a:pt x="12163" y="1674"/>
                        <a:pt x="12163" y="2027"/>
                      </a:cubicBezTo>
                      <a:lnTo>
                        <a:pt x="12163" y="998"/>
                      </a:lnTo>
                      <a:cubicBezTo>
                        <a:pt x="10755" y="233"/>
                        <a:pt x="7840" y="2"/>
                        <a:pt x="6082" y="2"/>
                      </a:cubicBezTo>
                      <a:lnTo>
                        <a:pt x="6082" y="0"/>
                      </a:ln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5" name="Google Shape;1415;p49">
                  <a:extLst>
                    <a:ext uri="{FF2B5EF4-FFF2-40B4-BE49-F238E27FC236}">
                      <a16:creationId xmlns:a16="http://schemas.microsoft.com/office/drawing/2014/main" id="{723A8EEC-E630-4655-B428-81A7DBEE39EF}"/>
                    </a:ext>
                  </a:extLst>
                </p:cNvPr>
                <p:cNvSpPr/>
                <p:nvPr/>
              </p:nvSpPr>
              <p:spPr>
                <a:xfrm>
                  <a:off x="2782605" y="2823196"/>
                  <a:ext cx="120189" cy="104129"/>
                </a:xfrm>
                <a:custGeom>
                  <a:avLst/>
                  <a:gdLst/>
                  <a:ahLst/>
                  <a:cxnLst/>
                  <a:rect l="l" t="t" r="r" b="b"/>
                  <a:pathLst>
                    <a:path w="6084" h="5271" extrusionOk="0">
                      <a:moveTo>
                        <a:pt x="1" y="0"/>
                      </a:moveTo>
                      <a:lnTo>
                        <a:pt x="1" y="4265"/>
                      </a:lnTo>
                      <a:lnTo>
                        <a:pt x="4" y="4265"/>
                      </a:lnTo>
                      <a:cubicBezTo>
                        <a:pt x="503" y="4265"/>
                        <a:pt x="964" y="4284"/>
                        <a:pt x="1393" y="4316"/>
                      </a:cubicBezTo>
                      <a:cubicBezTo>
                        <a:pt x="3044" y="4410"/>
                        <a:pt x="5005" y="4683"/>
                        <a:pt x="6083" y="5270"/>
                      </a:cubicBezTo>
                      <a:lnTo>
                        <a:pt x="6083" y="2027"/>
                      </a:lnTo>
                      <a:cubicBezTo>
                        <a:pt x="6083" y="635"/>
                        <a:pt x="2932" y="0"/>
                        <a:pt x="2"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6" name="Google Shape;1416;p49">
                  <a:extLst>
                    <a:ext uri="{FF2B5EF4-FFF2-40B4-BE49-F238E27FC236}">
                      <a16:creationId xmlns:a16="http://schemas.microsoft.com/office/drawing/2014/main" id="{12F98A2E-0D3D-44AF-90A6-9BF65C6541A9}"/>
                    </a:ext>
                  </a:extLst>
                </p:cNvPr>
                <p:cNvSpPr/>
                <p:nvPr/>
              </p:nvSpPr>
              <p:spPr>
                <a:xfrm>
                  <a:off x="2782585" y="2867566"/>
                  <a:ext cx="120209" cy="40063"/>
                </a:xfrm>
                <a:custGeom>
                  <a:avLst/>
                  <a:gdLst/>
                  <a:ahLst/>
                  <a:cxnLst/>
                  <a:rect l="l" t="t" r="r" b="b"/>
                  <a:pathLst>
                    <a:path w="6085" h="2028" extrusionOk="0">
                      <a:moveTo>
                        <a:pt x="1" y="1"/>
                      </a:moveTo>
                      <a:lnTo>
                        <a:pt x="1" y="812"/>
                      </a:lnTo>
                      <a:lnTo>
                        <a:pt x="3" y="812"/>
                      </a:lnTo>
                      <a:cubicBezTo>
                        <a:pt x="3953" y="812"/>
                        <a:pt x="6084" y="1674"/>
                        <a:pt x="6084" y="2028"/>
                      </a:cubicBezTo>
                      <a:lnTo>
                        <a:pt x="6084" y="997"/>
                      </a:lnTo>
                      <a:cubicBezTo>
                        <a:pt x="4677" y="232"/>
                        <a:pt x="1763" y="1"/>
                        <a:pt x="3" y="1"/>
                      </a:cubicBez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7" name="Google Shape;1417;p49">
                  <a:extLst>
                    <a:ext uri="{FF2B5EF4-FFF2-40B4-BE49-F238E27FC236}">
                      <a16:creationId xmlns:a16="http://schemas.microsoft.com/office/drawing/2014/main" id="{56FC6E2B-C2EC-4643-A9A1-DB9461B6CF04}"/>
                    </a:ext>
                  </a:extLst>
                </p:cNvPr>
                <p:cNvSpPr/>
                <p:nvPr/>
              </p:nvSpPr>
              <p:spPr>
                <a:xfrm>
                  <a:off x="2926737" y="2967348"/>
                  <a:ext cx="32062" cy="56084"/>
                </a:xfrm>
                <a:custGeom>
                  <a:avLst/>
                  <a:gdLst/>
                  <a:ahLst/>
                  <a:cxnLst/>
                  <a:rect l="l" t="t" r="r" b="b"/>
                  <a:pathLst>
                    <a:path w="1623" h="2839" extrusionOk="0">
                      <a:moveTo>
                        <a:pt x="812" y="0"/>
                      </a:moveTo>
                      <a:cubicBezTo>
                        <a:pt x="364" y="0"/>
                        <a:pt x="1" y="364"/>
                        <a:pt x="1" y="811"/>
                      </a:cubicBezTo>
                      <a:lnTo>
                        <a:pt x="1" y="2433"/>
                      </a:lnTo>
                      <a:cubicBezTo>
                        <a:pt x="1" y="2657"/>
                        <a:pt x="182" y="2838"/>
                        <a:pt x="406" y="2838"/>
                      </a:cubicBezTo>
                      <a:lnTo>
                        <a:pt x="1218" y="2838"/>
                      </a:lnTo>
                      <a:cubicBezTo>
                        <a:pt x="1441" y="2838"/>
                        <a:pt x="1622" y="2657"/>
                        <a:pt x="1622" y="2433"/>
                      </a:cubicBezTo>
                      <a:lnTo>
                        <a:pt x="1622" y="811"/>
                      </a:lnTo>
                      <a:cubicBezTo>
                        <a:pt x="1622" y="364"/>
                        <a:pt x="1259" y="0"/>
                        <a:pt x="812" y="0"/>
                      </a:cubicBez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8" name="Google Shape;1418;p49">
                  <a:extLst>
                    <a:ext uri="{FF2B5EF4-FFF2-40B4-BE49-F238E27FC236}">
                      <a16:creationId xmlns:a16="http://schemas.microsoft.com/office/drawing/2014/main" id="{6694E35D-4DC4-4FF4-808A-5CA8BBCFFE7E}"/>
                    </a:ext>
                  </a:extLst>
                </p:cNvPr>
                <p:cNvSpPr/>
                <p:nvPr/>
              </p:nvSpPr>
              <p:spPr>
                <a:xfrm>
                  <a:off x="2926737" y="2967348"/>
                  <a:ext cx="16041" cy="56084"/>
                </a:xfrm>
                <a:custGeom>
                  <a:avLst/>
                  <a:gdLst/>
                  <a:ahLst/>
                  <a:cxnLst/>
                  <a:rect l="l" t="t" r="r" b="b"/>
                  <a:pathLst>
                    <a:path w="812" h="2839" extrusionOk="0">
                      <a:moveTo>
                        <a:pt x="812" y="0"/>
                      </a:moveTo>
                      <a:cubicBezTo>
                        <a:pt x="364" y="0"/>
                        <a:pt x="1" y="364"/>
                        <a:pt x="1" y="811"/>
                      </a:cubicBezTo>
                      <a:lnTo>
                        <a:pt x="1" y="2433"/>
                      </a:lnTo>
                      <a:cubicBezTo>
                        <a:pt x="1" y="2657"/>
                        <a:pt x="182" y="2838"/>
                        <a:pt x="406" y="2838"/>
                      </a:cubicBezTo>
                      <a:lnTo>
                        <a:pt x="812" y="2838"/>
                      </a:lnTo>
                      <a:lnTo>
                        <a:pt x="812" y="0"/>
                      </a:ln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9" name="Google Shape;1419;p49">
                  <a:extLst>
                    <a:ext uri="{FF2B5EF4-FFF2-40B4-BE49-F238E27FC236}">
                      <a16:creationId xmlns:a16="http://schemas.microsoft.com/office/drawing/2014/main" id="{8FA19907-183B-4A99-AFE7-19C3FFBBB2FD}"/>
                    </a:ext>
                  </a:extLst>
                </p:cNvPr>
                <p:cNvSpPr/>
                <p:nvPr/>
              </p:nvSpPr>
              <p:spPr>
                <a:xfrm>
                  <a:off x="2542389" y="3145105"/>
                  <a:ext cx="80107" cy="134432"/>
                </a:xfrm>
                <a:custGeom>
                  <a:avLst/>
                  <a:gdLst/>
                  <a:ahLst/>
                  <a:cxnLst/>
                  <a:rect l="l" t="t" r="r" b="b"/>
                  <a:pathLst>
                    <a:path w="4055" h="6805" extrusionOk="0">
                      <a:moveTo>
                        <a:pt x="1304" y="0"/>
                      </a:moveTo>
                      <a:cubicBezTo>
                        <a:pt x="445" y="852"/>
                        <a:pt x="0" y="2047"/>
                        <a:pt x="0" y="3113"/>
                      </a:cubicBezTo>
                      <a:lnTo>
                        <a:pt x="0" y="5335"/>
                      </a:lnTo>
                      <a:cubicBezTo>
                        <a:pt x="0" y="6146"/>
                        <a:pt x="728" y="6805"/>
                        <a:pt x="1622" y="6805"/>
                      </a:cubicBezTo>
                      <a:lnTo>
                        <a:pt x="4054" y="6805"/>
                      </a:lnTo>
                      <a:lnTo>
                        <a:pt x="4054" y="4095"/>
                      </a:lnTo>
                      <a:lnTo>
                        <a:pt x="4054" y="4094"/>
                      </a:lnTo>
                      <a:cubicBezTo>
                        <a:pt x="4054" y="3234"/>
                        <a:pt x="3712" y="2409"/>
                        <a:pt x="3104" y="1801"/>
                      </a:cubicBezTo>
                      <a:lnTo>
                        <a:pt x="1304" y="0"/>
                      </a:ln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0" name="Google Shape;1420;p49">
                  <a:extLst>
                    <a:ext uri="{FF2B5EF4-FFF2-40B4-BE49-F238E27FC236}">
                      <a16:creationId xmlns:a16="http://schemas.microsoft.com/office/drawing/2014/main" id="{3ABCE39E-8F35-4EBA-A36F-24A2179D5E8A}"/>
                    </a:ext>
                  </a:extLst>
                </p:cNvPr>
                <p:cNvSpPr/>
                <p:nvPr/>
              </p:nvSpPr>
              <p:spPr>
                <a:xfrm>
                  <a:off x="2942818" y="3145183"/>
                  <a:ext cx="80107" cy="134334"/>
                </a:xfrm>
                <a:custGeom>
                  <a:avLst/>
                  <a:gdLst/>
                  <a:ahLst/>
                  <a:cxnLst/>
                  <a:rect l="l" t="t" r="r" b="b"/>
                  <a:pathLst>
                    <a:path w="4055" h="6800" extrusionOk="0">
                      <a:moveTo>
                        <a:pt x="2747" y="0"/>
                      </a:moveTo>
                      <a:lnTo>
                        <a:pt x="951" y="1797"/>
                      </a:lnTo>
                      <a:cubicBezTo>
                        <a:pt x="343" y="2405"/>
                        <a:pt x="0" y="3230"/>
                        <a:pt x="0" y="4090"/>
                      </a:cubicBezTo>
                      <a:lnTo>
                        <a:pt x="0" y="6799"/>
                      </a:lnTo>
                      <a:lnTo>
                        <a:pt x="2433" y="6799"/>
                      </a:lnTo>
                      <a:cubicBezTo>
                        <a:pt x="3327" y="6799"/>
                        <a:pt x="4055" y="6141"/>
                        <a:pt x="4055" y="5330"/>
                      </a:cubicBezTo>
                      <a:lnTo>
                        <a:pt x="4055" y="3109"/>
                      </a:lnTo>
                      <a:cubicBezTo>
                        <a:pt x="4055" y="2046"/>
                        <a:pt x="3611" y="853"/>
                        <a:pt x="2747"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1" name="Google Shape;1421;p49">
                  <a:extLst>
                    <a:ext uri="{FF2B5EF4-FFF2-40B4-BE49-F238E27FC236}">
                      <a16:creationId xmlns:a16="http://schemas.microsoft.com/office/drawing/2014/main" id="{4A48A91A-68F5-4916-8F48-F39D6DBEAD30}"/>
                    </a:ext>
                  </a:extLst>
                </p:cNvPr>
                <p:cNvSpPr/>
                <p:nvPr/>
              </p:nvSpPr>
              <p:spPr>
                <a:xfrm>
                  <a:off x="2752617" y="3207450"/>
                  <a:ext cx="68866" cy="72086"/>
                </a:xfrm>
                <a:custGeom>
                  <a:avLst/>
                  <a:gdLst/>
                  <a:ahLst/>
                  <a:cxnLst/>
                  <a:rect l="l" t="t" r="r" b="b"/>
                  <a:pathLst>
                    <a:path w="3486" h="3649" extrusionOk="0">
                      <a:moveTo>
                        <a:pt x="163" y="0"/>
                      </a:moveTo>
                      <a:lnTo>
                        <a:pt x="0" y="984"/>
                      </a:lnTo>
                      <a:lnTo>
                        <a:pt x="2665" y="3649"/>
                      </a:lnTo>
                      <a:lnTo>
                        <a:pt x="3485" y="3649"/>
                      </a:lnTo>
                      <a:lnTo>
                        <a:pt x="3421" y="3258"/>
                      </a:lnTo>
                      <a:lnTo>
                        <a:pt x="163" y="0"/>
                      </a:ln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2" name="Google Shape;1422;p49">
                  <a:extLst>
                    <a:ext uri="{FF2B5EF4-FFF2-40B4-BE49-F238E27FC236}">
                      <a16:creationId xmlns:a16="http://schemas.microsoft.com/office/drawing/2014/main" id="{43F991F5-275B-4FA6-B559-94ABA9B76F83}"/>
                    </a:ext>
                  </a:extLst>
                </p:cNvPr>
                <p:cNvSpPr/>
                <p:nvPr/>
              </p:nvSpPr>
              <p:spPr>
                <a:xfrm>
                  <a:off x="2745466" y="3250358"/>
                  <a:ext cx="32418" cy="29158"/>
                </a:xfrm>
                <a:custGeom>
                  <a:avLst/>
                  <a:gdLst/>
                  <a:ahLst/>
                  <a:cxnLst/>
                  <a:rect l="l" t="t" r="r" b="b"/>
                  <a:pathLst>
                    <a:path w="1641" h="1476" extrusionOk="0">
                      <a:moveTo>
                        <a:pt x="164" y="0"/>
                      </a:moveTo>
                      <a:lnTo>
                        <a:pt x="0" y="983"/>
                      </a:lnTo>
                      <a:lnTo>
                        <a:pt x="494" y="1475"/>
                      </a:lnTo>
                      <a:lnTo>
                        <a:pt x="1640" y="1475"/>
                      </a:lnTo>
                      <a:lnTo>
                        <a:pt x="164" y="0"/>
                      </a:ln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pSp>
      </p:grpSp>
      <p:grpSp>
        <p:nvGrpSpPr>
          <p:cNvPr id="11" name="Group 10">
            <a:extLst>
              <a:ext uri="{FF2B5EF4-FFF2-40B4-BE49-F238E27FC236}">
                <a16:creationId xmlns:a16="http://schemas.microsoft.com/office/drawing/2014/main" id="{D54B393F-686B-4227-9A95-FFEACC06CA67}"/>
              </a:ext>
            </a:extLst>
          </p:cNvPr>
          <p:cNvGrpSpPr/>
          <p:nvPr/>
        </p:nvGrpSpPr>
        <p:grpSpPr>
          <a:xfrm>
            <a:off x="2483912" y="85726"/>
            <a:ext cx="2309483" cy="2321414"/>
            <a:chOff x="2483912" y="85726"/>
            <a:chExt cx="2309483" cy="2321414"/>
          </a:xfrm>
        </p:grpSpPr>
        <p:sp>
          <p:nvSpPr>
            <p:cNvPr id="95" name="Rectangle 94">
              <a:extLst>
                <a:ext uri="{FF2B5EF4-FFF2-40B4-BE49-F238E27FC236}">
                  <a16:creationId xmlns:a16="http://schemas.microsoft.com/office/drawing/2014/main" id="{6F5D7B45-4638-4AF3-B5F7-7D41CFC2E479}"/>
                </a:ext>
              </a:extLst>
            </p:cNvPr>
            <p:cNvSpPr/>
            <p:nvPr/>
          </p:nvSpPr>
          <p:spPr>
            <a:xfrm>
              <a:off x="2483912" y="85726"/>
              <a:ext cx="2309483" cy="2321414"/>
            </a:xfrm>
            <a:prstGeom prst="rect">
              <a:avLst/>
            </a:prstGeom>
            <a:solidFill>
              <a:srgbClr val="FFECB5"/>
            </a:solidFill>
            <a:ln>
              <a:solidFill>
                <a:srgbClr val="C191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2" name="side panel textbox">
              <a:extLst>
                <a:ext uri="{FF2B5EF4-FFF2-40B4-BE49-F238E27FC236}">
                  <a16:creationId xmlns:a16="http://schemas.microsoft.com/office/drawing/2014/main" id="{869B452B-1DEB-41C2-9077-903FBCD66663}"/>
                </a:ext>
              </a:extLst>
            </p:cNvPr>
            <p:cNvSpPr txBox="1"/>
            <p:nvPr/>
          </p:nvSpPr>
          <p:spPr>
            <a:xfrm>
              <a:off x="2588106" y="151620"/>
              <a:ext cx="2099552" cy="2073251"/>
            </a:xfrm>
            <a:prstGeom prst="rect">
              <a:avLst/>
            </a:prstGeom>
            <a:noFill/>
          </p:spPr>
          <p:txBody>
            <a:bodyPr wrap="square" lIns="36000" tIns="36000" rIns="36000" bIns="36000" rtlCol="0">
              <a:spAutoFit/>
            </a:bodyPr>
            <a:lstStyle/>
            <a:p>
              <a:pPr lvl="0">
                <a:buClrTx/>
                <a:defRPr/>
              </a:pPr>
              <a:r>
                <a:rPr lang="en-US" sz="1000" b="1" dirty="0">
                  <a:solidFill>
                    <a:sysClr val="windowText" lastClr="000000"/>
                  </a:solidFill>
                  <a:latin typeface="Calibri" panose="020F0502020204030204" pitchFamily="34" charset="0"/>
                </a:rPr>
                <a:t>Letter touch</a:t>
              </a:r>
              <a:endParaRPr kumimoji="0" lang="en-US" sz="1000" b="1" i="0" u="none" strike="noStrike" kern="0" cap="none" spc="0" normalizeH="0" baseline="0" noProof="0" dirty="0">
                <a:ln>
                  <a:noFill/>
                </a:ln>
                <a:solidFill>
                  <a:sysClr val="windowText" lastClr="000000"/>
                </a:solidFill>
                <a:effectLst/>
                <a:uLnTx/>
                <a:uFillTx/>
                <a:latin typeface="Calibri" panose="020F0502020204030204" pitchFamily="34" charset="0"/>
              </a:endParaRPr>
            </a:p>
            <a:p>
              <a:pPr lvl="0">
                <a:buClrTx/>
                <a:defRPr/>
              </a:pPr>
              <a:r>
                <a:rPr lang="en-US" sz="1000" dirty="0">
                  <a:solidFill>
                    <a:sysClr val="windowText" lastClr="000000"/>
                  </a:solidFill>
                  <a:latin typeface="Calibri" panose="020F0502020204030204" pitchFamily="34" charset="0"/>
                </a:rPr>
                <a:t>Place the alphabet letter cards, face-up, on the floor. Students sit in a circle around the cards. Tell everyone to hold up their hands. The teacher then says a letter and the students must race to touch that letter first. The person who touches the letter first picks up the card and keeps it. At the end of the  game, the </a:t>
              </a:r>
              <a:br>
                <a:rPr lang="en-US" sz="1000" dirty="0">
                  <a:solidFill>
                    <a:sysClr val="windowText" lastClr="000000"/>
                  </a:solidFill>
                  <a:latin typeface="Calibri" panose="020F0502020204030204" pitchFamily="34" charset="0"/>
                </a:rPr>
              </a:br>
              <a:r>
                <a:rPr lang="en-US" sz="1000" dirty="0">
                  <a:solidFill>
                    <a:sysClr val="windowText" lastClr="000000"/>
                  </a:solidFill>
                  <a:latin typeface="Calibri" panose="020F0502020204030204" pitchFamily="34" charset="0"/>
                </a:rPr>
                <a:t>student with the</a:t>
              </a:r>
              <a:br>
                <a:rPr lang="en-US" sz="1000" dirty="0">
                  <a:solidFill>
                    <a:sysClr val="windowText" lastClr="000000"/>
                  </a:solidFill>
                  <a:latin typeface="Calibri" panose="020F0502020204030204" pitchFamily="34" charset="0"/>
                </a:rPr>
              </a:br>
              <a:r>
                <a:rPr lang="en-US" sz="1000" dirty="0">
                  <a:solidFill>
                    <a:sysClr val="windowText" lastClr="000000"/>
                  </a:solidFill>
                  <a:latin typeface="Calibri" panose="020F0502020204030204" pitchFamily="34" charset="0"/>
                </a:rPr>
                <a:t>most letter cards</a:t>
              </a:r>
              <a:br>
                <a:rPr lang="en-US" sz="1000" dirty="0">
                  <a:solidFill>
                    <a:sysClr val="windowText" lastClr="000000"/>
                  </a:solidFill>
                  <a:latin typeface="Calibri" panose="020F0502020204030204" pitchFamily="34" charset="0"/>
                </a:rPr>
              </a:br>
              <a:r>
                <a:rPr lang="en-US" sz="1000" dirty="0">
                  <a:solidFill>
                    <a:sysClr val="windowText" lastClr="000000"/>
                  </a:solidFill>
                  <a:latin typeface="Calibri" panose="020F0502020204030204" pitchFamily="34" charset="0"/>
                </a:rPr>
                <a:t>is the winner.</a:t>
              </a:r>
            </a:p>
          </p:txBody>
        </p:sp>
        <p:pic>
          <p:nvPicPr>
            <p:cNvPr id="4" name="Picture 3">
              <a:extLst>
                <a:ext uri="{FF2B5EF4-FFF2-40B4-BE49-F238E27FC236}">
                  <a16:creationId xmlns:a16="http://schemas.microsoft.com/office/drawing/2014/main" id="{5A9500F2-66EB-43EA-A1D8-97018012E766}"/>
                </a:ext>
              </a:extLst>
            </p:cNvPr>
            <p:cNvPicPr>
              <a:picLocks noChangeAspect="1"/>
            </p:cNvPicPr>
            <p:nvPr/>
          </p:nvPicPr>
          <p:blipFill>
            <a:blip r:embed="rId3"/>
            <a:stretch>
              <a:fillRect/>
            </a:stretch>
          </p:blipFill>
          <p:spPr>
            <a:xfrm>
              <a:off x="3577437" y="1574357"/>
              <a:ext cx="1159556" cy="803407"/>
            </a:xfrm>
            <a:prstGeom prst="rect">
              <a:avLst/>
            </a:prstGeom>
          </p:spPr>
        </p:pic>
      </p:grpSp>
      <p:grpSp>
        <p:nvGrpSpPr>
          <p:cNvPr id="10" name="Group 9">
            <a:extLst>
              <a:ext uri="{FF2B5EF4-FFF2-40B4-BE49-F238E27FC236}">
                <a16:creationId xmlns:a16="http://schemas.microsoft.com/office/drawing/2014/main" id="{C99E903B-B9B5-4D61-956B-9D1D8944BF16}"/>
              </a:ext>
            </a:extLst>
          </p:cNvPr>
          <p:cNvGrpSpPr/>
          <p:nvPr/>
        </p:nvGrpSpPr>
        <p:grpSpPr>
          <a:xfrm>
            <a:off x="78581" y="85726"/>
            <a:ext cx="2309483" cy="2321414"/>
            <a:chOff x="78581" y="85726"/>
            <a:chExt cx="2309483" cy="2321414"/>
          </a:xfrm>
        </p:grpSpPr>
        <p:sp>
          <p:nvSpPr>
            <p:cNvPr id="3" name="Rectangle 2">
              <a:extLst>
                <a:ext uri="{FF2B5EF4-FFF2-40B4-BE49-F238E27FC236}">
                  <a16:creationId xmlns:a16="http://schemas.microsoft.com/office/drawing/2014/main" id="{71FC80B4-0511-410F-83E5-D3B0CDDA8E68}"/>
                </a:ext>
              </a:extLst>
            </p:cNvPr>
            <p:cNvSpPr/>
            <p:nvPr/>
          </p:nvSpPr>
          <p:spPr>
            <a:xfrm>
              <a:off x="78581" y="85726"/>
              <a:ext cx="2309483" cy="23214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1" name="side panel textbox">
              <a:extLst>
                <a:ext uri="{FF2B5EF4-FFF2-40B4-BE49-F238E27FC236}">
                  <a16:creationId xmlns:a16="http://schemas.microsoft.com/office/drawing/2014/main" id="{C2C10925-4FA7-4F12-B324-399BE0938519}"/>
                </a:ext>
              </a:extLst>
            </p:cNvPr>
            <p:cNvSpPr txBox="1"/>
            <p:nvPr/>
          </p:nvSpPr>
          <p:spPr>
            <a:xfrm>
              <a:off x="172160" y="151620"/>
              <a:ext cx="2099552" cy="1457698"/>
            </a:xfrm>
            <a:prstGeom prst="rect">
              <a:avLst/>
            </a:prstGeom>
            <a:noFill/>
          </p:spPr>
          <p:txBody>
            <a:bodyPr wrap="square" lIns="36000" tIns="36000" rIns="36000" bIns="36000" rtlCol="0">
              <a:spAutoFit/>
            </a:bodyPr>
            <a:lstStyle/>
            <a:p>
              <a:pPr lvl="0">
                <a:buClrTx/>
                <a:defRPr/>
              </a:pPr>
              <a:r>
                <a:rPr lang="en-US" sz="1000" b="1" dirty="0">
                  <a:solidFill>
                    <a:sysClr val="windowText" lastClr="000000"/>
                  </a:solidFill>
                  <a:latin typeface="Calibri" panose="020F0502020204030204" pitchFamily="34" charset="0"/>
                </a:rPr>
                <a:t>Hold it up</a:t>
              </a:r>
            </a:p>
            <a:p>
              <a:pPr lvl="0">
                <a:buClrTx/>
                <a:defRPr/>
              </a:pPr>
              <a:r>
                <a:rPr lang="en-US" sz="1000" dirty="0">
                  <a:solidFill>
                    <a:sysClr val="windowText" lastClr="000000"/>
                  </a:solidFill>
                  <a:latin typeface="Calibri" panose="020F0502020204030204" pitchFamily="34" charset="0"/>
                </a:rPr>
                <a:t>Give out all the letter flashcards to the students. Each student can have more than one letter. Say a letter and the student holding that card must hold it up in the air.  Variation: say different actions as well - the student holding the card must do them, e.g. “The student with card “A”, jump 5 times!”</a:t>
              </a:r>
            </a:p>
          </p:txBody>
        </p:sp>
        <p:pic>
          <p:nvPicPr>
            <p:cNvPr id="5" name="Picture 4">
              <a:extLst>
                <a:ext uri="{FF2B5EF4-FFF2-40B4-BE49-F238E27FC236}">
                  <a16:creationId xmlns:a16="http://schemas.microsoft.com/office/drawing/2014/main" id="{58A55422-1FFC-4E5E-A318-A5B3BCD7C40B}"/>
                </a:ext>
              </a:extLst>
            </p:cNvPr>
            <p:cNvPicPr>
              <a:picLocks noChangeAspect="1"/>
            </p:cNvPicPr>
            <p:nvPr/>
          </p:nvPicPr>
          <p:blipFill>
            <a:blip r:embed="rId4"/>
            <a:stretch>
              <a:fillRect/>
            </a:stretch>
          </p:blipFill>
          <p:spPr>
            <a:xfrm>
              <a:off x="308696" y="1590259"/>
              <a:ext cx="1946146" cy="813739"/>
            </a:xfrm>
            <a:prstGeom prst="rect">
              <a:avLst/>
            </a:prstGeom>
          </p:spPr>
        </p:pic>
      </p:grpSp>
      <p:grpSp>
        <p:nvGrpSpPr>
          <p:cNvPr id="16" name="Group 15">
            <a:extLst>
              <a:ext uri="{FF2B5EF4-FFF2-40B4-BE49-F238E27FC236}">
                <a16:creationId xmlns:a16="http://schemas.microsoft.com/office/drawing/2014/main" id="{FB87795F-E2DF-449E-85EF-440FAE5FE8A9}"/>
              </a:ext>
            </a:extLst>
          </p:cNvPr>
          <p:cNvGrpSpPr/>
          <p:nvPr/>
        </p:nvGrpSpPr>
        <p:grpSpPr>
          <a:xfrm>
            <a:off x="3726282" y="2509989"/>
            <a:ext cx="3463206" cy="2321414"/>
            <a:chOff x="3726282" y="2509989"/>
            <a:chExt cx="3463206" cy="2321414"/>
          </a:xfrm>
        </p:grpSpPr>
        <p:sp>
          <p:nvSpPr>
            <p:cNvPr id="99" name="Rectangle 98">
              <a:extLst>
                <a:ext uri="{FF2B5EF4-FFF2-40B4-BE49-F238E27FC236}">
                  <a16:creationId xmlns:a16="http://schemas.microsoft.com/office/drawing/2014/main" id="{8D25ABF6-18DD-40D7-BDC9-C569383A7EBD}"/>
                </a:ext>
              </a:extLst>
            </p:cNvPr>
            <p:cNvSpPr/>
            <p:nvPr/>
          </p:nvSpPr>
          <p:spPr>
            <a:xfrm>
              <a:off x="3726282" y="2509989"/>
              <a:ext cx="3463206" cy="2321414"/>
            </a:xfrm>
            <a:prstGeom prst="rect">
              <a:avLst/>
            </a:prstGeom>
            <a:solidFill>
              <a:schemeClr val="tx1">
                <a:lumMod val="20000"/>
                <a:lumOff val="80000"/>
              </a:schemeClr>
            </a:solidFill>
            <a:ln>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 </a:t>
              </a:r>
            </a:p>
          </p:txBody>
        </p:sp>
        <p:sp>
          <p:nvSpPr>
            <p:cNvPr id="105" name="side panel textbox">
              <a:extLst>
                <a:ext uri="{FF2B5EF4-FFF2-40B4-BE49-F238E27FC236}">
                  <a16:creationId xmlns:a16="http://schemas.microsoft.com/office/drawing/2014/main" id="{B4E65BAC-1DB5-49FB-9962-7E84B1FF6C3E}"/>
                </a:ext>
              </a:extLst>
            </p:cNvPr>
            <p:cNvSpPr txBox="1"/>
            <p:nvPr/>
          </p:nvSpPr>
          <p:spPr>
            <a:xfrm>
              <a:off x="3867773" y="2597763"/>
              <a:ext cx="3180223" cy="2073251"/>
            </a:xfrm>
            <a:prstGeom prst="rect">
              <a:avLst/>
            </a:prstGeom>
            <a:noFill/>
          </p:spPr>
          <p:txBody>
            <a:bodyPr wrap="square" lIns="36000" tIns="36000" rIns="36000" bIns="36000" rtlCol="0">
              <a:spAutoFit/>
            </a:bodyPr>
            <a:lstStyle/>
            <a:p>
              <a:pPr lvl="0">
                <a:buClrTx/>
                <a:defRPr/>
              </a:pPr>
              <a:r>
                <a:rPr lang="en-US" sz="1000" b="1" dirty="0">
                  <a:solidFill>
                    <a:sysClr val="windowText" lastClr="000000"/>
                  </a:solidFill>
                  <a:latin typeface="Calibri" panose="020F0502020204030204" pitchFamily="34" charset="0"/>
                </a:rPr>
                <a:t>Vanishing alphabet flashcards</a:t>
              </a:r>
              <a:endParaRPr kumimoji="0" lang="en-US" sz="1000" b="1" i="0" u="none" strike="noStrike" kern="0" cap="none" spc="0" normalizeH="0" baseline="0" noProof="0" dirty="0">
                <a:ln>
                  <a:noFill/>
                </a:ln>
                <a:solidFill>
                  <a:sysClr val="windowText" lastClr="000000"/>
                </a:solidFill>
                <a:effectLst/>
                <a:uLnTx/>
                <a:uFillTx/>
                <a:latin typeface="Calibri" panose="020F0502020204030204" pitchFamily="34" charset="0"/>
              </a:endParaRPr>
            </a:p>
            <a:p>
              <a:pPr>
                <a:buClrTx/>
                <a:defRPr/>
              </a:pPr>
              <a:r>
                <a:rPr lang="en-US" sz="1000" dirty="0">
                  <a:solidFill>
                    <a:sysClr val="windowText" lastClr="000000"/>
                  </a:solidFill>
                  <a:latin typeface="Calibri" panose="020F0502020204030204" pitchFamily="34" charset="0"/>
                </a:rPr>
                <a:t>Stick the flashcard letters to the board. Tell everyone to close their eyes. Take away one of the flashcards and then tell your students to open their eyes again. The first student to shout out</a:t>
              </a:r>
            </a:p>
            <a:p>
              <a:pPr>
                <a:buClrTx/>
                <a:defRPr/>
              </a:pPr>
              <a:r>
                <a:rPr lang="en-US" sz="1000" dirty="0">
                  <a:solidFill>
                    <a:sysClr val="windowText" lastClr="000000"/>
                  </a:solidFill>
                  <a:latin typeface="Calibri" panose="020F0502020204030204" pitchFamily="34" charset="0"/>
                </a:rPr>
                <a:t>the missing letter</a:t>
              </a:r>
            </a:p>
            <a:p>
              <a:pPr>
                <a:buClrTx/>
                <a:defRPr/>
              </a:pPr>
              <a:r>
                <a:rPr lang="en-US" sz="1000" dirty="0">
                  <a:solidFill>
                    <a:sysClr val="windowText" lastClr="000000"/>
                  </a:solidFill>
                  <a:latin typeface="Calibri" panose="020F0502020204030204" pitchFamily="34" charset="0"/>
                </a:rPr>
                <a:t>can keep that</a:t>
              </a:r>
            </a:p>
            <a:p>
              <a:pPr>
                <a:buClrTx/>
                <a:defRPr/>
              </a:pPr>
              <a:r>
                <a:rPr lang="en-US" sz="1000" dirty="0">
                  <a:solidFill>
                    <a:sysClr val="windowText" lastClr="000000"/>
                  </a:solidFill>
                  <a:latin typeface="Calibri" panose="020F0502020204030204" pitchFamily="34" charset="0"/>
                </a:rPr>
                <a:t>flashcard.</a:t>
              </a:r>
            </a:p>
            <a:p>
              <a:pPr>
                <a:buClrTx/>
                <a:defRPr/>
              </a:pPr>
              <a:endParaRPr lang="en-US" sz="1000" dirty="0">
                <a:solidFill>
                  <a:sysClr val="windowText" lastClr="000000"/>
                </a:solidFill>
                <a:latin typeface="Calibri" panose="020F0502020204030204" pitchFamily="34" charset="0"/>
              </a:endParaRPr>
            </a:p>
            <a:p>
              <a:pPr>
                <a:buClrTx/>
                <a:defRPr/>
              </a:pPr>
              <a:r>
                <a:rPr lang="en-US" sz="1000" dirty="0">
                  <a:solidFill>
                    <a:sysClr val="windowText" lastClr="000000"/>
                  </a:solidFill>
                  <a:latin typeface="Calibri" panose="020F0502020204030204" pitchFamily="34" charset="0"/>
                </a:rPr>
                <a:t>At the end of the</a:t>
              </a:r>
            </a:p>
            <a:p>
              <a:pPr>
                <a:buClrTx/>
                <a:defRPr/>
              </a:pPr>
              <a:r>
                <a:rPr lang="en-US" sz="1000" dirty="0">
                  <a:solidFill>
                    <a:sysClr val="windowText" lastClr="000000"/>
                  </a:solidFill>
                  <a:latin typeface="Calibri" panose="020F0502020204030204" pitchFamily="34" charset="0"/>
                </a:rPr>
                <a:t>game, the student</a:t>
              </a:r>
            </a:p>
            <a:p>
              <a:pPr>
                <a:buClrTx/>
                <a:defRPr/>
              </a:pPr>
              <a:r>
                <a:rPr lang="en-US" sz="1000" dirty="0">
                  <a:solidFill>
                    <a:sysClr val="windowText" lastClr="000000"/>
                  </a:solidFill>
                  <a:latin typeface="Calibri" panose="020F0502020204030204" pitchFamily="34" charset="0"/>
                </a:rPr>
                <a:t>with the most letter</a:t>
              </a:r>
            </a:p>
            <a:p>
              <a:pPr>
                <a:buClrTx/>
                <a:defRPr/>
              </a:pPr>
              <a:r>
                <a:rPr lang="en-US" sz="1000" dirty="0">
                  <a:solidFill>
                    <a:sysClr val="windowText" lastClr="000000"/>
                  </a:solidFill>
                  <a:latin typeface="Calibri" panose="020F0502020204030204" pitchFamily="34" charset="0"/>
                </a:rPr>
                <a:t>cards is the winner. </a:t>
              </a:r>
            </a:p>
          </p:txBody>
        </p:sp>
        <p:pic>
          <p:nvPicPr>
            <p:cNvPr id="6" name="Picture 5">
              <a:extLst>
                <a:ext uri="{FF2B5EF4-FFF2-40B4-BE49-F238E27FC236}">
                  <a16:creationId xmlns:a16="http://schemas.microsoft.com/office/drawing/2014/main" id="{D23F9819-DB72-46D7-A2CC-4D18A220E339}"/>
                </a:ext>
              </a:extLst>
            </p:cNvPr>
            <p:cNvPicPr>
              <a:picLocks noChangeAspect="1"/>
            </p:cNvPicPr>
            <p:nvPr/>
          </p:nvPicPr>
          <p:blipFill>
            <a:blip r:embed="rId5"/>
            <a:stretch>
              <a:fillRect/>
            </a:stretch>
          </p:blipFill>
          <p:spPr>
            <a:xfrm>
              <a:off x="5116678" y="3454687"/>
              <a:ext cx="2011051" cy="1316055"/>
            </a:xfrm>
            <a:prstGeom prst="rect">
              <a:avLst/>
            </a:prstGeom>
          </p:spPr>
        </p:pic>
      </p:grpSp>
      <p:grpSp>
        <p:nvGrpSpPr>
          <p:cNvPr id="15" name="Group 14">
            <a:extLst>
              <a:ext uri="{FF2B5EF4-FFF2-40B4-BE49-F238E27FC236}">
                <a16:creationId xmlns:a16="http://schemas.microsoft.com/office/drawing/2014/main" id="{CCAABDCC-4C4B-46EF-8F1D-2A59931B1E88}"/>
              </a:ext>
            </a:extLst>
          </p:cNvPr>
          <p:cNvGrpSpPr/>
          <p:nvPr/>
        </p:nvGrpSpPr>
        <p:grpSpPr>
          <a:xfrm>
            <a:off x="83199" y="2509989"/>
            <a:ext cx="3567824" cy="2321414"/>
            <a:chOff x="83199" y="2509989"/>
            <a:chExt cx="3567824" cy="2321414"/>
          </a:xfrm>
        </p:grpSpPr>
        <p:sp>
          <p:nvSpPr>
            <p:cNvPr id="98" name="Rectangle 97">
              <a:extLst>
                <a:ext uri="{FF2B5EF4-FFF2-40B4-BE49-F238E27FC236}">
                  <a16:creationId xmlns:a16="http://schemas.microsoft.com/office/drawing/2014/main" id="{245158C8-EB30-4374-B486-BDDB0AE1090E}"/>
                </a:ext>
              </a:extLst>
            </p:cNvPr>
            <p:cNvSpPr/>
            <p:nvPr/>
          </p:nvSpPr>
          <p:spPr>
            <a:xfrm>
              <a:off x="83199" y="2509989"/>
              <a:ext cx="3567824" cy="2321414"/>
            </a:xfrm>
            <a:prstGeom prst="rect">
              <a:avLst/>
            </a:prstGeom>
            <a:solidFill>
              <a:schemeClr val="bg1">
                <a:lumMod val="40000"/>
                <a:lumOff val="60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a:extLst>
                <a:ext uri="{FF2B5EF4-FFF2-40B4-BE49-F238E27FC236}">
                  <a16:creationId xmlns:a16="http://schemas.microsoft.com/office/drawing/2014/main" id="{BF6228D4-00D5-41A9-92AB-D2B1D1AE2B93}"/>
                </a:ext>
              </a:extLst>
            </p:cNvPr>
            <p:cNvPicPr>
              <a:picLocks noChangeAspect="1"/>
            </p:cNvPicPr>
            <p:nvPr/>
          </p:nvPicPr>
          <p:blipFill>
            <a:blip r:embed="rId6"/>
            <a:stretch>
              <a:fillRect/>
            </a:stretch>
          </p:blipFill>
          <p:spPr>
            <a:xfrm>
              <a:off x="1747522" y="3572008"/>
              <a:ext cx="1829915" cy="1226168"/>
            </a:xfrm>
            <a:prstGeom prst="rect">
              <a:avLst/>
            </a:prstGeom>
          </p:spPr>
        </p:pic>
        <p:sp>
          <p:nvSpPr>
            <p:cNvPr id="104" name="side panel textbox">
              <a:extLst>
                <a:ext uri="{FF2B5EF4-FFF2-40B4-BE49-F238E27FC236}">
                  <a16:creationId xmlns:a16="http://schemas.microsoft.com/office/drawing/2014/main" id="{A9688FE8-F67D-4E46-87AB-47AC674FAD3F}"/>
                </a:ext>
              </a:extLst>
            </p:cNvPr>
            <p:cNvSpPr txBox="1"/>
            <p:nvPr/>
          </p:nvSpPr>
          <p:spPr>
            <a:xfrm>
              <a:off x="171555" y="2597763"/>
              <a:ext cx="3368915" cy="2073251"/>
            </a:xfrm>
            <a:prstGeom prst="rect">
              <a:avLst/>
            </a:prstGeom>
            <a:noFill/>
          </p:spPr>
          <p:txBody>
            <a:bodyPr wrap="square" lIns="36000" tIns="36000" rIns="36000" bIns="36000" rtlCol="0">
              <a:spAutoFit/>
            </a:bodyPr>
            <a:lstStyle/>
            <a:p>
              <a:pPr lvl="0">
                <a:buClrTx/>
                <a:defRPr/>
              </a:pPr>
              <a:r>
                <a:rPr lang="en-US" sz="1000" b="1" dirty="0">
                  <a:solidFill>
                    <a:sysClr val="windowText" lastClr="000000"/>
                  </a:solidFill>
                  <a:latin typeface="Calibri" panose="020F0502020204030204" pitchFamily="34" charset="0"/>
                </a:rPr>
                <a:t>Slow motion</a:t>
              </a:r>
            </a:p>
            <a:p>
              <a:pPr lvl="0">
                <a:buClrTx/>
                <a:defRPr/>
              </a:pPr>
              <a:r>
                <a:rPr lang="en-US" sz="1000" dirty="0">
                  <a:solidFill>
                    <a:sysClr val="windowText" lastClr="000000"/>
                  </a:solidFill>
                  <a:latin typeface="Calibri" panose="020F0502020204030204" pitchFamily="34" charset="0"/>
                </a:rPr>
                <a:t>Hold the pack of alphabet flashcards with the letters facing towards yourself. The first letter card should be turned around, so the letter is facing the students but is hidden as it is behind the pack. Slowly pull the flashcard up inch by inch so the students can only see part of the letter. As the letter is slowly revealed, students try to guess</a:t>
              </a:r>
            </a:p>
            <a:p>
              <a:pPr lvl="0">
                <a:buClrTx/>
                <a:defRPr/>
              </a:pPr>
              <a:r>
                <a:rPr lang="en-US" sz="1000" dirty="0">
                  <a:solidFill>
                    <a:sysClr val="windowText" lastClr="000000"/>
                  </a:solidFill>
                  <a:latin typeface="Calibri" panose="020F0502020204030204" pitchFamily="34" charset="0"/>
                </a:rPr>
                <a:t>what it is. The first student to guess</a:t>
              </a:r>
            </a:p>
            <a:p>
              <a:pPr lvl="0">
                <a:buClrTx/>
                <a:defRPr/>
              </a:pPr>
              <a:r>
                <a:rPr lang="en-US" sz="1000" dirty="0">
                  <a:solidFill>
                    <a:sysClr val="windowText" lastClr="000000"/>
                  </a:solidFill>
                  <a:latin typeface="Calibri" panose="020F0502020204030204" pitchFamily="34" charset="0"/>
                </a:rPr>
                <a:t>correctly keeps the card (for</a:t>
              </a:r>
            </a:p>
            <a:p>
              <a:pPr lvl="0">
                <a:buClrTx/>
                <a:defRPr/>
              </a:pPr>
              <a:r>
                <a:rPr lang="en-US" sz="1000" dirty="0">
                  <a:solidFill>
                    <a:sysClr val="windowText" lastClr="000000"/>
                  </a:solidFill>
                  <a:latin typeface="Calibri" panose="020F0502020204030204" pitchFamily="34" charset="0"/>
                </a:rPr>
                <a:t>1 point). Variation: to make</a:t>
              </a:r>
            </a:p>
            <a:p>
              <a:pPr lvl="0">
                <a:buClrTx/>
                <a:defRPr/>
              </a:pPr>
              <a:r>
                <a:rPr lang="en-US" sz="1000" dirty="0">
                  <a:solidFill>
                    <a:sysClr val="windowText" lastClr="000000"/>
                  </a:solidFill>
                  <a:latin typeface="Calibri" panose="020F0502020204030204" pitchFamily="34" charset="0"/>
                </a:rPr>
                <a:t>it a little more difficult, turn</a:t>
              </a:r>
            </a:p>
            <a:p>
              <a:pPr lvl="0">
                <a:buClrTx/>
                <a:defRPr/>
              </a:pPr>
              <a:r>
                <a:rPr lang="en-US" sz="1000" dirty="0">
                  <a:solidFill>
                    <a:sysClr val="windowText" lastClr="000000"/>
                  </a:solidFill>
                  <a:latin typeface="Calibri" panose="020F0502020204030204" pitchFamily="34" charset="0"/>
                </a:rPr>
                <a:t>each letter flashcard upside</a:t>
              </a:r>
            </a:p>
            <a:p>
              <a:pPr lvl="0">
                <a:buClrTx/>
                <a:defRPr/>
              </a:pPr>
              <a:r>
                <a:rPr lang="en-US" sz="1000" dirty="0">
                  <a:solidFill>
                    <a:sysClr val="windowText" lastClr="000000"/>
                  </a:solidFill>
                  <a:latin typeface="Calibri" panose="020F0502020204030204" pitchFamily="34" charset="0"/>
                </a:rPr>
                <a:t>down.</a:t>
              </a:r>
            </a:p>
          </p:txBody>
        </p:sp>
      </p:grpSp>
      <p:grpSp>
        <p:nvGrpSpPr>
          <p:cNvPr id="13" name="Group 12">
            <a:extLst>
              <a:ext uri="{FF2B5EF4-FFF2-40B4-BE49-F238E27FC236}">
                <a16:creationId xmlns:a16="http://schemas.microsoft.com/office/drawing/2014/main" id="{DB417727-9B3B-403A-97FC-2F885BB1770F}"/>
              </a:ext>
            </a:extLst>
          </p:cNvPr>
          <p:cNvGrpSpPr/>
          <p:nvPr/>
        </p:nvGrpSpPr>
        <p:grpSpPr>
          <a:xfrm>
            <a:off x="4880005" y="85726"/>
            <a:ext cx="2309483" cy="2321414"/>
            <a:chOff x="4880005" y="85726"/>
            <a:chExt cx="2309483" cy="2321414"/>
          </a:xfrm>
        </p:grpSpPr>
        <p:sp>
          <p:nvSpPr>
            <p:cNvPr id="96" name="Rectangle 95">
              <a:extLst>
                <a:ext uri="{FF2B5EF4-FFF2-40B4-BE49-F238E27FC236}">
                  <a16:creationId xmlns:a16="http://schemas.microsoft.com/office/drawing/2014/main" id="{9158A39E-E3F0-4E1D-BFAF-390A1C2D30F1}"/>
                </a:ext>
              </a:extLst>
            </p:cNvPr>
            <p:cNvSpPr/>
            <p:nvPr/>
          </p:nvSpPr>
          <p:spPr>
            <a:xfrm>
              <a:off x="4880005" y="85726"/>
              <a:ext cx="2309483" cy="2321414"/>
            </a:xfrm>
            <a:prstGeom prst="rect">
              <a:avLst/>
            </a:prstGeom>
            <a:solidFill>
              <a:srgbClr val="8BE6E6"/>
            </a:solidFill>
            <a:ln>
              <a:solidFill>
                <a:srgbClr val="20A7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3" name="side panel textbox">
              <a:extLst>
                <a:ext uri="{FF2B5EF4-FFF2-40B4-BE49-F238E27FC236}">
                  <a16:creationId xmlns:a16="http://schemas.microsoft.com/office/drawing/2014/main" id="{724353AE-22FF-45AC-B780-C6A4546F994F}"/>
                </a:ext>
              </a:extLst>
            </p:cNvPr>
            <p:cNvSpPr txBox="1"/>
            <p:nvPr/>
          </p:nvSpPr>
          <p:spPr>
            <a:xfrm>
              <a:off x="4989189" y="151619"/>
              <a:ext cx="2099552" cy="842145"/>
            </a:xfrm>
            <a:prstGeom prst="rect">
              <a:avLst/>
            </a:prstGeom>
            <a:noFill/>
          </p:spPr>
          <p:txBody>
            <a:bodyPr wrap="square" lIns="36000" tIns="36000" rIns="36000" bIns="36000" rtlCol="0">
              <a:spAutoFit/>
            </a:bodyPr>
            <a:lstStyle/>
            <a:p>
              <a:pPr lvl="0">
                <a:buClrTx/>
                <a:defRPr/>
              </a:pPr>
              <a:r>
                <a:rPr lang="en-US" sz="1000" b="1" dirty="0">
                  <a:solidFill>
                    <a:sysClr val="windowText" lastClr="000000"/>
                  </a:solidFill>
                  <a:latin typeface="Calibri" panose="020F0502020204030204" pitchFamily="34" charset="0"/>
                </a:rPr>
                <a:t>Find it</a:t>
              </a:r>
            </a:p>
            <a:p>
              <a:pPr lvl="0">
                <a:buClrTx/>
                <a:defRPr/>
              </a:pPr>
              <a:r>
                <a:rPr lang="en-US" sz="1000" dirty="0">
                  <a:solidFill>
                    <a:sysClr val="windowText" lastClr="000000"/>
                  </a:solidFill>
                  <a:latin typeface="Calibri" panose="020F0502020204030204" pitchFamily="34" charset="0"/>
                </a:rPr>
                <a:t>Hold up a letter flashcard and the students search around the room for an object beginning with that letter. (e.g. A - Arm, B - Book, C - Clock).</a:t>
              </a:r>
            </a:p>
          </p:txBody>
        </p:sp>
        <p:pic>
          <p:nvPicPr>
            <p:cNvPr id="9" name="Picture 8">
              <a:extLst>
                <a:ext uri="{FF2B5EF4-FFF2-40B4-BE49-F238E27FC236}">
                  <a16:creationId xmlns:a16="http://schemas.microsoft.com/office/drawing/2014/main" id="{AE180532-5499-4A71-90E1-9B6240440998}"/>
                </a:ext>
              </a:extLst>
            </p:cNvPr>
            <p:cNvPicPr>
              <a:picLocks noChangeAspect="1"/>
            </p:cNvPicPr>
            <p:nvPr/>
          </p:nvPicPr>
          <p:blipFill>
            <a:blip r:embed="rId7"/>
            <a:stretch>
              <a:fillRect/>
            </a:stretch>
          </p:blipFill>
          <p:spPr>
            <a:xfrm>
              <a:off x="5203160" y="1007280"/>
              <a:ext cx="1690621" cy="1337902"/>
            </a:xfrm>
            <a:prstGeom prst="rect">
              <a:avLst/>
            </a:prstGeom>
          </p:spPr>
        </p:pic>
      </p:grpSp>
      <p:grpSp>
        <p:nvGrpSpPr>
          <p:cNvPr id="7" name="Group 6">
            <a:extLst>
              <a:ext uri="{FF2B5EF4-FFF2-40B4-BE49-F238E27FC236}">
                <a16:creationId xmlns:a16="http://schemas.microsoft.com/office/drawing/2014/main" id="{E4CBF2A6-4D10-6486-A123-4B56D09187FA}"/>
              </a:ext>
            </a:extLst>
          </p:cNvPr>
          <p:cNvGrpSpPr>
            <a:grpSpLocks noGrp="1" noUngrp="1" noRot="1" noMove="1" noResize="1"/>
          </p:cNvGrpSpPr>
          <p:nvPr/>
        </p:nvGrpSpPr>
        <p:grpSpPr>
          <a:xfrm>
            <a:off x="-14628" y="0"/>
            <a:ext cx="9158628" cy="5143500"/>
            <a:chOff x="-14628" y="0"/>
            <a:chExt cx="9158628" cy="5143500"/>
          </a:xfrm>
        </p:grpSpPr>
        <p:cxnSp>
          <p:nvCxnSpPr>
            <p:cNvPr id="12" name="AutoShape 3">
              <a:extLst>
                <a:ext uri="{FF2B5EF4-FFF2-40B4-BE49-F238E27FC236}">
                  <a16:creationId xmlns:a16="http://schemas.microsoft.com/office/drawing/2014/main" id="{654CC232-B92C-2256-6AF2-E4FCC1508D8D}"/>
                </a:ext>
              </a:extLst>
            </p:cNvPr>
            <p:cNvCxnSpPr>
              <a:cxnSpLocks noGrp="1" noRot="1" noMove="1" noResize="1" noEditPoints="1" noAdjustHandles="1" noChangeArrowheads="1" noChangeShapeType="1"/>
            </p:cNvCxnSpPr>
            <p:nvPr/>
          </p:nvCxnSpPr>
          <p:spPr bwMode="auto">
            <a:xfrm>
              <a:off x="0" y="0"/>
              <a:ext cx="9144000"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cxnSp>
          <p:nvCxnSpPr>
            <p:cNvPr id="14" name="AutoShape 4">
              <a:extLst>
                <a:ext uri="{FF2B5EF4-FFF2-40B4-BE49-F238E27FC236}">
                  <a16:creationId xmlns:a16="http://schemas.microsoft.com/office/drawing/2014/main" id="{4294C041-3779-1F38-AAB9-869A3C0D9B36}"/>
                </a:ext>
              </a:extLst>
            </p:cNvPr>
            <p:cNvCxnSpPr>
              <a:cxnSpLocks noGrp="1" noRot="1" noMove="1" noResize="1" noEditPoints="1" noAdjustHandles="1" noChangeArrowheads="1" noChangeShapeType="1"/>
            </p:cNvCxnSpPr>
            <p:nvPr/>
          </p:nvCxnSpPr>
          <p:spPr bwMode="auto">
            <a:xfrm flipH="1">
              <a:off x="-14628" y="0"/>
              <a:ext cx="9158628"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grpSp>
          <p:nvGrpSpPr>
            <p:cNvPr id="17" name="Group 16">
              <a:extLst>
                <a:ext uri="{FF2B5EF4-FFF2-40B4-BE49-F238E27FC236}">
                  <a16:creationId xmlns:a16="http://schemas.microsoft.com/office/drawing/2014/main" id="{609039DC-775C-F5F2-982F-306F969CE48E}"/>
                </a:ext>
              </a:extLst>
            </p:cNvPr>
            <p:cNvGrpSpPr>
              <a:grpSpLocks noGrp="1" noUngrp="1" noRot="1" noMove="1" noResize="1"/>
            </p:cNvGrpSpPr>
            <p:nvPr/>
          </p:nvGrpSpPr>
          <p:grpSpPr bwMode="auto">
            <a:xfrm>
              <a:off x="3588189" y="2214383"/>
              <a:ext cx="1967622" cy="714734"/>
              <a:chOff x="6549" y="5686"/>
              <a:chExt cx="3510" cy="1275"/>
            </a:xfrm>
          </p:grpSpPr>
          <p:sp>
            <p:nvSpPr>
              <p:cNvPr id="18" name="AutoShape 6">
                <a:extLst>
                  <a:ext uri="{FF2B5EF4-FFF2-40B4-BE49-F238E27FC236}">
                    <a16:creationId xmlns:a16="http://schemas.microsoft.com/office/drawing/2014/main" id="{A553D20D-02EB-EC1B-2699-8FE7DAC6A5BB}"/>
                  </a:ext>
                </a:extLst>
              </p:cNvPr>
              <p:cNvSpPr>
                <a:spLocks noGrp="1" noRot="1" noMove="1" noResize="1" noEditPoints="1" noAdjustHandles="1" noChangeArrowheads="1" noChangeShapeType="1"/>
              </p:cNvSpPr>
              <p:nvPr/>
            </p:nvSpPr>
            <p:spPr bwMode="auto">
              <a:xfrm>
                <a:off x="6549" y="5686"/>
                <a:ext cx="3510" cy="1275"/>
              </a:xfrm>
              <a:prstGeom prst="roundRect">
                <a:avLst>
                  <a:gd name="adj" fmla="val 16667"/>
                </a:avLst>
              </a:prstGeom>
              <a:solidFill>
                <a:srgbClr val="FFFFFF">
                  <a:alpha val="81000"/>
                </a:srgbClr>
              </a:solidFill>
              <a:ln w="12700">
                <a:solidFill>
                  <a:srgbClr val="A5A5A5"/>
                </a:solidFill>
                <a:round/>
                <a:headEnd/>
                <a:tailEnd/>
              </a:ln>
              <a:effectLst/>
              <a:extLst>
                <a:ext uri="{AF507438-7753-43E0-B8FC-AC1667EBCBE1}">
                  <a14:hiddenEffects xmlns:a14="http://schemas.microsoft.com/office/drawing/2010/main">
                    <a:effectLst>
                      <a:outerShdw dist="107763" dir="2700000" algn="ctr" rotWithShape="0">
                        <a:srgbClr val="BFBFBF">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000000"/>
                  </a:solidFill>
                  <a:effectLst/>
                  <a:uLnTx/>
                  <a:uFillTx/>
                  <a:latin typeface="Arial"/>
                  <a:cs typeface="Arial"/>
                  <a:sym typeface="Arial"/>
                </a:endParaRPr>
              </a:p>
            </p:txBody>
          </p:sp>
          <p:sp>
            <p:nvSpPr>
              <p:cNvPr id="19" name="Text Box 7">
                <a:extLst>
                  <a:ext uri="{FF2B5EF4-FFF2-40B4-BE49-F238E27FC236}">
                    <a16:creationId xmlns:a16="http://schemas.microsoft.com/office/drawing/2014/main" id="{E0722C5A-DF76-A03F-789B-128EE5BD20BD}"/>
                  </a:ext>
                </a:extLst>
              </p:cNvPr>
              <p:cNvSpPr txBox="1">
                <a:spLocks noGrp="1" noRot="1" noMove="1" noResize="1" noEditPoints="1" noAdjustHandles="1" noChangeArrowheads="1" noChangeShapeType="1"/>
              </p:cNvSpPr>
              <p:nvPr/>
            </p:nvSpPr>
            <p:spPr bwMode="auto">
              <a:xfrm>
                <a:off x="6640" y="5806"/>
                <a:ext cx="3302" cy="1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1" i="0" u="none" strike="noStrike" kern="0" cap="none" spc="0" normalizeH="0" baseline="0" noProof="0" dirty="0">
                    <a:ln>
                      <a:noFill/>
                    </a:ln>
                    <a:solidFill>
                      <a:srgbClr val="538135"/>
                    </a:solidFill>
                    <a:effectLst/>
                    <a:uLnTx/>
                    <a:uFillTx/>
                    <a:latin typeface="Calibri" panose="020F0502020204030204" pitchFamily="34" charset="0"/>
                    <a:ea typeface="Yu Mincho" panose="02020400000000000000" pitchFamily="18" charset="-128"/>
                    <a:cs typeface="Arial"/>
                    <a:sym typeface="Arial"/>
                  </a:rPr>
                  <a:t>SAMPLE FOR EVALUATION</a:t>
                </a:r>
              </a:p>
              <a:p>
                <a:pPr marL="0" marR="0" lvl="0" indent="0" algn="ctr" defTabSz="914400" rtl="0" eaLnBrk="0" fontAlgn="base" latinLnBrk="0" hangingPunct="0">
                  <a:lnSpc>
                    <a:spcPct val="100000"/>
                  </a:lnSpc>
                  <a:spcBef>
                    <a:spcPts val="20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Join ESL KidStuff</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to view without watermark</a:t>
                </a:r>
                <a:r>
                  <a:rPr kumimoji="0" lang="en-US" altLang="ja-JP" sz="12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a:t>
                </a: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cs typeface="Arial"/>
                  <a:sym typeface="Arial"/>
                </a:endParaRPr>
              </a:p>
            </p:txBody>
          </p:sp>
        </p:grpSp>
      </p:grpSp>
    </p:spTree>
    <p:extLst>
      <p:ext uri="{BB962C8B-B14F-4D97-AF65-F5344CB8AC3E}">
        <p14:creationId xmlns:p14="http://schemas.microsoft.com/office/powerpoint/2010/main" val="3402165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childTnLst>
                                </p:cTn>
                              </p:par>
                            </p:childTnLst>
                          </p:cTn>
                        </p:par>
                        <p:par>
                          <p:cTn id="7" fill="hold">
                            <p:stCondLst>
                              <p:cond delay="0"/>
                            </p:stCondLst>
                            <p:childTnLst>
                              <p:par>
                                <p:cTn id="8" presetID="10" presetClass="entr" presetSubtype="0" fill="hold" nodeType="after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par>
                          <p:cTn id="11" fill="hold">
                            <p:stCondLst>
                              <p:cond delay="500"/>
                            </p:stCondLst>
                            <p:childTnLst>
                              <p:par>
                                <p:cTn id="12" presetID="31" presetClass="entr" presetSubtype="0" fill="hold"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1500" fill="hold"/>
                                        <p:tgtEl>
                                          <p:spTgt spid="10"/>
                                        </p:tgtEl>
                                        <p:attrNameLst>
                                          <p:attrName>ppt_w</p:attrName>
                                        </p:attrNameLst>
                                      </p:cBhvr>
                                      <p:tavLst>
                                        <p:tav tm="0">
                                          <p:val>
                                            <p:fltVal val="0"/>
                                          </p:val>
                                        </p:tav>
                                        <p:tav tm="100000">
                                          <p:val>
                                            <p:strVal val="#ppt_w"/>
                                          </p:val>
                                        </p:tav>
                                      </p:tavLst>
                                    </p:anim>
                                    <p:anim calcmode="lin" valueType="num">
                                      <p:cBhvr>
                                        <p:cTn id="15" dur="1500" fill="hold"/>
                                        <p:tgtEl>
                                          <p:spTgt spid="10"/>
                                        </p:tgtEl>
                                        <p:attrNameLst>
                                          <p:attrName>ppt_h</p:attrName>
                                        </p:attrNameLst>
                                      </p:cBhvr>
                                      <p:tavLst>
                                        <p:tav tm="0">
                                          <p:val>
                                            <p:fltVal val="0"/>
                                          </p:val>
                                        </p:tav>
                                        <p:tav tm="100000">
                                          <p:val>
                                            <p:strVal val="#ppt_h"/>
                                          </p:val>
                                        </p:tav>
                                      </p:tavLst>
                                    </p:anim>
                                    <p:anim calcmode="lin" valueType="num">
                                      <p:cBhvr>
                                        <p:cTn id="16" dur="1500" fill="hold"/>
                                        <p:tgtEl>
                                          <p:spTgt spid="10"/>
                                        </p:tgtEl>
                                        <p:attrNameLst>
                                          <p:attrName>style.rotation</p:attrName>
                                        </p:attrNameLst>
                                      </p:cBhvr>
                                      <p:tavLst>
                                        <p:tav tm="0">
                                          <p:val>
                                            <p:fltVal val="90"/>
                                          </p:val>
                                        </p:tav>
                                        <p:tav tm="100000">
                                          <p:val>
                                            <p:fltVal val="0"/>
                                          </p:val>
                                        </p:tav>
                                      </p:tavLst>
                                    </p:anim>
                                    <p:animEffect transition="in" filter="fade">
                                      <p:cBhvr>
                                        <p:cTn id="17" dur="1500"/>
                                        <p:tgtEl>
                                          <p:spTgt spid="10"/>
                                        </p:tgtEl>
                                      </p:cBhvr>
                                    </p:animEffect>
                                  </p:childTnLst>
                                </p:cTn>
                              </p:par>
                              <p:par>
                                <p:cTn id="18" presetID="31" presetClass="entr" presetSubtype="0" fill="hold"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1500" fill="hold"/>
                                        <p:tgtEl>
                                          <p:spTgt spid="11"/>
                                        </p:tgtEl>
                                        <p:attrNameLst>
                                          <p:attrName>ppt_w</p:attrName>
                                        </p:attrNameLst>
                                      </p:cBhvr>
                                      <p:tavLst>
                                        <p:tav tm="0">
                                          <p:val>
                                            <p:fltVal val="0"/>
                                          </p:val>
                                        </p:tav>
                                        <p:tav tm="100000">
                                          <p:val>
                                            <p:strVal val="#ppt_w"/>
                                          </p:val>
                                        </p:tav>
                                      </p:tavLst>
                                    </p:anim>
                                    <p:anim calcmode="lin" valueType="num">
                                      <p:cBhvr>
                                        <p:cTn id="21" dur="1500" fill="hold"/>
                                        <p:tgtEl>
                                          <p:spTgt spid="11"/>
                                        </p:tgtEl>
                                        <p:attrNameLst>
                                          <p:attrName>ppt_h</p:attrName>
                                        </p:attrNameLst>
                                      </p:cBhvr>
                                      <p:tavLst>
                                        <p:tav tm="0">
                                          <p:val>
                                            <p:fltVal val="0"/>
                                          </p:val>
                                        </p:tav>
                                        <p:tav tm="100000">
                                          <p:val>
                                            <p:strVal val="#ppt_h"/>
                                          </p:val>
                                        </p:tav>
                                      </p:tavLst>
                                    </p:anim>
                                    <p:anim calcmode="lin" valueType="num">
                                      <p:cBhvr>
                                        <p:cTn id="22" dur="1500" fill="hold"/>
                                        <p:tgtEl>
                                          <p:spTgt spid="11"/>
                                        </p:tgtEl>
                                        <p:attrNameLst>
                                          <p:attrName>style.rotation</p:attrName>
                                        </p:attrNameLst>
                                      </p:cBhvr>
                                      <p:tavLst>
                                        <p:tav tm="0">
                                          <p:val>
                                            <p:fltVal val="90"/>
                                          </p:val>
                                        </p:tav>
                                        <p:tav tm="100000">
                                          <p:val>
                                            <p:fltVal val="0"/>
                                          </p:val>
                                        </p:tav>
                                      </p:tavLst>
                                    </p:anim>
                                    <p:animEffect transition="in" filter="fade">
                                      <p:cBhvr>
                                        <p:cTn id="23" dur="1500"/>
                                        <p:tgtEl>
                                          <p:spTgt spid="11"/>
                                        </p:tgtEl>
                                      </p:cBhvr>
                                    </p:animEffect>
                                  </p:childTnLst>
                                </p:cTn>
                              </p:par>
                              <p:par>
                                <p:cTn id="24" presetID="31" presetClass="entr" presetSubtype="0"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1500" fill="hold"/>
                                        <p:tgtEl>
                                          <p:spTgt spid="13"/>
                                        </p:tgtEl>
                                        <p:attrNameLst>
                                          <p:attrName>ppt_w</p:attrName>
                                        </p:attrNameLst>
                                      </p:cBhvr>
                                      <p:tavLst>
                                        <p:tav tm="0">
                                          <p:val>
                                            <p:fltVal val="0"/>
                                          </p:val>
                                        </p:tav>
                                        <p:tav tm="100000">
                                          <p:val>
                                            <p:strVal val="#ppt_w"/>
                                          </p:val>
                                        </p:tav>
                                      </p:tavLst>
                                    </p:anim>
                                    <p:anim calcmode="lin" valueType="num">
                                      <p:cBhvr>
                                        <p:cTn id="27" dur="1500" fill="hold"/>
                                        <p:tgtEl>
                                          <p:spTgt spid="13"/>
                                        </p:tgtEl>
                                        <p:attrNameLst>
                                          <p:attrName>ppt_h</p:attrName>
                                        </p:attrNameLst>
                                      </p:cBhvr>
                                      <p:tavLst>
                                        <p:tav tm="0">
                                          <p:val>
                                            <p:fltVal val="0"/>
                                          </p:val>
                                        </p:tav>
                                        <p:tav tm="100000">
                                          <p:val>
                                            <p:strVal val="#ppt_h"/>
                                          </p:val>
                                        </p:tav>
                                      </p:tavLst>
                                    </p:anim>
                                    <p:anim calcmode="lin" valueType="num">
                                      <p:cBhvr>
                                        <p:cTn id="28" dur="1500" fill="hold"/>
                                        <p:tgtEl>
                                          <p:spTgt spid="13"/>
                                        </p:tgtEl>
                                        <p:attrNameLst>
                                          <p:attrName>style.rotation</p:attrName>
                                        </p:attrNameLst>
                                      </p:cBhvr>
                                      <p:tavLst>
                                        <p:tav tm="0">
                                          <p:val>
                                            <p:fltVal val="90"/>
                                          </p:val>
                                        </p:tav>
                                        <p:tav tm="100000">
                                          <p:val>
                                            <p:fltVal val="0"/>
                                          </p:val>
                                        </p:tav>
                                      </p:tavLst>
                                    </p:anim>
                                    <p:animEffect transition="in" filter="fade">
                                      <p:cBhvr>
                                        <p:cTn id="29" dur="1500"/>
                                        <p:tgtEl>
                                          <p:spTgt spid="13"/>
                                        </p:tgtEl>
                                      </p:cBhvr>
                                    </p:animEffect>
                                  </p:childTnLst>
                                </p:cTn>
                              </p:par>
                              <p:par>
                                <p:cTn id="30" presetID="31" presetClass="entr" presetSubtype="0" fill="hold" nodeType="with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p:cTn id="32" dur="1500" fill="hold"/>
                                        <p:tgtEl>
                                          <p:spTgt spid="15"/>
                                        </p:tgtEl>
                                        <p:attrNameLst>
                                          <p:attrName>ppt_w</p:attrName>
                                        </p:attrNameLst>
                                      </p:cBhvr>
                                      <p:tavLst>
                                        <p:tav tm="0">
                                          <p:val>
                                            <p:fltVal val="0"/>
                                          </p:val>
                                        </p:tav>
                                        <p:tav tm="100000">
                                          <p:val>
                                            <p:strVal val="#ppt_w"/>
                                          </p:val>
                                        </p:tav>
                                      </p:tavLst>
                                    </p:anim>
                                    <p:anim calcmode="lin" valueType="num">
                                      <p:cBhvr>
                                        <p:cTn id="33" dur="1500" fill="hold"/>
                                        <p:tgtEl>
                                          <p:spTgt spid="15"/>
                                        </p:tgtEl>
                                        <p:attrNameLst>
                                          <p:attrName>ppt_h</p:attrName>
                                        </p:attrNameLst>
                                      </p:cBhvr>
                                      <p:tavLst>
                                        <p:tav tm="0">
                                          <p:val>
                                            <p:fltVal val="0"/>
                                          </p:val>
                                        </p:tav>
                                        <p:tav tm="100000">
                                          <p:val>
                                            <p:strVal val="#ppt_h"/>
                                          </p:val>
                                        </p:tav>
                                      </p:tavLst>
                                    </p:anim>
                                    <p:anim calcmode="lin" valueType="num">
                                      <p:cBhvr>
                                        <p:cTn id="34" dur="1500" fill="hold"/>
                                        <p:tgtEl>
                                          <p:spTgt spid="15"/>
                                        </p:tgtEl>
                                        <p:attrNameLst>
                                          <p:attrName>style.rotation</p:attrName>
                                        </p:attrNameLst>
                                      </p:cBhvr>
                                      <p:tavLst>
                                        <p:tav tm="0">
                                          <p:val>
                                            <p:fltVal val="90"/>
                                          </p:val>
                                        </p:tav>
                                        <p:tav tm="100000">
                                          <p:val>
                                            <p:fltVal val="0"/>
                                          </p:val>
                                        </p:tav>
                                      </p:tavLst>
                                    </p:anim>
                                    <p:animEffect transition="in" filter="fade">
                                      <p:cBhvr>
                                        <p:cTn id="35" dur="1500"/>
                                        <p:tgtEl>
                                          <p:spTgt spid="15"/>
                                        </p:tgtEl>
                                      </p:cBhvr>
                                    </p:animEffect>
                                  </p:childTnLst>
                                </p:cTn>
                              </p:par>
                              <p:par>
                                <p:cTn id="36" presetID="31" presetClass="entr" presetSubtype="0" fill="hold" nodeType="withEffect">
                                  <p:stCondLst>
                                    <p:cond delay="0"/>
                                  </p:stCondLst>
                                  <p:childTnLst>
                                    <p:set>
                                      <p:cBhvr>
                                        <p:cTn id="37" dur="1" fill="hold">
                                          <p:stCondLst>
                                            <p:cond delay="0"/>
                                          </p:stCondLst>
                                        </p:cTn>
                                        <p:tgtEl>
                                          <p:spTgt spid="16"/>
                                        </p:tgtEl>
                                        <p:attrNameLst>
                                          <p:attrName>style.visibility</p:attrName>
                                        </p:attrNameLst>
                                      </p:cBhvr>
                                      <p:to>
                                        <p:strVal val="visible"/>
                                      </p:to>
                                    </p:set>
                                    <p:anim calcmode="lin" valueType="num">
                                      <p:cBhvr>
                                        <p:cTn id="38" dur="1500" fill="hold"/>
                                        <p:tgtEl>
                                          <p:spTgt spid="16"/>
                                        </p:tgtEl>
                                        <p:attrNameLst>
                                          <p:attrName>ppt_w</p:attrName>
                                        </p:attrNameLst>
                                      </p:cBhvr>
                                      <p:tavLst>
                                        <p:tav tm="0">
                                          <p:val>
                                            <p:fltVal val="0"/>
                                          </p:val>
                                        </p:tav>
                                        <p:tav tm="100000">
                                          <p:val>
                                            <p:strVal val="#ppt_w"/>
                                          </p:val>
                                        </p:tav>
                                      </p:tavLst>
                                    </p:anim>
                                    <p:anim calcmode="lin" valueType="num">
                                      <p:cBhvr>
                                        <p:cTn id="39" dur="1500" fill="hold"/>
                                        <p:tgtEl>
                                          <p:spTgt spid="16"/>
                                        </p:tgtEl>
                                        <p:attrNameLst>
                                          <p:attrName>ppt_h</p:attrName>
                                        </p:attrNameLst>
                                      </p:cBhvr>
                                      <p:tavLst>
                                        <p:tav tm="0">
                                          <p:val>
                                            <p:fltVal val="0"/>
                                          </p:val>
                                        </p:tav>
                                        <p:tav tm="100000">
                                          <p:val>
                                            <p:strVal val="#ppt_h"/>
                                          </p:val>
                                        </p:tav>
                                      </p:tavLst>
                                    </p:anim>
                                    <p:anim calcmode="lin" valueType="num">
                                      <p:cBhvr>
                                        <p:cTn id="40" dur="1500" fill="hold"/>
                                        <p:tgtEl>
                                          <p:spTgt spid="16"/>
                                        </p:tgtEl>
                                        <p:attrNameLst>
                                          <p:attrName>style.rotation</p:attrName>
                                        </p:attrNameLst>
                                      </p:cBhvr>
                                      <p:tavLst>
                                        <p:tav tm="0">
                                          <p:val>
                                            <p:fltVal val="90"/>
                                          </p:val>
                                        </p:tav>
                                        <p:tav tm="100000">
                                          <p:val>
                                            <p:fltVal val="0"/>
                                          </p:val>
                                        </p:tav>
                                      </p:tavLst>
                                    </p:anim>
                                    <p:animEffect transition="in" filter="fade">
                                      <p:cBhvr>
                                        <p:cTn id="41" dur="1500"/>
                                        <p:tgtEl>
                                          <p:spTgt spid="16"/>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fade">
                                      <p:cBhvr>
                                        <p:cTn id="44" dur="2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 name="Picture 49">
            <a:extLst>
              <a:ext uri="{FF2B5EF4-FFF2-40B4-BE49-F238E27FC236}">
                <a16:creationId xmlns:a16="http://schemas.microsoft.com/office/drawing/2014/main" id="{3C9B3F0D-A102-4279-8FE6-EA9EE663EDBB}"/>
              </a:ext>
            </a:extLst>
          </p:cNvPr>
          <p:cNvPicPr>
            <a:picLocks noChangeAspect="1"/>
          </p:cNvPicPr>
          <p:nvPr/>
        </p:nvPicPr>
        <p:blipFill>
          <a:blip r:embed="rId2"/>
          <a:stretch>
            <a:fillRect/>
          </a:stretch>
        </p:blipFill>
        <p:spPr>
          <a:xfrm>
            <a:off x="1542933" y="1137896"/>
            <a:ext cx="4642111" cy="3077736"/>
          </a:xfrm>
          <a:prstGeom prst="rect">
            <a:avLst/>
          </a:prstGeom>
        </p:spPr>
      </p:pic>
      <p:sp>
        <p:nvSpPr>
          <p:cNvPr id="2" name="Slide Number Placeholder 1">
            <a:extLst>
              <a:ext uri="{FF2B5EF4-FFF2-40B4-BE49-F238E27FC236}">
                <a16:creationId xmlns:a16="http://schemas.microsoft.com/office/drawing/2014/main" id="{E05F7C9A-B3A1-450D-9BDB-228253B0529F}"/>
              </a:ext>
            </a:extLst>
          </p:cNvPr>
          <p:cNvSpPr>
            <a:spLocks noGrp="1"/>
          </p:cNvSpPr>
          <p:nvPr>
            <p:ph type="sldNum" sz="quarter" idx="11"/>
          </p:nvPr>
        </p:nvSpPr>
        <p:spPr/>
        <p:txBody>
          <a:bodyPr/>
          <a:lstStyle/>
          <a:p>
            <a:fld id="{B96F4E83-97C6-49E4-80AD-722C32EB5786}" type="slidenum">
              <a:rPr lang="en-US" smtClean="0">
                <a:latin typeface="Calibri" panose="020F0502020204030204" pitchFamily="34" charset="0"/>
              </a:rPr>
              <a:pPr/>
              <a:t>6</a:t>
            </a:fld>
            <a:r>
              <a:rPr lang="en-US" dirty="0">
                <a:latin typeface="Calibri" panose="020F0502020204030204" pitchFamily="34" charset="0"/>
              </a:rPr>
              <a:t>  |  © ESLKidStuff.com</a:t>
            </a:r>
          </a:p>
        </p:txBody>
      </p:sp>
      <p:sp>
        <p:nvSpPr>
          <p:cNvPr id="3" name="Slide Number Placeholder 4">
            <a:extLst>
              <a:ext uri="{FF2B5EF4-FFF2-40B4-BE49-F238E27FC236}">
                <a16:creationId xmlns:a16="http://schemas.microsoft.com/office/drawing/2014/main" id="{F312FD18-941C-4B9B-8954-29EA65A9EAC4}"/>
              </a:ext>
            </a:extLst>
          </p:cNvPr>
          <p:cNvSpPr txBox="1">
            <a:spLocks/>
          </p:cNvSpPr>
          <p:nvPr/>
        </p:nvSpPr>
        <p:spPr>
          <a:xfrm>
            <a:off x="-1" y="4834455"/>
            <a:ext cx="2755352" cy="274637"/>
          </a:xfrm>
          <a:prstGeom prst="rect">
            <a:avLst/>
          </a:prstGeom>
        </p:spPr>
        <p:txBody>
          <a:bodyPr vert="horz" lIns="90000" tIns="45720" rIns="91440" bIns="45720"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00" b="0" i="0" u="none" strike="noStrike" cap="none">
                <a:solidFill>
                  <a:schemeClr val="tx1">
                    <a:tint val="75000"/>
                  </a:schemeClr>
                </a:solidFill>
                <a:latin typeface="Didact Gothic" panose="00000500000000000000" pitchFamily="2"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fld id="{B96F4E83-97C6-49E4-80AD-722C32EB5786}" type="slidenum">
              <a:rPr lang="en-US" smtClean="0">
                <a:latin typeface="Calibri" panose="020F0502020204030204" pitchFamily="34" charset="0"/>
              </a:rPr>
              <a:pPr/>
              <a:t>6</a:t>
            </a:fld>
            <a:r>
              <a:rPr lang="en-US" dirty="0">
                <a:latin typeface="Calibri" panose="020F0502020204030204" pitchFamily="34" charset="0"/>
              </a:rPr>
              <a:t>  |  © ESLKidStuff.com</a:t>
            </a:r>
          </a:p>
        </p:txBody>
      </p:sp>
      <p:sp>
        <p:nvSpPr>
          <p:cNvPr id="73" name="TextBox 72">
            <a:extLst>
              <a:ext uri="{FF2B5EF4-FFF2-40B4-BE49-F238E27FC236}">
                <a16:creationId xmlns:a16="http://schemas.microsoft.com/office/drawing/2014/main" id="{CF88342F-32F1-46F7-A5B4-276A219BE544}"/>
              </a:ext>
            </a:extLst>
          </p:cNvPr>
          <p:cNvSpPr txBox="1"/>
          <p:nvPr/>
        </p:nvSpPr>
        <p:spPr>
          <a:xfrm>
            <a:off x="1989380" y="4861529"/>
            <a:ext cx="3425257"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900" dirty="0">
                <a:solidFill>
                  <a:schemeClr val="bg2"/>
                </a:solidFill>
                <a:latin typeface="Calibri" panose="020F0502020204030204" pitchFamily="34" charset="0"/>
              </a:rPr>
              <a:t>[ Press space bar or left-mouse</a:t>
            </a:r>
            <a:r>
              <a:rPr lang="en-US" sz="900" baseline="0" dirty="0">
                <a:solidFill>
                  <a:schemeClr val="bg2"/>
                </a:solidFill>
                <a:latin typeface="Calibri" panose="020F0502020204030204" pitchFamily="34" charset="0"/>
              </a:rPr>
              <a:t> click to move to the next slide ]</a:t>
            </a:r>
            <a:endParaRPr lang="en-US" sz="900" dirty="0">
              <a:solidFill>
                <a:schemeClr val="bg2"/>
              </a:solidFill>
              <a:latin typeface="Calibri" panose="020F0502020204030204" pitchFamily="34" charset="0"/>
            </a:endParaRPr>
          </a:p>
        </p:txBody>
      </p:sp>
      <p:grpSp>
        <p:nvGrpSpPr>
          <p:cNvPr id="51" name="Group 50">
            <a:extLst>
              <a:ext uri="{FF2B5EF4-FFF2-40B4-BE49-F238E27FC236}">
                <a16:creationId xmlns:a16="http://schemas.microsoft.com/office/drawing/2014/main" id="{6852A63A-7137-4C43-8151-5A3F68F80046}"/>
              </a:ext>
            </a:extLst>
          </p:cNvPr>
          <p:cNvGrpSpPr/>
          <p:nvPr/>
        </p:nvGrpSpPr>
        <p:grpSpPr>
          <a:xfrm>
            <a:off x="7264747" y="0"/>
            <a:ext cx="1879253" cy="5143500"/>
            <a:chOff x="8777197" y="0"/>
            <a:chExt cx="1879253" cy="5143500"/>
          </a:xfrm>
        </p:grpSpPr>
        <p:sp>
          <p:nvSpPr>
            <p:cNvPr id="52" name="side panel dark rectangle">
              <a:extLst>
                <a:ext uri="{FF2B5EF4-FFF2-40B4-BE49-F238E27FC236}">
                  <a16:creationId xmlns:a16="http://schemas.microsoft.com/office/drawing/2014/main" id="{7C25E481-4CD3-4A55-BEA2-16B40BF4B92C}"/>
                </a:ext>
              </a:extLst>
            </p:cNvPr>
            <p:cNvSpPr/>
            <p:nvPr/>
          </p:nvSpPr>
          <p:spPr>
            <a:xfrm>
              <a:off x="8777197" y="0"/>
              <a:ext cx="367211" cy="5143500"/>
            </a:xfrm>
            <a:prstGeom prst="rect">
              <a:avLst/>
            </a:prstGeom>
            <a:solidFill>
              <a:srgbClr val="EAB2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cs typeface="+mn-cs"/>
              </a:endParaRPr>
            </a:p>
          </p:txBody>
        </p:sp>
        <p:sp>
          <p:nvSpPr>
            <p:cNvPr id="53" name="side panel light rectangle">
              <a:extLst>
                <a:ext uri="{FF2B5EF4-FFF2-40B4-BE49-F238E27FC236}">
                  <a16:creationId xmlns:a16="http://schemas.microsoft.com/office/drawing/2014/main" id="{C82E56C0-372F-4020-ADD2-FA3576F0704B}"/>
                </a:ext>
              </a:extLst>
            </p:cNvPr>
            <p:cNvSpPr/>
            <p:nvPr/>
          </p:nvSpPr>
          <p:spPr>
            <a:xfrm>
              <a:off x="9149867" y="0"/>
              <a:ext cx="1506583" cy="5143500"/>
            </a:xfrm>
            <a:prstGeom prst="rect">
              <a:avLst/>
            </a:prstGeom>
            <a:solidFill>
              <a:srgbClr val="FFF3CE"/>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cs typeface="+mn-cs"/>
              </a:endParaRPr>
            </a:p>
          </p:txBody>
        </p:sp>
        <p:sp>
          <p:nvSpPr>
            <p:cNvPr id="54" name="side panel textbox">
              <a:extLst>
                <a:ext uri="{FF2B5EF4-FFF2-40B4-BE49-F238E27FC236}">
                  <a16:creationId xmlns:a16="http://schemas.microsoft.com/office/drawing/2014/main" id="{C3D93785-DEAF-4F86-A289-BB610DC08B31}"/>
                </a:ext>
              </a:extLst>
            </p:cNvPr>
            <p:cNvSpPr txBox="1"/>
            <p:nvPr/>
          </p:nvSpPr>
          <p:spPr>
            <a:xfrm>
              <a:off x="9183300" y="27074"/>
              <a:ext cx="1450860" cy="4073798"/>
            </a:xfrm>
            <a:prstGeom prst="rect">
              <a:avLst/>
            </a:prstGeom>
            <a:noFill/>
          </p:spPr>
          <p:txBody>
            <a:bodyPr wrap="square" lIns="36000" tIns="36000" rIns="36000" bIns="36000" rtlCol="0">
              <a:spAutoFit/>
            </a:bodyPr>
            <a:lstStyle/>
            <a:p>
              <a:pPr lvl="0">
                <a:buClrTx/>
                <a:defRPr/>
              </a:pPr>
              <a:r>
                <a:rPr lang="en-US" sz="1000" b="1" dirty="0">
                  <a:solidFill>
                    <a:sysClr val="windowText" lastClr="000000"/>
                  </a:solidFill>
                  <a:latin typeface="Calibri" panose="020F0502020204030204" pitchFamily="34" charset="0"/>
                </a:rPr>
                <a:t>Do the “A-E printing” sheet</a:t>
              </a:r>
            </a:p>
            <a:p>
              <a:pPr lvl="0">
                <a:buClrTx/>
                <a:defRPr/>
              </a:pPr>
              <a:r>
                <a:rPr lang="en-US" sz="1000" dirty="0">
                  <a:solidFill>
                    <a:sysClr val="windowText" lastClr="000000"/>
                  </a:solidFill>
                  <a:latin typeface="Calibri" panose="020F0502020204030204" pitchFamily="34" charset="0"/>
                </a:rPr>
                <a:t>We’ll finish with some printing practice.</a:t>
              </a:r>
            </a:p>
            <a:p>
              <a:pPr lvl="0">
                <a:buClrTx/>
                <a:defRPr/>
              </a:pPr>
              <a:endParaRPr lang="en-US" sz="1000" dirty="0">
                <a:solidFill>
                  <a:sysClr val="windowText" lastClr="000000"/>
                </a:solidFill>
                <a:latin typeface="Calibri" panose="020F0502020204030204" pitchFamily="34" charset="0"/>
              </a:endParaRPr>
            </a:p>
            <a:p>
              <a:pPr lvl="0">
                <a:buClrTx/>
                <a:defRPr/>
              </a:pPr>
              <a:r>
                <a:rPr lang="en-US" sz="1000" dirty="0">
                  <a:solidFill>
                    <a:sysClr val="windowText" lastClr="000000"/>
                  </a:solidFill>
                  <a:latin typeface="Calibri" panose="020F0502020204030204" pitchFamily="34" charset="0"/>
                </a:rPr>
                <a:t>Hold up the worksheet and model tracing and printing each letter in exercises 1 and 2.  Clearly show the directions of printing each letter and emphasize the importance of staying on the line.</a:t>
              </a:r>
            </a:p>
            <a:p>
              <a:pPr lvl="0">
                <a:buClrTx/>
                <a:defRPr/>
              </a:pPr>
              <a:endParaRPr lang="en-US" sz="1000" dirty="0">
                <a:solidFill>
                  <a:sysClr val="windowText" lastClr="000000"/>
                </a:solidFill>
                <a:latin typeface="Calibri" panose="020F0502020204030204" pitchFamily="34" charset="0"/>
              </a:endParaRPr>
            </a:p>
            <a:p>
              <a:pPr lvl="0">
                <a:buClrTx/>
                <a:defRPr/>
              </a:pPr>
              <a:r>
                <a:rPr lang="en-US" sz="1000" dirty="0">
                  <a:solidFill>
                    <a:sysClr val="windowText" lastClr="000000"/>
                  </a:solidFill>
                  <a:latin typeface="Calibri" panose="020F0502020204030204" pitchFamily="34" charset="0"/>
                </a:rPr>
                <a:t>Then show how to do exercises 3 and 4 – joining the letters in alphabetical order and then matching to the pictures.</a:t>
              </a:r>
            </a:p>
            <a:p>
              <a:pPr lvl="0">
                <a:buClrTx/>
                <a:defRPr/>
              </a:pPr>
              <a:endParaRPr lang="en-US" sz="1000" dirty="0">
                <a:solidFill>
                  <a:sysClr val="windowText" lastClr="000000"/>
                </a:solidFill>
                <a:latin typeface="Calibri" panose="020F0502020204030204" pitchFamily="34" charset="0"/>
              </a:endParaRPr>
            </a:p>
            <a:p>
              <a:pPr lvl="0">
                <a:buClrTx/>
                <a:defRPr/>
              </a:pPr>
              <a:r>
                <a:rPr lang="en-US" sz="1000" dirty="0">
                  <a:solidFill>
                    <a:sysClr val="windowText" lastClr="000000"/>
                  </a:solidFill>
                  <a:latin typeface="Calibri" panose="020F0502020204030204" pitchFamily="34" charset="0"/>
                </a:rPr>
                <a:t>Have your students work on their worksheets.  Spend time with each student helping, asking what the letter is, and praising.</a:t>
              </a:r>
            </a:p>
          </p:txBody>
        </p:sp>
        <p:grpSp>
          <p:nvGrpSpPr>
            <p:cNvPr id="55" name="teacher icon group">
              <a:extLst>
                <a:ext uri="{FF2B5EF4-FFF2-40B4-BE49-F238E27FC236}">
                  <a16:creationId xmlns:a16="http://schemas.microsoft.com/office/drawing/2014/main" id="{7F93CA89-BC95-4F2D-971F-85D6807847ED}"/>
                </a:ext>
              </a:extLst>
            </p:cNvPr>
            <p:cNvGrpSpPr/>
            <p:nvPr/>
          </p:nvGrpSpPr>
          <p:grpSpPr>
            <a:xfrm>
              <a:off x="8810640" y="151620"/>
              <a:ext cx="296181" cy="296181"/>
              <a:chOff x="8810640" y="62245"/>
              <a:chExt cx="296181" cy="296181"/>
            </a:xfrm>
          </p:grpSpPr>
          <p:sp>
            <p:nvSpPr>
              <p:cNvPr id="56" name="icon circle">
                <a:extLst>
                  <a:ext uri="{FF2B5EF4-FFF2-40B4-BE49-F238E27FC236}">
                    <a16:creationId xmlns:a16="http://schemas.microsoft.com/office/drawing/2014/main" id="{D2032C2C-6AD9-490C-ACB3-19F24A0BED40}"/>
                  </a:ext>
                </a:extLst>
              </p:cNvPr>
              <p:cNvSpPr/>
              <p:nvPr/>
            </p:nvSpPr>
            <p:spPr>
              <a:xfrm>
                <a:off x="8810640" y="62245"/>
                <a:ext cx="296181" cy="296181"/>
              </a:xfrm>
              <a:prstGeom prst="ellipse">
                <a:avLst/>
              </a:prstGeom>
              <a:solidFill>
                <a:srgbClr val="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cs typeface="+mn-cs"/>
                </a:endParaRPr>
              </a:p>
            </p:txBody>
          </p:sp>
          <p:grpSp>
            <p:nvGrpSpPr>
              <p:cNvPr id="57" name="teacher icon">
                <a:extLst>
                  <a:ext uri="{FF2B5EF4-FFF2-40B4-BE49-F238E27FC236}">
                    <a16:creationId xmlns:a16="http://schemas.microsoft.com/office/drawing/2014/main" id="{C1995BF7-196F-4C95-B0DA-B0F80583F04C}"/>
                  </a:ext>
                </a:extLst>
              </p:cNvPr>
              <p:cNvGrpSpPr/>
              <p:nvPr/>
            </p:nvGrpSpPr>
            <p:grpSpPr>
              <a:xfrm>
                <a:off x="8864754" y="93114"/>
                <a:ext cx="193866" cy="206740"/>
                <a:chOff x="2542389" y="2767092"/>
                <a:chExt cx="480536" cy="512445"/>
              </a:xfrm>
            </p:grpSpPr>
            <p:sp>
              <p:nvSpPr>
                <p:cNvPr id="58" name="Google Shape;1395;p49">
                  <a:extLst>
                    <a:ext uri="{FF2B5EF4-FFF2-40B4-BE49-F238E27FC236}">
                      <a16:creationId xmlns:a16="http://schemas.microsoft.com/office/drawing/2014/main" id="{C3911134-2E2D-4AFF-97DB-44A8ED9809B9}"/>
                    </a:ext>
                  </a:extLst>
                </p:cNvPr>
                <p:cNvSpPr/>
                <p:nvPr/>
              </p:nvSpPr>
              <p:spPr>
                <a:xfrm>
                  <a:off x="2542404" y="3111342"/>
                  <a:ext cx="480521" cy="168194"/>
                </a:xfrm>
                <a:custGeom>
                  <a:avLst/>
                  <a:gdLst/>
                  <a:ahLst/>
                  <a:cxnLst/>
                  <a:rect l="l" t="t" r="r" b="b"/>
                  <a:pathLst>
                    <a:path w="24324" h="8514" extrusionOk="0">
                      <a:moveTo>
                        <a:pt x="6892" y="0"/>
                      </a:moveTo>
                      <a:cubicBezTo>
                        <a:pt x="6867" y="0"/>
                        <a:pt x="6842" y="3"/>
                        <a:pt x="6818" y="7"/>
                      </a:cubicBezTo>
                      <a:lnTo>
                        <a:pt x="2979" y="727"/>
                      </a:lnTo>
                      <a:cubicBezTo>
                        <a:pt x="1024" y="1274"/>
                        <a:pt x="1" y="3201"/>
                        <a:pt x="1" y="4822"/>
                      </a:cubicBezTo>
                      <a:lnTo>
                        <a:pt x="1" y="7044"/>
                      </a:lnTo>
                      <a:cubicBezTo>
                        <a:pt x="1" y="7855"/>
                        <a:pt x="727" y="8514"/>
                        <a:pt x="1622" y="8514"/>
                      </a:cubicBezTo>
                      <a:lnTo>
                        <a:pt x="22702" y="8514"/>
                      </a:lnTo>
                      <a:cubicBezTo>
                        <a:pt x="23597" y="8514"/>
                        <a:pt x="24324" y="7855"/>
                        <a:pt x="24324" y="7044"/>
                      </a:cubicBezTo>
                      <a:lnTo>
                        <a:pt x="24324" y="4822"/>
                      </a:lnTo>
                      <a:cubicBezTo>
                        <a:pt x="24324" y="3201"/>
                        <a:pt x="23300" y="1274"/>
                        <a:pt x="21310" y="718"/>
                      </a:cubicBezTo>
                      <a:lnTo>
                        <a:pt x="17506" y="7"/>
                      </a:lnTo>
                      <a:cubicBezTo>
                        <a:pt x="17481" y="3"/>
                        <a:pt x="17457" y="0"/>
                        <a:pt x="17432"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9" name="Google Shape;1396;p49">
                  <a:extLst>
                    <a:ext uri="{FF2B5EF4-FFF2-40B4-BE49-F238E27FC236}">
                      <a16:creationId xmlns:a16="http://schemas.microsoft.com/office/drawing/2014/main" id="{EA988395-107C-46F3-A3D8-48378C087E24}"/>
                    </a:ext>
                  </a:extLst>
                </p:cNvPr>
                <p:cNvSpPr/>
                <p:nvPr/>
              </p:nvSpPr>
              <p:spPr>
                <a:xfrm>
                  <a:off x="2743826" y="3183409"/>
                  <a:ext cx="77657" cy="96128"/>
                </a:xfrm>
                <a:custGeom>
                  <a:avLst/>
                  <a:gdLst/>
                  <a:ahLst/>
                  <a:cxnLst/>
                  <a:rect l="l" t="t" r="r" b="b"/>
                  <a:pathLst>
                    <a:path w="3931" h="4866" extrusionOk="0">
                      <a:moveTo>
                        <a:pt x="1155" y="1"/>
                      </a:moveTo>
                      <a:cubicBezTo>
                        <a:pt x="956" y="1"/>
                        <a:pt x="787" y="145"/>
                        <a:pt x="755" y="340"/>
                      </a:cubicBezTo>
                      <a:lnTo>
                        <a:pt x="0" y="4866"/>
                      </a:lnTo>
                      <a:lnTo>
                        <a:pt x="3930" y="4866"/>
                      </a:lnTo>
                      <a:lnTo>
                        <a:pt x="3176" y="340"/>
                      </a:lnTo>
                      <a:cubicBezTo>
                        <a:pt x="3144" y="145"/>
                        <a:pt x="2975" y="1"/>
                        <a:pt x="2776" y="1"/>
                      </a:cubicBez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0" name="Google Shape;1397;p49">
                  <a:extLst>
                    <a:ext uri="{FF2B5EF4-FFF2-40B4-BE49-F238E27FC236}">
                      <a16:creationId xmlns:a16="http://schemas.microsoft.com/office/drawing/2014/main" id="{ED2406CF-FC3B-40D0-9247-D07961207D81}"/>
                    </a:ext>
                  </a:extLst>
                </p:cNvPr>
                <p:cNvSpPr/>
                <p:nvPr/>
              </p:nvSpPr>
              <p:spPr>
                <a:xfrm>
                  <a:off x="2761289" y="3183409"/>
                  <a:ext cx="53437" cy="55531"/>
                </a:xfrm>
                <a:custGeom>
                  <a:avLst/>
                  <a:gdLst/>
                  <a:ahLst/>
                  <a:cxnLst/>
                  <a:rect l="l" t="t" r="r" b="b"/>
                  <a:pathLst>
                    <a:path w="2705" h="2811" extrusionOk="0">
                      <a:moveTo>
                        <a:pt x="271" y="1"/>
                      </a:moveTo>
                      <a:cubicBezTo>
                        <a:pt x="171" y="1"/>
                        <a:pt x="75" y="39"/>
                        <a:pt x="0" y="107"/>
                      </a:cubicBezTo>
                      <a:lnTo>
                        <a:pt x="2704" y="2811"/>
                      </a:lnTo>
                      <a:lnTo>
                        <a:pt x="2475" y="1434"/>
                      </a:lnTo>
                      <a:lnTo>
                        <a:pt x="1042" y="1"/>
                      </a:ln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1" name="Google Shape;1398;p49">
                  <a:extLst>
                    <a:ext uri="{FF2B5EF4-FFF2-40B4-BE49-F238E27FC236}">
                      <a16:creationId xmlns:a16="http://schemas.microsoft.com/office/drawing/2014/main" id="{B139DE58-1057-4B83-94B2-469C6311CDD7}"/>
                    </a:ext>
                  </a:extLst>
                </p:cNvPr>
                <p:cNvSpPr/>
                <p:nvPr/>
              </p:nvSpPr>
              <p:spPr>
                <a:xfrm>
                  <a:off x="2750582" y="3135523"/>
                  <a:ext cx="64105" cy="63927"/>
                </a:xfrm>
                <a:custGeom>
                  <a:avLst/>
                  <a:gdLst/>
                  <a:ahLst/>
                  <a:cxnLst/>
                  <a:rect l="l" t="t" r="r" b="b"/>
                  <a:pathLst>
                    <a:path w="3245" h="3236" extrusionOk="0">
                      <a:moveTo>
                        <a:pt x="811" y="1"/>
                      </a:moveTo>
                      <a:cubicBezTo>
                        <a:pt x="658" y="1"/>
                        <a:pt x="517" y="87"/>
                        <a:pt x="449" y="225"/>
                      </a:cubicBezTo>
                      <a:lnTo>
                        <a:pt x="43" y="1036"/>
                      </a:lnTo>
                      <a:cubicBezTo>
                        <a:pt x="14" y="1092"/>
                        <a:pt x="0" y="1155"/>
                        <a:pt x="0" y="1219"/>
                      </a:cubicBezTo>
                      <a:lnTo>
                        <a:pt x="3" y="2020"/>
                      </a:lnTo>
                      <a:cubicBezTo>
                        <a:pt x="5" y="2691"/>
                        <a:pt x="548" y="3234"/>
                        <a:pt x="1219" y="3236"/>
                      </a:cubicBezTo>
                      <a:lnTo>
                        <a:pt x="2029" y="3236"/>
                      </a:lnTo>
                      <a:cubicBezTo>
                        <a:pt x="2700" y="3234"/>
                        <a:pt x="3245" y="2690"/>
                        <a:pt x="3245" y="2018"/>
                      </a:cubicBezTo>
                      <a:lnTo>
                        <a:pt x="3244" y="405"/>
                      </a:lnTo>
                      <a:cubicBezTo>
                        <a:pt x="3244" y="183"/>
                        <a:pt x="3062" y="1"/>
                        <a:pt x="2838" y="1"/>
                      </a:cubicBez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2" name="Google Shape;1399;p49">
                  <a:extLst>
                    <a:ext uri="{FF2B5EF4-FFF2-40B4-BE49-F238E27FC236}">
                      <a16:creationId xmlns:a16="http://schemas.microsoft.com/office/drawing/2014/main" id="{8C245D00-FDDF-42F8-9AF8-7AEA55E9A5CB}"/>
                    </a:ext>
                  </a:extLst>
                </p:cNvPr>
                <p:cNvSpPr/>
                <p:nvPr/>
              </p:nvSpPr>
              <p:spPr>
                <a:xfrm>
                  <a:off x="2671779" y="3071299"/>
                  <a:ext cx="118826" cy="131667"/>
                </a:xfrm>
                <a:custGeom>
                  <a:avLst/>
                  <a:gdLst/>
                  <a:ahLst/>
                  <a:cxnLst/>
                  <a:rect l="l" t="t" r="r" b="b"/>
                  <a:pathLst>
                    <a:path w="6015" h="6665" extrusionOk="0">
                      <a:moveTo>
                        <a:pt x="1964" y="0"/>
                      </a:moveTo>
                      <a:cubicBezTo>
                        <a:pt x="1840" y="0"/>
                        <a:pt x="1718" y="57"/>
                        <a:pt x="1640" y="162"/>
                      </a:cubicBezTo>
                      <a:lnTo>
                        <a:pt x="108" y="2188"/>
                      </a:lnTo>
                      <a:cubicBezTo>
                        <a:pt x="4" y="2327"/>
                        <a:pt x="0" y="2517"/>
                        <a:pt x="97" y="2661"/>
                      </a:cubicBezTo>
                      <a:lnTo>
                        <a:pt x="2569" y="6308"/>
                      </a:lnTo>
                      <a:cubicBezTo>
                        <a:pt x="2704" y="6508"/>
                        <a:pt x="2922" y="6637"/>
                        <a:pt x="3163" y="6660"/>
                      </a:cubicBezTo>
                      <a:cubicBezTo>
                        <a:pt x="3188" y="6663"/>
                        <a:pt x="3215" y="6664"/>
                        <a:pt x="3240" y="6664"/>
                      </a:cubicBezTo>
                      <a:cubicBezTo>
                        <a:pt x="3456" y="6664"/>
                        <a:pt x="3661" y="6578"/>
                        <a:pt x="3813" y="6428"/>
                      </a:cubicBezTo>
                      <a:cubicBezTo>
                        <a:pt x="3823" y="6416"/>
                        <a:pt x="3833" y="6405"/>
                        <a:pt x="3842" y="6394"/>
                      </a:cubicBezTo>
                      <a:lnTo>
                        <a:pt x="5522" y="4309"/>
                      </a:lnTo>
                      <a:cubicBezTo>
                        <a:pt x="5541" y="4287"/>
                        <a:pt x="5556" y="4261"/>
                        <a:pt x="5570" y="4236"/>
                      </a:cubicBezTo>
                      <a:lnTo>
                        <a:pt x="5973" y="3434"/>
                      </a:lnTo>
                      <a:cubicBezTo>
                        <a:pt x="6001" y="3377"/>
                        <a:pt x="6015" y="3315"/>
                        <a:pt x="6015" y="3252"/>
                      </a:cubicBezTo>
                      <a:lnTo>
                        <a:pt x="6015" y="2441"/>
                      </a:lnTo>
                      <a:cubicBezTo>
                        <a:pt x="6015" y="2293"/>
                        <a:pt x="5936" y="2158"/>
                        <a:pt x="5807" y="2086"/>
                      </a:cubicBezTo>
                      <a:lnTo>
                        <a:pt x="2161" y="52"/>
                      </a:lnTo>
                      <a:cubicBezTo>
                        <a:pt x="2099" y="17"/>
                        <a:pt x="2031" y="0"/>
                        <a:pt x="1964" y="0"/>
                      </a:cubicBezTo>
                      <a:close/>
                    </a:path>
                  </a:pathLst>
                </a:custGeom>
                <a:solidFill>
                  <a:srgbClr val="FFAC5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3" name="Google Shape;1400;p49">
                  <a:extLst>
                    <a:ext uri="{FF2B5EF4-FFF2-40B4-BE49-F238E27FC236}">
                      <a16:creationId xmlns:a16="http://schemas.microsoft.com/office/drawing/2014/main" id="{52C6B823-1184-4FB3-A7C8-CE88753FDF5F}"/>
                    </a:ext>
                  </a:extLst>
                </p:cNvPr>
                <p:cNvSpPr/>
                <p:nvPr/>
              </p:nvSpPr>
              <p:spPr>
                <a:xfrm>
                  <a:off x="2774584" y="3071299"/>
                  <a:ext cx="118846" cy="131667"/>
                </a:xfrm>
                <a:custGeom>
                  <a:avLst/>
                  <a:gdLst/>
                  <a:ahLst/>
                  <a:cxnLst/>
                  <a:rect l="l" t="t" r="r" b="b"/>
                  <a:pathLst>
                    <a:path w="6016" h="6665" extrusionOk="0">
                      <a:moveTo>
                        <a:pt x="4051" y="0"/>
                      </a:moveTo>
                      <a:cubicBezTo>
                        <a:pt x="3984" y="0"/>
                        <a:pt x="3916" y="17"/>
                        <a:pt x="3854" y="52"/>
                      </a:cubicBezTo>
                      <a:lnTo>
                        <a:pt x="208" y="2086"/>
                      </a:lnTo>
                      <a:cubicBezTo>
                        <a:pt x="80" y="2158"/>
                        <a:pt x="0" y="2295"/>
                        <a:pt x="0" y="2441"/>
                      </a:cubicBezTo>
                      <a:lnTo>
                        <a:pt x="0" y="3252"/>
                      </a:lnTo>
                      <a:cubicBezTo>
                        <a:pt x="0" y="3315"/>
                        <a:pt x="16" y="3377"/>
                        <a:pt x="44" y="3434"/>
                      </a:cubicBezTo>
                      <a:lnTo>
                        <a:pt x="446" y="4236"/>
                      </a:lnTo>
                      <a:cubicBezTo>
                        <a:pt x="459" y="4261"/>
                        <a:pt x="475" y="4287"/>
                        <a:pt x="493" y="4309"/>
                      </a:cubicBezTo>
                      <a:lnTo>
                        <a:pt x="2174" y="6394"/>
                      </a:lnTo>
                      <a:cubicBezTo>
                        <a:pt x="2182" y="6405"/>
                        <a:pt x="2192" y="6416"/>
                        <a:pt x="2203" y="6428"/>
                      </a:cubicBezTo>
                      <a:cubicBezTo>
                        <a:pt x="2354" y="6578"/>
                        <a:pt x="2561" y="6664"/>
                        <a:pt x="2775" y="6664"/>
                      </a:cubicBezTo>
                      <a:cubicBezTo>
                        <a:pt x="2800" y="6664"/>
                        <a:pt x="2827" y="6663"/>
                        <a:pt x="2852" y="6660"/>
                      </a:cubicBezTo>
                      <a:cubicBezTo>
                        <a:pt x="3093" y="6637"/>
                        <a:pt x="3311" y="6508"/>
                        <a:pt x="3446" y="6308"/>
                      </a:cubicBezTo>
                      <a:lnTo>
                        <a:pt x="5918" y="2661"/>
                      </a:lnTo>
                      <a:cubicBezTo>
                        <a:pt x="6015" y="2517"/>
                        <a:pt x="6011" y="2327"/>
                        <a:pt x="5905" y="2188"/>
                      </a:cubicBezTo>
                      <a:lnTo>
                        <a:pt x="4375" y="162"/>
                      </a:lnTo>
                      <a:cubicBezTo>
                        <a:pt x="4296" y="57"/>
                        <a:pt x="4175" y="0"/>
                        <a:pt x="4051" y="0"/>
                      </a:cubicBezTo>
                      <a:close/>
                    </a:path>
                  </a:pathLst>
                </a:custGeom>
                <a:solidFill>
                  <a:srgbClr val="FFAC5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4" name="Google Shape;1401;p49">
                  <a:extLst>
                    <a:ext uri="{FF2B5EF4-FFF2-40B4-BE49-F238E27FC236}">
                      <a16:creationId xmlns:a16="http://schemas.microsoft.com/office/drawing/2014/main" id="{05C7A950-F180-4E9B-A82A-52AF90D7C7EF}"/>
                    </a:ext>
                  </a:extLst>
                </p:cNvPr>
                <p:cNvSpPr/>
                <p:nvPr/>
              </p:nvSpPr>
              <p:spPr>
                <a:xfrm>
                  <a:off x="2662455" y="2896744"/>
                  <a:ext cx="240280" cy="222797"/>
                </a:xfrm>
                <a:custGeom>
                  <a:avLst/>
                  <a:gdLst/>
                  <a:ahLst/>
                  <a:cxnLst/>
                  <a:rect l="l" t="t" r="r" b="b"/>
                  <a:pathLst>
                    <a:path w="12163" h="11278" extrusionOk="0">
                      <a:moveTo>
                        <a:pt x="7211" y="1"/>
                      </a:moveTo>
                      <a:cubicBezTo>
                        <a:pt x="5948" y="1"/>
                        <a:pt x="4359" y="83"/>
                        <a:pt x="2433" y="331"/>
                      </a:cubicBezTo>
                      <a:lnTo>
                        <a:pt x="0" y="1142"/>
                      </a:lnTo>
                      <a:lnTo>
                        <a:pt x="0" y="3980"/>
                      </a:lnTo>
                      <a:cubicBezTo>
                        <a:pt x="0" y="8010"/>
                        <a:pt x="2723" y="11277"/>
                        <a:pt x="6082" y="11277"/>
                      </a:cubicBezTo>
                      <a:cubicBezTo>
                        <a:pt x="9440" y="11277"/>
                        <a:pt x="12163" y="8010"/>
                        <a:pt x="12163" y="3980"/>
                      </a:cubicBezTo>
                      <a:lnTo>
                        <a:pt x="12163" y="1142"/>
                      </a:lnTo>
                      <a:cubicBezTo>
                        <a:pt x="12127" y="1181"/>
                        <a:pt x="12071" y="1194"/>
                        <a:pt x="12011" y="1194"/>
                      </a:cubicBezTo>
                      <a:cubicBezTo>
                        <a:pt x="11891" y="1194"/>
                        <a:pt x="11759" y="1142"/>
                        <a:pt x="11759" y="1142"/>
                      </a:cubicBezTo>
                      <a:lnTo>
                        <a:pt x="11757" y="1142"/>
                      </a:lnTo>
                      <a:lnTo>
                        <a:pt x="10958" y="331"/>
                      </a:lnTo>
                      <a:cubicBezTo>
                        <a:pt x="10958" y="331"/>
                        <a:pt x="9736" y="1"/>
                        <a:pt x="7211" y="1"/>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5" name="Google Shape;1402;p49">
                  <a:extLst>
                    <a:ext uri="{FF2B5EF4-FFF2-40B4-BE49-F238E27FC236}">
                      <a16:creationId xmlns:a16="http://schemas.microsoft.com/office/drawing/2014/main" id="{EF4114CD-5168-40D5-BF60-963E6ABA9346}"/>
                    </a:ext>
                  </a:extLst>
                </p:cNvPr>
                <p:cNvSpPr/>
                <p:nvPr/>
              </p:nvSpPr>
              <p:spPr>
                <a:xfrm>
                  <a:off x="2699832" y="2943326"/>
                  <a:ext cx="66594" cy="64085"/>
                </a:xfrm>
                <a:custGeom>
                  <a:avLst/>
                  <a:gdLst/>
                  <a:ahLst/>
                  <a:cxnLst/>
                  <a:rect l="l" t="t" r="r" b="b"/>
                  <a:pathLst>
                    <a:path w="3371" h="3244" extrusionOk="0">
                      <a:moveTo>
                        <a:pt x="1749" y="0"/>
                      </a:moveTo>
                      <a:cubicBezTo>
                        <a:pt x="1093" y="0"/>
                        <a:pt x="501" y="396"/>
                        <a:pt x="251" y="1001"/>
                      </a:cubicBezTo>
                      <a:cubicBezTo>
                        <a:pt x="0" y="1608"/>
                        <a:pt x="138" y="2305"/>
                        <a:pt x="603" y="2769"/>
                      </a:cubicBezTo>
                      <a:cubicBezTo>
                        <a:pt x="912" y="3079"/>
                        <a:pt x="1327" y="3244"/>
                        <a:pt x="1749" y="3244"/>
                      </a:cubicBezTo>
                      <a:cubicBezTo>
                        <a:pt x="1958" y="3244"/>
                        <a:pt x="2169" y="3203"/>
                        <a:pt x="2369" y="3120"/>
                      </a:cubicBezTo>
                      <a:cubicBezTo>
                        <a:pt x="2976"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6" name="Google Shape;1403;p49">
                  <a:extLst>
                    <a:ext uri="{FF2B5EF4-FFF2-40B4-BE49-F238E27FC236}">
                      <a16:creationId xmlns:a16="http://schemas.microsoft.com/office/drawing/2014/main" id="{E33C0044-1639-4119-B872-E00A22CE74F1}"/>
                    </a:ext>
                  </a:extLst>
                </p:cNvPr>
                <p:cNvSpPr/>
                <p:nvPr/>
              </p:nvSpPr>
              <p:spPr>
                <a:xfrm>
                  <a:off x="2712060"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8"/>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7" name="Google Shape;1404;p49">
                  <a:extLst>
                    <a:ext uri="{FF2B5EF4-FFF2-40B4-BE49-F238E27FC236}">
                      <a16:creationId xmlns:a16="http://schemas.microsoft.com/office/drawing/2014/main" id="{6C8097B4-509C-4042-BC2D-7AAB70F8F8F9}"/>
                    </a:ext>
                  </a:extLst>
                </p:cNvPr>
                <p:cNvSpPr/>
                <p:nvPr/>
              </p:nvSpPr>
              <p:spPr>
                <a:xfrm>
                  <a:off x="2795940" y="2943326"/>
                  <a:ext cx="66594" cy="64065"/>
                </a:xfrm>
                <a:custGeom>
                  <a:avLst/>
                  <a:gdLst/>
                  <a:ahLst/>
                  <a:cxnLst/>
                  <a:rect l="l" t="t" r="r" b="b"/>
                  <a:pathLst>
                    <a:path w="3371" h="3243" extrusionOk="0">
                      <a:moveTo>
                        <a:pt x="1749" y="0"/>
                      </a:moveTo>
                      <a:cubicBezTo>
                        <a:pt x="1093" y="0"/>
                        <a:pt x="501" y="394"/>
                        <a:pt x="251" y="1001"/>
                      </a:cubicBezTo>
                      <a:cubicBezTo>
                        <a:pt x="0" y="1606"/>
                        <a:pt x="138" y="2305"/>
                        <a:pt x="601" y="2768"/>
                      </a:cubicBezTo>
                      <a:cubicBezTo>
                        <a:pt x="912" y="3078"/>
                        <a:pt x="1327" y="3243"/>
                        <a:pt x="1749" y="3243"/>
                      </a:cubicBezTo>
                      <a:cubicBezTo>
                        <a:pt x="1958" y="3243"/>
                        <a:pt x="2168" y="3203"/>
                        <a:pt x="2369" y="3120"/>
                      </a:cubicBezTo>
                      <a:cubicBezTo>
                        <a:pt x="2975"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1" name="Google Shape;1405;p49">
                  <a:extLst>
                    <a:ext uri="{FF2B5EF4-FFF2-40B4-BE49-F238E27FC236}">
                      <a16:creationId xmlns:a16="http://schemas.microsoft.com/office/drawing/2014/main" id="{EF561EE1-3613-4888-840D-98E65E6BC52F}"/>
                    </a:ext>
                  </a:extLst>
                </p:cNvPr>
                <p:cNvSpPr/>
                <p:nvPr/>
              </p:nvSpPr>
              <p:spPr>
                <a:xfrm>
                  <a:off x="2808168"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7"/>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2" name="Google Shape;1406;p49">
                  <a:extLst>
                    <a:ext uri="{FF2B5EF4-FFF2-40B4-BE49-F238E27FC236}">
                      <a16:creationId xmlns:a16="http://schemas.microsoft.com/office/drawing/2014/main" id="{0A441EF6-CD2C-4014-A778-90C0C704A821}"/>
                    </a:ext>
                  </a:extLst>
                </p:cNvPr>
                <p:cNvSpPr/>
                <p:nvPr/>
              </p:nvSpPr>
              <p:spPr>
                <a:xfrm>
                  <a:off x="2758622" y="2951050"/>
                  <a:ext cx="48400" cy="32339"/>
                </a:xfrm>
                <a:custGeom>
                  <a:avLst/>
                  <a:gdLst/>
                  <a:ahLst/>
                  <a:cxnLst/>
                  <a:rect l="l" t="t" r="r" b="b"/>
                  <a:pathLst>
                    <a:path w="2450" h="1637" extrusionOk="0">
                      <a:moveTo>
                        <a:pt x="1225" y="1"/>
                      </a:moveTo>
                      <a:cubicBezTo>
                        <a:pt x="548" y="1"/>
                        <a:pt x="0" y="554"/>
                        <a:pt x="9" y="1231"/>
                      </a:cubicBezTo>
                      <a:cubicBezTo>
                        <a:pt x="9" y="1455"/>
                        <a:pt x="190" y="1636"/>
                        <a:pt x="414" y="1636"/>
                      </a:cubicBezTo>
                      <a:cubicBezTo>
                        <a:pt x="638" y="1636"/>
                        <a:pt x="819" y="1455"/>
                        <a:pt x="819" y="1231"/>
                      </a:cubicBezTo>
                      <a:cubicBezTo>
                        <a:pt x="819" y="1007"/>
                        <a:pt x="1001" y="825"/>
                        <a:pt x="1225" y="825"/>
                      </a:cubicBezTo>
                      <a:cubicBezTo>
                        <a:pt x="1449" y="825"/>
                        <a:pt x="1630" y="1007"/>
                        <a:pt x="1630" y="1231"/>
                      </a:cubicBezTo>
                      <a:cubicBezTo>
                        <a:pt x="1630" y="1455"/>
                        <a:pt x="1812" y="1636"/>
                        <a:pt x="2036" y="1636"/>
                      </a:cubicBezTo>
                      <a:cubicBezTo>
                        <a:pt x="2259" y="1636"/>
                        <a:pt x="2441" y="1455"/>
                        <a:pt x="2441" y="1231"/>
                      </a:cubicBezTo>
                      <a:cubicBezTo>
                        <a:pt x="2449" y="554"/>
                        <a:pt x="1902" y="1"/>
                        <a:pt x="1225" y="1"/>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3" name="Google Shape;1407;p49">
                  <a:extLst>
                    <a:ext uri="{FF2B5EF4-FFF2-40B4-BE49-F238E27FC236}">
                      <a16:creationId xmlns:a16="http://schemas.microsoft.com/office/drawing/2014/main" id="{48164A1F-DDD5-481C-93CA-D61AE178F0A6}"/>
                    </a:ext>
                  </a:extLst>
                </p:cNvPr>
                <p:cNvSpPr/>
                <p:nvPr/>
              </p:nvSpPr>
              <p:spPr>
                <a:xfrm>
                  <a:off x="2654454" y="2959347"/>
                  <a:ext cx="56262" cy="16021"/>
                </a:xfrm>
                <a:custGeom>
                  <a:avLst/>
                  <a:gdLst/>
                  <a:ahLst/>
                  <a:cxnLst/>
                  <a:rect l="l" t="t" r="r" b="b"/>
                  <a:pathLst>
                    <a:path w="2848" h="811" extrusionOk="0">
                      <a:moveTo>
                        <a:pt x="405" y="0"/>
                      </a:moveTo>
                      <a:cubicBezTo>
                        <a:pt x="182" y="0"/>
                        <a:pt x="0" y="182"/>
                        <a:pt x="0" y="405"/>
                      </a:cubicBezTo>
                      <a:cubicBezTo>
                        <a:pt x="0" y="629"/>
                        <a:pt x="182" y="811"/>
                        <a:pt x="405" y="811"/>
                      </a:cubicBezTo>
                      <a:lnTo>
                        <a:pt x="2444" y="811"/>
                      </a:lnTo>
                      <a:cubicBezTo>
                        <a:pt x="2668" y="811"/>
                        <a:pt x="2848" y="629"/>
                        <a:pt x="2848" y="405"/>
                      </a:cubicBezTo>
                      <a:cubicBezTo>
                        <a:pt x="2848" y="182"/>
                        <a:pt x="2668" y="0"/>
                        <a:pt x="2444"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4" name="Google Shape;1408;p49">
                  <a:extLst>
                    <a:ext uri="{FF2B5EF4-FFF2-40B4-BE49-F238E27FC236}">
                      <a16:creationId xmlns:a16="http://schemas.microsoft.com/office/drawing/2014/main" id="{7D60F0A2-6A43-4779-ACBE-BC1B6430A8A7}"/>
                    </a:ext>
                  </a:extLst>
                </p:cNvPr>
                <p:cNvSpPr/>
                <p:nvPr/>
              </p:nvSpPr>
              <p:spPr>
                <a:xfrm>
                  <a:off x="2854889" y="2959347"/>
                  <a:ext cx="55867" cy="16021"/>
                </a:xfrm>
                <a:custGeom>
                  <a:avLst/>
                  <a:gdLst/>
                  <a:ahLst/>
                  <a:cxnLst/>
                  <a:rect l="l" t="t" r="r" b="b"/>
                  <a:pathLst>
                    <a:path w="2828" h="811" extrusionOk="0">
                      <a:moveTo>
                        <a:pt x="406" y="0"/>
                      </a:moveTo>
                      <a:cubicBezTo>
                        <a:pt x="182" y="0"/>
                        <a:pt x="0" y="182"/>
                        <a:pt x="0" y="405"/>
                      </a:cubicBezTo>
                      <a:cubicBezTo>
                        <a:pt x="0" y="629"/>
                        <a:pt x="182" y="811"/>
                        <a:pt x="406" y="811"/>
                      </a:cubicBezTo>
                      <a:lnTo>
                        <a:pt x="2422" y="811"/>
                      </a:lnTo>
                      <a:cubicBezTo>
                        <a:pt x="2645" y="811"/>
                        <a:pt x="2827" y="629"/>
                        <a:pt x="2827" y="405"/>
                      </a:cubicBezTo>
                      <a:cubicBezTo>
                        <a:pt x="2827" y="182"/>
                        <a:pt x="2645" y="0"/>
                        <a:pt x="2422"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5" name="Google Shape;1409;p49">
                  <a:extLst>
                    <a:ext uri="{FF2B5EF4-FFF2-40B4-BE49-F238E27FC236}">
                      <a16:creationId xmlns:a16="http://schemas.microsoft.com/office/drawing/2014/main" id="{477C405C-EBA3-490B-9792-BEFDEE06F37C}"/>
                    </a:ext>
                  </a:extLst>
                </p:cNvPr>
                <p:cNvSpPr/>
                <p:nvPr/>
              </p:nvSpPr>
              <p:spPr>
                <a:xfrm>
                  <a:off x="2691574" y="2935325"/>
                  <a:ext cx="83248" cy="80087"/>
                </a:xfrm>
                <a:custGeom>
                  <a:avLst/>
                  <a:gdLst/>
                  <a:ahLst/>
                  <a:cxnLst/>
                  <a:rect l="l" t="t" r="r" b="b"/>
                  <a:pathLst>
                    <a:path w="4214" h="4054" extrusionOk="0">
                      <a:moveTo>
                        <a:pt x="2186" y="811"/>
                      </a:moveTo>
                      <a:cubicBezTo>
                        <a:pt x="2858" y="811"/>
                        <a:pt x="3403" y="1355"/>
                        <a:pt x="3403" y="2027"/>
                      </a:cubicBezTo>
                      <a:cubicBezTo>
                        <a:pt x="3403" y="2518"/>
                        <a:pt x="3107" y="2963"/>
                        <a:pt x="2652" y="3150"/>
                      </a:cubicBezTo>
                      <a:cubicBezTo>
                        <a:pt x="2502" y="3213"/>
                        <a:pt x="2343" y="3243"/>
                        <a:pt x="2187" y="3243"/>
                      </a:cubicBezTo>
                      <a:cubicBezTo>
                        <a:pt x="1870" y="3243"/>
                        <a:pt x="1559" y="3119"/>
                        <a:pt x="1326" y="2887"/>
                      </a:cubicBezTo>
                      <a:cubicBezTo>
                        <a:pt x="979" y="2539"/>
                        <a:pt x="874" y="2016"/>
                        <a:pt x="1063" y="1561"/>
                      </a:cubicBezTo>
                      <a:cubicBezTo>
                        <a:pt x="1250" y="1106"/>
                        <a:pt x="1694" y="811"/>
                        <a:pt x="2186" y="811"/>
                      </a:cubicBezTo>
                      <a:close/>
                      <a:moveTo>
                        <a:pt x="2186" y="0"/>
                      </a:moveTo>
                      <a:cubicBezTo>
                        <a:pt x="1659" y="0"/>
                        <a:pt x="1141" y="206"/>
                        <a:pt x="753" y="594"/>
                      </a:cubicBezTo>
                      <a:cubicBezTo>
                        <a:pt x="173" y="1174"/>
                        <a:pt x="0" y="2045"/>
                        <a:pt x="313" y="2802"/>
                      </a:cubicBezTo>
                      <a:cubicBezTo>
                        <a:pt x="627" y="3560"/>
                        <a:pt x="1366"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6" name="Google Shape;1410;p49">
                  <a:extLst>
                    <a:ext uri="{FF2B5EF4-FFF2-40B4-BE49-F238E27FC236}">
                      <a16:creationId xmlns:a16="http://schemas.microsoft.com/office/drawing/2014/main" id="{80FF2F50-7A65-4001-8E97-A6CA3CC1597D}"/>
                    </a:ext>
                  </a:extLst>
                </p:cNvPr>
                <p:cNvSpPr/>
                <p:nvPr/>
              </p:nvSpPr>
              <p:spPr>
                <a:xfrm>
                  <a:off x="2787682" y="2935325"/>
                  <a:ext cx="83248" cy="80087"/>
                </a:xfrm>
                <a:custGeom>
                  <a:avLst/>
                  <a:gdLst/>
                  <a:ahLst/>
                  <a:cxnLst/>
                  <a:rect l="l" t="t" r="r" b="b"/>
                  <a:pathLst>
                    <a:path w="4214" h="4054" extrusionOk="0">
                      <a:moveTo>
                        <a:pt x="2186" y="811"/>
                      </a:moveTo>
                      <a:cubicBezTo>
                        <a:pt x="2858" y="811"/>
                        <a:pt x="3401" y="1355"/>
                        <a:pt x="3402" y="2027"/>
                      </a:cubicBezTo>
                      <a:cubicBezTo>
                        <a:pt x="3402" y="2520"/>
                        <a:pt x="3105" y="2963"/>
                        <a:pt x="2651" y="3150"/>
                      </a:cubicBezTo>
                      <a:cubicBezTo>
                        <a:pt x="2500" y="3213"/>
                        <a:pt x="2342" y="3243"/>
                        <a:pt x="2185" y="3243"/>
                      </a:cubicBezTo>
                      <a:cubicBezTo>
                        <a:pt x="1869" y="3243"/>
                        <a:pt x="1559" y="3119"/>
                        <a:pt x="1326" y="2887"/>
                      </a:cubicBezTo>
                      <a:cubicBezTo>
                        <a:pt x="978" y="2539"/>
                        <a:pt x="874" y="2016"/>
                        <a:pt x="1062" y="1561"/>
                      </a:cubicBezTo>
                      <a:cubicBezTo>
                        <a:pt x="1250" y="1106"/>
                        <a:pt x="1694" y="811"/>
                        <a:pt x="2186" y="811"/>
                      </a:cubicBezTo>
                      <a:close/>
                      <a:moveTo>
                        <a:pt x="2186" y="0"/>
                      </a:moveTo>
                      <a:cubicBezTo>
                        <a:pt x="1659" y="0"/>
                        <a:pt x="1141" y="206"/>
                        <a:pt x="753" y="594"/>
                      </a:cubicBezTo>
                      <a:cubicBezTo>
                        <a:pt x="173" y="1174"/>
                        <a:pt x="0" y="2045"/>
                        <a:pt x="314" y="2802"/>
                      </a:cubicBezTo>
                      <a:cubicBezTo>
                        <a:pt x="627" y="3560"/>
                        <a:pt x="1367"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7" name="Google Shape;1411;p49">
                  <a:extLst>
                    <a:ext uri="{FF2B5EF4-FFF2-40B4-BE49-F238E27FC236}">
                      <a16:creationId xmlns:a16="http://schemas.microsoft.com/office/drawing/2014/main" id="{97B827CD-6CE6-40C5-839F-AD09A02A7D34}"/>
                    </a:ext>
                  </a:extLst>
                </p:cNvPr>
                <p:cNvSpPr/>
                <p:nvPr/>
              </p:nvSpPr>
              <p:spPr>
                <a:xfrm>
                  <a:off x="2934837" y="2863674"/>
                  <a:ext cx="16002" cy="111537"/>
                </a:xfrm>
                <a:custGeom>
                  <a:avLst/>
                  <a:gdLst/>
                  <a:ahLst/>
                  <a:cxnLst/>
                  <a:rect l="l" t="t" r="r" b="b"/>
                  <a:pathLst>
                    <a:path w="810" h="5646" extrusionOk="0">
                      <a:moveTo>
                        <a:pt x="404" y="1"/>
                      </a:moveTo>
                      <a:cubicBezTo>
                        <a:pt x="181" y="1"/>
                        <a:pt x="0" y="182"/>
                        <a:pt x="0" y="406"/>
                      </a:cubicBezTo>
                      <a:lnTo>
                        <a:pt x="0" y="5241"/>
                      </a:lnTo>
                      <a:cubicBezTo>
                        <a:pt x="0" y="5464"/>
                        <a:pt x="181" y="5645"/>
                        <a:pt x="404" y="5645"/>
                      </a:cubicBezTo>
                      <a:lnTo>
                        <a:pt x="406" y="5645"/>
                      </a:lnTo>
                      <a:cubicBezTo>
                        <a:pt x="630" y="5645"/>
                        <a:pt x="810" y="5464"/>
                        <a:pt x="810" y="5240"/>
                      </a:cubicBezTo>
                      <a:lnTo>
                        <a:pt x="810" y="406"/>
                      </a:lnTo>
                      <a:cubicBezTo>
                        <a:pt x="810" y="182"/>
                        <a:pt x="628" y="1"/>
                        <a:pt x="404" y="1"/>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8" name="Google Shape;1412;p49">
                  <a:extLst>
                    <a:ext uri="{FF2B5EF4-FFF2-40B4-BE49-F238E27FC236}">
                      <a16:creationId xmlns:a16="http://schemas.microsoft.com/office/drawing/2014/main" id="{92905182-9520-45F8-A19F-EF6D45CA4309}"/>
                    </a:ext>
                  </a:extLst>
                </p:cNvPr>
                <p:cNvSpPr/>
                <p:nvPr/>
              </p:nvSpPr>
              <p:spPr>
                <a:xfrm>
                  <a:off x="2574269" y="2767092"/>
                  <a:ext cx="408593" cy="127380"/>
                </a:xfrm>
                <a:custGeom>
                  <a:avLst/>
                  <a:gdLst/>
                  <a:ahLst/>
                  <a:cxnLst/>
                  <a:rect l="l" t="t" r="r" b="b"/>
                  <a:pathLst>
                    <a:path w="20683" h="6448" extrusionOk="0">
                      <a:moveTo>
                        <a:pt x="10343" y="0"/>
                      </a:moveTo>
                      <a:cubicBezTo>
                        <a:pt x="9875" y="0"/>
                        <a:pt x="9407" y="77"/>
                        <a:pt x="8958" y="230"/>
                      </a:cubicBezTo>
                      <a:lnTo>
                        <a:pt x="710" y="3057"/>
                      </a:lnTo>
                      <a:cubicBezTo>
                        <a:pt x="287" y="3203"/>
                        <a:pt x="1" y="3602"/>
                        <a:pt x="1" y="4051"/>
                      </a:cubicBezTo>
                      <a:cubicBezTo>
                        <a:pt x="1" y="4500"/>
                        <a:pt x="287" y="4898"/>
                        <a:pt x="710" y="5045"/>
                      </a:cubicBezTo>
                      <a:lnTo>
                        <a:pt x="4743" y="6427"/>
                      </a:lnTo>
                      <a:cubicBezTo>
                        <a:pt x="4785" y="6441"/>
                        <a:pt x="4829" y="6448"/>
                        <a:pt x="4874" y="6448"/>
                      </a:cubicBezTo>
                      <a:lnTo>
                        <a:pt x="4880" y="6448"/>
                      </a:lnTo>
                      <a:lnTo>
                        <a:pt x="16228" y="6307"/>
                      </a:lnTo>
                      <a:cubicBezTo>
                        <a:pt x="16272" y="6306"/>
                        <a:pt x="16314" y="6299"/>
                        <a:pt x="16355" y="6285"/>
                      </a:cubicBezTo>
                      <a:lnTo>
                        <a:pt x="19973" y="5045"/>
                      </a:lnTo>
                      <a:cubicBezTo>
                        <a:pt x="20398" y="4898"/>
                        <a:pt x="20682" y="4500"/>
                        <a:pt x="20682" y="4051"/>
                      </a:cubicBezTo>
                      <a:cubicBezTo>
                        <a:pt x="20682" y="3602"/>
                        <a:pt x="20398" y="3203"/>
                        <a:pt x="19973" y="3057"/>
                      </a:cubicBezTo>
                      <a:lnTo>
                        <a:pt x="19974" y="3057"/>
                      </a:lnTo>
                      <a:lnTo>
                        <a:pt x="11728" y="230"/>
                      </a:lnTo>
                      <a:cubicBezTo>
                        <a:pt x="11279" y="77"/>
                        <a:pt x="10811" y="0"/>
                        <a:pt x="10343"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9" name="Google Shape;1413;p49">
                  <a:extLst>
                    <a:ext uri="{FF2B5EF4-FFF2-40B4-BE49-F238E27FC236}">
                      <a16:creationId xmlns:a16="http://schemas.microsoft.com/office/drawing/2014/main" id="{0D38745B-4502-4A09-A6D9-D83309F2B533}"/>
                    </a:ext>
                  </a:extLst>
                </p:cNvPr>
                <p:cNvSpPr/>
                <p:nvPr/>
              </p:nvSpPr>
              <p:spPr>
                <a:xfrm>
                  <a:off x="2662514" y="2823196"/>
                  <a:ext cx="240280" cy="104129"/>
                </a:xfrm>
                <a:custGeom>
                  <a:avLst/>
                  <a:gdLst/>
                  <a:ahLst/>
                  <a:cxnLst/>
                  <a:rect l="l" t="t" r="r" b="b"/>
                  <a:pathLst>
                    <a:path w="12163" h="5271" extrusionOk="0">
                      <a:moveTo>
                        <a:pt x="6081" y="0"/>
                      </a:moveTo>
                      <a:cubicBezTo>
                        <a:pt x="3152" y="0"/>
                        <a:pt x="0" y="635"/>
                        <a:pt x="0" y="2027"/>
                      </a:cubicBezTo>
                      <a:lnTo>
                        <a:pt x="0" y="5270"/>
                      </a:lnTo>
                      <a:cubicBezTo>
                        <a:pt x="1079" y="4683"/>
                        <a:pt x="3041" y="4410"/>
                        <a:pt x="4691" y="4316"/>
                      </a:cubicBezTo>
                      <a:lnTo>
                        <a:pt x="4692" y="4316"/>
                      </a:lnTo>
                      <a:cubicBezTo>
                        <a:pt x="5121" y="4285"/>
                        <a:pt x="5583" y="4265"/>
                        <a:pt x="6083" y="4265"/>
                      </a:cubicBezTo>
                      <a:cubicBezTo>
                        <a:pt x="6581" y="4265"/>
                        <a:pt x="7043" y="4284"/>
                        <a:pt x="7472" y="4316"/>
                      </a:cubicBezTo>
                      <a:cubicBezTo>
                        <a:pt x="9123" y="4410"/>
                        <a:pt x="11084" y="4683"/>
                        <a:pt x="12162" y="5270"/>
                      </a:cubicBezTo>
                      <a:lnTo>
                        <a:pt x="12162" y="2027"/>
                      </a:lnTo>
                      <a:cubicBezTo>
                        <a:pt x="12162" y="635"/>
                        <a:pt x="9011" y="0"/>
                        <a:pt x="6081"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0" name="Google Shape;1414;p49">
                  <a:extLst>
                    <a:ext uri="{FF2B5EF4-FFF2-40B4-BE49-F238E27FC236}">
                      <a16:creationId xmlns:a16="http://schemas.microsoft.com/office/drawing/2014/main" id="{2C5AAB37-98C8-45D1-82F9-7359B2A98786}"/>
                    </a:ext>
                  </a:extLst>
                </p:cNvPr>
                <p:cNvSpPr/>
                <p:nvPr/>
              </p:nvSpPr>
              <p:spPr>
                <a:xfrm>
                  <a:off x="2662534" y="2867546"/>
                  <a:ext cx="240280" cy="40063"/>
                </a:xfrm>
                <a:custGeom>
                  <a:avLst/>
                  <a:gdLst/>
                  <a:ahLst/>
                  <a:cxnLst/>
                  <a:rect l="l" t="t" r="r" b="b"/>
                  <a:pathLst>
                    <a:path w="12163" h="2028" extrusionOk="0">
                      <a:moveTo>
                        <a:pt x="6082" y="0"/>
                      </a:moveTo>
                      <a:cubicBezTo>
                        <a:pt x="4322" y="0"/>
                        <a:pt x="1407" y="233"/>
                        <a:pt x="1" y="997"/>
                      </a:cubicBezTo>
                      <a:lnTo>
                        <a:pt x="1" y="2027"/>
                      </a:lnTo>
                      <a:cubicBezTo>
                        <a:pt x="1" y="1674"/>
                        <a:pt x="2132" y="811"/>
                        <a:pt x="6082" y="811"/>
                      </a:cubicBezTo>
                      <a:cubicBezTo>
                        <a:pt x="10030" y="811"/>
                        <a:pt x="12163" y="1674"/>
                        <a:pt x="12163" y="2027"/>
                      </a:cubicBezTo>
                      <a:lnTo>
                        <a:pt x="12163" y="998"/>
                      </a:lnTo>
                      <a:cubicBezTo>
                        <a:pt x="10755" y="233"/>
                        <a:pt x="7840" y="2"/>
                        <a:pt x="6082" y="2"/>
                      </a:cubicBezTo>
                      <a:lnTo>
                        <a:pt x="6082" y="0"/>
                      </a:ln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1" name="Google Shape;1415;p49">
                  <a:extLst>
                    <a:ext uri="{FF2B5EF4-FFF2-40B4-BE49-F238E27FC236}">
                      <a16:creationId xmlns:a16="http://schemas.microsoft.com/office/drawing/2014/main" id="{FCFE1B18-D3B8-47B8-A6E8-2DF5F00E036F}"/>
                    </a:ext>
                  </a:extLst>
                </p:cNvPr>
                <p:cNvSpPr/>
                <p:nvPr/>
              </p:nvSpPr>
              <p:spPr>
                <a:xfrm>
                  <a:off x="2782605" y="2823196"/>
                  <a:ext cx="120189" cy="104129"/>
                </a:xfrm>
                <a:custGeom>
                  <a:avLst/>
                  <a:gdLst/>
                  <a:ahLst/>
                  <a:cxnLst/>
                  <a:rect l="l" t="t" r="r" b="b"/>
                  <a:pathLst>
                    <a:path w="6084" h="5271" extrusionOk="0">
                      <a:moveTo>
                        <a:pt x="1" y="0"/>
                      </a:moveTo>
                      <a:lnTo>
                        <a:pt x="1" y="4265"/>
                      </a:lnTo>
                      <a:lnTo>
                        <a:pt x="4" y="4265"/>
                      </a:lnTo>
                      <a:cubicBezTo>
                        <a:pt x="503" y="4265"/>
                        <a:pt x="964" y="4284"/>
                        <a:pt x="1393" y="4316"/>
                      </a:cubicBezTo>
                      <a:cubicBezTo>
                        <a:pt x="3044" y="4410"/>
                        <a:pt x="5005" y="4683"/>
                        <a:pt x="6083" y="5270"/>
                      </a:cubicBezTo>
                      <a:lnTo>
                        <a:pt x="6083" y="2027"/>
                      </a:lnTo>
                      <a:cubicBezTo>
                        <a:pt x="6083" y="635"/>
                        <a:pt x="2932" y="0"/>
                        <a:pt x="2"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2" name="Google Shape;1416;p49">
                  <a:extLst>
                    <a:ext uri="{FF2B5EF4-FFF2-40B4-BE49-F238E27FC236}">
                      <a16:creationId xmlns:a16="http://schemas.microsoft.com/office/drawing/2014/main" id="{66D94360-E72C-4749-8D0E-3C2018AF6F53}"/>
                    </a:ext>
                  </a:extLst>
                </p:cNvPr>
                <p:cNvSpPr/>
                <p:nvPr/>
              </p:nvSpPr>
              <p:spPr>
                <a:xfrm>
                  <a:off x="2782585" y="2867566"/>
                  <a:ext cx="120209" cy="40063"/>
                </a:xfrm>
                <a:custGeom>
                  <a:avLst/>
                  <a:gdLst/>
                  <a:ahLst/>
                  <a:cxnLst/>
                  <a:rect l="l" t="t" r="r" b="b"/>
                  <a:pathLst>
                    <a:path w="6085" h="2028" extrusionOk="0">
                      <a:moveTo>
                        <a:pt x="1" y="1"/>
                      </a:moveTo>
                      <a:lnTo>
                        <a:pt x="1" y="812"/>
                      </a:lnTo>
                      <a:lnTo>
                        <a:pt x="3" y="812"/>
                      </a:lnTo>
                      <a:cubicBezTo>
                        <a:pt x="3953" y="812"/>
                        <a:pt x="6084" y="1674"/>
                        <a:pt x="6084" y="2028"/>
                      </a:cubicBezTo>
                      <a:lnTo>
                        <a:pt x="6084" y="997"/>
                      </a:lnTo>
                      <a:cubicBezTo>
                        <a:pt x="4677" y="232"/>
                        <a:pt x="1763" y="1"/>
                        <a:pt x="3" y="1"/>
                      </a:cubicBez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3" name="Google Shape;1417;p49">
                  <a:extLst>
                    <a:ext uri="{FF2B5EF4-FFF2-40B4-BE49-F238E27FC236}">
                      <a16:creationId xmlns:a16="http://schemas.microsoft.com/office/drawing/2014/main" id="{426D4E4F-8768-468F-9CE9-6A0164288203}"/>
                    </a:ext>
                  </a:extLst>
                </p:cNvPr>
                <p:cNvSpPr/>
                <p:nvPr/>
              </p:nvSpPr>
              <p:spPr>
                <a:xfrm>
                  <a:off x="2926737" y="2967348"/>
                  <a:ext cx="32062" cy="56084"/>
                </a:xfrm>
                <a:custGeom>
                  <a:avLst/>
                  <a:gdLst/>
                  <a:ahLst/>
                  <a:cxnLst/>
                  <a:rect l="l" t="t" r="r" b="b"/>
                  <a:pathLst>
                    <a:path w="1623" h="2839" extrusionOk="0">
                      <a:moveTo>
                        <a:pt x="812" y="0"/>
                      </a:moveTo>
                      <a:cubicBezTo>
                        <a:pt x="364" y="0"/>
                        <a:pt x="1" y="364"/>
                        <a:pt x="1" y="811"/>
                      </a:cubicBezTo>
                      <a:lnTo>
                        <a:pt x="1" y="2433"/>
                      </a:lnTo>
                      <a:cubicBezTo>
                        <a:pt x="1" y="2657"/>
                        <a:pt x="182" y="2838"/>
                        <a:pt x="406" y="2838"/>
                      </a:cubicBezTo>
                      <a:lnTo>
                        <a:pt x="1218" y="2838"/>
                      </a:lnTo>
                      <a:cubicBezTo>
                        <a:pt x="1441" y="2838"/>
                        <a:pt x="1622" y="2657"/>
                        <a:pt x="1622" y="2433"/>
                      </a:cubicBezTo>
                      <a:lnTo>
                        <a:pt x="1622" y="811"/>
                      </a:lnTo>
                      <a:cubicBezTo>
                        <a:pt x="1622" y="364"/>
                        <a:pt x="1259" y="0"/>
                        <a:pt x="812" y="0"/>
                      </a:cubicBez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4" name="Google Shape;1418;p49">
                  <a:extLst>
                    <a:ext uri="{FF2B5EF4-FFF2-40B4-BE49-F238E27FC236}">
                      <a16:creationId xmlns:a16="http://schemas.microsoft.com/office/drawing/2014/main" id="{6E6E9688-B981-4088-A142-DD255DB67747}"/>
                    </a:ext>
                  </a:extLst>
                </p:cNvPr>
                <p:cNvSpPr/>
                <p:nvPr/>
              </p:nvSpPr>
              <p:spPr>
                <a:xfrm>
                  <a:off x="2926737" y="2967348"/>
                  <a:ext cx="16041" cy="56084"/>
                </a:xfrm>
                <a:custGeom>
                  <a:avLst/>
                  <a:gdLst/>
                  <a:ahLst/>
                  <a:cxnLst/>
                  <a:rect l="l" t="t" r="r" b="b"/>
                  <a:pathLst>
                    <a:path w="812" h="2839" extrusionOk="0">
                      <a:moveTo>
                        <a:pt x="812" y="0"/>
                      </a:moveTo>
                      <a:cubicBezTo>
                        <a:pt x="364" y="0"/>
                        <a:pt x="1" y="364"/>
                        <a:pt x="1" y="811"/>
                      </a:cubicBezTo>
                      <a:lnTo>
                        <a:pt x="1" y="2433"/>
                      </a:lnTo>
                      <a:cubicBezTo>
                        <a:pt x="1" y="2657"/>
                        <a:pt x="182" y="2838"/>
                        <a:pt x="406" y="2838"/>
                      </a:cubicBezTo>
                      <a:lnTo>
                        <a:pt x="812" y="2838"/>
                      </a:lnTo>
                      <a:lnTo>
                        <a:pt x="812" y="0"/>
                      </a:ln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5" name="Google Shape;1419;p49">
                  <a:extLst>
                    <a:ext uri="{FF2B5EF4-FFF2-40B4-BE49-F238E27FC236}">
                      <a16:creationId xmlns:a16="http://schemas.microsoft.com/office/drawing/2014/main" id="{D070F3CB-BA89-4EC6-AC1B-67981A1D3CD4}"/>
                    </a:ext>
                  </a:extLst>
                </p:cNvPr>
                <p:cNvSpPr/>
                <p:nvPr/>
              </p:nvSpPr>
              <p:spPr>
                <a:xfrm>
                  <a:off x="2542389" y="3145105"/>
                  <a:ext cx="80107" cy="134432"/>
                </a:xfrm>
                <a:custGeom>
                  <a:avLst/>
                  <a:gdLst/>
                  <a:ahLst/>
                  <a:cxnLst/>
                  <a:rect l="l" t="t" r="r" b="b"/>
                  <a:pathLst>
                    <a:path w="4055" h="6805" extrusionOk="0">
                      <a:moveTo>
                        <a:pt x="1304" y="0"/>
                      </a:moveTo>
                      <a:cubicBezTo>
                        <a:pt x="445" y="852"/>
                        <a:pt x="0" y="2047"/>
                        <a:pt x="0" y="3113"/>
                      </a:cubicBezTo>
                      <a:lnTo>
                        <a:pt x="0" y="5335"/>
                      </a:lnTo>
                      <a:cubicBezTo>
                        <a:pt x="0" y="6146"/>
                        <a:pt x="728" y="6805"/>
                        <a:pt x="1622" y="6805"/>
                      </a:cubicBezTo>
                      <a:lnTo>
                        <a:pt x="4054" y="6805"/>
                      </a:lnTo>
                      <a:lnTo>
                        <a:pt x="4054" y="4095"/>
                      </a:lnTo>
                      <a:lnTo>
                        <a:pt x="4054" y="4094"/>
                      </a:lnTo>
                      <a:cubicBezTo>
                        <a:pt x="4054" y="3234"/>
                        <a:pt x="3712" y="2409"/>
                        <a:pt x="3104" y="1801"/>
                      </a:cubicBezTo>
                      <a:lnTo>
                        <a:pt x="1304" y="0"/>
                      </a:ln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6" name="Google Shape;1420;p49">
                  <a:extLst>
                    <a:ext uri="{FF2B5EF4-FFF2-40B4-BE49-F238E27FC236}">
                      <a16:creationId xmlns:a16="http://schemas.microsoft.com/office/drawing/2014/main" id="{AA37CF1F-13D1-46BF-ABD8-09E14691FC53}"/>
                    </a:ext>
                  </a:extLst>
                </p:cNvPr>
                <p:cNvSpPr/>
                <p:nvPr/>
              </p:nvSpPr>
              <p:spPr>
                <a:xfrm>
                  <a:off x="2942818" y="3145183"/>
                  <a:ext cx="80107" cy="134334"/>
                </a:xfrm>
                <a:custGeom>
                  <a:avLst/>
                  <a:gdLst/>
                  <a:ahLst/>
                  <a:cxnLst/>
                  <a:rect l="l" t="t" r="r" b="b"/>
                  <a:pathLst>
                    <a:path w="4055" h="6800" extrusionOk="0">
                      <a:moveTo>
                        <a:pt x="2747" y="0"/>
                      </a:moveTo>
                      <a:lnTo>
                        <a:pt x="951" y="1797"/>
                      </a:lnTo>
                      <a:cubicBezTo>
                        <a:pt x="343" y="2405"/>
                        <a:pt x="0" y="3230"/>
                        <a:pt x="0" y="4090"/>
                      </a:cubicBezTo>
                      <a:lnTo>
                        <a:pt x="0" y="6799"/>
                      </a:lnTo>
                      <a:lnTo>
                        <a:pt x="2433" y="6799"/>
                      </a:lnTo>
                      <a:cubicBezTo>
                        <a:pt x="3327" y="6799"/>
                        <a:pt x="4055" y="6141"/>
                        <a:pt x="4055" y="5330"/>
                      </a:cubicBezTo>
                      <a:lnTo>
                        <a:pt x="4055" y="3109"/>
                      </a:lnTo>
                      <a:cubicBezTo>
                        <a:pt x="4055" y="2046"/>
                        <a:pt x="3611" y="853"/>
                        <a:pt x="2747"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7" name="Google Shape;1421;p49">
                  <a:extLst>
                    <a:ext uri="{FF2B5EF4-FFF2-40B4-BE49-F238E27FC236}">
                      <a16:creationId xmlns:a16="http://schemas.microsoft.com/office/drawing/2014/main" id="{039BAA17-E83F-4A6B-B228-A356A8DE8F81}"/>
                    </a:ext>
                  </a:extLst>
                </p:cNvPr>
                <p:cNvSpPr/>
                <p:nvPr/>
              </p:nvSpPr>
              <p:spPr>
                <a:xfrm>
                  <a:off x="2752617" y="3207450"/>
                  <a:ext cx="68866" cy="72086"/>
                </a:xfrm>
                <a:custGeom>
                  <a:avLst/>
                  <a:gdLst/>
                  <a:ahLst/>
                  <a:cxnLst/>
                  <a:rect l="l" t="t" r="r" b="b"/>
                  <a:pathLst>
                    <a:path w="3486" h="3649" extrusionOk="0">
                      <a:moveTo>
                        <a:pt x="163" y="0"/>
                      </a:moveTo>
                      <a:lnTo>
                        <a:pt x="0" y="984"/>
                      </a:lnTo>
                      <a:lnTo>
                        <a:pt x="2665" y="3649"/>
                      </a:lnTo>
                      <a:lnTo>
                        <a:pt x="3485" y="3649"/>
                      </a:lnTo>
                      <a:lnTo>
                        <a:pt x="3421" y="3258"/>
                      </a:lnTo>
                      <a:lnTo>
                        <a:pt x="163" y="0"/>
                      </a:ln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8" name="Google Shape;1422;p49">
                  <a:extLst>
                    <a:ext uri="{FF2B5EF4-FFF2-40B4-BE49-F238E27FC236}">
                      <a16:creationId xmlns:a16="http://schemas.microsoft.com/office/drawing/2014/main" id="{07C241D0-8ABE-4BC5-A1AF-5656ADE2D4FA}"/>
                    </a:ext>
                  </a:extLst>
                </p:cNvPr>
                <p:cNvSpPr/>
                <p:nvPr/>
              </p:nvSpPr>
              <p:spPr>
                <a:xfrm>
                  <a:off x="2745466" y="3250358"/>
                  <a:ext cx="32418" cy="29158"/>
                </a:xfrm>
                <a:custGeom>
                  <a:avLst/>
                  <a:gdLst/>
                  <a:ahLst/>
                  <a:cxnLst/>
                  <a:rect l="l" t="t" r="r" b="b"/>
                  <a:pathLst>
                    <a:path w="1641" h="1476" extrusionOk="0">
                      <a:moveTo>
                        <a:pt x="164" y="0"/>
                      </a:moveTo>
                      <a:lnTo>
                        <a:pt x="0" y="983"/>
                      </a:lnTo>
                      <a:lnTo>
                        <a:pt x="494" y="1475"/>
                      </a:lnTo>
                      <a:lnTo>
                        <a:pt x="1640" y="1475"/>
                      </a:lnTo>
                      <a:lnTo>
                        <a:pt x="164" y="0"/>
                      </a:ln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pSp>
      </p:grpSp>
      <p:sp>
        <p:nvSpPr>
          <p:cNvPr id="130" name="TextBox 129">
            <a:extLst>
              <a:ext uri="{FF2B5EF4-FFF2-40B4-BE49-F238E27FC236}">
                <a16:creationId xmlns:a16="http://schemas.microsoft.com/office/drawing/2014/main" id="{F2387B12-106D-4D75-9A09-27B8937A58F3}"/>
              </a:ext>
            </a:extLst>
          </p:cNvPr>
          <p:cNvSpPr txBox="1"/>
          <p:nvPr/>
        </p:nvSpPr>
        <p:spPr>
          <a:xfrm>
            <a:off x="37287" y="4169836"/>
            <a:ext cx="1100137" cy="461665"/>
          </a:xfrm>
          <a:prstGeom prst="rect">
            <a:avLst/>
          </a:prstGeom>
          <a:noFill/>
        </p:spPr>
        <p:txBody>
          <a:bodyPr wrap="square" rtlCol="0">
            <a:spAutoFit/>
          </a:bodyPr>
          <a:lstStyle/>
          <a:p>
            <a:pPr algn="ctr"/>
            <a:r>
              <a:rPr lang="en-US" sz="1200" dirty="0">
                <a:solidFill>
                  <a:schemeClr val="bg2">
                    <a:lumMod val="75000"/>
                  </a:schemeClr>
                </a:solidFill>
                <a:latin typeface="Calibri" panose="020F0502020204030204" pitchFamily="34" charset="0"/>
              </a:rPr>
              <a:t>Click to see</a:t>
            </a:r>
            <a:br>
              <a:rPr lang="en-US" sz="1200" dirty="0">
                <a:solidFill>
                  <a:schemeClr val="bg2">
                    <a:lumMod val="75000"/>
                  </a:schemeClr>
                </a:solidFill>
                <a:latin typeface="Calibri" panose="020F0502020204030204" pitchFamily="34" charset="0"/>
              </a:rPr>
            </a:br>
            <a:r>
              <a:rPr lang="en-US" sz="1200" dirty="0">
                <a:solidFill>
                  <a:schemeClr val="bg2">
                    <a:lumMod val="75000"/>
                  </a:schemeClr>
                </a:solidFill>
                <a:latin typeface="Calibri" panose="020F0502020204030204" pitchFamily="34" charset="0"/>
              </a:rPr>
              <a:t>printing sheet</a:t>
            </a:r>
          </a:p>
        </p:txBody>
      </p:sp>
      <p:pic>
        <p:nvPicPr>
          <p:cNvPr id="131" name="Picture 130" descr="A close up of a logo&#10;&#10;Description automatically generated">
            <a:extLst>
              <a:ext uri="{FF2B5EF4-FFF2-40B4-BE49-F238E27FC236}">
                <a16:creationId xmlns:a16="http://schemas.microsoft.com/office/drawing/2014/main" id="{CE26978A-168B-41FA-BA87-94373FE46556}"/>
              </a:ext>
            </a:extLst>
          </p:cNvPr>
          <p:cNvPicPr>
            <a:picLocks noChangeAspect="1"/>
          </p:cNvPicPr>
          <p:nvPr/>
        </p:nvPicPr>
        <p:blipFill>
          <a:blip r:embed="rId3"/>
          <a:stretch>
            <a:fillRect/>
          </a:stretch>
        </p:blipFill>
        <p:spPr>
          <a:xfrm>
            <a:off x="351447" y="3690788"/>
            <a:ext cx="517917" cy="517917"/>
          </a:xfrm>
          <a:prstGeom prst="rect">
            <a:avLst/>
          </a:prstGeom>
        </p:spPr>
      </p:pic>
      <p:pic>
        <p:nvPicPr>
          <p:cNvPr id="4" name="Picture 3">
            <a:extLst>
              <a:ext uri="{FF2B5EF4-FFF2-40B4-BE49-F238E27FC236}">
                <a16:creationId xmlns:a16="http://schemas.microsoft.com/office/drawing/2014/main" id="{9A38DE9D-42F8-4DA0-8434-89045B76C43B}"/>
              </a:ext>
            </a:extLst>
          </p:cNvPr>
          <p:cNvPicPr>
            <a:picLocks noChangeAspect="1"/>
          </p:cNvPicPr>
          <p:nvPr/>
        </p:nvPicPr>
        <p:blipFill>
          <a:blip r:embed="rId4"/>
          <a:stretch>
            <a:fillRect/>
          </a:stretch>
        </p:blipFill>
        <p:spPr>
          <a:xfrm>
            <a:off x="2312475" y="146769"/>
            <a:ext cx="3382191" cy="4836423"/>
          </a:xfrm>
          <a:prstGeom prst="rect">
            <a:avLst/>
          </a:prstGeom>
          <a:ln w="6350">
            <a:solidFill>
              <a:schemeClr val="bg1">
                <a:lumMod val="50000"/>
              </a:schemeClr>
            </a:solidFill>
          </a:ln>
          <a:effectLst>
            <a:outerShdw blurRad="50800" dist="38100" dir="2700000" algn="tl" rotWithShape="0">
              <a:prstClr val="black">
                <a:alpha val="40000"/>
              </a:prstClr>
            </a:outerShdw>
          </a:effectLst>
        </p:spPr>
      </p:pic>
      <p:grpSp>
        <p:nvGrpSpPr>
          <p:cNvPr id="5" name="Group 4">
            <a:extLst>
              <a:ext uri="{FF2B5EF4-FFF2-40B4-BE49-F238E27FC236}">
                <a16:creationId xmlns:a16="http://schemas.microsoft.com/office/drawing/2014/main" id="{E7F336B8-B2AE-B56B-563A-35112FE47E68}"/>
              </a:ext>
            </a:extLst>
          </p:cNvPr>
          <p:cNvGrpSpPr>
            <a:grpSpLocks noGrp="1" noUngrp="1" noRot="1" noMove="1" noResize="1"/>
          </p:cNvGrpSpPr>
          <p:nvPr/>
        </p:nvGrpSpPr>
        <p:grpSpPr>
          <a:xfrm>
            <a:off x="-14628" y="0"/>
            <a:ext cx="9158628" cy="5143500"/>
            <a:chOff x="-14628" y="0"/>
            <a:chExt cx="9158628" cy="5143500"/>
          </a:xfrm>
        </p:grpSpPr>
        <p:cxnSp>
          <p:nvCxnSpPr>
            <p:cNvPr id="6" name="AutoShape 3">
              <a:extLst>
                <a:ext uri="{FF2B5EF4-FFF2-40B4-BE49-F238E27FC236}">
                  <a16:creationId xmlns:a16="http://schemas.microsoft.com/office/drawing/2014/main" id="{BFF15D7E-DAA4-3085-FC67-9FF017E056E1}"/>
                </a:ext>
              </a:extLst>
            </p:cNvPr>
            <p:cNvCxnSpPr>
              <a:cxnSpLocks noGrp="1" noRot="1" noMove="1" noResize="1" noEditPoints="1" noAdjustHandles="1" noChangeArrowheads="1" noChangeShapeType="1"/>
            </p:cNvCxnSpPr>
            <p:nvPr/>
          </p:nvCxnSpPr>
          <p:spPr bwMode="auto">
            <a:xfrm>
              <a:off x="0" y="0"/>
              <a:ext cx="9144000"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cxnSp>
          <p:nvCxnSpPr>
            <p:cNvPr id="7" name="AutoShape 4">
              <a:extLst>
                <a:ext uri="{FF2B5EF4-FFF2-40B4-BE49-F238E27FC236}">
                  <a16:creationId xmlns:a16="http://schemas.microsoft.com/office/drawing/2014/main" id="{7B35CF09-FAEB-6FC4-11D9-28576924FC36}"/>
                </a:ext>
              </a:extLst>
            </p:cNvPr>
            <p:cNvCxnSpPr>
              <a:cxnSpLocks noGrp="1" noRot="1" noMove="1" noResize="1" noEditPoints="1" noAdjustHandles="1" noChangeArrowheads="1" noChangeShapeType="1"/>
            </p:cNvCxnSpPr>
            <p:nvPr/>
          </p:nvCxnSpPr>
          <p:spPr bwMode="auto">
            <a:xfrm flipH="1">
              <a:off x="-14628" y="0"/>
              <a:ext cx="9158628"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grpSp>
          <p:nvGrpSpPr>
            <p:cNvPr id="8" name="Group 7">
              <a:extLst>
                <a:ext uri="{FF2B5EF4-FFF2-40B4-BE49-F238E27FC236}">
                  <a16:creationId xmlns:a16="http://schemas.microsoft.com/office/drawing/2014/main" id="{6AED6EBE-7411-F880-2729-B221851C2F5E}"/>
                </a:ext>
              </a:extLst>
            </p:cNvPr>
            <p:cNvGrpSpPr>
              <a:grpSpLocks noGrp="1" noUngrp="1" noRot="1" noMove="1" noResize="1"/>
            </p:cNvGrpSpPr>
            <p:nvPr/>
          </p:nvGrpSpPr>
          <p:grpSpPr bwMode="auto">
            <a:xfrm>
              <a:off x="3588189" y="2214383"/>
              <a:ext cx="1967622" cy="714734"/>
              <a:chOff x="6549" y="5686"/>
              <a:chExt cx="3510" cy="1275"/>
            </a:xfrm>
          </p:grpSpPr>
          <p:sp>
            <p:nvSpPr>
              <p:cNvPr id="9" name="AutoShape 6">
                <a:extLst>
                  <a:ext uri="{FF2B5EF4-FFF2-40B4-BE49-F238E27FC236}">
                    <a16:creationId xmlns:a16="http://schemas.microsoft.com/office/drawing/2014/main" id="{71DB017C-8B71-A845-17C5-A1B969400BFC}"/>
                  </a:ext>
                </a:extLst>
              </p:cNvPr>
              <p:cNvSpPr>
                <a:spLocks noGrp="1" noRot="1" noMove="1" noResize="1" noEditPoints="1" noAdjustHandles="1" noChangeArrowheads="1" noChangeShapeType="1"/>
              </p:cNvSpPr>
              <p:nvPr/>
            </p:nvSpPr>
            <p:spPr bwMode="auto">
              <a:xfrm>
                <a:off x="6549" y="5686"/>
                <a:ext cx="3510" cy="1275"/>
              </a:xfrm>
              <a:prstGeom prst="roundRect">
                <a:avLst>
                  <a:gd name="adj" fmla="val 16667"/>
                </a:avLst>
              </a:prstGeom>
              <a:solidFill>
                <a:srgbClr val="FFFFFF">
                  <a:alpha val="81000"/>
                </a:srgbClr>
              </a:solidFill>
              <a:ln w="12700">
                <a:solidFill>
                  <a:srgbClr val="A5A5A5"/>
                </a:solidFill>
                <a:round/>
                <a:headEnd/>
                <a:tailEnd/>
              </a:ln>
              <a:effectLst/>
              <a:extLst>
                <a:ext uri="{AF507438-7753-43E0-B8FC-AC1667EBCBE1}">
                  <a14:hiddenEffects xmlns:a14="http://schemas.microsoft.com/office/drawing/2010/main">
                    <a:effectLst>
                      <a:outerShdw dist="107763" dir="2700000" algn="ctr" rotWithShape="0">
                        <a:srgbClr val="BFBFBF">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000000"/>
                  </a:solidFill>
                  <a:effectLst/>
                  <a:uLnTx/>
                  <a:uFillTx/>
                  <a:latin typeface="Arial"/>
                  <a:cs typeface="Arial"/>
                  <a:sym typeface="Arial"/>
                </a:endParaRPr>
              </a:p>
            </p:txBody>
          </p:sp>
          <p:sp>
            <p:nvSpPr>
              <p:cNvPr id="10" name="Text Box 7">
                <a:extLst>
                  <a:ext uri="{FF2B5EF4-FFF2-40B4-BE49-F238E27FC236}">
                    <a16:creationId xmlns:a16="http://schemas.microsoft.com/office/drawing/2014/main" id="{D8A2FDDC-D2F0-943F-C4F6-5E2337DE3DDF}"/>
                  </a:ext>
                </a:extLst>
              </p:cNvPr>
              <p:cNvSpPr txBox="1">
                <a:spLocks noGrp="1" noRot="1" noMove="1" noResize="1" noEditPoints="1" noAdjustHandles="1" noChangeArrowheads="1" noChangeShapeType="1"/>
              </p:cNvSpPr>
              <p:nvPr/>
            </p:nvSpPr>
            <p:spPr bwMode="auto">
              <a:xfrm>
                <a:off x="6640" y="5806"/>
                <a:ext cx="3302" cy="1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1" i="0" u="none" strike="noStrike" kern="0" cap="none" spc="0" normalizeH="0" baseline="0" noProof="0" dirty="0">
                    <a:ln>
                      <a:noFill/>
                    </a:ln>
                    <a:solidFill>
                      <a:srgbClr val="538135"/>
                    </a:solidFill>
                    <a:effectLst/>
                    <a:uLnTx/>
                    <a:uFillTx/>
                    <a:latin typeface="Calibri" panose="020F0502020204030204" pitchFamily="34" charset="0"/>
                    <a:ea typeface="Yu Mincho" panose="02020400000000000000" pitchFamily="18" charset="-128"/>
                    <a:cs typeface="Arial"/>
                    <a:sym typeface="Arial"/>
                  </a:rPr>
                  <a:t>SAMPLE FOR EVALUATION</a:t>
                </a:r>
              </a:p>
              <a:p>
                <a:pPr marL="0" marR="0" lvl="0" indent="0" algn="ctr" defTabSz="914400" rtl="0" eaLnBrk="0" fontAlgn="base" latinLnBrk="0" hangingPunct="0">
                  <a:lnSpc>
                    <a:spcPct val="100000"/>
                  </a:lnSpc>
                  <a:spcBef>
                    <a:spcPts val="20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Join ESL KidStuff</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to view without watermark</a:t>
                </a:r>
                <a:r>
                  <a:rPr kumimoji="0" lang="en-US" altLang="ja-JP" sz="12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a:t>
                </a: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cs typeface="Arial"/>
                  <a:sym typeface="Arial"/>
                </a:endParaRPr>
              </a:p>
            </p:txBody>
          </p:sp>
        </p:grpSp>
      </p:grpSp>
    </p:spTree>
    <p:extLst>
      <p:ext uri="{BB962C8B-B14F-4D97-AF65-F5344CB8AC3E}">
        <p14:creationId xmlns:p14="http://schemas.microsoft.com/office/powerpoint/2010/main" val="87174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childTnLst>
                                </p:cTn>
                              </p:par>
                            </p:childTnLst>
                          </p:cTn>
                        </p:par>
                        <p:par>
                          <p:cTn id="7" fill="hold">
                            <p:stCondLst>
                              <p:cond delay="0"/>
                            </p:stCondLst>
                            <p:childTnLst>
                              <p:par>
                                <p:cTn id="8" presetID="10" presetClass="entr" presetSubtype="0" fill="hold" nodeType="after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50"/>
                                        </p:tgtEl>
                                        <p:attrNameLst>
                                          <p:attrName>style.visibility</p:attrName>
                                        </p:attrNameLst>
                                      </p:cBhvr>
                                      <p:to>
                                        <p:strVal val="visible"/>
                                      </p:to>
                                    </p:set>
                                    <p:animEffect transition="in" filter="fade">
                                      <p:cBhvr>
                                        <p:cTn id="14" dur="1000"/>
                                        <p:tgtEl>
                                          <p:spTgt spid="50"/>
                                        </p:tgtEl>
                                      </p:cBhvr>
                                    </p:animEffect>
                                  </p:childTnLst>
                                </p:cTn>
                              </p:par>
                            </p:childTnLst>
                          </p:cTn>
                        </p:par>
                        <p:par>
                          <p:cTn id="15" fill="hold">
                            <p:stCondLst>
                              <p:cond delay="1500"/>
                            </p:stCondLst>
                            <p:childTnLst>
                              <p:par>
                                <p:cTn id="16" presetID="10" presetClass="entr" presetSubtype="0" fill="hold" nodeType="afterEffect">
                                  <p:stCondLst>
                                    <p:cond delay="0"/>
                                  </p:stCondLst>
                                  <p:childTnLst>
                                    <p:set>
                                      <p:cBhvr>
                                        <p:cTn id="17" dur="1" fill="hold">
                                          <p:stCondLst>
                                            <p:cond delay="0"/>
                                          </p:stCondLst>
                                        </p:cTn>
                                        <p:tgtEl>
                                          <p:spTgt spid="131"/>
                                        </p:tgtEl>
                                        <p:attrNameLst>
                                          <p:attrName>style.visibility</p:attrName>
                                        </p:attrNameLst>
                                      </p:cBhvr>
                                      <p:to>
                                        <p:strVal val="visible"/>
                                      </p:to>
                                    </p:set>
                                    <p:animEffect transition="in" filter="fade">
                                      <p:cBhvr>
                                        <p:cTn id="18" dur="500"/>
                                        <p:tgtEl>
                                          <p:spTgt spid="131"/>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30"/>
                                        </p:tgtEl>
                                        <p:attrNameLst>
                                          <p:attrName>style.visibility</p:attrName>
                                        </p:attrNameLst>
                                      </p:cBhvr>
                                      <p:to>
                                        <p:strVal val="visible"/>
                                      </p:to>
                                    </p:set>
                                    <p:animEffect transition="in" filter="fade">
                                      <p:cBhvr>
                                        <p:cTn id="21" dur="500"/>
                                        <p:tgtEl>
                                          <p:spTgt spid="130"/>
                                        </p:tgtEl>
                                      </p:cBhvr>
                                    </p:animEffect>
                                  </p:childTnLst>
                                </p:cTn>
                              </p:par>
                            </p:childTnLst>
                          </p:cTn>
                        </p:par>
                        <p:par>
                          <p:cTn id="22" fill="hold">
                            <p:stCondLst>
                              <p:cond delay="2000"/>
                            </p:stCondLst>
                            <p:childTnLst>
                              <p:par>
                                <p:cTn id="23" presetID="10" presetClass="entr" presetSubtype="0" fill="hold" grpId="0" nodeType="afterEffect">
                                  <p:stCondLst>
                                    <p:cond delay="0"/>
                                  </p:stCondLst>
                                  <p:childTnLst>
                                    <p:set>
                                      <p:cBhvr>
                                        <p:cTn id="24" dur="1" fill="hold">
                                          <p:stCondLst>
                                            <p:cond delay="0"/>
                                          </p:stCondLst>
                                        </p:cTn>
                                        <p:tgtEl>
                                          <p:spTgt spid="73"/>
                                        </p:tgtEl>
                                        <p:attrNameLst>
                                          <p:attrName>style.visibility</p:attrName>
                                        </p:attrNameLst>
                                      </p:cBhvr>
                                      <p:to>
                                        <p:strVal val="visible"/>
                                      </p:to>
                                    </p:set>
                                    <p:animEffect transition="in" filter="fade">
                                      <p:cBhvr>
                                        <p:cTn id="25"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6" restart="whenNotActive" fill="hold" evtFilter="cancelBubble" nodeType="interactiveSeq">
                <p:stCondLst>
                  <p:cond evt="onClick" delay="0">
                    <p:tgtEl>
                      <p:spTgt spid="131"/>
                    </p:tgtEl>
                  </p:cond>
                </p:stCondLst>
                <p:endSync evt="end" delay="0">
                  <p:rtn val="all"/>
                </p:endSync>
                <p:childTnLst>
                  <p:par>
                    <p:cTn id="27" fill="hold">
                      <p:stCondLst>
                        <p:cond delay="0"/>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500"/>
                                        <p:tgtEl>
                                          <p:spTgt spid="4"/>
                                        </p:tgtEl>
                                      </p:cBhvr>
                                    </p:animEffect>
                                  </p:childTnLst>
                                </p:cTn>
                              </p:par>
                            </p:childTnLst>
                          </p:cTn>
                        </p:par>
                      </p:childTnLst>
                    </p:cTn>
                  </p:par>
                </p:childTnLst>
              </p:cTn>
              <p:nextCondLst>
                <p:cond evt="onClick" delay="0">
                  <p:tgtEl>
                    <p:spTgt spid="131"/>
                  </p:tgtEl>
                </p:cond>
              </p:nextCondLst>
            </p:seq>
            <p:seq concurrent="1" nextAc="seek">
              <p:cTn id="32" restart="whenNotActive" fill="hold" evtFilter="cancelBubble" nodeType="interactiveSeq">
                <p:stCondLst>
                  <p:cond evt="onClick" delay="0">
                    <p:tgtEl>
                      <p:spTgt spid="4"/>
                    </p:tgtEl>
                  </p:cond>
                </p:stCondLst>
                <p:endSync evt="end" delay="0">
                  <p:rtn val="all"/>
                </p:endSync>
                <p:childTnLst>
                  <p:par>
                    <p:cTn id="33" fill="hold">
                      <p:stCondLst>
                        <p:cond delay="0"/>
                      </p:stCondLst>
                      <p:childTnLst>
                        <p:par>
                          <p:cTn id="34" fill="hold">
                            <p:stCondLst>
                              <p:cond delay="0"/>
                            </p:stCondLst>
                            <p:childTnLst>
                              <p:par>
                                <p:cTn id="35" presetID="1" presetClass="exit" presetSubtype="0" fill="hold" nodeType="clickEffect">
                                  <p:stCondLst>
                                    <p:cond delay="0"/>
                                  </p:stCondLst>
                                  <p:childTnLst>
                                    <p:set>
                                      <p:cBhvr>
                                        <p:cTn id="36" dur="1" fill="hold">
                                          <p:stCondLst>
                                            <p:cond delay="0"/>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4"/>
                  </p:tgtEl>
                </p:cond>
              </p:nextCondLst>
            </p:seq>
          </p:childTnLst>
        </p:cTn>
      </p:par>
    </p:tnLst>
    <p:bldLst>
      <p:bldP spid="73" grpId="0"/>
      <p:bldP spid="13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E7F4F5"/>
        </a:solidFill>
        <a:effectLst/>
      </p:bgPr>
    </p:bg>
    <p:spTree>
      <p:nvGrpSpPr>
        <p:cNvPr id="1" name="Shape 439"/>
        <p:cNvGrpSpPr/>
        <p:nvPr/>
      </p:nvGrpSpPr>
      <p:grpSpPr>
        <a:xfrm>
          <a:off x="0" y="0"/>
          <a:ext cx="0" cy="0"/>
          <a:chOff x="0" y="0"/>
          <a:chExt cx="0" cy="0"/>
        </a:xfrm>
      </p:grpSpPr>
      <p:grpSp>
        <p:nvGrpSpPr>
          <p:cNvPr id="2" name="Group 1">
            <a:extLst>
              <a:ext uri="{FF2B5EF4-FFF2-40B4-BE49-F238E27FC236}">
                <a16:creationId xmlns:a16="http://schemas.microsoft.com/office/drawing/2014/main" id="{F95767EE-8B35-C5A6-8ACB-7EDAE76D92F1}"/>
              </a:ext>
            </a:extLst>
          </p:cNvPr>
          <p:cNvGrpSpPr>
            <a:grpSpLocks noGrp="1" noUngrp="1" noRot="1" noMove="1" noResize="1"/>
          </p:cNvGrpSpPr>
          <p:nvPr/>
        </p:nvGrpSpPr>
        <p:grpSpPr>
          <a:xfrm>
            <a:off x="-14628" y="0"/>
            <a:ext cx="9158628" cy="5143500"/>
            <a:chOff x="-14628" y="0"/>
            <a:chExt cx="9158628" cy="5143500"/>
          </a:xfrm>
        </p:grpSpPr>
        <p:cxnSp>
          <p:nvCxnSpPr>
            <p:cNvPr id="3" name="AutoShape 3">
              <a:extLst>
                <a:ext uri="{FF2B5EF4-FFF2-40B4-BE49-F238E27FC236}">
                  <a16:creationId xmlns:a16="http://schemas.microsoft.com/office/drawing/2014/main" id="{7E7F4FDB-AC28-5FE3-87FB-4B12AECA3288}"/>
                </a:ext>
              </a:extLst>
            </p:cNvPr>
            <p:cNvCxnSpPr>
              <a:cxnSpLocks noGrp="1" noRot="1" noMove="1" noResize="1" noEditPoints="1" noAdjustHandles="1" noChangeArrowheads="1" noChangeShapeType="1"/>
            </p:cNvCxnSpPr>
            <p:nvPr/>
          </p:nvCxnSpPr>
          <p:spPr bwMode="auto">
            <a:xfrm>
              <a:off x="0" y="0"/>
              <a:ext cx="9144000"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cxnSp>
          <p:nvCxnSpPr>
            <p:cNvPr id="4" name="AutoShape 4">
              <a:extLst>
                <a:ext uri="{FF2B5EF4-FFF2-40B4-BE49-F238E27FC236}">
                  <a16:creationId xmlns:a16="http://schemas.microsoft.com/office/drawing/2014/main" id="{08340D4D-D5EB-DA08-D23A-D8036016D268}"/>
                </a:ext>
              </a:extLst>
            </p:cNvPr>
            <p:cNvCxnSpPr>
              <a:cxnSpLocks noGrp="1" noRot="1" noMove="1" noResize="1" noEditPoints="1" noAdjustHandles="1" noChangeArrowheads="1" noChangeShapeType="1"/>
            </p:cNvCxnSpPr>
            <p:nvPr/>
          </p:nvCxnSpPr>
          <p:spPr bwMode="auto">
            <a:xfrm flipH="1">
              <a:off x="-14628" y="0"/>
              <a:ext cx="9158628"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grpSp>
          <p:nvGrpSpPr>
            <p:cNvPr id="5" name="Group 4">
              <a:extLst>
                <a:ext uri="{FF2B5EF4-FFF2-40B4-BE49-F238E27FC236}">
                  <a16:creationId xmlns:a16="http://schemas.microsoft.com/office/drawing/2014/main" id="{0A53FC64-1BBD-9A5B-08FD-211183E61AD9}"/>
                </a:ext>
              </a:extLst>
            </p:cNvPr>
            <p:cNvGrpSpPr>
              <a:grpSpLocks noGrp="1" noUngrp="1" noRot="1" noMove="1" noResize="1"/>
            </p:cNvGrpSpPr>
            <p:nvPr/>
          </p:nvGrpSpPr>
          <p:grpSpPr bwMode="auto">
            <a:xfrm>
              <a:off x="3588189" y="2214383"/>
              <a:ext cx="1967622" cy="714734"/>
              <a:chOff x="6549" y="5686"/>
              <a:chExt cx="3510" cy="1275"/>
            </a:xfrm>
          </p:grpSpPr>
          <p:sp>
            <p:nvSpPr>
              <p:cNvPr id="6" name="AutoShape 6">
                <a:extLst>
                  <a:ext uri="{FF2B5EF4-FFF2-40B4-BE49-F238E27FC236}">
                    <a16:creationId xmlns:a16="http://schemas.microsoft.com/office/drawing/2014/main" id="{704D7DA8-E5F3-110B-1D02-79F84976E4D8}"/>
                  </a:ext>
                </a:extLst>
              </p:cNvPr>
              <p:cNvSpPr>
                <a:spLocks noGrp="1" noRot="1" noMove="1" noResize="1" noEditPoints="1" noAdjustHandles="1" noChangeArrowheads="1" noChangeShapeType="1"/>
              </p:cNvSpPr>
              <p:nvPr/>
            </p:nvSpPr>
            <p:spPr bwMode="auto">
              <a:xfrm>
                <a:off x="6549" y="5686"/>
                <a:ext cx="3510" cy="1275"/>
              </a:xfrm>
              <a:prstGeom prst="roundRect">
                <a:avLst>
                  <a:gd name="adj" fmla="val 16667"/>
                </a:avLst>
              </a:prstGeom>
              <a:solidFill>
                <a:srgbClr val="FFFFFF">
                  <a:alpha val="81000"/>
                </a:srgbClr>
              </a:solidFill>
              <a:ln w="12700">
                <a:solidFill>
                  <a:srgbClr val="A5A5A5"/>
                </a:solidFill>
                <a:round/>
                <a:headEnd/>
                <a:tailEnd/>
              </a:ln>
              <a:effectLst/>
              <a:extLst>
                <a:ext uri="{AF507438-7753-43E0-B8FC-AC1667EBCBE1}">
                  <a14:hiddenEffects xmlns:a14="http://schemas.microsoft.com/office/drawing/2010/main">
                    <a:effectLst>
                      <a:outerShdw dist="107763" dir="2700000" algn="ctr" rotWithShape="0">
                        <a:srgbClr val="BFBFBF">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000000"/>
                  </a:solidFill>
                  <a:effectLst/>
                  <a:uLnTx/>
                  <a:uFillTx/>
                  <a:latin typeface="Arial"/>
                  <a:cs typeface="Arial"/>
                  <a:sym typeface="Arial"/>
                </a:endParaRPr>
              </a:p>
            </p:txBody>
          </p:sp>
          <p:sp>
            <p:nvSpPr>
              <p:cNvPr id="7" name="Text Box 7">
                <a:extLst>
                  <a:ext uri="{FF2B5EF4-FFF2-40B4-BE49-F238E27FC236}">
                    <a16:creationId xmlns:a16="http://schemas.microsoft.com/office/drawing/2014/main" id="{FFA2F151-0680-7A95-BB80-771C8D70AEC7}"/>
                  </a:ext>
                </a:extLst>
              </p:cNvPr>
              <p:cNvSpPr txBox="1">
                <a:spLocks noGrp="1" noRot="1" noMove="1" noResize="1" noEditPoints="1" noAdjustHandles="1" noChangeArrowheads="1" noChangeShapeType="1"/>
              </p:cNvSpPr>
              <p:nvPr/>
            </p:nvSpPr>
            <p:spPr bwMode="auto">
              <a:xfrm>
                <a:off x="6640" y="5806"/>
                <a:ext cx="3302" cy="1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1" i="0" u="none" strike="noStrike" kern="0" cap="none" spc="0" normalizeH="0" baseline="0" noProof="0" dirty="0">
                    <a:ln>
                      <a:noFill/>
                    </a:ln>
                    <a:solidFill>
                      <a:srgbClr val="538135"/>
                    </a:solidFill>
                    <a:effectLst/>
                    <a:uLnTx/>
                    <a:uFillTx/>
                    <a:latin typeface="Calibri" panose="020F0502020204030204" pitchFamily="34" charset="0"/>
                    <a:ea typeface="Yu Mincho" panose="02020400000000000000" pitchFamily="18" charset="-128"/>
                    <a:cs typeface="Arial"/>
                    <a:sym typeface="Arial"/>
                  </a:rPr>
                  <a:t>SAMPLE FOR EVALUATION</a:t>
                </a:r>
              </a:p>
              <a:p>
                <a:pPr marL="0" marR="0" lvl="0" indent="0" algn="ctr" defTabSz="914400" rtl="0" eaLnBrk="0" fontAlgn="base" latinLnBrk="0" hangingPunct="0">
                  <a:lnSpc>
                    <a:spcPct val="100000"/>
                  </a:lnSpc>
                  <a:spcBef>
                    <a:spcPts val="20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Join ESL KidStuff</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to view without watermark</a:t>
                </a:r>
                <a:r>
                  <a:rPr kumimoji="0" lang="en-US" altLang="ja-JP" sz="12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a:t>
                </a: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cs typeface="Arial"/>
                  <a:sym typeface="Arial"/>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Pedagogical Education by Slidesgo">
  <a:themeElements>
    <a:clrScheme name="Simple Light">
      <a:dk1>
        <a:srgbClr val="41294A"/>
      </a:dk1>
      <a:lt1>
        <a:srgbClr val="F46060"/>
      </a:lt1>
      <a:dk2>
        <a:srgbClr val="FB9258"/>
      </a:dk2>
      <a:lt2>
        <a:srgbClr val="FFE084"/>
      </a:lt2>
      <a:accent1>
        <a:srgbClr val="2FE4B8"/>
      </a:accent1>
      <a:accent2>
        <a:srgbClr val="799CF2"/>
      </a:accent2>
      <a:accent3>
        <a:srgbClr val="C6EAEB"/>
      </a:accent3>
      <a:accent4>
        <a:srgbClr val="DBF0F1"/>
      </a:accent4>
      <a:accent5>
        <a:srgbClr val="E7F4F5"/>
      </a:accent5>
      <a:accent6>
        <a:srgbClr val="F1FCFC"/>
      </a:accent6>
      <a:hlink>
        <a:srgbClr val="41294A"/>
      </a:hlink>
      <a:folHlink>
        <a:srgbClr val="0097A7"/>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Elementary School Newsletter">
  <a:themeElements>
    <a:clrScheme name="Simple Light">
      <a:dk1>
        <a:srgbClr val="000000"/>
      </a:dk1>
      <a:lt1>
        <a:srgbClr val="FFFFFF"/>
      </a:lt1>
      <a:dk2>
        <a:srgbClr val="434343"/>
      </a:dk2>
      <a:lt2>
        <a:srgbClr val="EEEEEE"/>
      </a:lt2>
      <a:accent1>
        <a:srgbClr val="F7F7F7"/>
      </a:accent1>
      <a:accent2>
        <a:srgbClr val="3F3F3F"/>
      </a:accent2>
      <a:accent3>
        <a:srgbClr val="FCAED3"/>
      </a:accent3>
      <a:accent4>
        <a:srgbClr val="FC70A2"/>
      </a:accent4>
      <a:accent5>
        <a:srgbClr val="F06952"/>
      </a:accent5>
      <a:accent6>
        <a:srgbClr val="FFAC5A"/>
      </a:accent6>
      <a:hlink>
        <a:srgbClr val="434343"/>
      </a:hlink>
      <a:folHlink>
        <a:srgbClr val="0097A7"/>
      </a:folHlink>
    </a:clrScheme>
    <a:fontScheme name="Custom Level 1">
      <a:majorFont>
        <a:latin typeface="Barrio"/>
        <a:ea typeface=""/>
        <a:cs typeface=""/>
      </a:majorFont>
      <a:minorFont>
        <a:latin typeface="Didact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1880</TotalTime>
  <Words>1209</Words>
  <Application>Microsoft Office PowerPoint</Application>
  <PresentationFormat>On-screen Show (16:9)</PresentationFormat>
  <Paragraphs>194</Paragraphs>
  <Slides>8</Slides>
  <Notes>4</Notes>
  <HiddenSlides>0</HiddenSlides>
  <MMClips>25</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8</vt:i4>
      </vt:variant>
    </vt:vector>
  </HeadingPairs>
  <TitlesOfParts>
    <vt:vector size="18" baseType="lpstr">
      <vt:lpstr>Catamaran</vt:lpstr>
      <vt:lpstr>Didact Gothic</vt:lpstr>
      <vt:lpstr>Barrio</vt:lpstr>
      <vt:lpstr>Comic Sans MS</vt:lpstr>
      <vt:lpstr>Arial</vt:lpstr>
      <vt:lpstr>Titan One</vt:lpstr>
      <vt:lpstr>Calibri</vt:lpstr>
      <vt:lpstr>Wingdings</vt:lpstr>
      <vt:lpstr>Pedagogical Education by Slidesgo</vt:lpstr>
      <vt:lpstr>Elementary School Newsletter</vt:lpstr>
      <vt:lpstr>Alphabet – A B C D E</vt:lpstr>
      <vt:lpstr>A B C D E</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PEDAGOGICAL EDUCATION</dc:title>
  <cp:lastModifiedBy>Jeremy Cowling</cp:lastModifiedBy>
  <cp:revision>320</cp:revision>
  <dcterms:modified xsi:type="dcterms:W3CDTF">2023-06-08T19:13:00Z</dcterms:modified>
</cp:coreProperties>
</file>