
<file path=[Content_Types].xml><?xml version="1.0" encoding="utf-8"?>
<Types xmlns="http://schemas.openxmlformats.org/package/2006/content-types">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9" r:id="rId1"/>
    <p:sldMasterId id="2147483674" r:id="rId2"/>
  </p:sldMasterIdLst>
  <p:notesMasterIdLst>
    <p:notesMasterId r:id="rId21"/>
  </p:notesMasterIdLst>
  <p:sldIdLst>
    <p:sldId id="356" r:id="rId3"/>
    <p:sldId id="347" r:id="rId4"/>
    <p:sldId id="359" r:id="rId5"/>
    <p:sldId id="365" r:id="rId6"/>
    <p:sldId id="350" r:id="rId7"/>
    <p:sldId id="366" r:id="rId8"/>
    <p:sldId id="353" r:id="rId9"/>
    <p:sldId id="367" r:id="rId10"/>
    <p:sldId id="354" r:id="rId11"/>
    <p:sldId id="368" r:id="rId12"/>
    <p:sldId id="360" r:id="rId13"/>
    <p:sldId id="348" r:id="rId14"/>
    <p:sldId id="362" r:id="rId15"/>
    <p:sldId id="369" r:id="rId16"/>
    <p:sldId id="370" r:id="rId17"/>
    <p:sldId id="358" r:id="rId18"/>
    <p:sldId id="345" r:id="rId19"/>
    <p:sldId id="258" r:id="rId20"/>
  </p:sldIdLst>
  <p:sldSz cx="9144000" cy="5143500" type="screen16x9"/>
  <p:notesSz cx="6858000" cy="9144000"/>
  <p:embeddedFontLst>
    <p:embeddedFont>
      <p:font typeface="Barrio" panose="020B0604020202020204" charset="0"/>
      <p:regular r:id="rId22"/>
    </p:embeddedFont>
    <p:embeddedFont>
      <p:font typeface="Calibri" panose="020F0502020204030204" pitchFamily="34" charset="0"/>
      <p:regular r:id="rId23"/>
      <p:bold r:id="rId24"/>
      <p:italic r:id="rId25"/>
      <p:boldItalic r:id="rId26"/>
    </p:embeddedFont>
    <p:embeddedFont>
      <p:font typeface="Catamaran" panose="00000500000000000000" pitchFamily="2" charset="0"/>
      <p:regular r:id="rId27"/>
      <p:bold r:id="rId28"/>
    </p:embeddedFont>
    <p:embeddedFont>
      <p:font typeface="Comic Sans MS" panose="030F0702030302020204" pitchFamily="66" charset="0"/>
      <p:regular r:id="rId29"/>
      <p:bold r:id="rId30"/>
      <p:italic r:id="rId31"/>
      <p:boldItalic r:id="rId32"/>
    </p:embeddedFont>
    <p:embeddedFont>
      <p:font typeface="Didact Gothic" panose="00000500000000000000" pitchFamily="2" charset="0"/>
      <p:regular r:id="rId33"/>
    </p:embeddedFont>
    <p:embeddedFont>
      <p:font typeface="Titan One" panose="02000000000000000000" pitchFamily="2"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00"/>
    <a:srgbClr val="FFF3CE"/>
    <a:srgbClr val="9E7800"/>
    <a:srgbClr val="C09200"/>
    <a:srgbClr val="B2B2B2"/>
    <a:srgbClr val="FFFFFF"/>
    <a:srgbClr val="808080"/>
    <a:srgbClr val="FFCF37"/>
    <a:srgbClr val="FF6D6D"/>
    <a:srgbClr val="4F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1AB5F457-D5FE-4E43-A43D-1DBDF822F00F}">
  <a:tblStyle styleId="{1AB5F457-D5FE-4E43-A43D-1DBDF822F0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27" autoAdjust="0"/>
  </p:normalViewPr>
  <p:slideViewPr>
    <p:cSldViewPr snapToGrid="0">
      <p:cViewPr varScale="1">
        <p:scale>
          <a:sx n="128" d="100"/>
          <a:sy n="128" d="100"/>
        </p:scale>
        <p:origin x="858"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7455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87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3511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2495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6495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948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943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87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570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472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8003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948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9435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dirty="0">
                <a:solidFill>
                  <a:schemeClr val="bg1">
                    <a:lumMod val="75000"/>
                  </a:schemeClr>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938053"/>
            <a:ext cx="2392167" cy="3464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Time: </a:t>
            </a:r>
            <a:r>
              <a:rPr lang="en-US" sz="1200" dirty="0">
                <a:solidFill>
                  <a:schemeClr val="tx1"/>
                </a:solidFill>
                <a:latin typeface="Calibri" panose="020F0502020204030204" pitchFamily="34" charset="0"/>
              </a:rPr>
              <a:t>10 - 15 mins</a:t>
            </a: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73726"/>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9E780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64309"/>
            <a:ext cx="7516466" cy="195141"/>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25266"/>
            <a:ext cx="2705870" cy="836146"/>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25266"/>
            <a:ext cx="2705870" cy="828572"/>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24590"/>
            <a:ext cx="2705870" cy="1698723"/>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 Press space bar or left-mouse</a:t>
            </a:r>
            <a:r>
              <a:rPr lang="en-US" sz="1400" baseline="0" dirty="0">
                <a:solidFill>
                  <a:schemeClr val="tx1"/>
                </a:solidFill>
                <a:latin typeface="+mn-lt"/>
              </a:rPr>
              <a:t> click to start slide show ]</a:t>
            </a:r>
            <a:endParaRPr lang="en-US" sz="1400" dirty="0">
              <a:solidFill>
                <a:schemeClr val="tx1"/>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74961"/>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71665"/>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70994"/>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612450"/>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tx2">
                    <a:lumMod val="50000"/>
                  </a:schemeClr>
                </a:solidFill>
                <a:latin typeface="Calibri" panose="020F0502020204030204" pitchFamily="34" charset="0"/>
              </a:rPr>
              <a:t>New letters:</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685171"/>
            <a:ext cx="7519233" cy="200054"/>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new letters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471304"/>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677525"/>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mn-lt"/>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3977348"/>
            <a:ext cx="5580511" cy="791974"/>
          </a:xfrm>
        </p:spPr>
        <p:txBody>
          <a:bodyPr lIns="90000" tIns="0" rIns="0" bIns="0"/>
          <a:lstStyle>
            <a:lvl1pPr marL="0" indent="0">
              <a:buFontTx/>
              <a:buNone/>
              <a:defRPr sz="1050">
                <a:solidFill>
                  <a:schemeClr val="tx1"/>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1484726"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solidFill>
                <a:latin typeface="Calibri" panose="020F0502020204030204" pitchFamily="34" charset="0"/>
              </a:rPr>
              <a:t>Alphabet mini-lesson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1802027" y="88795"/>
            <a:ext cx="1336754" cy="195141"/>
          </a:xfrm>
        </p:spPr>
        <p:txBody>
          <a:bodyPr lIns="0" tIns="0" rIns="0" bIns="0"/>
          <a:lstStyle>
            <a:lvl1pPr marL="0" indent="0">
              <a:buFontTx/>
              <a:buNone/>
              <a:defRPr sz="1200">
                <a:solidFill>
                  <a:schemeClr val="tx1"/>
                </a:solidFill>
                <a:latin typeface="Calibri" panose="020F0502020204030204" pitchFamily="34" charset="0"/>
                <a:cs typeface="Calibri" panose="020F0502020204030204" pitchFamily="34" charset="0"/>
              </a:defRPr>
            </a:lvl1pPr>
          </a:lstStyle>
          <a:p>
            <a:pPr lvl="0"/>
            <a:r>
              <a:rPr lang="en-US"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pic>
        <p:nvPicPr>
          <p:cNvPr id="31" name="Picture 30" descr="A close up of a sign&#10;&#10;Description automatically generated">
            <a:extLst>
              <a:ext uri="{FF2B5EF4-FFF2-40B4-BE49-F238E27FC236}">
                <a16:creationId xmlns:a16="http://schemas.microsoft.com/office/drawing/2014/main" id="{0C2E206B-E0E6-4B35-AB78-4A78F1E8D110}"/>
              </a:ext>
            </a:extLst>
          </p:cNvPr>
          <p:cNvPicPr>
            <a:picLocks noChangeAspect="1"/>
          </p:cNvPicPr>
          <p:nvPr userDrawn="1"/>
        </p:nvPicPr>
        <p:blipFill>
          <a:blip r:embed="rId4"/>
          <a:stretch>
            <a:fillRect/>
          </a:stretch>
        </p:blipFill>
        <p:spPr>
          <a:xfrm>
            <a:off x="7447224" y="3866877"/>
            <a:ext cx="1696776" cy="1272581"/>
          </a:xfrm>
          <a:prstGeom prst="rect">
            <a:avLst/>
          </a:prstGeom>
        </p:spPr>
      </p:pic>
    </p:spTree>
    <p:extLst>
      <p:ext uri="{BB962C8B-B14F-4D97-AF65-F5344CB8AC3E}">
        <p14:creationId xmlns:p14="http://schemas.microsoft.com/office/powerpoint/2010/main" val="25772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rgbClr val="FFF8E5"/>
        </a:solidFill>
        <a:effectLst/>
      </p:bgPr>
    </p:bg>
    <p:spTree>
      <p:nvGrpSpPr>
        <p:cNvPr id="1" name="Shape 8"/>
        <p:cNvGrpSpPr/>
        <p:nvPr/>
      </p:nvGrpSpPr>
      <p:grpSpPr>
        <a:xfrm>
          <a:off x="0" y="0"/>
          <a:ext cx="0" cy="0"/>
          <a:chOff x="0" y="0"/>
          <a:chExt cx="0" cy="0"/>
        </a:xfrm>
      </p:grpSpPr>
      <p:sp>
        <p:nvSpPr>
          <p:cNvPr id="174" name="Google Shape;166;p14">
            <a:extLst>
              <a:ext uri="{FF2B5EF4-FFF2-40B4-BE49-F238E27FC236}">
                <a16:creationId xmlns:a16="http://schemas.microsoft.com/office/drawing/2014/main" id="{99D0D737-E2D9-47A5-A81B-59557A7B7354}"/>
              </a:ext>
            </a:extLst>
          </p:cNvPr>
          <p:cNvSpPr/>
          <p:nvPr userDrawn="1"/>
        </p:nvSpPr>
        <p:spPr>
          <a:xfrm rot="2046432">
            <a:off x="4571109" y="4365608"/>
            <a:ext cx="2585876" cy="2585876"/>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66;p14">
            <a:extLst>
              <a:ext uri="{FF2B5EF4-FFF2-40B4-BE49-F238E27FC236}">
                <a16:creationId xmlns:a16="http://schemas.microsoft.com/office/drawing/2014/main" id="{ACD0F1E8-43F3-4557-B643-00A89CCF6438}"/>
              </a:ext>
            </a:extLst>
          </p:cNvPr>
          <p:cNvSpPr/>
          <p:nvPr userDrawn="1"/>
        </p:nvSpPr>
        <p:spPr>
          <a:xfrm rot="2046432">
            <a:off x="-1568548" y="-961698"/>
            <a:ext cx="3239224" cy="3239224"/>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txBox="1">
            <a:spLocks noGrp="1"/>
          </p:cNvSpPr>
          <p:nvPr>
            <p:ph type="ctrTitle" hasCustomPrompt="1"/>
          </p:nvPr>
        </p:nvSpPr>
        <p:spPr>
          <a:xfrm>
            <a:off x="589723" y="2785205"/>
            <a:ext cx="7964555" cy="915985"/>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6000" b="1">
                <a:solidFill>
                  <a:srgbClr val="41294A"/>
                </a:solidFill>
                <a:latin typeface="Comic Sans MS" panose="030F0702030302020204" pitchFamily="66" charset="0"/>
                <a:ea typeface="Comic Sans MS" panose="030F0702030302020204" pitchFamily="66" charset="0"/>
                <a:cs typeface="Comic Sans MS" panose="030F0702030302020204" pitchFamily="66" charset="0"/>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pic>
        <p:nvPicPr>
          <p:cNvPr id="33" name="Picture 32" descr="A picture containing drawing&#10;&#10;Description automatically generated">
            <a:extLst>
              <a:ext uri="{FF2B5EF4-FFF2-40B4-BE49-F238E27FC236}">
                <a16:creationId xmlns:a16="http://schemas.microsoft.com/office/drawing/2014/main" id="{55865403-A66E-4120-A670-F432C3CD96B6}"/>
              </a:ext>
            </a:extLst>
          </p:cNvPr>
          <p:cNvPicPr>
            <a:picLocks noChangeAspect="1"/>
          </p:cNvPicPr>
          <p:nvPr/>
        </p:nvPicPr>
        <p:blipFill>
          <a:blip r:embed="rId3"/>
          <a:stretch>
            <a:fillRect/>
          </a:stretch>
        </p:blipFill>
        <p:spPr>
          <a:xfrm>
            <a:off x="2349106" y="342451"/>
            <a:ext cx="4445789" cy="632260"/>
          </a:xfrm>
          <a:prstGeom prst="rect">
            <a:avLst/>
          </a:prstGeom>
        </p:spPr>
      </p:pic>
      <p:sp>
        <p:nvSpPr>
          <p:cNvPr id="36" name="TextBox 35">
            <a:extLst>
              <a:ext uri="{FF2B5EF4-FFF2-40B4-BE49-F238E27FC236}">
                <a16:creationId xmlns:a16="http://schemas.microsoft.com/office/drawing/2014/main" id="{8B1FC641-5001-4C9B-B657-ACBCDA1D8B00}"/>
              </a:ext>
            </a:extLst>
          </p:cNvPr>
          <p:cNvSpPr txBox="1"/>
          <p:nvPr/>
        </p:nvSpPr>
        <p:spPr>
          <a:xfrm>
            <a:off x="1409550" y="3739234"/>
            <a:ext cx="6324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Level Early starters</a:t>
            </a:r>
          </a:p>
        </p:txBody>
      </p:sp>
      <p:sp>
        <p:nvSpPr>
          <p:cNvPr id="32" name="Google Shape;32;p2"/>
          <p:cNvSpPr txBox="1">
            <a:spLocks noGrp="1"/>
          </p:cNvSpPr>
          <p:nvPr>
            <p:ph type="subTitle" idx="1" hasCustomPrompt="1"/>
          </p:nvPr>
        </p:nvSpPr>
        <p:spPr>
          <a:xfrm>
            <a:off x="3421864" y="4095053"/>
            <a:ext cx="2300273" cy="462600"/>
          </a:xfrm>
          <a:prstGeom prst="rect">
            <a:avLst/>
          </a:prstGeom>
        </p:spPr>
        <p:txBody>
          <a:bodyPr spcFirstLastPara="1" wrap="square" lIns="91425" tIns="91425" rIns="91425" bIns="91425" anchor="t" anchorCtr="0">
            <a:noAutofit/>
          </a:bodyPr>
          <a:lstStyle>
            <a:lvl1pPr marL="457200" lvl="0" indent="-457200" algn="ctr">
              <a:lnSpc>
                <a:spcPct val="100000"/>
              </a:lnSpc>
              <a:spcBef>
                <a:spcPts val="0"/>
              </a:spcBef>
              <a:spcAft>
                <a:spcPts val="0"/>
              </a:spcAft>
              <a:buSzPts val="2800"/>
              <a:buNone/>
              <a:defRPr sz="1800">
                <a:solidFill>
                  <a:srgbClr val="443351"/>
                </a:solidFill>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Lesson number</a:t>
            </a:r>
            <a:endParaRPr dirty="0"/>
          </a:p>
        </p:txBody>
      </p:sp>
      <p:sp>
        <p:nvSpPr>
          <p:cNvPr id="165" name="TextBox 164">
            <a:extLst>
              <a:ext uri="{FF2B5EF4-FFF2-40B4-BE49-F238E27FC236}">
                <a16:creationId xmlns:a16="http://schemas.microsoft.com/office/drawing/2014/main" id="{4F0E879D-9D4F-4EE5-8916-EF7C49A6E0DA}"/>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begin ]</a:t>
            </a:r>
            <a:endParaRPr lang="en-US" sz="900" dirty="0">
              <a:solidFill>
                <a:schemeClr val="tx1"/>
              </a:solidFill>
              <a:latin typeface="Calibri" panose="020F0502020204030204" pitchFamily="34" charset="0"/>
            </a:endParaRPr>
          </a:p>
        </p:txBody>
      </p:sp>
      <p:sp>
        <p:nvSpPr>
          <p:cNvPr id="166" name="TextBox 165">
            <a:extLst>
              <a:ext uri="{FF2B5EF4-FFF2-40B4-BE49-F238E27FC236}">
                <a16:creationId xmlns:a16="http://schemas.microsoft.com/office/drawing/2014/main" id="{B5B2AAF8-DE46-4286-A653-76060F404FB5}"/>
              </a:ext>
            </a:extLst>
          </p:cNvPr>
          <p:cNvSpPr txBox="1"/>
          <p:nvPr userDrawn="1"/>
        </p:nvSpPr>
        <p:spPr>
          <a:xfrm>
            <a:off x="2383726" y="4755161"/>
            <a:ext cx="43765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move through the slides ]</a:t>
            </a:r>
            <a:endParaRPr lang="en-US" sz="900" dirty="0">
              <a:solidFill>
                <a:schemeClr val="tx1"/>
              </a:solidFill>
              <a:latin typeface="Calibri" panose="020F0502020204030204" pitchFamily="34" charset="0"/>
            </a:endParaRPr>
          </a:p>
        </p:txBody>
      </p:sp>
      <p:sp>
        <p:nvSpPr>
          <p:cNvPr id="7" name="Footer Placeholder 6">
            <a:extLst>
              <a:ext uri="{FF2B5EF4-FFF2-40B4-BE49-F238E27FC236}">
                <a16:creationId xmlns:a16="http://schemas.microsoft.com/office/drawing/2014/main" id="{8A44D33E-014E-4B62-8CEE-B7802B6DE932}"/>
              </a:ext>
            </a:extLst>
          </p:cNvPr>
          <p:cNvSpPr>
            <a:spLocks noGrp="1"/>
          </p:cNvSpPr>
          <p:nvPr>
            <p:ph type="ftr" sz="quarter" idx="10"/>
          </p:nvPr>
        </p:nvSpPr>
        <p:spPr/>
        <p:txBody>
          <a:bodyPr/>
          <a:lstStyle>
            <a:lvl1pPr>
              <a:defRPr>
                <a:latin typeface="Calibri" panose="020F0502020204030204" pitchFamily="34" charset="0"/>
              </a:defRPr>
            </a:lvl1pPr>
          </a:lstStyle>
          <a:p>
            <a:r>
              <a:rPr lang="en-US" dirty="0"/>
              <a:t>© ESLKidStuff.com</a:t>
            </a:r>
          </a:p>
        </p:txBody>
      </p:sp>
      <p:sp>
        <p:nvSpPr>
          <p:cNvPr id="161" name="TextBox 160">
            <a:extLst>
              <a:ext uri="{FF2B5EF4-FFF2-40B4-BE49-F238E27FC236}">
                <a16:creationId xmlns:a16="http://schemas.microsoft.com/office/drawing/2014/main" id="{023EEEBC-EC72-4323-8087-388748BC0B44}"/>
              </a:ext>
            </a:extLst>
          </p:cNvPr>
          <p:cNvSpPr txBox="1"/>
          <p:nvPr userDrawn="1"/>
        </p:nvSpPr>
        <p:spPr>
          <a:xfrm>
            <a:off x="1409550" y="1062032"/>
            <a:ext cx="63249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0" dirty="0">
                <a:solidFill>
                  <a:schemeClr val="tx1"/>
                </a:solidFill>
                <a:latin typeface="+mj-lt"/>
              </a:rPr>
              <a:t>Alphabet mini-lesson</a:t>
            </a:r>
          </a:p>
        </p:txBody>
      </p:sp>
      <p:sp>
        <p:nvSpPr>
          <p:cNvPr id="162" name="Google Shape;146;p12">
            <a:extLst>
              <a:ext uri="{FF2B5EF4-FFF2-40B4-BE49-F238E27FC236}">
                <a16:creationId xmlns:a16="http://schemas.microsoft.com/office/drawing/2014/main" id="{DD74C5DB-DF56-43CE-AE70-4F3D2A2CCDAB}"/>
              </a:ext>
            </a:extLst>
          </p:cNvPr>
          <p:cNvSpPr/>
          <p:nvPr userDrawn="1"/>
        </p:nvSpPr>
        <p:spPr>
          <a:xfrm flipH="1">
            <a:off x="7280598" y="171895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47;p12">
            <a:extLst>
              <a:ext uri="{FF2B5EF4-FFF2-40B4-BE49-F238E27FC236}">
                <a16:creationId xmlns:a16="http://schemas.microsoft.com/office/drawing/2014/main" id="{5462CBE0-CE0E-46FF-97B1-719D71BA4B70}"/>
              </a:ext>
            </a:extLst>
          </p:cNvPr>
          <p:cNvSpPr/>
          <p:nvPr userDrawn="1"/>
        </p:nvSpPr>
        <p:spPr>
          <a:xfrm flipH="1">
            <a:off x="710911" y="53882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48;p12">
            <a:extLst>
              <a:ext uri="{FF2B5EF4-FFF2-40B4-BE49-F238E27FC236}">
                <a16:creationId xmlns:a16="http://schemas.microsoft.com/office/drawing/2014/main" id="{5DF58634-A742-41FF-B01C-8CB2AE2F9A0D}"/>
              </a:ext>
            </a:extLst>
          </p:cNvPr>
          <p:cNvSpPr/>
          <p:nvPr userDrawn="1"/>
        </p:nvSpPr>
        <p:spPr>
          <a:xfrm flipH="1">
            <a:off x="2823582" y="222526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6;p14">
            <a:extLst>
              <a:ext uri="{FF2B5EF4-FFF2-40B4-BE49-F238E27FC236}">
                <a16:creationId xmlns:a16="http://schemas.microsoft.com/office/drawing/2014/main" id="{B6BB1FBA-E38A-4446-92B7-B2A36D4FC914}"/>
              </a:ext>
            </a:extLst>
          </p:cNvPr>
          <p:cNvSpPr/>
          <p:nvPr userDrawn="1"/>
        </p:nvSpPr>
        <p:spPr>
          <a:xfrm rot="2046432">
            <a:off x="7940408" y="1052630"/>
            <a:ext cx="1992313" cy="1992313"/>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46;p12">
            <a:extLst>
              <a:ext uri="{FF2B5EF4-FFF2-40B4-BE49-F238E27FC236}">
                <a16:creationId xmlns:a16="http://schemas.microsoft.com/office/drawing/2014/main" id="{B8325157-0D3E-42E6-9450-A36EF6A2D36E}"/>
              </a:ext>
            </a:extLst>
          </p:cNvPr>
          <p:cNvSpPr/>
          <p:nvPr userDrawn="1"/>
        </p:nvSpPr>
        <p:spPr>
          <a:xfrm flipH="1">
            <a:off x="8201094" y="418896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9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46;p12">
            <a:extLst>
              <a:ext uri="{FF2B5EF4-FFF2-40B4-BE49-F238E27FC236}">
                <a16:creationId xmlns:a16="http://schemas.microsoft.com/office/drawing/2014/main" id="{B80B54C4-0053-446F-A588-64F179FDCA3A}"/>
              </a:ext>
            </a:extLst>
          </p:cNvPr>
          <p:cNvSpPr/>
          <p:nvPr userDrawn="1"/>
        </p:nvSpPr>
        <p:spPr>
          <a:xfrm flipH="1">
            <a:off x="8618670" y="41907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46;p12">
            <a:extLst>
              <a:ext uri="{FF2B5EF4-FFF2-40B4-BE49-F238E27FC236}">
                <a16:creationId xmlns:a16="http://schemas.microsoft.com/office/drawing/2014/main" id="{C55D46A4-A507-4C45-91A6-C06F8E964DA6}"/>
              </a:ext>
            </a:extLst>
          </p:cNvPr>
          <p:cNvSpPr/>
          <p:nvPr userDrawn="1"/>
        </p:nvSpPr>
        <p:spPr>
          <a:xfrm flipH="1">
            <a:off x="1513782" y="4554909"/>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A close up of a sign&#10;&#10;Description automatically generated">
            <a:extLst>
              <a:ext uri="{FF2B5EF4-FFF2-40B4-BE49-F238E27FC236}">
                <a16:creationId xmlns:a16="http://schemas.microsoft.com/office/drawing/2014/main" id="{9B43AC12-8BB3-426B-98D8-3A486CB36C56}"/>
              </a:ext>
            </a:extLst>
          </p:cNvPr>
          <p:cNvPicPr>
            <a:picLocks noChangeAspect="1"/>
          </p:cNvPicPr>
          <p:nvPr userDrawn="1"/>
        </p:nvPicPr>
        <p:blipFill>
          <a:blip r:embed="rId4"/>
          <a:stretch>
            <a:fillRect/>
          </a:stretch>
        </p:blipFill>
        <p:spPr>
          <a:xfrm>
            <a:off x="3907086" y="1706966"/>
            <a:ext cx="1329829" cy="9973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hidden"/>
                                      </p:to>
                                    </p:set>
                                  </p:childTnLst>
                                </p:cTn>
                              </p:par>
                            </p:childTnLst>
                          </p:cTn>
                        </p:par>
                        <p:par>
                          <p:cTn id="7" fill="hold">
                            <p:stCondLst>
                              <p:cond delay="0"/>
                            </p:stCondLst>
                            <p:childTnLst>
                              <p:par>
                                <p:cTn id="8" presetID="2" presetClass="entr" presetSubtype="1"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fade">
                                      <p:cBhvr>
                                        <p:cTn id="15" dur="500"/>
                                        <p:tgtEl>
                                          <p:spTgt spid="16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childTnLst>
                                  <p:subTnLst>
                                    <p:audio>
                                      <p:cMediaNode>
                                        <p:cTn display="0" masterRel="sameClick">
                                          <p:stCondLst>
                                            <p:cond evt="begin" delay="0">
                                              <p:tn val="17"/>
                                            </p:cond>
                                          </p:stCondLst>
                                          <p:endCondLst>
                                            <p:cond evt="onStopAudio" delay="0">
                                              <p:tgtEl>
                                                <p:sldTgt/>
                                              </p:tgtEl>
                                            </p:cond>
                                          </p:endCondLst>
                                        </p:cTn>
                                        <p:tgtEl>
                                          <p:sndTgt r:embed="rId1" name="chimes.wav"/>
                                        </p:tgtEl>
                                      </p:cMediaNode>
                                    </p:audio>
                                  </p:subTnLst>
                                </p:cTn>
                              </p:par>
                              <p:par>
                                <p:cTn id="20" presetID="10" presetClass="entr" presetSubtype="0" fill="hold" grpId="0" nodeType="with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fade">
                                      <p:cBhvr>
                                        <p:cTn id="22" dur="500"/>
                                        <p:tgtEl>
                                          <p:spTgt spid="17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4"/>
                                        </p:tgtEl>
                                        <p:attrNameLst>
                                          <p:attrName>style.visibility</p:attrName>
                                        </p:attrNameLst>
                                      </p:cBhvr>
                                      <p:to>
                                        <p:strVal val="visible"/>
                                      </p:to>
                                    </p:set>
                                    <p:animEffect transition="in" filter="fade">
                                      <p:cBhvr>
                                        <p:cTn id="26" dur="500"/>
                                        <p:tgtEl>
                                          <p:spTgt spid="17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69"/>
                                        </p:tgtEl>
                                        <p:attrNameLst>
                                          <p:attrName>style.visibility</p:attrName>
                                        </p:attrNameLst>
                                      </p:cBhvr>
                                      <p:to>
                                        <p:strVal val="visible"/>
                                      </p:to>
                                    </p:set>
                                    <p:animEffect transition="in" filter="fade">
                                      <p:cBhvr>
                                        <p:cTn id="30" dur="500"/>
                                        <p:tgtEl>
                                          <p:spTgt spid="169"/>
                                        </p:tgtEl>
                                      </p:cBhvr>
                                    </p:animEffect>
                                  </p:childTnLst>
                                </p:cTn>
                              </p:par>
                            </p:childTnLst>
                          </p:cTn>
                        </p:par>
                        <p:par>
                          <p:cTn id="31" fill="hold">
                            <p:stCondLst>
                              <p:cond delay="3000"/>
                            </p:stCondLst>
                            <p:childTnLst>
                              <p:par>
                                <p:cTn id="32" presetID="10" presetClass="entr" presetSubtype="0" fill="hold" grpId="0" nodeType="afterEffect">
                                  <p:stCondLst>
                                    <p:cond delay="25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par>
                          <p:cTn id="35" fill="hold">
                            <p:stCondLst>
                              <p:cond delay="3750"/>
                            </p:stCondLst>
                            <p:childTnLst>
                              <p:par>
                                <p:cTn id="36" presetID="10" presetClass="entr" presetSubtype="0"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fade">
                                      <p:cBhvr>
                                        <p:cTn id="38" dur="500"/>
                                        <p:tgtEl>
                                          <p:spTgt spid="32">
                                            <p:txEl>
                                              <p:pRg st="0" end="0"/>
                                            </p:txEl>
                                          </p:spTgt>
                                        </p:tgtEl>
                                      </p:cBhvr>
                                    </p:animEffect>
                                  </p:childTnLst>
                                </p:cTn>
                              </p:par>
                            </p:childTnLst>
                          </p:cTn>
                        </p:par>
                        <p:par>
                          <p:cTn id="39" fill="hold">
                            <p:stCondLst>
                              <p:cond delay="4250"/>
                            </p:stCondLst>
                            <p:childTnLst>
                              <p:par>
                                <p:cTn id="40" presetID="10" presetClass="entr" presetSubtype="0" fill="hold" grpId="0" nodeType="afterEffect">
                                  <p:stCondLst>
                                    <p:cond delay="0"/>
                                  </p:stCondLst>
                                  <p:childTnLst>
                                    <p:set>
                                      <p:cBhvr>
                                        <p:cTn id="41" dur="1" fill="hold">
                                          <p:stCondLst>
                                            <p:cond delay="0"/>
                                          </p:stCondLst>
                                        </p:cTn>
                                        <p:tgtEl>
                                          <p:spTgt spid="166"/>
                                        </p:tgtEl>
                                        <p:attrNameLst>
                                          <p:attrName>style.visibility</p:attrName>
                                        </p:attrNameLst>
                                      </p:cBhvr>
                                      <p:to>
                                        <p:strVal val="visible"/>
                                      </p:to>
                                    </p:set>
                                    <p:animEffect transition="in" filter="fade">
                                      <p:cBhvr>
                                        <p:cTn id="4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3" grpId="0" animBg="1"/>
      <p:bldP spid="31" grpId="0"/>
      <p:bldP spid="36"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165" grpId="0"/>
      <p:bldP spid="166" grpId="0"/>
      <p:bldP spid="161" grpId="0"/>
      <p:bldP spid="169" grpId="0" animBg="1"/>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3" name="Google Shape;140;p12">
            <a:extLst>
              <a:ext uri="{FF2B5EF4-FFF2-40B4-BE49-F238E27FC236}">
                <a16:creationId xmlns:a16="http://schemas.microsoft.com/office/drawing/2014/main" id="{F7BB4F35-9EE2-4654-9EFE-201D9965C02F}"/>
              </a:ext>
            </a:extLst>
          </p:cNvPr>
          <p:cNvGrpSpPr/>
          <p:nvPr userDrawn="1"/>
        </p:nvGrpSpPr>
        <p:grpSpPr>
          <a:xfrm>
            <a:off x="-13175" y="-29224"/>
            <a:ext cx="9207000" cy="5211993"/>
            <a:chOff x="-13175" y="-68739"/>
            <a:chExt cx="9207000" cy="5211993"/>
          </a:xfrm>
        </p:grpSpPr>
        <p:sp>
          <p:nvSpPr>
            <p:cNvPr id="4" name="Google Shape;141;p12">
              <a:extLst>
                <a:ext uri="{FF2B5EF4-FFF2-40B4-BE49-F238E27FC236}">
                  <a16:creationId xmlns:a16="http://schemas.microsoft.com/office/drawing/2014/main" id="{2FD5C1ED-43F8-4C72-A421-BF103AC22F07}"/>
                </a:ext>
              </a:extLst>
            </p:cNvPr>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2;p12">
              <a:extLst>
                <a:ext uri="{FF2B5EF4-FFF2-40B4-BE49-F238E27FC236}">
                  <a16:creationId xmlns:a16="http://schemas.microsoft.com/office/drawing/2014/main" id="{8EB46D4B-DF84-4EC6-A6D7-B80326866682}"/>
                </a:ext>
              </a:extLst>
            </p:cNvPr>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3;p12">
              <a:extLst>
                <a:ext uri="{FF2B5EF4-FFF2-40B4-BE49-F238E27FC236}">
                  <a16:creationId xmlns:a16="http://schemas.microsoft.com/office/drawing/2014/main" id="{D797D7B5-B29C-4E5A-A29C-B79495B1721F}"/>
                </a:ext>
              </a:extLst>
            </p:cNvPr>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4;p12">
              <a:extLst>
                <a:ext uri="{FF2B5EF4-FFF2-40B4-BE49-F238E27FC236}">
                  <a16:creationId xmlns:a16="http://schemas.microsoft.com/office/drawing/2014/main" id="{E85D35E7-CD9E-460F-92CC-218CEBB384D5}"/>
                </a:ext>
              </a:extLst>
            </p:cNvPr>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roup 13">
            <a:extLst>
              <a:ext uri="{FF2B5EF4-FFF2-40B4-BE49-F238E27FC236}">
                <a16:creationId xmlns:a16="http://schemas.microsoft.com/office/drawing/2014/main" id="{A9C235BC-F059-4133-A43B-EA3A0F8BB307}"/>
              </a:ext>
            </a:extLst>
          </p:cNvPr>
          <p:cNvGrpSpPr/>
          <p:nvPr userDrawn="1"/>
        </p:nvGrpSpPr>
        <p:grpSpPr>
          <a:xfrm>
            <a:off x="-653217" y="571565"/>
            <a:ext cx="12184700" cy="4917201"/>
            <a:chOff x="-653217" y="630750"/>
            <a:chExt cx="12184700" cy="4858016"/>
          </a:xfrm>
        </p:grpSpPr>
        <p:sp>
          <p:nvSpPr>
            <p:cNvPr id="15" name="Google Shape;122;p9">
              <a:extLst>
                <a:ext uri="{FF2B5EF4-FFF2-40B4-BE49-F238E27FC236}">
                  <a16:creationId xmlns:a16="http://schemas.microsoft.com/office/drawing/2014/main" id="{99269735-F8A8-4FC0-BA8C-63F84157A85F}"/>
                </a:ext>
              </a:extLst>
            </p:cNvPr>
            <p:cNvSpPr/>
            <p:nvPr userDrawn="1"/>
          </p:nvSpPr>
          <p:spPr>
            <a:xfrm flipH="1">
              <a:off x="-418689" y="630750"/>
              <a:ext cx="11950172" cy="4858016"/>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Oval 15">
              <a:extLst>
                <a:ext uri="{FF2B5EF4-FFF2-40B4-BE49-F238E27FC236}">
                  <a16:creationId xmlns:a16="http://schemas.microsoft.com/office/drawing/2014/main" id="{5292D25D-1F55-4645-9C4B-D6776936A560}"/>
                </a:ext>
              </a:extLst>
            </p:cNvPr>
            <p:cNvSpPr/>
            <p:nvPr userDrawn="1"/>
          </p:nvSpPr>
          <p:spPr>
            <a:xfrm>
              <a:off x="-653217" y="1671942"/>
              <a:ext cx="2178204" cy="30930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877E85-B032-40F4-B4CC-85949D22D074}"/>
                </a:ext>
              </a:extLst>
            </p:cNvPr>
            <p:cNvSpPr/>
            <p:nvPr userDrawn="1"/>
          </p:nvSpPr>
          <p:spPr>
            <a:xfrm>
              <a:off x="940281" y="1381024"/>
              <a:ext cx="3563744" cy="33300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Google Shape;150;p12">
            <a:extLst>
              <a:ext uri="{FF2B5EF4-FFF2-40B4-BE49-F238E27FC236}">
                <a16:creationId xmlns:a16="http://schemas.microsoft.com/office/drawing/2014/main" id="{B6F189A0-C4AD-4932-A339-E5944CB46154}"/>
              </a:ext>
            </a:extLst>
          </p:cNvPr>
          <p:cNvSpPr txBox="1">
            <a:spLocks noGrp="1"/>
          </p:cNvSpPr>
          <p:nvPr userDrawn="1">
            <p:ph type="body" idx="1" hasCustomPrompt="1"/>
          </p:nvPr>
        </p:nvSpPr>
        <p:spPr>
          <a:xfrm>
            <a:off x="702160" y="2389227"/>
            <a:ext cx="6594895" cy="2595421"/>
          </a:xfrm>
          <a:prstGeom prst="rect">
            <a:avLst/>
          </a:prstGeom>
          <a:noFill/>
        </p:spPr>
        <p:txBody>
          <a:bodyPr spcFirstLastPara="1" wrap="square" lIns="91425" tIns="91425" rIns="91425" bIns="91425" anchor="t" anchorCtr="0">
            <a:noAutofit/>
          </a:bodyPr>
          <a:lstStyle>
            <a:lvl1pPr marL="268288" lvl="0" indent="-268288" algn="l">
              <a:spcBef>
                <a:spcPts val="0"/>
              </a:spcBef>
              <a:spcAft>
                <a:spcPts val="0"/>
              </a:spcAft>
              <a:buSzPts val="1400"/>
              <a:buFont typeface="+mj-lt"/>
              <a:buAutoNum type="arabicPeriod"/>
              <a:defRPr sz="1300">
                <a:latin typeface="Calibri" panose="020F0502020204030204" pitchFamily="34" charset="0"/>
                <a:cs typeface="Calibri" panose="020F050202020403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r>
              <a:rPr lang="en-US" dirty="0"/>
              <a:t>Add lesson steps here</a:t>
            </a:r>
          </a:p>
          <a:p>
            <a:endParaRPr lang="en-US" dirty="0"/>
          </a:p>
          <a:p>
            <a:endParaRPr lang="en-US" dirty="0"/>
          </a:p>
          <a:p>
            <a:endParaRPr dirty="0"/>
          </a:p>
        </p:txBody>
      </p:sp>
      <p:grpSp>
        <p:nvGrpSpPr>
          <p:cNvPr id="38" name="Group 37">
            <a:extLst>
              <a:ext uri="{FF2B5EF4-FFF2-40B4-BE49-F238E27FC236}">
                <a16:creationId xmlns:a16="http://schemas.microsoft.com/office/drawing/2014/main" id="{F5091372-A17C-4EEF-BF3A-61080EF5B59D}"/>
              </a:ext>
            </a:extLst>
          </p:cNvPr>
          <p:cNvGrpSpPr/>
          <p:nvPr userDrawn="1"/>
        </p:nvGrpSpPr>
        <p:grpSpPr>
          <a:xfrm>
            <a:off x="-3111285" y="120353"/>
            <a:ext cx="12140297" cy="5796939"/>
            <a:chOff x="-3111285" y="120353"/>
            <a:chExt cx="12140297" cy="5796939"/>
          </a:xfrm>
        </p:grpSpPr>
        <p:sp>
          <p:nvSpPr>
            <p:cNvPr id="8" name="Google Shape;146;p12">
              <a:extLst>
                <a:ext uri="{FF2B5EF4-FFF2-40B4-BE49-F238E27FC236}">
                  <a16:creationId xmlns:a16="http://schemas.microsoft.com/office/drawing/2014/main" id="{300714F1-C268-40A7-875F-372F110503B1}"/>
                </a:ext>
              </a:extLst>
            </p:cNvPr>
            <p:cNvSpPr/>
            <p:nvPr userDrawn="1"/>
          </p:nvSpPr>
          <p:spPr>
            <a:xfrm flipH="1">
              <a:off x="7205678" y="1203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7;p12">
              <a:extLst>
                <a:ext uri="{FF2B5EF4-FFF2-40B4-BE49-F238E27FC236}">
                  <a16:creationId xmlns:a16="http://schemas.microsoft.com/office/drawing/2014/main" id="{CB79CBE6-DB2C-4376-98F9-902310353F9C}"/>
                </a:ext>
              </a:extLst>
            </p:cNvPr>
            <p:cNvSpPr/>
            <p:nvPr userDrawn="1"/>
          </p:nvSpPr>
          <p:spPr>
            <a:xfrm flipH="1">
              <a:off x="5320662" y="15141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8;p12">
              <a:extLst>
                <a:ext uri="{FF2B5EF4-FFF2-40B4-BE49-F238E27FC236}">
                  <a16:creationId xmlns:a16="http://schemas.microsoft.com/office/drawing/2014/main" id="{A4861F86-37C0-4D43-B438-A0ECED1C81DF}"/>
                </a:ext>
              </a:extLst>
            </p:cNvPr>
            <p:cNvSpPr/>
            <p:nvPr userDrawn="1"/>
          </p:nvSpPr>
          <p:spPr>
            <a:xfrm flipH="1">
              <a:off x="6468330" y="1072082"/>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5;p2">
              <a:extLst>
                <a:ext uri="{FF2B5EF4-FFF2-40B4-BE49-F238E27FC236}">
                  <a16:creationId xmlns:a16="http://schemas.microsoft.com/office/drawing/2014/main" id="{9715D15A-3B7E-4BF1-A5CC-5B27AB0E65B1}"/>
                </a:ext>
              </a:extLst>
            </p:cNvPr>
            <p:cNvGrpSpPr/>
            <p:nvPr userDrawn="1"/>
          </p:nvGrpSpPr>
          <p:grpSpPr>
            <a:xfrm>
              <a:off x="-3111285" y="4217261"/>
              <a:ext cx="4267541" cy="1700031"/>
              <a:chOff x="4853275" y="3998575"/>
              <a:chExt cx="2673000" cy="1065000"/>
            </a:xfrm>
          </p:grpSpPr>
          <p:sp>
            <p:nvSpPr>
              <p:cNvPr id="31" name="Google Shape;26;p2">
                <a:extLst>
                  <a:ext uri="{FF2B5EF4-FFF2-40B4-BE49-F238E27FC236}">
                    <a16:creationId xmlns:a16="http://schemas.microsoft.com/office/drawing/2014/main" id="{736F05B9-CAF4-4BB0-A80D-B1399B12C956}"/>
                  </a:ext>
                </a:extLst>
              </p:cNvPr>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p2">
                <a:extLst>
                  <a:ext uri="{FF2B5EF4-FFF2-40B4-BE49-F238E27FC236}">
                    <a16:creationId xmlns:a16="http://schemas.microsoft.com/office/drawing/2014/main" id="{F963BF93-1A25-4B6A-89FC-139F91BDFCB0}"/>
                  </a:ext>
                </a:extLst>
              </p:cNvPr>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p2">
                <a:extLst>
                  <a:ext uri="{FF2B5EF4-FFF2-40B4-BE49-F238E27FC236}">
                    <a16:creationId xmlns:a16="http://schemas.microsoft.com/office/drawing/2014/main" id="{68D2580E-9E3E-4CE0-8C11-9AB459C07378}"/>
                  </a:ext>
                </a:extLst>
              </p:cNvPr>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p2">
                <a:extLst>
                  <a:ext uri="{FF2B5EF4-FFF2-40B4-BE49-F238E27FC236}">
                    <a16:creationId xmlns:a16="http://schemas.microsoft.com/office/drawing/2014/main" id="{2A35EB04-6E45-439C-B7A7-F31EBC2F88F3}"/>
                  </a:ext>
                </a:extLst>
              </p:cNvPr>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p2">
                <a:extLst>
                  <a:ext uri="{FF2B5EF4-FFF2-40B4-BE49-F238E27FC236}">
                    <a16:creationId xmlns:a16="http://schemas.microsoft.com/office/drawing/2014/main" id="{81A004A7-794A-4893-AD64-E51A2B9E13B2}"/>
                  </a:ext>
                </a:extLst>
              </p:cNvPr>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258;p39">
              <a:extLst>
                <a:ext uri="{FF2B5EF4-FFF2-40B4-BE49-F238E27FC236}">
                  <a16:creationId xmlns:a16="http://schemas.microsoft.com/office/drawing/2014/main" id="{6EB44112-092C-4C20-B12D-3624559902B2}"/>
                </a:ext>
              </a:extLst>
            </p:cNvPr>
            <p:cNvGrpSpPr/>
            <p:nvPr userDrawn="1"/>
          </p:nvGrpSpPr>
          <p:grpSpPr>
            <a:xfrm>
              <a:off x="8086989" y="127321"/>
              <a:ext cx="942023" cy="791496"/>
              <a:chOff x="781540" y="396966"/>
              <a:chExt cx="942023" cy="791496"/>
            </a:xfrm>
          </p:grpSpPr>
          <p:sp>
            <p:nvSpPr>
              <p:cNvPr id="12" name="Google Shape;1259;p39">
                <a:extLst>
                  <a:ext uri="{FF2B5EF4-FFF2-40B4-BE49-F238E27FC236}">
                    <a16:creationId xmlns:a16="http://schemas.microsoft.com/office/drawing/2014/main" id="{A73F493B-4D7D-4EA3-8DDE-7F5392F458DC}"/>
                  </a:ext>
                </a:extLst>
              </p:cNvPr>
              <p:cNvSpPr/>
              <p:nvPr/>
            </p:nvSpPr>
            <p:spPr>
              <a:xfrm rot="4979947">
                <a:off x="885747" y="437597"/>
                <a:ext cx="710226" cy="710235"/>
              </a:xfrm>
              <a:custGeom>
                <a:avLst/>
                <a:gdLst/>
                <a:ahLst/>
                <a:cxnLst/>
                <a:rect l="l" t="t" r="r" b="b"/>
                <a:pathLst>
                  <a:path w="3745" h="3745" extrusionOk="0">
                    <a:moveTo>
                      <a:pt x="1871" y="0"/>
                    </a:moveTo>
                    <a:cubicBezTo>
                      <a:pt x="1755" y="0"/>
                      <a:pt x="1641" y="10"/>
                      <a:pt x="1528" y="34"/>
                    </a:cubicBezTo>
                    <a:cubicBezTo>
                      <a:pt x="1445" y="47"/>
                      <a:pt x="1362" y="70"/>
                      <a:pt x="1279" y="100"/>
                    </a:cubicBezTo>
                    <a:cubicBezTo>
                      <a:pt x="1109" y="154"/>
                      <a:pt x="949" y="233"/>
                      <a:pt x="806" y="337"/>
                    </a:cubicBezTo>
                    <a:cubicBezTo>
                      <a:pt x="740" y="380"/>
                      <a:pt x="676" y="429"/>
                      <a:pt x="617" y="483"/>
                    </a:cubicBezTo>
                    <a:cubicBezTo>
                      <a:pt x="237" y="825"/>
                      <a:pt x="1" y="1321"/>
                      <a:pt x="1" y="1874"/>
                    </a:cubicBezTo>
                    <a:cubicBezTo>
                      <a:pt x="1" y="2909"/>
                      <a:pt x="839" y="3744"/>
                      <a:pt x="1871" y="3744"/>
                    </a:cubicBezTo>
                    <a:cubicBezTo>
                      <a:pt x="1987" y="3744"/>
                      <a:pt x="2101" y="3734"/>
                      <a:pt x="2210" y="3714"/>
                    </a:cubicBezTo>
                    <a:cubicBezTo>
                      <a:pt x="2294" y="3701"/>
                      <a:pt x="2377" y="3678"/>
                      <a:pt x="2457" y="3651"/>
                    </a:cubicBezTo>
                    <a:cubicBezTo>
                      <a:pt x="2589" y="3608"/>
                      <a:pt x="2716" y="3548"/>
                      <a:pt x="2836" y="3478"/>
                    </a:cubicBezTo>
                    <a:cubicBezTo>
                      <a:pt x="2909" y="3435"/>
                      <a:pt x="2979" y="3385"/>
                      <a:pt x="3042" y="3335"/>
                    </a:cubicBezTo>
                    <a:cubicBezTo>
                      <a:pt x="3472" y="2992"/>
                      <a:pt x="3744" y="2463"/>
                      <a:pt x="3744" y="1874"/>
                    </a:cubicBezTo>
                    <a:cubicBezTo>
                      <a:pt x="3744" y="839"/>
                      <a:pt x="2906" y="0"/>
                      <a:pt x="187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0;p39">
                <a:extLst>
                  <a:ext uri="{FF2B5EF4-FFF2-40B4-BE49-F238E27FC236}">
                    <a16:creationId xmlns:a16="http://schemas.microsoft.com/office/drawing/2014/main" id="{7B8AC870-8385-4465-9900-FC903B288715}"/>
                  </a:ext>
                </a:extLst>
              </p:cNvPr>
              <p:cNvSpPr/>
              <p:nvPr/>
            </p:nvSpPr>
            <p:spPr>
              <a:xfrm rot="4979947">
                <a:off x="1005062" y="334035"/>
                <a:ext cx="494977" cy="888316"/>
              </a:xfrm>
              <a:custGeom>
                <a:avLst/>
                <a:gdLst/>
                <a:ahLst/>
                <a:cxnLst/>
                <a:rect l="l" t="t" r="r" b="b"/>
                <a:pathLst>
                  <a:path w="2610" h="4684" extrusionOk="0">
                    <a:moveTo>
                      <a:pt x="321" y="1"/>
                    </a:moveTo>
                    <a:cubicBezTo>
                      <a:pt x="238" y="1"/>
                      <a:pt x="159" y="29"/>
                      <a:pt x="104" y="84"/>
                    </a:cubicBezTo>
                    <a:cubicBezTo>
                      <a:pt x="14" y="174"/>
                      <a:pt x="1" y="294"/>
                      <a:pt x="1" y="394"/>
                    </a:cubicBezTo>
                    <a:cubicBezTo>
                      <a:pt x="7" y="590"/>
                      <a:pt x="38" y="823"/>
                      <a:pt x="118" y="1023"/>
                    </a:cubicBezTo>
                    <a:cubicBezTo>
                      <a:pt x="177" y="969"/>
                      <a:pt x="241" y="920"/>
                      <a:pt x="307" y="877"/>
                    </a:cubicBezTo>
                    <a:cubicBezTo>
                      <a:pt x="261" y="720"/>
                      <a:pt x="237" y="560"/>
                      <a:pt x="237" y="397"/>
                    </a:cubicBezTo>
                    <a:cubicBezTo>
                      <a:pt x="241" y="347"/>
                      <a:pt x="241" y="281"/>
                      <a:pt x="267" y="254"/>
                    </a:cubicBezTo>
                    <a:cubicBezTo>
                      <a:pt x="280" y="243"/>
                      <a:pt x="301" y="237"/>
                      <a:pt x="325" y="237"/>
                    </a:cubicBezTo>
                    <a:cubicBezTo>
                      <a:pt x="342" y="237"/>
                      <a:pt x="360" y="240"/>
                      <a:pt x="377" y="247"/>
                    </a:cubicBezTo>
                    <a:cubicBezTo>
                      <a:pt x="433" y="270"/>
                      <a:pt x="483" y="317"/>
                      <a:pt x="533" y="370"/>
                    </a:cubicBezTo>
                    <a:cubicBezTo>
                      <a:pt x="620" y="454"/>
                      <a:pt x="700" y="547"/>
                      <a:pt x="780" y="640"/>
                    </a:cubicBezTo>
                    <a:cubicBezTo>
                      <a:pt x="1455" y="1436"/>
                      <a:pt x="1951" y="2511"/>
                      <a:pt x="2327" y="3981"/>
                    </a:cubicBezTo>
                    <a:cubicBezTo>
                      <a:pt x="2330" y="3995"/>
                      <a:pt x="2334" y="4008"/>
                      <a:pt x="2337" y="4018"/>
                    </a:cubicBezTo>
                    <a:cubicBezTo>
                      <a:pt x="2370" y="4155"/>
                      <a:pt x="2394" y="4284"/>
                      <a:pt x="2350" y="4391"/>
                    </a:cubicBezTo>
                    <a:cubicBezTo>
                      <a:pt x="2341" y="4421"/>
                      <a:pt x="2315" y="4437"/>
                      <a:pt x="2289" y="4437"/>
                    </a:cubicBezTo>
                    <a:cubicBezTo>
                      <a:pt x="2281" y="4437"/>
                      <a:pt x="2272" y="4435"/>
                      <a:pt x="2264" y="4431"/>
                    </a:cubicBezTo>
                    <a:cubicBezTo>
                      <a:pt x="2144" y="4374"/>
                      <a:pt x="2041" y="4291"/>
                      <a:pt x="1958" y="4191"/>
                    </a:cubicBezTo>
                    <a:cubicBezTo>
                      <a:pt x="1878" y="4218"/>
                      <a:pt x="1795" y="4241"/>
                      <a:pt x="1711" y="4254"/>
                    </a:cubicBezTo>
                    <a:cubicBezTo>
                      <a:pt x="1821" y="4421"/>
                      <a:pt x="1981" y="4557"/>
                      <a:pt x="2161" y="4643"/>
                    </a:cubicBezTo>
                    <a:cubicBezTo>
                      <a:pt x="2201" y="4662"/>
                      <a:pt x="2252" y="4684"/>
                      <a:pt x="2310" y="4684"/>
                    </a:cubicBezTo>
                    <a:cubicBezTo>
                      <a:pt x="2314" y="4684"/>
                      <a:pt x="2319" y="4684"/>
                      <a:pt x="2324" y="4683"/>
                    </a:cubicBezTo>
                    <a:cubicBezTo>
                      <a:pt x="2430" y="4677"/>
                      <a:pt x="2520" y="4600"/>
                      <a:pt x="2570" y="4477"/>
                    </a:cubicBezTo>
                    <a:cubicBezTo>
                      <a:pt x="2600" y="4408"/>
                      <a:pt x="2610" y="4331"/>
                      <a:pt x="2610" y="4258"/>
                    </a:cubicBezTo>
                    <a:cubicBezTo>
                      <a:pt x="2610" y="4144"/>
                      <a:pt x="2583" y="4032"/>
                      <a:pt x="2557" y="3921"/>
                    </a:cubicBezTo>
                    <a:cubicBezTo>
                      <a:pt x="2550" y="3905"/>
                      <a:pt x="2547" y="3892"/>
                      <a:pt x="2543" y="3875"/>
                    </a:cubicBezTo>
                    <a:cubicBezTo>
                      <a:pt x="2170" y="2440"/>
                      <a:pt x="1685" y="1379"/>
                      <a:pt x="1029" y="574"/>
                    </a:cubicBezTo>
                    <a:cubicBezTo>
                      <a:pt x="926" y="444"/>
                      <a:pt x="816" y="321"/>
                      <a:pt x="703" y="204"/>
                    </a:cubicBezTo>
                    <a:cubicBezTo>
                      <a:pt x="637" y="138"/>
                      <a:pt x="563" y="67"/>
                      <a:pt x="463" y="27"/>
                    </a:cubicBezTo>
                    <a:cubicBezTo>
                      <a:pt x="417" y="10"/>
                      <a:pt x="36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49;p12">
            <a:extLst>
              <a:ext uri="{FF2B5EF4-FFF2-40B4-BE49-F238E27FC236}">
                <a16:creationId xmlns:a16="http://schemas.microsoft.com/office/drawing/2014/main" id="{F98310EC-358E-47B8-AF38-4116DF1E3B23}"/>
              </a:ext>
            </a:extLst>
          </p:cNvPr>
          <p:cNvSpPr txBox="1">
            <a:spLocks noGrp="1"/>
          </p:cNvSpPr>
          <p:nvPr userDrawn="1">
            <p:ph type="title" hasCustomPrompt="1"/>
          </p:nvPr>
        </p:nvSpPr>
        <p:spPr>
          <a:xfrm>
            <a:off x="716369" y="481606"/>
            <a:ext cx="4840984" cy="1666124"/>
          </a:xfrm>
          <a:prstGeom prst="rect">
            <a:avLst/>
          </a:prstGeom>
        </p:spPr>
        <p:txBody>
          <a:bodyPr spcFirstLastPara="1" wrap="square" lIns="91425" tIns="91425" rIns="91425" bIns="91425" anchor="b" anchorCtr="0">
            <a:noAutofit/>
          </a:bodyPr>
          <a:lstStyle>
            <a:lvl1pPr lvl="0" algn="l">
              <a:spcBef>
                <a:spcPts val="0"/>
              </a:spcBef>
              <a:spcAft>
                <a:spcPts val="0"/>
              </a:spcAft>
              <a:buSzPts val="12000"/>
              <a:buNone/>
              <a:defRPr sz="4800" b="1">
                <a:latin typeface="Comic Sans MS" panose="030F0702030302020204" pitchFamily="66"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dirty="0"/>
              <a:t>Section title here</a:t>
            </a:r>
            <a:endParaRPr dirty="0"/>
          </a:p>
        </p:txBody>
      </p:sp>
      <p:sp>
        <p:nvSpPr>
          <p:cNvPr id="41" name="Footer Placeholder 40">
            <a:extLst>
              <a:ext uri="{FF2B5EF4-FFF2-40B4-BE49-F238E27FC236}">
                <a16:creationId xmlns:a16="http://schemas.microsoft.com/office/drawing/2014/main" id="{4F42EC06-12B7-453A-B81B-4DDBA09DD994}"/>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6232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25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250"/>
                        <p:tgtEl>
                          <p:spTgt spid="36"/>
                        </p:tgtEl>
                      </p:cBhvr>
                    </p:animEffect>
                  </p:childTnLst>
                </p:cTn>
              </p:par>
            </p:tnLst>
          </p:tmpl>
        </p:tmplLst>
      </p:bldP>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step">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D6D26A-F069-4225-AB5E-658C088700AD}"/>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20906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userDrawn="1">
  <p:cSld name="BLANK_1">
    <p:bg>
      <p:bgPr>
        <a:solidFill>
          <a:srgbClr val="E7F4F5"/>
        </a:solidFill>
        <a:effectLst/>
      </p:bgPr>
    </p:bg>
    <p:spTree>
      <p:nvGrpSpPr>
        <p:cNvPr id="1" name="Shape 152"/>
        <p:cNvGrpSpPr/>
        <p:nvPr/>
      </p:nvGrpSpPr>
      <p:grpSpPr>
        <a:xfrm>
          <a:off x="0" y="0"/>
          <a:ext cx="0" cy="0"/>
          <a:chOff x="0" y="0"/>
          <a:chExt cx="0" cy="0"/>
        </a:xfrm>
      </p:grpSpPr>
      <p:grpSp>
        <p:nvGrpSpPr>
          <p:cNvPr id="153" name="Google Shape;153;p14"/>
          <p:cNvGrpSpPr/>
          <p:nvPr/>
        </p:nvGrpSpPr>
        <p:grpSpPr>
          <a:xfrm>
            <a:off x="-13175" y="-29224"/>
            <a:ext cx="9207000" cy="5211993"/>
            <a:chOff x="-13175" y="-68739"/>
            <a:chExt cx="9207000" cy="5211993"/>
          </a:xfrm>
        </p:grpSpPr>
        <p:sp>
          <p:nvSpPr>
            <p:cNvPr id="154" name="Google Shape;154;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14"/>
          <p:cNvGrpSpPr/>
          <p:nvPr/>
        </p:nvGrpSpPr>
        <p:grpSpPr>
          <a:xfrm>
            <a:off x="1246613" y="540178"/>
            <a:ext cx="7429692" cy="4199282"/>
            <a:chOff x="1246613" y="540178"/>
            <a:chExt cx="7429692" cy="4199282"/>
          </a:xfrm>
        </p:grpSpPr>
        <p:sp>
          <p:nvSpPr>
            <p:cNvPr id="159" name="Google Shape;159;p1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4"/>
          <p:cNvGrpSpPr/>
          <p:nvPr userDrawn="1"/>
        </p:nvGrpSpPr>
        <p:grpSpPr>
          <a:xfrm>
            <a:off x="-2828475" y="-1908869"/>
            <a:ext cx="10722516" cy="9126600"/>
            <a:chOff x="-2828475" y="-1908869"/>
            <a:chExt cx="10722516" cy="9126600"/>
          </a:xfrm>
        </p:grpSpPr>
        <p:sp>
          <p:nvSpPr>
            <p:cNvPr id="163" name="Google Shape;163;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452;p26">
            <a:extLst>
              <a:ext uri="{FF2B5EF4-FFF2-40B4-BE49-F238E27FC236}">
                <a16:creationId xmlns:a16="http://schemas.microsoft.com/office/drawing/2014/main" id="{4C66A5B6-526E-4C97-8F44-7B5F4EAA74F6}"/>
              </a:ext>
            </a:extLst>
          </p:cNvPr>
          <p:cNvGrpSpPr/>
          <p:nvPr userDrawn="1"/>
        </p:nvGrpSpPr>
        <p:grpSpPr>
          <a:xfrm>
            <a:off x="5363597" y="454021"/>
            <a:ext cx="2536262" cy="1906091"/>
            <a:chOff x="5363597" y="454021"/>
            <a:chExt cx="2536262" cy="1906091"/>
          </a:xfrm>
        </p:grpSpPr>
        <p:sp>
          <p:nvSpPr>
            <p:cNvPr id="31" name="Google Shape;453;p26">
              <a:extLst>
                <a:ext uri="{FF2B5EF4-FFF2-40B4-BE49-F238E27FC236}">
                  <a16:creationId xmlns:a16="http://schemas.microsoft.com/office/drawing/2014/main" id="{0720315E-2992-4CD7-BDFF-0E3B52AB4DF4}"/>
                </a:ext>
              </a:extLst>
            </p:cNvPr>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2" name="Google Shape;454;p26">
              <a:extLst>
                <a:ext uri="{FF2B5EF4-FFF2-40B4-BE49-F238E27FC236}">
                  <a16:creationId xmlns:a16="http://schemas.microsoft.com/office/drawing/2014/main" id="{5B096D14-666D-4E92-AD5E-C3E7D7AD216C}"/>
                </a:ext>
              </a:extLst>
            </p:cNvPr>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3" name="Google Shape;455;p26">
              <a:extLst>
                <a:ext uri="{FF2B5EF4-FFF2-40B4-BE49-F238E27FC236}">
                  <a16:creationId xmlns:a16="http://schemas.microsoft.com/office/drawing/2014/main" id="{60248303-6BA9-45EB-917D-DD563D42A594}"/>
                </a:ext>
              </a:extLst>
            </p:cNvPr>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6;p26">
              <a:extLst>
                <a:ext uri="{FF2B5EF4-FFF2-40B4-BE49-F238E27FC236}">
                  <a16:creationId xmlns:a16="http://schemas.microsoft.com/office/drawing/2014/main" id="{5782EAE0-A209-49FF-B0E1-C6D796454199}"/>
                </a:ext>
              </a:extLst>
            </p:cNvPr>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7;p26">
              <a:extLst>
                <a:ext uri="{FF2B5EF4-FFF2-40B4-BE49-F238E27FC236}">
                  <a16:creationId xmlns:a16="http://schemas.microsoft.com/office/drawing/2014/main" id="{2F02A618-1133-4139-B483-C3FA5033F8C3}"/>
                </a:ext>
              </a:extLst>
            </p:cNvPr>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p26">
              <a:extLst>
                <a:ext uri="{FF2B5EF4-FFF2-40B4-BE49-F238E27FC236}">
                  <a16:creationId xmlns:a16="http://schemas.microsoft.com/office/drawing/2014/main" id="{7C588F91-4F6A-473F-8C6D-D4BE254EBF5A}"/>
                </a:ext>
              </a:extLst>
            </p:cNvPr>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9;p26">
              <a:extLst>
                <a:ext uri="{FF2B5EF4-FFF2-40B4-BE49-F238E27FC236}">
                  <a16:creationId xmlns:a16="http://schemas.microsoft.com/office/drawing/2014/main" id="{BF4B7745-FCD8-4206-91A1-4F18C28B6014}"/>
                </a:ext>
              </a:extLst>
            </p:cNvPr>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0;p26">
              <a:extLst>
                <a:ext uri="{FF2B5EF4-FFF2-40B4-BE49-F238E27FC236}">
                  <a16:creationId xmlns:a16="http://schemas.microsoft.com/office/drawing/2014/main" id="{ECD79BC9-04FB-4AAB-837C-91498F765650}"/>
                </a:ext>
              </a:extLst>
            </p:cNvPr>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grpSp>
      <p:sp>
        <p:nvSpPr>
          <p:cNvPr id="43" name="Google Shape;945;p41">
            <a:extLst>
              <a:ext uri="{FF2B5EF4-FFF2-40B4-BE49-F238E27FC236}">
                <a16:creationId xmlns:a16="http://schemas.microsoft.com/office/drawing/2014/main" id="{26675F92-66E5-4C28-A183-5B10445A2B71}"/>
              </a:ext>
            </a:extLst>
          </p:cNvPr>
          <p:cNvSpPr txBox="1">
            <a:spLocks/>
          </p:cNvSpPr>
          <p:nvPr userDrawn="1"/>
        </p:nvSpPr>
        <p:spPr>
          <a:xfrm>
            <a:off x="868079" y="2050149"/>
            <a:ext cx="2537037" cy="6901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3600"/>
              <a:buFont typeface="Barrio"/>
              <a:buNone/>
              <a:tabLst/>
              <a:defRPr/>
            </a:pPr>
            <a:r>
              <a:rPr kumimoji="0" lang="en-US" sz="2400" b="0" i="0" u="none" strike="noStrike" kern="0" cap="none" spc="0" normalizeH="0" baseline="0" noProof="0" dirty="0">
                <a:ln>
                  <a:noFill/>
                </a:ln>
                <a:solidFill>
                  <a:srgbClr val="434343"/>
                </a:solidFill>
                <a:effectLst/>
                <a:uLnTx/>
                <a:uFillTx/>
                <a:latin typeface="+mj-lt"/>
                <a:sym typeface="Barrio"/>
              </a:rPr>
              <a:t>Thank you!</a:t>
            </a:r>
          </a:p>
        </p:txBody>
      </p:sp>
      <p:sp>
        <p:nvSpPr>
          <p:cNvPr id="44" name="Google Shape;946;p41">
            <a:extLst>
              <a:ext uri="{FF2B5EF4-FFF2-40B4-BE49-F238E27FC236}">
                <a16:creationId xmlns:a16="http://schemas.microsoft.com/office/drawing/2014/main" id="{6CA00C38-21AA-4BEB-B87F-0977AF4CC210}"/>
              </a:ext>
            </a:extLst>
          </p:cNvPr>
          <p:cNvSpPr txBox="1">
            <a:spLocks/>
          </p:cNvSpPr>
          <p:nvPr userDrawn="1"/>
        </p:nvSpPr>
        <p:spPr>
          <a:xfrm>
            <a:off x="798750" y="1244655"/>
            <a:ext cx="3154634" cy="819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9600"/>
              <a:buFont typeface="Barrio"/>
              <a:buNone/>
              <a:defRPr sz="9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9600"/>
              <a:buFont typeface="Barrio"/>
              <a:buNone/>
              <a:tabLst/>
              <a:defRPr/>
            </a:pPr>
            <a:r>
              <a:rPr kumimoji="0" lang="en-US" sz="5400" b="1" i="0" u="none" strike="noStrike" kern="0" cap="none" spc="0" normalizeH="0" baseline="0" noProof="0" dirty="0">
                <a:ln>
                  <a:noFill/>
                </a:ln>
                <a:solidFill>
                  <a:srgbClr val="434343"/>
                </a:solidFill>
                <a:effectLst/>
                <a:uLnTx/>
                <a:uFillTx/>
                <a:latin typeface="+mj-lt"/>
                <a:sym typeface="Barrio"/>
              </a:rPr>
              <a:t>The end</a:t>
            </a:r>
          </a:p>
        </p:txBody>
      </p:sp>
      <p:sp>
        <p:nvSpPr>
          <p:cNvPr id="45" name="Subtitle 5">
            <a:extLst>
              <a:ext uri="{FF2B5EF4-FFF2-40B4-BE49-F238E27FC236}">
                <a16:creationId xmlns:a16="http://schemas.microsoft.com/office/drawing/2014/main" id="{A283D7C0-856D-46F8-9BA5-83A72AD311E2}"/>
              </a:ext>
            </a:extLst>
          </p:cNvPr>
          <p:cNvSpPr txBox="1">
            <a:spLocks/>
          </p:cNvSpPr>
          <p:nvPr userDrawn="1"/>
        </p:nvSpPr>
        <p:spPr>
          <a:xfrm>
            <a:off x="762921" y="3781050"/>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6" name="Picture 45" descr="A picture containing drawing&#10;&#10;Description automatically generated">
            <a:extLst>
              <a:ext uri="{FF2B5EF4-FFF2-40B4-BE49-F238E27FC236}">
                <a16:creationId xmlns:a16="http://schemas.microsoft.com/office/drawing/2014/main" id="{FF8CF4C7-4FF6-43E6-94FF-8E90997B762C}"/>
              </a:ext>
            </a:extLst>
          </p:cNvPr>
          <p:cNvPicPr>
            <a:picLocks noChangeAspect="1"/>
          </p:cNvPicPr>
          <p:nvPr userDrawn="1"/>
        </p:nvPicPr>
        <p:blipFill>
          <a:blip r:embed="rId2"/>
          <a:stretch>
            <a:fillRect/>
          </a:stretch>
        </p:blipFill>
        <p:spPr>
          <a:xfrm>
            <a:off x="965717" y="3328520"/>
            <a:ext cx="3546114" cy="504312"/>
          </a:xfrm>
          <a:prstGeom prst="rect">
            <a:avLst/>
          </a:prstGeom>
        </p:spPr>
      </p:pic>
      <p:grpSp>
        <p:nvGrpSpPr>
          <p:cNvPr id="47" name="Google Shape;461;p26">
            <a:extLst>
              <a:ext uri="{FF2B5EF4-FFF2-40B4-BE49-F238E27FC236}">
                <a16:creationId xmlns:a16="http://schemas.microsoft.com/office/drawing/2014/main" id="{438BD19B-0A04-4814-8B38-6C15524E918D}"/>
              </a:ext>
            </a:extLst>
          </p:cNvPr>
          <p:cNvGrpSpPr/>
          <p:nvPr userDrawn="1"/>
        </p:nvGrpSpPr>
        <p:grpSpPr>
          <a:xfrm>
            <a:off x="7899845" y="4120808"/>
            <a:ext cx="897921" cy="713486"/>
            <a:chOff x="5185525" y="3461850"/>
            <a:chExt cx="508018" cy="403669"/>
          </a:xfrm>
        </p:grpSpPr>
        <p:sp>
          <p:nvSpPr>
            <p:cNvPr id="48" name="Google Shape;462;p26">
              <a:extLst>
                <a:ext uri="{FF2B5EF4-FFF2-40B4-BE49-F238E27FC236}">
                  <a16:creationId xmlns:a16="http://schemas.microsoft.com/office/drawing/2014/main" id="{9CFEBAAC-4C7F-4A9D-905E-51DE78A048ED}"/>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3;p26">
              <a:extLst>
                <a:ext uri="{FF2B5EF4-FFF2-40B4-BE49-F238E27FC236}">
                  <a16:creationId xmlns:a16="http://schemas.microsoft.com/office/drawing/2014/main" id="{06D1FA69-3A82-4438-B3E0-56672D558434}"/>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427718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dirty="0"/>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r>
              <a:rPr lang="en-US" dirty="0">
                <a:latin typeface="Didact Gothic" panose="00000500000000000000" pitchFamily="2" charset="0"/>
              </a:rPr>
              <a:t>Text here</a:t>
            </a:r>
            <a:endParaRPr dirty="0"/>
          </a:p>
        </p:txBody>
      </p:sp>
      <p:sp>
        <p:nvSpPr>
          <p:cNvPr id="2" name="Footer Placeholder 1">
            <a:extLst>
              <a:ext uri="{FF2B5EF4-FFF2-40B4-BE49-F238E27FC236}">
                <a16:creationId xmlns:a16="http://schemas.microsoft.com/office/drawing/2014/main" id="{419CC6BF-998D-4987-8802-E02ECC75424B}"/>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cSld>
  <p:clrMap bg1="lt1" tx1="dk1" bg2="dk2" tx2="lt2" accent1="accent1" accent2="accent2" accent3="accent3" accent4="accent4" accent5="accent5" accent6="accent6" hlink="hlink" folHlink="folHlink"/>
  <p:sldLayoutIdLst>
    <p:sldLayoutId id="2147483673" r:id="rId1"/>
    <p:sldLayoutId id="2147483648" r:id="rId2"/>
    <p:sldLayoutId id="2147483671" r:id="rId3"/>
    <p:sldLayoutId id="2147483672" r:id="rId4"/>
    <p:sldLayoutId id="2147483660"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253895637"/>
      </p:ext>
    </p:extLst>
  </p:cSld>
  <p:clrMap bg1="lt1" tx1="dk1" bg2="dk2" tx2="lt2" accent1="accent1" accent2="accent2" accent3="accent3" accent4="accent4" accent5="accent5" accent6="accent6" hlink="hlink" folHlink="folHlink"/>
  <p:sldLayoutIdLst>
    <p:sldLayoutId id="214748367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3" Type="http://schemas.microsoft.com/office/2007/relationships/media" Target="../media/media11.mp3"/><Relationship Id="rId7" Type="http://schemas.openxmlformats.org/officeDocument/2006/relationships/slideLayout" Target="../slideLayouts/slideLayout4.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audio" Target="../media/media12.mp3"/><Relationship Id="rId11" Type="http://schemas.openxmlformats.org/officeDocument/2006/relationships/image" Target="../media/image8.png"/><Relationship Id="rId5" Type="http://schemas.microsoft.com/office/2007/relationships/media" Target="../media/media12.mp3"/><Relationship Id="rId10" Type="http://schemas.openxmlformats.org/officeDocument/2006/relationships/hyperlink" Target="https://amandada1.deviantart.com/art/Dog-png-276115205" TargetMode="External"/><Relationship Id="rId4" Type="http://schemas.openxmlformats.org/officeDocument/2006/relationships/audio" Target="../media/media11.mp3"/><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3" Type="http://schemas.microsoft.com/office/2007/relationships/media" Target="../media/media14.mp3"/><Relationship Id="rId7" Type="http://schemas.openxmlformats.org/officeDocument/2006/relationships/slideLayout" Target="../slideLayouts/slideLayout4.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audio" Target="../media/media15.mp3"/><Relationship Id="rId11" Type="http://schemas.openxmlformats.org/officeDocument/2006/relationships/image" Target="../media/image8.png"/><Relationship Id="rId5" Type="http://schemas.microsoft.com/office/2007/relationships/media" Target="../media/media15.mp3"/><Relationship Id="rId10" Type="http://schemas.openxmlformats.org/officeDocument/2006/relationships/hyperlink" Target="http://pngimg.com/download/40783" TargetMode="External"/><Relationship Id="rId4" Type="http://schemas.openxmlformats.org/officeDocument/2006/relationships/audio" Target="../media/media14.mp3"/><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26" Type="http://schemas.openxmlformats.org/officeDocument/2006/relationships/image" Target="../media/image15.png"/><Relationship Id="rId3" Type="http://schemas.microsoft.com/office/2007/relationships/media" Target="../media/media2.mp3"/><Relationship Id="rId21" Type="http://schemas.openxmlformats.org/officeDocument/2006/relationships/image" Target="../media/image7.jpeg"/><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5" Type="http://schemas.openxmlformats.org/officeDocument/2006/relationships/hyperlink" Target="https://pixabay.com/en/beach-ball-ball-inflatable-beach-575425/" TargetMode="External"/><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notesSlide" Target="../notesSlides/notesSlide11.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image" Target="../media/image14.png"/><Relationship Id="rId5" Type="http://schemas.microsoft.com/office/2007/relationships/media" Target="../media/media3.mp3"/><Relationship Id="rId15" Type="http://schemas.microsoft.com/office/2007/relationships/media" Target="../media/media8.mp3"/><Relationship Id="rId23" Type="http://schemas.openxmlformats.org/officeDocument/2006/relationships/image" Target="../media/image8.png"/><Relationship Id="rId10" Type="http://schemas.openxmlformats.org/officeDocument/2006/relationships/audio" Target="../media/media5.mp3"/><Relationship Id="rId19" Type="http://schemas.openxmlformats.org/officeDocument/2006/relationships/slideLayout" Target="../slideLayouts/slideLayout4.xml"/><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hyperlink" Target="http://myownwritersnook.blogspot.com/2011/11/love-and-apples-will-there-ever-be.html" TargetMode="External"/><Relationship Id="rId27" Type="http://schemas.openxmlformats.org/officeDocument/2006/relationships/hyperlink" Target="http://purplecrayoncreations.blogspot.com/2012/06/what-is-purple-crayon-creations.html" TargetMode="External"/></Relationships>
</file>

<file path=ppt/slides/_rels/slide15.xml.rels><?xml version="1.0" encoding="UTF-8" standalone="yes"?>
<Relationships xmlns="http://schemas.openxmlformats.org/package/2006/relationships"><Relationship Id="rId8" Type="http://schemas.openxmlformats.org/officeDocument/2006/relationships/audio" Target="../media/media13.mp3"/><Relationship Id="rId13" Type="http://schemas.openxmlformats.org/officeDocument/2006/relationships/slideLayout" Target="../slideLayouts/slideLayout4.xml"/><Relationship Id="rId18" Type="http://schemas.openxmlformats.org/officeDocument/2006/relationships/image" Target="../media/image17.png"/><Relationship Id="rId3" Type="http://schemas.microsoft.com/office/2007/relationships/media" Target="../media/media11.mp3"/><Relationship Id="rId7" Type="http://schemas.microsoft.com/office/2007/relationships/media" Target="../media/media13.mp3"/><Relationship Id="rId12" Type="http://schemas.openxmlformats.org/officeDocument/2006/relationships/audio" Target="../media/media15.mp3"/><Relationship Id="rId17" Type="http://schemas.openxmlformats.org/officeDocument/2006/relationships/image" Target="../media/image8.png"/><Relationship Id="rId2" Type="http://schemas.openxmlformats.org/officeDocument/2006/relationships/audio" Target="../media/media10.mp3"/><Relationship Id="rId16" Type="http://schemas.openxmlformats.org/officeDocument/2006/relationships/hyperlink" Target="https://amandada1.deviantart.com/art/Dog-png-276115205" TargetMode="External"/><Relationship Id="rId1" Type="http://schemas.microsoft.com/office/2007/relationships/media" Target="../media/media10.mp3"/><Relationship Id="rId6" Type="http://schemas.openxmlformats.org/officeDocument/2006/relationships/audio" Target="../media/media12.mp3"/><Relationship Id="rId11" Type="http://schemas.microsoft.com/office/2007/relationships/media" Target="../media/media15.mp3"/><Relationship Id="rId5" Type="http://schemas.microsoft.com/office/2007/relationships/media" Target="../media/media12.mp3"/><Relationship Id="rId15" Type="http://schemas.openxmlformats.org/officeDocument/2006/relationships/image" Target="../media/image16.png"/><Relationship Id="rId10" Type="http://schemas.openxmlformats.org/officeDocument/2006/relationships/audio" Target="../media/media14.mp3"/><Relationship Id="rId19" Type="http://schemas.openxmlformats.org/officeDocument/2006/relationships/hyperlink" Target="http://pngimg.com/download/40783" TargetMode="External"/><Relationship Id="rId4" Type="http://schemas.openxmlformats.org/officeDocument/2006/relationships/audio" Target="../media/media11.mp3"/><Relationship Id="rId9" Type="http://schemas.microsoft.com/office/2007/relationships/media" Target="../media/media14.mp3"/><Relationship Id="rId1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3" Type="http://schemas.microsoft.com/office/2007/relationships/media" Target="../media/media2.mp3"/><Relationship Id="rId7"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8.png"/><Relationship Id="rId5" Type="http://schemas.microsoft.com/office/2007/relationships/media" Target="../media/media3.mp3"/><Relationship Id="rId10" Type="http://schemas.openxmlformats.org/officeDocument/2006/relationships/hyperlink" Target="http://myownwritersnook.blogspot.com/2011/11/love-and-apples-will-there-ever-be.html" TargetMode="External"/><Relationship Id="rId4" Type="http://schemas.openxmlformats.org/officeDocument/2006/relationships/audio" Target="../media/media2.mp3"/><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media/media5.mp3"/><Relationship Id="rId7" Type="http://schemas.openxmlformats.org/officeDocument/2006/relationships/slideLayout" Target="../slideLayouts/slideLayout4.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6.mp3"/><Relationship Id="rId11" Type="http://schemas.openxmlformats.org/officeDocument/2006/relationships/image" Target="../media/image8.png"/><Relationship Id="rId5" Type="http://schemas.microsoft.com/office/2007/relationships/media" Target="../media/media6.mp3"/><Relationship Id="rId10" Type="http://schemas.openxmlformats.org/officeDocument/2006/relationships/hyperlink" Target="https://pixabay.com/en/beach-ball-ball-inflatable-beach-575425/" TargetMode="External"/><Relationship Id="rId4" Type="http://schemas.openxmlformats.org/officeDocument/2006/relationships/audio" Target="../media/media5.mp3"/><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3" Type="http://schemas.microsoft.com/office/2007/relationships/media" Target="../media/media8.mp3"/><Relationship Id="rId7" Type="http://schemas.openxmlformats.org/officeDocument/2006/relationships/slideLayout" Target="../slideLayouts/slideLayout4.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audio" Target="../media/media9.mp3"/><Relationship Id="rId11" Type="http://schemas.openxmlformats.org/officeDocument/2006/relationships/image" Target="../media/image8.png"/><Relationship Id="rId5" Type="http://schemas.microsoft.com/office/2007/relationships/media" Target="../media/media9.mp3"/><Relationship Id="rId10" Type="http://schemas.openxmlformats.org/officeDocument/2006/relationships/hyperlink" Target="http://purplecrayoncreations.blogspot.com/2012/06/what-is-purple-crayon-creations.html" TargetMode="External"/><Relationship Id="rId4" Type="http://schemas.openxmlformats.org/officeDocument/2006/relationships/audio" Target="../media/media8.mp3"/><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A168-8E6D-447D-A062-C94E0746DD90}"/>
              </a:ext>
            </a:extLst>
          </p:cNvPr>
          <p:cNvSpPr>
            <a:spLocks noGrp="1"/>
          </p:cNvSpPr>
          <p:nvPr>
            <p:ph type="title"/>
          </p:nvPr>
        </p:nvSpPr>
        <p:spPr/>
        <p:txBody>
          <a:bodyPr/>
          <a:lstStyle/>
          <a:p>
            <a:r>
              <a:rPr lang="en-US" dirty="0"/>
              <a:t>Alphabet – a b c d e</a:t>
            </a:r>
            <a:endParaRPr lang="en-GB" dirty="0"/>
          </a:p>
        </p:txBody>
      </p:sp>
      <p:sp>
        <p:nvSpPr>
          <p:cNvPr id="3" name="Text Placeholder 2">
            <a:extLst>
              <a:ext uri="{FF2B5EF4-FFF2-40B4-BE49-F238E27FC236}">
                <a16:creationId xmlns:a16="http://schemas.microsoft.com/office/drawing/2014/main" id="{4EF885C3-2113-4C11-BF8A-0DB850BD1A73}"/>
              </a:ext>
            </a:extLst>
          </p:cNvPr>
          <p:cNvSpPr>
            <a:spLocks noGrp="1"/>
          </p:cNvSpPr>
          <p:nvPr>
            <p:ph type="body" sz="quarter" idx="12"/>
          </p:nvPr>
        </p:nvSpPr>
        <p:spPr/>
        <p:txBody>
          <a:bodyPr/>
          <a:lstStyle/>
          <a:p>
            <a:r>
              <a:rPr lang="en-US" dirty="0"/>
              <a:t>Identify, recognize and print 5 lowercase letters.</a:t>
            </a:r>
            <a:endParaRPr lang="en-GB" dirty="0"/>
          </a:p>
        </p:txBody>
      </p:sp>
      <p:sp>
        <p:nvSpPr>
          <p:cNvPr id="4" name="Text Placeholder 3">
            <a:extLst>
              <a:ext uri="{FF2B5EF4-FFF2-40B4-BE49-F238E27FC236}">
                <a16:creationId xmlns:a16="http://schemas.microsoft.com/office/drawing/2014/main" id="{A1D12198-4B44-41F5-B8CF-F7DB474C433A}"/>
              </a:ext>
            </a:extLst>
          </p:cNvPr>
          <p:cNvSpPr>
            <a:spLocks noGrp="1"/>
          </p:cNvSpPr>
          <p:nvPr>
            <p:ph type="body" sz="quarter" idx="14"/>
          </p:nvPr>
        </p:nvSpPr>
        <p:spPr/>
        <p:txBody>
          <a:bodyPr/>
          <a:lstStyle/>
          <a:p>
            <a:r>
              <a:rPr lang="en-GB" dirty="0"/>
              <a:t>The ABC song (audio &amp; video)</a:t>
            </a:r>
          </a:p>
        </p:txBody>
      </p:sp>
      <p:sp>
        <p:nvSpPr>
          <p:cNvPr id="5" name="Text Placeholder 4">
            <a:extLst>
              <a:ext uri="{FF2B5EF4-FFF2-40B4-BE49-F238E27FC236}">
                <a16:creationId xmlns:a16="http://schemas.microsoft.com/office/drawing/2014/main" id="{1FCB0964-197F-443E-A2FF-343B4FB2068D}"/>
              </a:ext>
            </a:extLst>
          </p:cNvPr>
          <p:cNvSpPr>
            <a:spLocks noGrp="1"/>
          </p:cNvSpPr>
          <p:nvPr>
            <p:ph type="body" sz="quarter" idx="15"/>
          </p:nvPr>
        </p:nvSpPr>
        <p:spPr/>
        <p:txBody>
          <a:bodyPr/>
          <a:lstStyle/>
          <a:p>
            <a:r>
              <a:rPr lang="en-GB" dirty="0"/>
              <a:t>a-e flashcards</a:t>
            </a:r>
          </a:p>
          <a:p>
            <a:r>
              <a:rPr lang="en-GB" dirty="0"/>
              <a:t>a-e printing sheet</a:t>
            </a:r>
          </a:p>
        </p:txBody>
      </p:sp>
      <p:sp>
        <p:nvSpPr>
          <p:cNvPr id="6" name="Text Placeholder 5">
            <a:extLst>
              <a:ext uri="{FF2B5EF4-FFF2-40B4-BE49-F238E27FC236}">
                <a16:creationId xmlns:a16="http://schemas.microsoft.com/office/drawing/2014/main" id="{B18E1E15-CED6-482A-9953-561CF99AE052}"/>
              </a:ext>
            </a:extLst>
          </p:cNvPr>
          <p:cNvSpPr>
            <a:spLocks noGrp="1"/>
          </p:cNvSpPr>
          <p:nvPr>
            <p:ph type="body" sz="quarter" idx="16"/>
          </p:nvPr>
        </p:nvSpPr>
        <p:spPr/>
        <p:txBody>
          <a:bodyPr/>
          <a:lstStyle/>
          <a:p>
            <a:r>
              <a:rPr lang="en-GB" dirty="0"/>
              <a:t>Blackboard / Whiteboard with chalk / markers</a:t>
            </a:r>
          </a:p>
        </p:txBody>
      </p:sp>
      <p:sp>
        <p:nvSpPr>
          <p:cNvPr id="7" name="Text Placeholder 6">
            <a:extLst>
              <a:ext uri="{FF2B5EF4-FFF2-40B4-BE49-F238E27FC236}">
                <a16:creationId xmlns:a16="http://schemas.microsoft.com/office/drawing/2014/main" id="{0339E951-3A2C-4AA0-8CBB-609FF586B8EB}"/>
              </a:ext>
            </a:extLst>
          </p:cNvPr>
          <p:cNvSpPr>
            <a:spLocks noGrp="1"/>
          </p:cNvSpPr>
          <p:nvPr>
            <p:ph type="body" sz="quarter" idx="17"/>
          </p:nvPr>
        </p:nvSpPr>
        <p:spPr/>
        <p:txBody>
          <a:bodyPr/>
          <a:lstStyle/>
          <a:p>
            <a:r>
              <a:rPr lang="en-GB" dirty="0"/>
              <a:t>a, b, c, d, e.</a:t>
            </a:r>
          </a:p>
        </p:txBody>
      </p:sp>
      <p:sp>
        <p:nvSpPr>
          <p:cNvPr id="8" name="Text Placeholder 7">
            <a:extLst>
              <a:ext uri="{FF2B5EF4-FFF2-40B4-BE49-F238E27FC236}">
                <a16:creationId xmlns:a16="http://schemas.microsoft.com/office/drawing/2014/main" id="{D6EF27DE-0DA7-4E62-9643-34800850F875}"/>
              </a:ext>
            </a:extLst>
          </p:cNvPr>
          <p:cNvSpPr>
            <a:spLocks noGrp="1"/>
          </p:cNvSpPr>
          <p:nvPr>
            <p:ph type="body" sz="quarter" idx="18"/>
          </p:nvPr>
        </p:nvSpPr>
        <p:spPr/>
        <p:txBody>
          <a:bodyPr/>
          <a:lstStyle/>
          <a:p>
            <a:r>
              <a:rPr lang="en-GB" dirty="0"/>
              <a:t>Use this mini-lesson within your main lesson for alphabet practice.  At this level, students have some experience with the alphabet but need phonics practice.</a:t>
            </a:r>
          </a:p>
          <a:p>
            <a:r>
              <a:rPr lang="en-GB" dirty="0"/>
              <a:t>Audio is played for the letters and words.  If you do not wish the audio to play, please mute your speakers.</a:t>
            </a:r>
          </a:p>
          <a:p>
            <a:endParaRPr lang="en-GB" dirty="0"/>
          </a:p>
        </p:txBody>
      </p:sp>
      <p:sp>
        <p:nvSpPr>
          <p:cNvPr id="9" name="Text Placeholder 8">
            <a:extLst>
              <a:ext uri="{FF2B5EF4-FFF2-40B4-BE49-F238E27FC236}">
                <a16:creationId xmlns:a16="http://schemas.microsoft.com/office/drawing/2014/main" id="{053A648B-16F0-41CE-BBDF-11C5A52E30C7}"/>
              </a:ext>
            </a:extLst>
          </p:cNvPr>
          <p:cNvSpPr>
            <a:spLocks noGrp="1"/>
          </p:cNvSpPr>
          <p:nvPr>
            <p:ph type="body" sz="quarter" idx="19"/>
          </p:nvPr>
        </p:nvSpPr>
        <p:spPr/>
        <p:txBody>
          <a:bodyPr/>
          <a:lstStyle/>
          <a:p>
            <a:r>
              <a:rPr lang="en-GB" dirty="0"/>
              <a:t>1</a:t>
            </a:r>
          </a:p>
        </p:txBody>
      </p:sp>
    </p:spTree>
    <p:extLst>
      <p:ext uri="{BB962C8B-B14F-4D97-AF65-F5344CB8AC3E}">
        <p14:creationId xmlns:p14="http://schemas.microsoft.com/office/powerpoint/2010/main" val="388141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ack and brown dog&#10;&#10;Description automatically generated">
            <a:extLst>
              <a:ext uri="{FF2B5EF4-FFF2-40B4-BE49-F238E27FC236}">
                <a16:creationId xmlns:a16="http://schemas.microsoft.com/office/drawing/2014/main" id="{C3D4D42C-3B37-4C01-8DE2-975174E80049}"/>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2160398" y="679423"/>
            <a:ext cx="2803834" cy="3675615"/>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9</a:t>
            </a:fld>
            <a:r>
              <a:rPr lang="en-US"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78090"/>
            <a:chOff x="8777197" y="0"/>
            <a:chExt cx="1879253" cy="517809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US" sz="1000" dirty="0">
                  <a:solidFill>
                    <a:sysClr val="windowText" lastClr="000000"/>
                  </a:solidFill>
                  <a:latin typeface="Calibri" panose="020F0502020204030204" pitchFamily="34" charset="0"/>
                </a:rPr>
                <a:t>1. Bring everyone's attention to the letter on this slide.</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2. Everyone repeats and choruses the letter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3. Say “is for ..."</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4. Everyone repeats and choruses the letter sound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5. Say “is for ..."</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7. Everyone repeats and choruses the word 3x.</a:t>
              </a:r>
            </a:p>
            <a:p>
              <a:pPr lvl="0">
                <a:buClrTx/>
                <a:defRPr/>
              </a:pPr>
              <a:r>
                <a:rPr lang="en-US"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166947" y="1107285"/>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d</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26305" y="1224629"/>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d</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717754" y="3519453"/>
            <a:ext cx="1580435"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dog</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26304" y="1911112"/>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26303" y="2310933"/>
            <a:ext cx="1427881"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/d/</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720180" y="3082624"/>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8" name="TextBox 57">
            <a:extLst>
              <a:ext uri="{FF2B5EF4-FFF2-40B4-BE49-F238E27FC236}">
                <a16:creationId xmlns:a16="http://schemas.microsoft.com/office/drawing/2014/main" id="{031A842D-56AD-4354-A8E9-96B74D3370A5}"/>
              </a:ext>
            </a:extLst>
          </p:cNvPr>
          <p:cNvSpPr txBox="1"/>
          <p:nvPr/>
        </p:nvSpPr>
        <p:spPr>
          <a:xfrm>
            <a:off x="1692004" y="4453911"/>
            <a:ext cx="3425257" cy="261610"/>
          </a:xfrm>
          <a:prstGeom prst="rect">
            <a:avLst/>
          </a:prstGeom>
          <a:noFill/>
        </p:spPr>
        <p:txBody>
          <a:bodyPr wrap="square" rtlCol="0">
            <a:spAutoFit/>
          </a:bodyPr>
          <a:lstStyle/>
          <a:p>
            <a:pPr algn="ctr">
              <a:defRPr/>
            </a:pPr>
            <a:r>
              <a:rPr lang="en-US" sz="1100" dirty="0">
                <a:solidFill>
                  <a:srgbClr val="434343"/>
                </a:solidFill>
                <a:latin typeface="Calibri" panose="020F0502020204030204" pitchFamily="34" charset="0"/>
              </a:rPr>
              <a:t>[ Press space bar to continue ]</a:t>
            </a:r>
          </a:p>
        </p:txBody>
      </p:sp>
      <p:sp>
        <p:nvSpPr>
          <p:cNvPr id="59" name="Google Shape;267;p28">
            <a:extLst>
              <a:ext uri="{FF2B5EF4-FFF2-40B4-BE49-F238E27FC236}">
                <a16:creationId xmlns:a16="http://schemas.microsoft.com/office/drawing/2014/main" id="{11329851-36B2-4C5A-97E4-B1CC872BDED2}"/>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TextBox 59">
            <a:extLst>
              <a:ext uri="{FF2B5EF4-FFF2-40B4-BE49-F238E27FC236}">
                <a16:creationId xmlns:a16="http://schemas.microsoft.com/office/drawing/2014/main" id="{A4DAFFFC-885E-4C27-8CF1-B416842C9C53}"/>
              </a:ext>
            </a:extLst>
          </p:cNvPr>
          <p:cNvSpPr txBox="1"/>
          <p:nvPr/>
        </p:nvSpPr>
        <p:spPr>
          <a:xfrm>
            <a:off x="381855" y="110087"/>
            <a:ext cx="760199" cy="1323439"/>
          </a:xfrm>
          <a:prstGeom prst="rect">
            <a:avLst/>
          </a:prstGeom>
          <a:noFill/>
        </p:spPr>
        <p:txBody>
          <a:bodyPr wrap="square" rtlCol="0">
            <a:spAutoFit/>
          </a:bodyPr>
          <a:lstStyle/>
          <a:p>
            <a:pPr algn="ctr"/>
            <a:r>
              <a:rPr lang="en-US" sz="8000" b="1" dirty="0">
                <a:solidFill>
                  <a:schemeClr val="tx1"/>
                </a:solidFill>
                <a:latin typeface="Comic Sans MS" panose="030F0702030302020204" pitchFamily="66" charset="0"/>
              </a:rPr>
              <a:t>d</a:t>
            </a:r>
          </a:p>
        </p:txBody>
      </p:sp>
      <p:pic>
        <p:nvPicPr>
          <p:cNvPr id="13" name="d-letter-US">
            <a:hlinkClick r:id="" action="ppaction://media"/>
            <a:extLst>
              <a:ext uri="{FF2B5EF4-FFF2-40B4-BE49-F238E27FC236}">
                <a16:creationId xmlns:a16="http://schemas.microsoft.com/office/drawing/2014/main" id="{6E5BB6E8-1A34-4CAD-AC61-181758C0E71D}"/>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97495" y="1337533"/>
            <a:ext cx="406520" cy="406520"/>
          </a:xfrm>
          <a:prstGeom prst="rect">
            <a:avLst/>
          </a:prstGeom>
        </p:spPr>
      </p:pic>
      <p:pic>
        <p:nvPicPr>
          <p:cNvPr id="14" name="d-sound">
            <a:hlinkClick r:id="" action="ppaction://media"/>
            <a:extLst>
              <a:ext uri="{FF2B5EF4-FFF2-40B4-BE49-F238E27FC236}">
                <a16:creationId xmlns:a16="http://schemas.microsoft.com/office/drawing/2014/main" id="{603275CA-F69E-4FE4-AB4B-93DDC2EF8A5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92974" y="2462441"/>
            <a:ext cx="406520" cy="406520"/>
          </a:xfrm>
          <a:prstGeom prst="rect">
            <a:avLst/>
          </a:prstGeom>
        </p:spPr>
      </p:pic>
      <p:pic>
        <p:nvPicPr>
          <p:cNvPr id="15" name="d-word-dog-US">
            <a:hlinkClick r:id="" action="ppaction://media"/>
            <a:extLst>
              <a:ext uri="{FF2B5EF4-FFF2-40B4-BE49-F238E27FC236}">
                <a16:creationId xmlns:a16="http://schemas.microsoft.com/office/drawing/2014/main" id="{0B1DBB58-3EB5-4D9D-A1AF-644A26D4C342}"/>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88946" y="3634722"/>
            <a:ext cx="406518" cy="406518"/>
          </a:xfrm>
          <a:prstGeom prst="rect">
            <a:avLst/>
          </a:prstGeom>
        </p:spPr>
      </p:pic>
      <p:grpSp>
        <p:nvGrpSpPr>
          <p:cNvPr id="3" name="Group 2">
            <a:extLst>
              <a:ext uri="{FF2B5EF4-FFF2-40B4-BE49-F238E27FC236}">
                <a16:creationId xmlns:a16="http://schemas.microsoft.com/office/drawing/2014/main" id="{CDBFC6EF-60B8-0E1A-E8B5-559ED3344057}"/>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E73C3AFD-A4E3-E86D-38F1-C094FECF625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1E4CB78E-3149-7273-66D2-17F619BEF2C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60C24BF5-2F2D-097A-23A5-0335F00416DD}"/>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1B1645FD-496E-4A94-ECEA-63A9F2D2EC8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7D1AB024-C24D-C0E2-6392-E3DFBBBA2BC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03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7"/>
                                        </p:tgtEl>
                                        <p:attrNameLst>
                                          <p:attrName>style.visibility</p:attrName>
                                        </p:attrNameLst>
                                      </p:cBhvr>
                                      <p:to>
                                        <p:strVal val="visible"/>
                                      </p:to>
                                    </p:set>
                                    <p:animEffect transition="in" filter="fade">
                                      <p:cBhvr>
                                        <p:cTn id="15" dur="500"/>
                                        <p:tgtEl>
                                          <p:spTgt spid="2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757" fill="hold"/>
                                        <p:tgtEl>
                                          <p:spTgt spid="13"/>
                                        </p:tgtEl>
                                      </p:cBhvr>
                                    </p:cmd>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
                            </p:stCondLst>
                            <p:childTnLst>
                              <p:par>
                                <p:cTn id="45" presetID="1" presetClass="mediacall" presetSubtype="0" fill="hold" nodeType="afterEffect">
                                  <p:stCondLst>
                                    <p:cond delay="0"/>
                                  </p:stCondLst>
                                  <p:childTnLst>
                                    <p:cmd type="call" cmd="playFrom(0.0)">
                                      <p:cBhvr>
                                        <p:cTn id="46" dur="626" fill="hold"/>
                                        <p:tgtEl>
                                          <p:spTgt spid="14"/>
                                        </p:tgtEl>
                                      </p:cBhvr>
                                    </p:cmd>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55"/>
                                        </p:tgtEl>
                                        <p:attrNameLst>
                                          <p:attrName>style.visibility</p:attrName>
                                        </p:attrNameLst>
                                      </p:cBhvr>
                                      <p:to>
                                        <p:strVal val="hidden"/>
                                      </p:to>
                                    </p:set>
                                  </p:childTnLst>
                                </p:cTn>
                              </p:par>
                            </p:childTnLst>
                          </p:cTn>
                        </p:par>
                        <p:par>
                          <p:cTn id="56" fill="hold">
                            <p:stCondLst>
                              <p:cond delay="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500"/>
                            </p:stCondLst>
                            <p:childTnLst>
                              <p:par>
                                <p:cTn id="69" presetID="1" presetClass="mediacall" presetSubtype="0" fill="hold" nodeType="afterEffect">
                                  <p:stCondLst>
                                    <p:cond delay="0"/>
                                  </p:stCondLst>
                                  <p:childTnLst>
                                    <p:cmd type="call" cmd="playFrom(0.0)">
                                      <p:cBhvr>
                                        <p:cTn id="70" dur="705" fill="hold"/>
                                        <p:tgtEl>
                                          <p:spTgt spid="15"/>
                                        </p:tgtEl>
                                      </p:cBhvr>
                                    </p:cmd>
                                  </p:childTnLst>
                                </p:cTn>
                              </p:par>
                            </p:childTnLst>
                          </p:cTn>
                        </p:par>
                        <p:par>
                          <p:cTn id="71" fill="hold">
                            <p:stCondLst>
                              <p:cond delay="1205"/>
                            </p:stCondLst>
                            <p:childTnLst>
                              <p:par>
                                <p:cTn id="72" presetID="10" presetClass="entr" presetSubtype="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par>
                          <p:cTn id="75" fill="hold">
                            <p:stCondLst>
                              <p:cond delay="1705"/>
                            </p:stCondLst>
                            <p:childTnLst>
                              <p:par>
                                <p:cTn id="76" presetID="10" presetClass="entr" presetSubtype="0"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par>
                          <p:cTn id="79" fill="hold">
                            <p:stCondLst>
                              <p:cond delay="2205"/>
                            </p:stCondLst>
                            <p:childTnLst>
                              <p:par>
                                <p:cTn id="80" presetID="1" presetClass="exit" presetSubtype="0" fill="hold" grpId="1" nodeType="afterEffect">
                                  <p:stCondLst>
                                    <p:cond delay="0"/>
                                  </p:stCondLst>
                                  <p:childTnLst>
                                    <p:set>
                                      <p:cBhvr>
                                        <p:cTn id="81" dur="1" fill="hold">
                                          <p:stCondLst>
                                            <p:cond delay="0"/>
                                          </p:stCondLst>
                                        </p:cTn>
                                        <p:tgtEl>
                                          <p:spTgt spid="58"/>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138"/>
                                        </p:tgtEl>
                                        <p:attrNameLst>
                                          <p:attrName>style.visibility</p:attrName>
                                        </p:attrNameLst>
                                      </p:cBhvr>
                                      <p:to>
                                        <p:strVal val="visible"/>
                                      </p:to>
                                    </p:set>
                                    <p:animEffect transition="in" filter="fade">
                                      <p:cBhvr>
                                        <p:cTn id="84"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5" fill="hold" display="0">
                  <p:stCondLst>
                    <p:cond delay="indefinite"/>
                  </p:stCondLst>
                  <p:endCondLst>
                    <p:cond evt="onStopAudio" delay="0">
                      <p:tgtEl>
                        <p:sldTgt/>
                      </p:tgtEl>
                    </p:cond>
                  </p:endCondLst>
                </p:cTn>
                <p:tgtEl>
                  <p:spTgt spid="13"/>
                </p:tgtEl>
              </p:cMediaNode>
            </p:audio>
            <p:audio>
              <p:cMediaNode vol="80000">
                <p:cTn id="86" fill="hold" display="0">
                  <p:stCondLst>
                    <p:cond delay="indefinite"/>
                  </p:stCondLst>
                  <p:endCondLst>
                    <p:cond evt="onStopAudio" delay="0">
                      <p:tgtEl>
                        <p:sldTgt/>
                      </p:tgtEl>
                    </p:cond>
                  </p:endCondLst>
                </p:cTn>
                <p:tgtEl>
                  <p:spTgt spid="14"/>
                </p:tgtEl>
              </p:cMediaNode>
            </p:audio>
            <p:audio>
              <p:cMediaNode vol="80000">
                <p:cTn id="87" fill="hold" display="0">
                  <p:stCondLst>
                    <p:cond delay="indefinite"/>
                  </p:stCondLst>
                  <p:endCondLst>
                    <p:cond evt="onStopAudio" delay="0">
                      <p:tgtEl>
                        <p:sldTgt/>
                      </p:tgtEl>
                    </p:cond>
                  </p:endCondLst>
                </p:cTn>
                <p:tgtEl>
                  <p:spTgt spid="15"/>
                </p:tgtEl>
              </p:cMediaNode>
            </p:audio>
          </p:childTnLst>
        </p:cTn>
      </p:par>
    </p:tnLst>
    <p:bldLst>
      <p:bldP spid="138" grpId="0"/>
      <p:bldP spid="55" grpId="0"/>
      <p:bldP spid="55" grpId="1"/>
      <p:bldP spid="49" grpId="0"/>
      <p:bldP spid="51" grpId="0"/>
      <p:bldP spid="52" grpId="0"/>
      <p:bldP spid="53" grpId="0"/>
      <p:bldP spid="54" grpId="0"/>
      <p:bldP spid="58" grpId="0"/>
      <p:bldP spid="58" grpId="1"/>
      <p:bldP spid="59" grpId="0" animBg="1"/>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10</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US"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Give and give back</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Pick it up</a:t>
              </a:r>
            </a:p>
            <a:p>
              <a:pPr lvl="0">
                <a:buClrTx/>
                <a:defRPr/>
              </a:pPr>
              <a:r>
                <a:rPr lang="en-US"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Write on the board</a:t>
              </a:r>
            </a:p>
            <a:p>
              <a:pPr lvl="0">
                <a:buClrTx/>
                <a:defRPr/>
              </a:pPr>
              <a:r>
                <a:rPr lang="en-US"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Pass it</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Magic finger</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ED66C146-70E3-5389-0F85-114BF15C0C05}"/>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0B7D9EC5-1C1B-85F1-174E-795A45A26D1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7AF7D30A-9763-27E8-5B4F-B6EC4DF5D99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9C7E3147-E8A6-3028-C5FE-4FF5BA87BBDA}"/>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67302515-0850-4747-B5D8-EB8F758BEF8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546E0073-4080-7B95-CED3-FC2E2D46B8C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4160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light&#10;&#10;Description automatically generated">
            <a:extLst>
              <a:ext uri="{FF2B5EF4-FFF2-40B4-BE49-F238E27FC236}">
                <a16:creationId xmlns:a16="http://schemas.microsoft.com/office/drawing/2014/main" id="{46F1234C-13B3-4680-93B4-3543634CB0DD}"/>
              </a:ext>
            </a:extLst>
          </p:cNvPr>
          <p:cNvPicPr>
            <a:picLocks noChangeAspect="1"/>
          </p:cNvPicPr>
          <p:nvPr/>
        </p:nvPicPr>
        <p:blipFill>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1773260" y="474814"/>
            <a:ext cx="3006189" cy="4099349"/>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11</a:t>
            </a:fld>
            <a:r>
              <a:rPr lang="en-US" dirty="0">
                <a:latin typeface="Calibri" panose="020F0502020204030204" pitchFamily="34" charset="0"/>
              </a:rPr>
              <a:t>  |  © ESLKidStuff.com</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159513" y="871542"/>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e</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26305" y="1246061"/>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e</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717754" y="3505165"/>
            <a:ext cx="1580436"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egg</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26304" y="1911112"/>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26303" y="2310933"/>
            <a:ext cx="1427881" cy="688256"/>
          </a:xfrm>
          <a:prstGeom prst="rect">
            <a:avLst/>
          </a:prstGeom>
          <a:noFill/>
        </p:spPr>
        <p:txBody>
          <a:bodyPr wrap="square" lIns="36000" tIns="36000" rIns="36000" bIns="36000" rtlCol="0">
            <a:spAutoFit/>
          </a:bodyPr>
          <a:lstStyle/>
          <a:p>
            <a:pPr>
              <a:buClrTx/>
              <a:defRPr/>
            </a:pPr>
            <a:r>
              <a:rPr lang="en-US" sz="4000" b="1" dirty="0">
                <a:solidFill>
                  <a:sysClr val="windowText" lastClr="000000"/>
                </a:solidFill>
                <a:latin typeface="Calibri" panose="020F0502020204030204" pitchFamily="34" charset="0"/>
              </a:rPr>
              <a:t>/e/</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720180" y="3082624"/>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64" name="TextBox 63">
            <a:extLst>
              <a:ext uri="{FF2B5EF4-FFF2-40B4-BE49-F238E27FC236}">
                <a16:creationId xmlns:a16="http://schemas.microsoft.com/office/drawing/2014/main" id="{3212FB31-AA2C-4AE5-801D-AABF611D8BFC}"/>
              </a:ext>
            </a:extLst>
          </p:cNvPr>
          <p:cNvSpPr txBox="1"/>
          <p:nvPr/>
        </p:nvSpPr>
        <p:spPr>
          <a:xfrm>
            <a:off x="1692004" y="4453911"/>
            <a:ext cx="3425257" cy="261610"/>
          </a:xfrm>
          <a:prstGeom prst="rect">
            <a:avLst/>
          </a:prstGeom>
          <a:noFill/>
        </p:spPr>
        <p:txBody>
          <a:bodyPr wrap="square" rtlCol="0">
            <a:spAutoFit/>
          </a:bodyPr>
          <a:lstStyle/>
          <a:p>
            <a:pPr algn="ctr">
              <a:defRPr/>
            </a:pPr>
            <a:r>
              <a:rPr lang="en-US" sz="1100" dirty="0">
                <a:solidFill>
                  <a:srgbClr val="434343"/>
                </a:solidFill>
                <a:latin typeface="Calibri" panose="020F0502020204030204" pitchFamily="34" charset="0"/>
              </a:rPr>
              <a:t>[ Press space bar to continue ]</a:t>
            </a:r>
          </a:p>
        </p:txBody>
      </p:sp>
      <p:sp>
        <p:nvSpPr>
          <p:cNvPr id="101" name="Google Shape;267;p28">
            <a:extLst>
              <a:ext uri="{FF2B5EF4-FFF2-40B4-BE49-F238E27FC236}">
                <a16:creationId xmlns:a16="http://schemas.microsoft.com/office/drawing/2014/main" id="{7953644E-60B4-4188-B9C7-F72E2E212107}"/>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TextBox 101">
            <a:extLst>
              <a:ext uri="{FF2B5EF4-FFF2-40B4-BE49-F238E27FC236}">
                <a16:creationId xmlns:a16="http://schemas.microsoft.com/office/drawing/2014/main" id="{16741ECC-34EA-4AFB-BF4B-0892E0DBEA2F}"/>
              </a:ext>
            </a:extLst>
          </p:cNvPr>
          <p:cNvSpPr txBox="1"/>
          <p:nvPr/>
        </p:nvSpPr>
        <p:spPr>
          <a:xfrm>
            <a:off x="381855" y="110087"/>
            <a:ext cx="760199" cy="1323439"/>
          </a:xfrm>
          <a:prstGeom prst="rect">
            <a:avLst/>
          </a:prstGeom>
          <a:noFill/>
        </p:spPr>
        <p:txBody>
          <a:bodyPr wrap="square" rtlCol="0">
            <a:spAutoFit/>
          </a:bodyPr>
          <a:lstStyle/>
          <a:p>
            <a:pPr algn="ctr"/>
            <a:r>
              <a:rPr lang="en-US" sz="8000" b="1" dirty="0">
                <a:solidFill>
                  <a:schemeClr val="tx1"/>
                </a:solidFill>
                <a:latin typeface="Comic Sans MS" panose="030F0702030302020204" pitchFamily="66" charset="0"/>
              </a:rPr>
              <a:t>e</a:t>
            </a:r>
          </a:p>
        </p:txBody>
      </p:sp>
      <p:grpSp>
        <p:nvGrpSpPr>
          <p:cNvPr id="56" name="Group 55">
            <a:extLst>
              <a:ext uri="{FF2B5EF4-FFF2-40B4-BE49-F238E27FC236}">
                <a16:creationId xmlns:a16="http://schemas.microsoft.com/office/drawing/2014/main" id="{EA642DB4-559A-4DB6-B992-6AF70E7C3D63}"/>
              </a:ext>
            </a:extLst>
          </p:cNvPr>
          <p:cNvGrpSpPr/>
          <p:nvPr/>
        </p:nvGrpSpPr>
        <p:grpSpPr>
          <a:xfrm>
            <a:off x="7264747" y="0"/>
            <a:ext cx="1879253" cy="5178090"/>
            <a:chOff x="8777197" y="0"/>
            <a:chExt cx="1879253" cy="5178090"/>
          </a:xfrm>
        </p:grpSpPr>
        <p:sp>
          <p:nvSpPr>
            <p:cNvPr id="57" name="side panel dark rectangle">
              <a:extLst>
                <a:ext uri="{FF2B5EF4-FFF2-40B4-BE49-F238E27FC236}">
                  <a16:creationId xmlns:a16="http://schemas.microsoft.com/office/drawing/2014/main" id="{CF9873E5-AF94-482D-BC5C-9483E06D208B}"/>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8F62E5FB-A1A1-46C9-B31F-38D8D6F6B000}"/>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844A87D3-EF9B-495E-8DAE-66DFD91D5A60}"/>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US" sz="1000" dirty="0">
                  <a:solidFill>
                    <a:sysClr val="windowText" lastClr="000000"/>
                  </a:solidFill>
                  <a:latin typeface="Calibri" panose="020F0502020204030204" pitchFamily="34" charset="0"/>
                </a:rPr>
                <a:t>1. Bring everyone's attention to the letter on this slide.</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2. Everyone repeats and choruses the letter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3. Say “is for ..."</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4. Everyone repeats and choruses the letter sound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5. Say “is for ..."</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7. Everyone repeats and choruses the word 3x.</a:t>
              </a:r>
            </a:p>
            <a:p>
              <a:pPr lvl="0">
                <a:buClrTx/>
                <a:defRPr/>
              </a:pPr>
              <a:r>
                <a:rPr lang="en-US"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60" name="teacher icon group">
              <a:extLst>
                <a:ext uri="{FF2B5EF4-FFF2-40B4-BE49-F238E27FC236}">
                  <a16:creationId xmlns:a16="http://schemas.microsoft.com/office/drawing/2014/main" id="{BCCB83E9-3E90-4DB6-9061-3CCD7AABFBE0}"/>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FAAD8BFE-7904-4F51-8F90-5C5648096FFE}"/>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672F9EB2-25BB-4F0D-8ED0-6C1C8E769B2C}"/>
                  </a:ext>
                </a:extLst>
              </p:cNvPr>
              <p:cNvGrpSpPr/>
              <p:nvPr/>
            </p:nvGrpSpPr>
            <p:grpSpPr>
              <a:xfrm>
                <a:off x="8864754" y="93114"/>
                <a:ext cx="193866" cy="206740"/>
                <a:chOff x="2542389" y="2767092"/>
                <a:chExt cx="480536" cy="512445"/>
              </a:xfrm>
            </p:grpSpPr>
            <p:sp>
              <p:nvSpPr>
                <p:cNvPr id="83" name="Google Shape;1395;p49">
                  <a:extLst>
                    <a:ext uri="{FF2B5EF4-FFF2-40B4-BE49-F238E27FC236}">
                      <a16:creationId xmlns:a16="http://schemas.microsoft.com/office/drawing/2014/main" id="{6AFC8D21-B7C4-41F7-B99D-6EB32B859C4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96;p49">
                  <a:extLst>
                    <a:ext uri="{FF2B5EF4-FFF2-40B4-BE49-F238E27FC236}">
                      <a16:creationId xmlns:a16="http://schemas.microsoft.com/office/drawing/2014/main" id="{05819804-E747-4ACA-A4E5-5BF3AB2DFD5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397;p49">
                  <a:extLst>
                    <a:ext uri="{FF2B5EF4-FFF2-40B4-BE49-F238E27FC236}">
                      <a16:creationId xmlns:a16="http://schemas.microsoft.com/office/drawing/2014/main" id="{B23181BB-7D31-40A5-99EB-CF0C41576DD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398;p49">
                  <a:extLst>
                    <a:ext uri="{FF2B5EF4-FFF2-40B4-BE49-F238E27FC236}">
                      <a16:creationId xmlns:a16="http://schemas.microsoft.com/office/drawing/2014/main" id="{C947C6E7-57B6-473F-8FC1-CD59E90DE26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399;p49">
                  <a:extLst>
                    <a:ext uri="{FF2B5EF4-FFF2-40B4-BE49-F238E27FC236}">
                      <a16:creationId xmlns:a16="http://schemas.microsoft.com/office/drawing/2014/main" id="{51443BBE-0BB8-4F2B-82FC-42727C36382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400;p49">
                  <a:extLst>
                    <a:ext uri="{FF2B5EF4-FFF2-40B4-BE49-F238E27FC236}">
                      <a16:creationId xmlns:a16="http://schemas.microsoft.com/office/drawing/2014/main" id="{8339E743-2564-48F6-AF5B-997A3C9C7A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01;p49">
                  <a:extLst>
                    <a:ext uri="{FF2B5EF4-FFF2-40B4-BE49-F238E27FC236}">
                      <a16:creationId xmlns:a16="http://schemas.microsoft.com/office/drawing/2014/main" id="{02F5B4AA-DB49-4BB4-A2B9-7D432E47640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02;p49">
                  <a:extLst>
                    <a:ext uri="{FF2B5EF4-FFF2-40B4-BE49-F238E27FC236}">
                      <a16:creationId xmlns:a16="http://schemas.microsoft.com/office/drawing/2014/main" id="{3BFD7D19-01AB-475E-AD43-F1DB503D07D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03;p49">
                  <a:extLst>
                    <a:ext uri="{FF2B5EF4-FFF2-40B4-BE49-F238E27FC236}">
                      <a16:creationId xmlns:a16="http://schemas.microsoft.com/office/drawing/2014/main" id="{EFA49D97-2649-49FD-A06B-AF592CC599D9}"/>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04;p49">
                  <a:extLst>
                    <a:ext uri="{FF2B5EF4-FFF2-40B4-BE49-F238E27FC236}">
                      <a16:creationId xmlns:a16="http://schemas.microsoft.com/office/drawing/2014/main" id="{CE4DFED7-FBBB-48A0-9BB1-1F9F550B7E3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05;p49">
                  <a:extLst>
                    <a:ext uri="{FF2B5EF4-FFF2-40B4-BE49-F238E27FC236}">
                      <a16:creationId xmlns:a16="http://schemas.microsoft.com/office/drawing/2014/main" id="{3058B259-2762-4E61-9964-598A67075AFB}"/>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06;p49">
                  <a:extLst>
                    <a:ext uri="{FF2B5EF4-FFF2-40B4-BE49-F238E27FC236}">
                      <a16:creationId xmlns:a16="http://schemas.microsoft.com/office/drawing/2014/main" id="{FB2CF58B-F945-417E-B7E0-ACAECBA9E0C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07;p49">
                  <a:extLst>
                    <a:ext uri="{FF2B5EF4-FFF2-40B4-BE49-F238E27FC236}">
                      <a16:creationId xmlns:a16="http://schemas.microsoft.com/office/drawing/2014/main" id="{C9E35BC0-D6AB-4421-B7B6-8839F116C62B}"/>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08;p49">
                  <a:extLst>
                    <a:ext uri="{FF2B5EF4-FFF2-40B4-BE49-F238E27FC236}">
                      <a16:creationId xmlns:a16="http://schemas.microsoft.com/office/drawing/2014/main" id="{5D84D99A-A582-49DE-8772-C273DC5DE5E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09;p49">
                  <a:extLst>
                    <a:ext uri="{FF2B5EF4-FFF2-40B4-BE49-F238E27FC236}">
                      <a16:creationId xmlns:a16="http://schemas.microsoft.com/office/drawing/2014/main" id="{580DF62B-CD85-4E93-ABF6-EEA56C90DC24}"/>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10;p49">
                  <a:extLst>
                    <a:ext uri="{FF2B5EF4-FFF2-40B4-BE49-F238E27FC236}">
                      <a16:creationId xmlns:a16="http://schemas.microsoft.com/office/drawing/2014/main" id="{A43024BF-2B95-4F78-817C-2D2C41C515DF}"/>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11;p49">
                  <a:extLst>
                    <a:ext uri="{FF2B5EF4-FFF2-40B4-BE49-F238E27FC236}">
                      <a16:creationId xmlns:a16="http://schemas.microsoft.com/office/drawing/2014/main" id="{ECE2D1AE-A1B0-4B4F-B1F1-D324E32039E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12;p49">
                  <a:extLst>
                    <a:ext uri="{FF2B5EF4-FFF2-40B4-BE49-F238E27FC236}">
                      <a16:creationId xmlns:a16="http://schemas.microsoft.com/office/drawing/2014/main" id="{E40BDA7C-107B-49C2-A713-724461110A15}"/>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13;p49">
                  <a:extLst>
                    <a:ext uri="{FF2B5EF4-FFF2-40B4-BE49-F238E27FC236}">
                      <a16:creationId xmlns:a16="http://schemas.microsoft.com/office/drawing/2014/main" id="{61F321E8-A574-4B5A-BC61-1C343BF3AED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14;p49">
                  <a:extLst>
                    <a:ext uri="{FF2B5EF4-FFF2-40B4-BE49-F238E27FC236}">
                      <a16:creationId xmlns:a16="http://schemas.microsoft.com/office/drawing/2014/main" id="{6E60E1AD-458A-4FF1-9F7E-194136747B48}"/>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415;p49">
                  <a:extLst>
                    <a:ext uri="{FF2B5EF4-FFF2-40B4-BE49-F238E27FC236}">
                      <a16:creationId xmlns:a16="http://schemas.microsoft.com/office/drawing/2014/main" id="{6909B92E-B265-4EAC-9F1B-00988446F8CB}"/>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416;p49">
                  <a:extLst>
                    <a:ext uri="{FF2B5EF4-FFF2-40B4-BE49-F238E27FC236}">
                      <a16:creationId xmlns:a16="http://schemas.microsoft.com/office/drawing/2014/main" id="{D9BEC8EC-DA80-4A8B-91DC-2197E503B0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417;p49">
                  <a:extLst>
                    <a:ext uri="{FF2B5EF4-FFF2-40B4-BE49-F238E27FC236}">
                      <a16:creationId xmlns:a16="http://schemas.microsoft.com/office/drawing/2014/main" id="{2AA30C7B-E1CF-4850-A52A-4621149D0862}"/>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418;p49">
                  <a:extLst>
                    <a:ext uri="{FF2B5EF4-FFF2-40B4-BE49-F238E27FC236}">
                      <a16:creationId xmlns:a16="http://schemas.microsoft.com/office/drawing/2014/main" id="{3EFE99AE-2A16-4038-9B8C-F9C3E819E06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19;p49">
                  <a:extLst>
                    <a:ext uri="{FF2B5EF4-FFF2-40B4-BE49-F238E27FC236}">
                      <a16:creationId xmlns:a16="http://schemas.microsoft.com/office/drawing/2014/main" id="{2BFB81B7-E9A5-465E-A177-D9619165C975}"/>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20;p49">
                  <a:extLst>
                    <a:ext uri="{FF2B5EF4-FFF2-40B4-BE49-F238E27FC236}">
                      <a16:creationId xmlns:a16="http://schemas.microsoft.com/office/drawing/2014/main" id="{9978E75A-1134-4942-AEA1-07719A2FF65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21;p49">
                  <a:extLst>
                    <a:ext uri="{FF2B5EF4-FFF2-40B4-BE49-F238E27FC236}">
                      <a16:creationId xmlns:a16="http://schemas.microsoft.com/office/drawing/2014/main" id="{0EF24D41-3B62-4DC3-B45F-18DFAEB298A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422;p49">
                  <a:extLst>
                    <a:ext uri="{FF2B5EF4-FFF2-40B4-BE49-F238E27FC236}">
                      <a16:creationId xmlns:a16="http://schemas.microsoft.com/office/drawing/2014/main" id="{8C744018-EE9C-4B6D-8D86-FA4687455B8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pic>
        <p:nvPicPr>
          <p:cNvPr id="3" name="e-letter-US">
            <a:hlinkClick r:id="" action="ppaction://media"/>
            <a:extLst>
              <a:ext uri="{FF2B5EF4-FFF2-40B4-BE49-F238E27FC236}">
                <a16:creationId xmlns:a16="http://schemas.microsoft.com/office/drawing/2014/main" id="{779A0F26-7C85-47DF-B363-3A7F2272020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93566" y="1354324"/>
            <a:ext cx="406518" cy="406518"/>
          </a:xfrm>
          <a:prstGeom prst="rect">
            <a:avLst/>
          </a:prstGeom>
        </p:spPr>
      </p:pic>
      <p:pic>
        <p:nvPicPr>
          <p:cNvPr id="5" name="e-sound">
            <a:hlinkClick r:id="" action="ppaction://media"/>
            <a:extLst>
              <a:ext uri="{FF2B5EF4-FFF2-40B4-BE49-F238E27FC236}">
                <a16:creationId xmlns:a16="http://schemas.microsoft.com/office/drawing/2014/main" id="{52F6541E-E0F7-4E3D-8F19-3BC406059402}"/>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86132" y="2490097"/>
            <a:ext cx="406518" cy="406518"/>
          </a:xfrm>
          <a:prstGeom prst="rect">
            <a:avLst/>
          </a:prstGeom>
        </p:spPr>
      </p:pic>
      <p:pic>
        <p:nvPicPr>
          <p:cNvPr id="6" name="e-word-egg-US">
            <a:hlinkClick r:id="" action="ppaction://media"/>
            <a:extLst>
              <a:ext uri="{FF2B5EF4-FFF2-40B4-BE49-F238E27FC236}">
                <a16:creationId xmlns:a16="http://schemas.microsoft.com/office/drawing/2014/main" id="{91678AD2-A71F-457E-883B-4B84BAFA2FF4}"/>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93566" y="3630818"/>
            <a:ext cx="406518" cy="406518"/>
          </a:xfrm>
          <a:prstGeom prst="rect">
            <a:avLst/>
          </a:prstGeom>
        </p:spPr>
      </p:pic>
      <p:grpSp>
        <p:nvGrpSpPr>
          <p:cNvPr id="7" name="Group 6">
            <a:extLst>
              <a:ext uri="{FF2B5EF4-FFF2-40B4-BE49-F238E27FC236}">
                <a16:creationId xmlns:a16="http://schemas.microsoft.com/office/drawing/2014/main" id="{805E0539-CB16-1978-5E74-3133C53A90E3}"/>
              </a:ext>
            </a:extLst>
          </p:cNvPr>
          <p:cNvGrpSpPr>
            <a:grpSpLocks noGrp="1" noUngrp="1" noRot="1" noMove="1" noResize="1"/>
          </p:cNvGrpSpPr>
          <p:nvPr/>
        </p:nvGrpSpPr>
        <p:grpSpPr>
          <a:xfrm>
            <a:off x="-14628" y="0"/>
            <a:ext cx="9158628" cy="5143500"/>
            <a:chOff x="-14628" y="0"/>
            <a:chExt cx="9158628" cy="5143500"/>
          </a:xfrm>
        </p:grpSpPr>
        <p:cxnSp>
          <p:nvCxnSpPr>
            <p:cNvPr id="8" name="AutoShape 3">
              <a:extLst>
                <a:ext uri="{FF2B5EF4-FFF2-40B4-BE49-F238E27FC236}">
                  <a16:creationId xmlns:a16="http://schemas.microsoft.com/office/drawing/2014/main" id="{A0603185-1089-9327-34A2-B25F21F7992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0C8A1CEA-133C-270D-4D7B-C3E80417953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C6400761-B8CC-FC3E-1B9F-E86905CA4B69}"/>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38416605-16D7-188D-C6B8-E5049967ED9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3AF8F1AE-BC5A-0549-6929-D2D2DF3B1AC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83737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 presetClass="mediacall" presetSubtype="0" fill="hold" nodeType="withEffect">
                                  <p:stCondLst>
                                    <p:cond delay="0"/>
                                  </p:stCondLst>
                                  <p:childTnLst>
                                    <p:cmd type="call" cmd="playFrom(0.0)">
                                      <p:cBhvr>
                                        <p:cTn id="28" dur="548" fill="hold"/>
                                        <p:tgtEl>
                                          <p:spTgt spid="3"/>
                                        </p:tgtEl>
                                      </p:cBhvr>
                                    </p:cmd>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 presetClass="mediacall" presetSubtype="0" fill="hold" nodeType="withEffect">
                                  <p:stCondLst>
                                    <p:cond delay="0"/>
                                  </p:stCondLst>
                                  <p:childTnLst>
                                    <p:cmd type="call" cmd="playFrom(0.0)">
                                      <p:cBhvr>
                                        <p:cTn id="43" dur="862" fill="hold"/>
                                        <p:tgtEl>
                                          <p:spTgt spid="5"/>
                                        </p:tgtEl>
                                      </p:cBhvr>
                                    </p:cmd>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par>
                          <p:cTn id="53" fill="hold">
                            <p:stCondLst>
                              <p:cond delay="0"/>
                            </p:stCondLst>
                            <p:childTnLst>
                              <p:par>
                                <p:cTn id="54" presetID="10"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 presetClass="mediacall" presetSubtype="0" fill="hold" nodeType="withEffect">
                                  <p:stCondLst>
                                    <p:cond delay="0"/>
                                  </p:stCondLst>
                                  <p:childTnLst>
                                    <p:cmd type="call" cmd="playFrom(0.0)">
                                      <p:cBhvr>
                                        <p:cTn id="66" dur="653" fill="hold"/>
                                        <p:tgtEl>
                                          <p:spTgt spid="6"/>
                                        </p:tgtEl>
                                      </p:cBhvr>
                                    </p:cmd>
                                  </p:childTnLst>
                                </p:cTn>
                              </p:par>
                            </p:childTnLst>
                          </p:cTn>
                        </p:par>
                        <p:par>
                          <p:cTn id="67" fill="hold">
                            <p:stCondLst>
                              <p:cond delay="653"/>
                            </p:stCondLst>
                            <p:childTnLst>
                              <p:par>
                                <p:cTn id="68" presetID="10" presetClass="entr" presetSubtype="0" fill="hold" grpId="0" nodeType="after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fade">
                                      <p:cBhvr>
                                        <p:cTn id="70" dur="500"/>
                                        <p:tgtEl>
                                          <p:spTgt spid="101"/>
                                        </p:tgtEl>
                                      </p:cBhvr>
                                    </p:animEffect>
                                  </p:childTnLst>
                                </p:cTn>
                              </p:par>
                            </p:childTnLst>
                          </p:cTn>
                        </p:par>
                        <p:par>
                          <p:cTn id="71" fill="hold">
                            <p:stCondLst>
                              <p:cond delay="1153"/>
                            </p:stCondLst>
                            <p:childTnLst>
                              <p:par>
                                <p:cTn id="72" presetID="10" presetClass="entr" presetSubtype="0" fill="hold" grpId="0" nodeType="after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fade">
                                      <p:cBhvr>
                                        <p:cTn id="74" dur="500"/>
                                        <p:tgtEl>
                                          <p:spTgt spid="102"/>
                                        </p:tgtEl>
                                      </p:cBhvr>
                                    </p:animEffect>
                                  </p:childTnLst>
                                </p:cTn>
                              </p:par>
                            </p:childTnLst>
                          </p:cTn>
                        </p:par>
                        <p:par>
                          <p:cTn id="75" fill="hold">
                            <p:stCondLst>
                              <p:cond delay="1653"/>
                            </p:stCondLst>
                            <p:childTnLst>
                              <p:par>
                                <p:cTn id="76" presetID="1" presetClass="exit" presetSubtype="0" fill="hold" grpId="1" nodeType="afterEffect">
                                  <p:stCondLst>
                                    <p:cond delay="0"/>
                                  </p:stCondLst>
                                  <p:childTnLst>
                                    <p:set>
                                      <p:cBhvr>
                                        <p:cTn id="77" dur="1" fill="hold">
                                          <p:stCondLst>
                                            <p:cond delay="0"/>
                                          </p:stCondLst>
                                        </p:cTn>
                                        <p:tgtEl>
                                          <p:spTgt spid="64"/>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1" fill="hold" display="0">
                  <p:stCondLst>
                    <p:cond delay="indefinite"/>
                  </p:stCondLst>
                  <p:endCondLst>
                    <p:cond evt="onStopAudio" delay="0">
                      <p:tgtEl>
                        <p:sldTgt/>
                      </p:tgtEl>
                    </p:cond>
                  </p:endCondLst>
                </p:cTn>
                <p:tgtEl>
                  <p:spTgt spid="3"/>
                </p:tgtEl>
              </p:cMediaNode>
            </p:audio>
            <p:audio>
              <p:cMediaNode vol="80000">
                <p:cTn id="82" fill="hold" display="0">
                  <p:stCondLst>
                    <p:cond delay="indefinite"/>
                  </p:stCondLst>
                  <p:endCondLst>
                    <p:cond evt="onStopAudio" delay="0">
                      <p:tgtEl>
                        <p:sldTgt/>
                      </p:tgtEl>
                    </p:cond>
                  </p:endCondLst>
                </p:cTn>
                <p:tgtEl>
                  <p:spTgt spid="5"/>
                </p:tgtEl>
              </p:cMediaNode>
            </p:audio>
            <p:audio>
              <p:cMediaNode vol="80000">
                <p:cTn id="83" fill="hold" display="0">
                  <p:stCondLst>
                    <p:cond delay="indefinite"/>
                  </p:stCondLst>
                  <p:endCondLst>
                    <p:cond evt="onStopAudio" delay="0">
                      <p:tgtEl>
                        <p:sldTgt/>
                      </p:tgtEl>
                    </p:cond>
                  </p:endCondLst>
                </p:cTn>
                <p:tgtEl>
                  <p:spTgt spid="6"/>
                </p:tgtEl>
              </p:cMediaNode>
            </p:audio>
          </p:childTnLst>
        </p:cTn>
      </p:par>
    </p:tnLst>
    <p:bldLst>
      <p:bldP spid="55" grpId="0"/>
      <p:bldP spid="55" grpId="1"/>
      <p:bldP spid="49" grpId="0"/>
      <p:bldP spid="51" grpId="0"/>
      <p:bldP spid="52" grpId="0"/>
      <p:bldP spid="53" grpId="0"/>
      <p:bldP spid="54" grpId="0"/>
      <p:bldP spid="63" grpId="0"/>
      <p:bldP spid="64" grpId="0"/>
      <p:bldP spid="64" grpId="1"/>
      <p:bldP spid="101" grpId="0" animBg="1"/>
      <p:bldP spid="1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12</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US"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Give and give back</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Pick it up</a:t>
              </a:r>
            </a:p>
            <a:p>
              <a:pPr lvl="0">
                <a:buClrTx/>
                <a:defRPr/>
              </a:pPr>
              <a:r>
                <a:rPr lang="en-US"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Write on the board</a:t>
              </a:r>
            </a:p>
            <a:p>
              <a:pPr lvl="0">
                <a:buClrTx/>
                <a:defRPr/>
              </a:pPr>
              <a:r>
                <a:rPr lang="en-US"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Pass it</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Magic finger</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DE5C9702-7843-73DA-528C-5EC51B5D6A7B}"/>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6165DBB6-E8CE-35CB-C3D8-D7F106F6FFA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A8F147B0-C87F-56D2-33B4-D57A734836A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9F873F99-FBD0-9FF8-53E8-0AD10EB5748D}"/>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A2A49EFD-BAB2-CCBD-655F-28FF19D3F81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6B211282-76FE-E37E-CDEB-491FE266DF6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3743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00A9AB-A412-46EA-8E38-36F978D07C40}"/>
              </a:ext>
            </a:extLst>
          </p:cNvPr>
          <p:cNvSpPr/>
          <p:nvPr/>
        </p:nvSpPr>
        <p:spPr>
          <a:xfrm>
            <a:off x="329184" y="606989"/>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5B91F160-37E5-4337-AAA5-C1B50284F7A6}"/>
              </a:ext>
            </a:extLst>
          </p:cNvPr>
          <p:cNvSpPr/>
          <p:nvPr/>
        </p:nvSpPr>
        <p:spPr>
          <a:xfrm>
            <a:off x="2607389" y="606988"/>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B7A7DC7E-FD42-4BEB-95C1-099F4DA5D770}"/>
              </a:ext>
            </a:extLst>
          </p:cNvPr>
          <p:cNvSpPr/>
          <p:nvPr/>
        </p:nvSpPr>
        <p:spPr>
          <a:xfrm>
            <a:off x="4885594" y="606988"/>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red apple sitting on a table&#10;&#10;Description automatically generated">
            <a:extLst>
              <a:ext uri="{FF2B5EF4-FFF2-40B4-BE49-F238E27FC236}">
                <a16:creationId xmlns:a16="http://schemas.microsoft.com/office/drawing/2014/main" id="{908A473D-6C04-4ABF-8758-7A1014444D6F}"/>
              </a:ext>
            </a:extLst>
          </p:cNvPr>
          <p:cNvPicPr>
            <a:picLocks noChangeAspect="1"/>
          </p:cNvPicPr>
          <p:nvPr/>
        </p:nvPicPr>
        <p:blipFill rotWithShape="1">
          <a:blip r:embed="rId21" cstate="screen">
            <a:extLst>
              <a:ext uri="{28A0092B-C50C-407E-A947-70E740481C1C}">
                <a14:useLocalDpi xmlns:a14="http://schemas.microsoft.com/office/drawing/2010/main"/>
              </a:ext>
              <a:ext uri="{837473B0-CC2E-450A-ABE3-18F120FF3D39}">
                <a1611:picAttrSrcUrl xmlns:a1611="http://schemas.microsoft.com/office/drawing/2016/11/main" r:id="rId22"/>
              </a:ext>
            </a:extLst>
          </a:blip>
          <a:srcRect/>
          <a:stretch/>
        </p:blipFill>
        <p:spPr>
          <a:xfrm>
            <a:off x="488337" y="977375"/>
            <a:ext cx="1774968" cy="2082504"/>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a:xfrm>
            <a:off x="0" y="4816308"/>
            <a:ext cx="1895707" cy="274637"/>
          </a:xfrm>
        </p:spPr>
        <p:txBody>
          <a:bodyPr/>
          <a:lstStyle/>
          <a:p>
            <a:fld id="{B96F4E83-97C6-49E4-80AD-722C32EB5786}" type="slidenum">
              <a:rPr lang="en-US" smtClean="0">
                <a:latin typeface="Calibri" panose="020F0502020204030204" pitchFamily="34" charset="0"/>
              </a:rPr>
              <a:pPr/>
              <a:t>13</a:t>
            </a:fld>
            <a:r>
              <a:rPr lang="en-US"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1457698"/>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Check the 5 letters</a:t>
              </a:r>
            </a:p>
            <a:p>
              <a:pPr lvl="0">
                <a:buClrTx/>
                <a:defRPr/>
              </a:pPr>
              <a:r>
                <a:rPr lang="en-US" sz="1000" dirty="0">
                  <a:solidFill>
                    <a:sysClr val="windowText" lastClr="000000"/>
                  </a:solidFill>
                  <a:latin typeface="Calibri" panose="020F0502020204030204" pitchFamily="34" charset="0"/>
                </a:rPr>
                <a:t>Run quickly through the letters, sounds and pictures by clicking the </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 space  bar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Have everyone chant along as you go through them.</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55" name="TextBox 54">
            <a:extLst>
              <a:ext uri="{FF2B5EF4-FFF2-40B4-BE49-F238E27FC236}">
                <a16:creationId xmlns:a16="http://schemas.microsoft.com/office/drawing/2014/main" id="{FD11436F-25E6-449B-B7D2-FE881D73F008}"/>
              </a:ext>
            </a:extLst>
          </p:cNvPr>
          <p:cNvSpPr txBox="1"/>
          <p:nvPr/>
        </p:nvSpPr>
        <p:spPr>
          <a:xfrm>
            <a:off x="145989" y="712143"/>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a</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771114" y="3334335"/>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a</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755603" y="4260276"/>
            <a:ext cx="1580435"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apple</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1188919" y="3425342"/>
            <a:ext cx="894280"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771114" y="3743061"/>
            <a:ext cx="916353"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/æ/</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1599568" y="3881169"/>
            <a:ext cx="874756"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3" name="a-letter-US">
            <a:hlinkClick r:id="" action="ppaction://media"/>
            <a:extLst>
              <a:ext uri="{FF2B5EF4-FFF2-40B4-BE49-F238E27FC236}">
                <a16:creationId xmlns:a16="http://schemas.microsoft.com/office/drawing/2014/main" id="{186EC164-B36E-46E1-BE37-E2606EEAA7BC}"/>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335809" y="3455253"/>
            <a:ext cx="406518" cy="406518"/>
          </a:xfrm>
          <a:prstGeom prst="rect">
            <a:avLst/>
          </a:prstGeom>
        </p:spPr>
      </p:pic>
      <p:pic>
        <p:nvPicPr>
          <p:cNvPr id="4" name="a-sound">
            <a:hlinkClick r:id="" action="ppaction://media"/>
            <a:extLst>
              <a:ext uri="{FF2B5EF4-FFF2-40B4-BE49-F238E27FC236}">
                <a16:creationId xmlns:a16="http://schemas.microsoft.com/office/drawing/2014/main" id="{B2AF0F4E-0285-43D9-89FD-6362F0C092F4}"/>
              </a:ext>
            </a:extLst>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335810" y="3888519"/>
            <a:ext cx="406519" cy="406519"/>
          </a:xfrm>
          <a:prstGeom prst="rect">
            <a:avLst/>
          </a:prstGeom>
        </p:spPr>
      </p:pic>
      <p:pic>
        <p:nvPicPr>
          <p:cNvPr id="6" name="a-word-apple-US">
            <a:hlinkClick r:id="" action="ppaction://media"/>
            <a:extLst>
              <a:ext uri="{FF2B5EF4-FFF2-40B4-BE49-F238E27FC236}">
                <a16:creationId xmlns:a16="http://schemas.microsoft.com/office/drawing/2014/main" id="{6D57FA2E-EA87-4052-9C98-84C72F7BC8B3}"/>
              </a:ext>
            </a:extLst>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335809" y="4396505"/>
            <a:ext cx="406518" cy="406518"/>
          </a:xfrm>
          <a:prstGeom prst="rect">
            <a:avLst/>
          </a:prstGeom>
        </p:spPr>
      </p:pic>
      <p:grpSp>
        <p:nvGrpSpPr>
          <p:cNvPr id="56" name="Group 55">
            <a:extLst>
              <a:ext uri="{FF2B5EF4-FFF2-40B4-BE49-F238E27FC236}">
                <a16:creationId xmlns:a16="http://schemas.microsoft.com/office/drawing/2014/main" id="{BE57C7C3-CDBB-4A3F-975B-349F2EF3EBC2}"/>
              </a:ext>
            </a:extLst>
          </p:cNvPr>
          <p:cNvGrpSpPr/>
          <p:nvPr/>
        </p:nvGrpSpPr>
        <p:grpSpPr>
          <a:xfrm>
            <a:off x="2809429" y="103269"/>
            <a:ext cx="1702003" cy="406729"/>
            <a:chOff x="5476397" y="4035109"/>
            <a:chExt cx="1550126" cy="406729"/>
          </a:xfrm>
        </p:grpSpPr>
        <p:sp>
          <p:nvSpPr>
            <p:cNvPr id="57" name="Oval 56">
              <a:extLst>
                <a:ext uri="{FF2B5EF4-FFF2-40B4-BE49-F238E27FC236}">
                  <a16:creationId xmlns:a16="http://schemas.microsoft.com/office/drawing/2014/main" id="{C5F88330-A9B9-405F-997C-FA8B0BBE96EC}"/>
                </a:ext>
              </a:extLst>
            </p:cNvPr>
            <p:cNvSpPr/>
            <p:nvPr/>
          </p:nvSpPr>
          <p:spPr>
            <a:xfrm>
              <a:off x="5476397" y="4035109"/>
              <a:ext cx="1550126" cy="406729"/>
            </a:xfrm>
            <a:prstGeom prst="ellipse">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61" name="TextBox 60">
              <a:extLst>
                <a:ext uri="{FF2B5EF4-FFF2-40B4-BE49-F238E27FC236}">
                  <a16:creationId xmlns:a16="http://schemas.microsoft.com/office/drawing/2014/main" id="{C0D40571-22C0-4CD3-B6A6-307F4BC36D60}"/>
                </a:ext>
              </a:extLst>
            </p:cNvPr>
            <p:cNvSpPr txBox="1"/>
            <p:nvPr/>
          </p:nvSpPr>
          <p:spPr>
            <a:xfrm>
              <a:off x="5819176" y="4084584"/>
              <a:ext cx="89524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Let’s check</a:t>
              </a:r>
            </a:p>
          </p:txBody>
        </p:sp>
      </p:grpSp>
      <p:pic>
        <p:nvPicPr>
          <p:cNvPr id="74" name="Picture 73" descr="A picture containing ball&#10;&#10;Description automatically generated">
            <a:extLst>
              <a:ext uri="{FF2B5EF4-FFF2-40B4-BE49-F238E27FC236}">
                <a16:creationId xmlns:a16="http://schemas.microsoft.com/office/drawing/2014/main" id="{5DC2D66E-F4E6-433E-94EA-8EF09A719D47}"/>
              </a:ext>
            </a:extLst>
          </p:cNvPr>
          <p:cNvPicPr>
            <a:picLocks noChangeAspect="1"/>
          </p:cNvPicPr>
          <p:nvPr/>
        </p:nvPicPr>
        <p:blipFill>
          <a:blip r:embed="rId24">
            <a:extLst>
              <a:ext uri="{28A0092B-C50C-407E-A947-70E740481C1C}">
                <a14:useLocalDpi xmlns:a14="http://schemas.microsoft.com/office/drawing/2010/main" val="0"/>
              </a:ext>
              <a:ext uri="{837473B0-CC2E-450A-ABE3-18F120FF3D39}">
                <a1611:picAttrSrcUrl xmlns:a1611="http://schemas.microsoft.com/office/drawing/2016/11/main" r:id="rId25"/>
              </a:ext>
            </a:extLst>
          </a:blip>
          <a:stretch>
            <a:fillRect/>
          </a:stretch>
        </p:blipFill>
        <p:spPr>
          <a:xfrm>
            <a:off x="2743041" y="1126503"/>
            <a:ext cx="1788105" cy="1788105"/>
          </a:xfrm>
          <a:prstGeom prst="rect">
            <a:avLst/>
          </a:prstGeom>
        </p:spPr>
      </p:pic>
      <p:sp>
        <p:nvSpPr>
          <p:cNvPr id="75" name="TextBox 74">
            <a:extLst>
              <a:ext uri="{FF2B5EF4-FFF2-40B4-BE49-F238E27FC236}">
                <a16:creationId xmlns:a16="http://schemas.microsoft.com/office/drawing/2014/main" id="{F8D9A325-C0D7-4D5E-8A48-78F2E12E687C}"/>
              </a:ext>
            </a:extLst>
          </p:cNvPr>
          <p:cNvSpPr txBox="1"/>
          <p:nvPr/>
        </p:nvSpPr>
        <p:spPr>
          <a:xfrm>
            <a:off x="2454698" y="738831"/>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b</a:t>
            </a:r>
          </a:p>
        </p:txBody>
      </p:sp>
      <p:sp>
        <p:nvSpPr>
          <p:cNvPr id="76" name="side panel textbox">
            <a:extLst>
              <a:ext uri="{FF2B5EF4-FFF2-40B4-BE49-F238E27FC236}">
                <a16:creationId xmlns:a16="http://schemas.microsoft.com/office/drawing/2014/main" id="{707F9423-3152-4F7C-8ED9-686496BA62A4}"/>
              </a:ext>
            </a:extLst>
          </p:cNvPr>
          <p:cNvSpPr txBox="1"/>
          <p:nvPr/>
        </p:nvSpPr>
        <p:spPr>
          <a:xfrm>
            <a:off x="3047584" y="3333180"/>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b</a:t>
            </a:r>
          </a:p>
        </p:txBody>
      </p:sp>
      <p:sp>
        <p:nvSpPr>
          <p:cNvPr id="77" name="side panel textbox">
            <a:extLst>
              <a:ext uri="{FF2B5EF4-FFF2-40B4-BE49-F238E27FC236}">
                <a16:creationId xmlns:a16="http://schemas.microsoft.com/office/drawing/2014/main" id="{00A6A858-F064-40EA-B3E0-91612D56A428}"/>
              </a:ext>
            </a:extLst>
          </p:cNvPr>
          <p:cNvSpPr txBox="1"/>
          <p:nvPr/>
        </p:nvSpPr>
        <p:spPr>
          <a:xfrm>
            <a:off x="3028116" y="4257881"/>
            <a:ext cx="1580436"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ball</a:t>
            </a:r>
          </a:p>
        </p:txBody>
      </p:sp>
      <p:sp>
        <p:nvSpPr>
          <p:cNvPr id="78" name="side panel textbox">
            <a:extLst>
              <a:ext uri="{FF2B5EF4-FFF2-40B4-BE49-F238E27FC236}">
                <a16:creationId xmlns:a16="http://schemas.microsoft.com/office/drawing/2014/main" id="{19C157F0-DBAB-4DC4-9B2A-ED0B516AD3CF}"/>
              </a:ext>
            </a:extLst>
          </p:cNvPr>
          <p:cNvSpPr txBox="1"/>
          <p:nvPr/>
        </p:nvSpPr>
        <p:spPr>
          <a:xfrm>
            <a:off x="3416624" y="3411707"/>
            <a:ext cx="86970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79" name="side panel textbox">
            <a:extLst>
              <a:ext uri="{FF2B5EF4-FFF2-40B4-BE49-F238E27FC236}">
                <a16:creationId xmlns:a16="http://schemas.microsoft.com/office/drawing/2014/main" id="{AEC5C295-8DC8-43D7-B391-0BC7538E6593}"/>
              </a:ext>
            </a:extLst>
          </p:cNvPr>
          <p:cNvSpPr txBox="1"/>
          <p:nvPr/>
        </p:nvSpPr>
        <p:spPr>
          <a:xfrm>
            <a:off x="3042123" y="3725045"/>
            <a:ext cx="869703" cy="688256"/>
          </a:xfrm>
          <a:prstGeom prst="rect">
            <a:avLst/>
          </a:prstGeom>
          <a:noFill/>
        </p:spPr>
        <p:txBody>
          <a:bodyPr wrap="square" lIns="36000" tIns="36000" rIns="36000" bIns="36000" rtlCol="0">
            <a:spAutoFit/>
          </a:bodyPr>
          <a:lstStyle/>
          <a:p>
            <a:pPr>
              <a:buClrTx/>
              <a:defRPr/>
            </a:pPr>
            <a:r>
              <a:rPr lang="en-US" sz="4000" b="1" dirty="0">
                <a:solidFill>
                  <a:sysClr val="windowText" lastClr="000000"/>
                </a:solidFill>
                <a:latin typeface="+mn-lt"/>
              </a:rPr>
              <a:t>/b/</a:t>
            </a:r>
          </a:p>
        </p:txBody>
      </p:sp>
      <p:pic>
        <p:nvPicPr>
          <p:cNvPr id="81" name="b-letter-US">
            <a:hlinkClick r:id="" action="ppaction://media"/>
            <a:extLst>
              <a:ext uri="{FF2B5EF4-FFF2-40B4-BE49-F238E27FC236}">
                <a16:creationId xmlns:a16="http://schemas.microsoft.com/office/drawing/2014/main" id="{A8A97B5D-812D-4CC3-899F-E906EA756498}"/>
              </a:ext>
            </a:extLst>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2607412" y="3409494"/>
            <a:ext cx="406518" cy="406518"/>
          </a:xfrm>
          <a:prstGeom prst="rect">
            <a:avLst/>
          </a:prstGeom>
        </p:spPr>
      </p:pic>
      <p:pic>
        <p:nvPicPr>
          <p:cNvPr id="82" name="b-sound">
            <a:hlinkClick r:id="" action="ppaction://media"/>
            <a:extLst>
              <a:ext uri="{FF2B5EF4-FFF2-40B4-BE49-F238E27FC236}">
                <a16:creationId xmlns:a16="http://schemas.microsoft.com/office/drawing/2014/main" id="{9DFB0ADF-A646-4C9A-B511-4B1F09529591}"/>
              </a:ext>
            </a:extLst>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2601953" y="3897611"/>
            <a:ext cx="406519" cy="406519"/>
          </a:xfrm>
          <a:prstGeom prst="rect">
            <a:avLst/>
          </a:prstGeom>
        </p:spPr>
      </p:pic>
      <p:pic>
        <p:nvPicPr>
          <p:cNvPr id="83" name="b-word-ball-US">
            <a:hlinkClick r:id="" action="ppaction://media"/>
            <a:extLst>
              <a:ext uri="{FF2B5EF4-FFF2-40B4-BE49-F238E27FC236}">
                <a16:creationId xmlns:a16="http://schemas.microsoft.com/office/drawing/2014/main" id="{328B4314-18FF-41EA-961C-550262B7627D}"/>
              </a:ext>
            </a:extLst>
          </p:cNvPr>
          <p:cNvPicPr>
            <a:picLocks noChangeAspect="1"/>
          </p:cNvPicPr>
          <p:nvPr>
            <a:audioFile r:link="rId12"/>
            <p:extLst>
              <p:ext uri="{DAA4B4D4-6D71-4841-9C94-3DE7FCFB9230}">
                <p14:media xmlns:p14="http://schemas.microsoft.com/office/powerpoint/2010/main" r:embed="rId11"/>
              </p:ext>
            </p:extLst>
          </p:nvPr>
        </p:nvPicPr>
        <p:blipFill>
          <a:blip r:embed="rId23"/>
          <a:stretch>
            <a:fillRect/>
          </a:stretch>
        </p:blipFill>
        <p:spPr>
          <a:xfrm>
            <a:off x="2596494" y="4364555"/>
            <a:ext cx="406519" cy="406519"/>
          </a:xfrm>
          <a:prstGeom prst="rect">
            <a:avLst/>
          </a:prstGeom>
        </p:spPr>
      </p:pic>
      <p:sp>
        <p:nvSpPr>
          <p:cNvPr id="86" name="side panel textbox">
            <a:extLst>
              <a:ext uri="{FF2B5EF4-FFF2-40B4-BE49-F238E27FC236}">
                <a16:creationId xmlns:a16="http://schemas.microsoft.com/office/drawing/2014/main" id="{3EFB1256-C17A-42B5-8AE9-69F13AEAD6FA}"/>
              </a:ext>
            </a:extLst>
          </p:cNvPr>
          <p:cNvSpPr txBox="1"/>
          <p:nvPr/>
        </p:nvSpPr>
        <p:spPr>
          <a:xfrm>
            <a:off x="3797904" y="3882156"/>
            <a:ext cx="874756"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87" name="Picture 86" descr="A picture containing implement, stationary&#10;&#10;Description automatically generated">
            <a:extLst>
              <a:ext uri="{FF2B5EF4-FFF2-40B4-BE49-F238E27FC236}">
                <a16:creationId xmlns:a16="http://schemas.microsoft.com/office/drawing/2014/main" id="{91CAC050-EDA4-4598-968C-865E3D91EF25}"/>
              </a:ext>
            </a:extLst>
          </p:cNvPr>
          <p:cNvPicPr>
            <a:picLocks noChangeAspect="1"/>
          </p:cNvPicPr>
          <p:nvPr/>
        </p:nvPicPr>
        <p:blipFill>
          <a:blip r:embed="rId26">
            <a:extLst>
              <a:ext uri="{837473B0-CC2E-450A-ABE3-18F120FF3D39}">
                <a1611:picAttrSrcUrl xmlns:a1611="http://schemas.microsoft.com/office/drawing/2016/11/main" r:id="rId27"/>
              </a:ext>
            </a:extLst>
          </a:blip>
          <a:stretch>
            <a:fillRect/>
          </a:stretch>
        </p:blipFill>
        <p:spPr>
          <a:xfrm>
            <a:off x="4973708" y="1022207"/>
            <a:ext cx="1875143" cy="1901553"/>
          </a:xfrm>
          <a:prstGeom prst="rect">
            <a:avLst/>
          </a:prstGeom>
        </p:spPr>
      </p:pic>
      <p:sp>
        <p:nvSpPr>
          <p:cNvPr id="88" name="TextBox 87">
            <a:extLst>
              <a:ext uri="{FF2B5EF4-FFF2-40B4-BE49-F238E27FC236}">
                <a16:creationId xmlns:a16="http://schemas.microsoft.com/office/drawing/2014/main" id="{9D0E109D-7532-4EA4-8F93-186A1831F6CA}"/>
              </a:ext>
            </a:extLst>
          </p:cNvPr>
          <p:cNvSpPr txBox="1"/>
          <p:nvPr/>
        </p:nvSpPr>
        <p:spPr>
          <a:xfrm>
            <a:off x="4679240" y="624965"/>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c</a:t>
            </a:r>
          </a:p>
        </p:txBody>
      </p:sp>
      <p:sp>
        <p:nvSpPr>
          <p:cNvPr id="89" name="side panel textbox">
            <a:extLst>
              <a:ext uri="{FF2B5EF4-FFF2-40B4-BE49-F238E27FC236}">
                <a16:creationId xmlns:a16="http://schemas.microsoft.com/office/drawing/2014/main" id="{593495F7-DC39-4C24-A586-183F43FA64C0}"/>
              </a:ext>
            </a:extLst>
          </p:cNvPr>
          <p:cNvSpPr txBox="1"/>
          <p:nvPr/>
        </p:nvSpPr>
        <p:spPr>
          <a:xfrm>
            <a:off x="5318111" y="3333655"/>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c</a:t>
            </a:r>
          </a:p>
        </p:txBody>
      </p:sp>
      <p:sp>
        <p:nvSpPr>
          <p:cNvPr id="90" name="side panel textbox">
            <a:extLst>
              <a:ext uri="{FF2B5EF4-FFF2-40B4-BE49-F238E27FC236}">
                <a16:creationId xmlns:a16="http://schemas.microsoft.com/office/drawing/2014/main" id="{A93EEDBB-7B57-4880-8E17-B7D0765D5CAB}"/>
              </a:ext>
            </a:extLst>
          </p:cNvPr>
          <p:cNvSpPr txBox="1"/>
          <p:nvPr/>
        </p:nvSpPr>
        <p:spPr>
          <a:xfrm>
            <a:off x="5318111" y="4269792"/>
            <a:ext cx="1580436"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crayon</a:t>
            </a:r>
          </a:p>
        </p:txBody>
      </p:sp>
      <p:sp>
        <p:nvSpPr>
          <p:cNvPr id="91" name="side panel textbox">
            <a:extLst>
              <a:ext uri="{FF2B5EF4-FFF2-40B4-BE49-F238E27FC236}">
                <a16:creationId xmlns:a16="http://schemas.microsoft.com/office/drawing/2014/main" id="{806A8AAE-069C-4A28-9F3D-AF34A3BEE8BB}"/>
              </a:ext>
            </a:extLst>
          </p:cNvPr>
          <p:cNvSpPr txBox="1"/>
          <p:nvPr/>
        </p:nvSpPr>
        <p:spPr>
          <a:xfrm>
            <a:off x="5685307" y="3417391"/>
            <a:ext cx="8423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92" name="side panel textbox">
            <a:extLst>
              <a:ext uri="{FF2B5EF4-FFF2-40B4-BE49-F238E27FC236}">
                <a16:creationId xmlns:a16="http://schemas.microsoft.com/office/drawing/2014/main" id="{EF554535-9C1C-4AD7-9A20-22AB72B919FD}"/>
              </a:ext>
            </a:extLst>
          </p:cNvPr>
          <p:cNvSpPr txBox="1"/>
          <p:nvPr/>
        </p:nvSpPr>
        <p:spPr>
          <a:xfrm>
            <a:off x="5324750" y="3742324"/>
            <a:ext cx="771100" cy="688256"/>
          </a:xfrm>
          <a:prstGeom prst="rect">
            <a:avLst/>
          </a:prstGeom>
          <a:noFill/>
        </p:spPr>
        <p:txBody>
          <a:bodyPr wrap="square" lIns="36000" tIns="36000" rIns="36000" bIns="36000" rtlCol="0">
            <a:spAutoFit/>
          </a:bodyPr>
          <a:lstStyle/>
          <a:p>
            <a:pPr>
              <a:buClrTx/>
              <a:defRPr/>
            </a:pPr>
            <a:r>
              <a:rPr lang="en-US" sz="4000" b="1" dirty="0">
                <a:solidFill>
                  <a:sysClr val="windowText" lastClr="000000"/>
                </a:solidFill>
                <a:latin typeface="Calibri" panose="020F0502020204030204" pitchFamily="34" charset="0"/>
              </a:rPr>
              <a:t>/k/</a:t>
            </a:r>
          </a:p>
        </p:txBody>
      </p:sp>
      <p:sp>
        <p:nvSpPr>
          <p:cNvPr id="93" name="side panel textbox">
            <a:extLst>
              <a:ext uri="{FF2B5EF4-FFF2-40B4-BE49-F238E27FC236}">
                <a16:creationId xmlns:a16="http://schemas.microsoft.com/office/drawing/2014/main" id="{6C1B42B2-2453-4121-B06A-88A3272969A4}"/>
              </a:ext>
            </a:extLst>
          </p:cNvPr>
          <p:cNvSpPr txBox="1"/>
          <p:nvPr/>
        </p:nvSpPr>
        <p:spPr>
          <a:xfrm>
            <a:off x="6014295" y="3872735"/>
            <a:ext cx="848785"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94" name="c-letter-US">
            <a:hlinkClick r:id="" action="ppaction://media"/>
            <a:extLst>
              <a:ext uri="{FF2B5EF4-FFF2-40B4-BE49-F238E27FC236}">
                <a16:creationId xmlns:a16="http://schemas.microsoft.com/office/drawing/2014/main" id="{663F6CF1-7468-4947-B3BD-EEDBDC8A8FF8}"/>
              </a:ext>
            </a:extLst>
          </p:cNvPr>
          <p:cNvPicPr>
            <a:picLocks noChangeAspect="1"/>
          </p:cNvPicPr>
          <p:nvPr>
            <a:audioFile r:link="rId14"/>
            <p:extLst>
              <p:ext uri="{DAA4B4D4-6D71-4841-9C94-3DE7FCFB9230}">
                <p14:media xmlns:p14="http://schemas.microsoft.com/office/powerpoint/2010/main" r:embed="rId13"/>
              </p:ext>
            </p:extLst>
          </p:nvPr>
        </p:nvPicPr>
        <p:blipFill>
          <a:blip r:embed="rId23"/>
          <a:stretch>
            <a:fillRect/>
          </a:stretch>
        </p:blipFill>
        <p:spPr>
          <a:xfrm>
            <a:off x="4877938" y="3454832"/>
            <a:ext cx="406518" cy="406518"/>
          </a:xfrm>
          <a:prstGeom prst="rect">
            <a:avLst/>
          </a:prstGeom>
        </p:spPr>
      </p:pic>
      <p:pic>
        <p:nvPicPr>
          <p:cNvPr id="95" name="c-sound">
            <a:hlinkClick r:id="" action="ppaction://media"/>
            <a:extLst>
              <a:ext uri="{FF2B5EF4-FFF2-40B4-BE49-F238E27FC236}">
                <a16:creationId xmlns:a16="http://schemas.microsoft.com/office/drawing/2014/main" id="{BBE10FEE-97A1-4EC5-95B4-D1DEF00EB60B}"/>
              </a:ext>
            </a:extLst>
          </p:cNvPr>
          <p:cNvPicPr>
            <a:picLocks noChangeAspect="1"/>
          </p:cNvPicPr>
          <p:nvPr>
            <a:audioFile r:link="rId16"/>
            <p:extLst>
              <p:ext uri="{DAA4B4D4-6D71-4841-9C94-3DE7FCFB9230}">
                <p14:media xmlns:p14="http://schemas.microsoft.com/office/powerpoint/2010/main" r:embed="rId15"/>
              </p:ext>
            </p:extLst>
          </p:nvPr>
        </p:nvPicPr>
        <p:blipFill>
          <a:blip r:embed="rId23"/>
          <a:stretch>
            <a:fillRect/>
          </a:stretch>
        </p:blipFill>
        <p:spPr>
          <a:xfrm>
            <a:off x="4884578" y="3883192"/>
            <a:ext cx="406519" cy="406519"/>
          </a:xfrm>
          <a:prstGeom prst="rect">
            <a:avLst/>
          </a:prstGeom>
        </p:spPr>
      </p:pic>
      <p:pic>
        <p:nvPicPr>
          <p:cNvPr id="96" name="c-word-crayon-US">
            <a:hlinkClick r:id="" action="ppaction://media"/>
            <a:extLst>
              <a:ext uri="{FF2B5EF4-FFF2-40B4-BE49-F238E27FC236}">
                <a16:creationId xmlns:a16="http://schemas.microsoft.com/office/drawing/2014/main" id="{089B1F80-E1D5-4577-9D84-FF7A917CE1D8}"/>
              </a:ext>
            </a:extLst>
          </p:cNvPr>
          <p:cNvPicPr>
            <a:picLocks noChangeAspect="1"/>
          </p:cNvPicPr>
          <p:nvPr>
            <a:audioFile r:link="rId18"/>
            <p:extLst>
              <p:ext uri="{DAA4B4D4-6D71-4841-9C94-3DE7FCFB9230}">
                <p14:media xmlns:p14="http://schemas.microsoft.com/office/powerpoint/2010/main" r:embed="rId17"/>
              </p:ext>
            </p:extLst>
          </p:nvPr>
        </p:nvPicPr>
        <p:blipFill>
          <a:blip r:embed="rId23"/>
          <a:stretch>
            <a:fillRect/>
          </a:stretch>
        </p:blipFill>
        <p:spPr>
          <a:xfrm>
            <a:off x="4886488" y="4391847"/>
            <a:ext cx="422525" cy="422525"/>
          </a:xfrm>
          <a:prstGeom prst="rect">
            <a:avLst/>
          </a:prstGeom>
        </p:spPr>
      </p:pic>
      <p:grpSp>
        <p:nvGrpSpPr>
          <p:cNvPr id="8" name="Group 7">
            <a:extLst>
              <a:ext uri="{FF2B5EF4-FFF2-40B4-BE49-F238E27FC236}">
                <a16:creationId xmlns:a16="http://schemas.microsoft.com/office/drawing/2014/main" id="{2B548F60-2638-0975-0056-AA1169FA9D4A}"/>
              </a:ext>
            </a:extLst>
          </p:cNvPr>
          <p:cNvGrpSpPr>
            <a:grpSpLocks noGrp="1" noUngrp="1" noRot="1" noMove="1" noResize="1"/>
          </p:cNvGrpSpPr>
          <p:nvPr/>
        </p:nvGrpSpPr>
        <p:grpSpPr>
          <a:xfrm>
            <a:off x="-14628" y="0"/>
            <a:ext cx="9158628" cy="5143500"/>
            <a:chOff x="-14628" y="0"/>
            <a:chExt cx="9158628" cy="5143500"/>
          </a:xfrm>
        </p:grpSpPr>
        <p:cxnSp>
          <p:nvCxnSpPr>
            <p:cNvPr id="9" name="AutoShape 3">
              <a:extLst>
                <a:ext uri="{FF2B5EF4-FFF2-40B4-BE49-F238E27FC236}">
                  <a16:creationId xmlns:a16="http://schemas.microsoft.com/office/drawing/2014/main" id="{87DFC852-BECA-2C4D-8D8F-4B0CDE91928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ED2421BF-35D0-26B0-4DB8-E8CD3A6E284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DF9AB3B5-E09D-9982-E377-4C25C61423CF}"/>
                </a:ext>
              </a:extLst>
            </p:cNvPr>
            <p:cNvGrpSpPr>
              <a:grpSpLocks noGrp="1" noUngrp="1" noRot="1" noMove="1" noResize="1"/>
            </p:cNvGrpSpPr>
            <p:nvPr/>
          </p:nvGrpSpPr>
          <p:grpSpPr bwMode="auto">
            <a:xfrm>
              <a:off x="3588189" y="2214383"/>
              <a:ext cx="1967622" cy="714734"/>
              <a:chOff x="6549" y="5686"/>
              <a:chExt cx="3510" cy="1275"/>
            </a:xfrm>
          </p:grpSpPr>
          <p:sp>
            <p:nvSpPr>
              <p:cNvPr id="12" name="AutoShape 6">
                <a:extLst>
                  <a:ext uri="{FF2B5EF4-FFF2-40B4-BE49-F238E27FC236}">
                    <a16:creationId xmlns:a16="http://schemas.microsoft.com/office/drawing/2014/main" id="{6DD45C36-6BD2-873A-4656-E7DBCA4E604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 Box 7">
                <a:extLst>
                  <a:ext uri="{FF2B5EF4-FFF2-40B4-BE49-F238E27FC236}">
                    <a16:creationId xmlns:a16="http://schemas.microsoft.com/office/drawing/2014/main" id="{E1C189D9-D014-57AD-8BD0-A5ABCE2BAA9E}"/>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46619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17"/>
                                        </p:tgtEl>
                                        <p:attrNameLst>
                                          <p:attrName>style.visibility</p:attrName>
                                        </p:attrNameLst>
                                      </p:cBhvr>
                                      <p:to>
                                        <p:strVal val="visible"/>
                                      </p:to>
                                    </p:set>
                                    <p:animEffect transition="in" filter="fade">
                                      <p:cBhvr>
                                        <p:cTn id="19" dur="500"/>
                                        <p:tgtEl>
                                          <p:spTgt spid="2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 presetClass="mediacall" presetSubtype="0" fill="hold" nodeType="withEffect">
                                  <p:stCondLst>
                                    <p:cond delay="0"/>
                                  </p:stCondLst>
                                  <p:childTnLst>
                                    <p:cmd type="call" cmd="playFrom(0.0)">
                                      <p:cBhvr>
                                        <p:cTn id="29" dur="600" fill="hold"/>
                                        <p:tgtEl>
                                          <p:spTgt spid="3"/>
                                        </p:tgtEl>
                                      </p:cBhvr>
                                    </p:cmd>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500"/>
                            </p:stCondLst>
                            <p:childTnLst>
                              <p:par>
                                <p:cTn id="44" presetID="1" presetClass="mediacall" presetSubtype="0" fill="hold" nodeType="afterEffect">
                                  <p:stCondLst>
                                    <p:cond delay="0"/>
                                  </p:stCondLst>
                                  <p:childTnLst>
                                    <p:cmd type="call" cmd="playFrom(0.0)">
                                      <p:cBhvr>
                                        <p:cTn id="45" dur="966" fill="hold"/>
                                        <p:tgtEl>
                                          <p:spTgt spid="4"/>
                                        </p:tgtEl>
                                      </p:cBhvr>
                                    </p:cmd>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5"/>
                                        </p:tgtEl>
                                        <p:attrNameLst>
                                          <p:attrName>style.visibility</p:attrName>
                                        </p:attrNameLst>
                                      </p:cBhvr>
                                      <p:to>
                                        <p:strVal val="hidden"/>
                                      </p:to>
                                    </p:set>
                                  </p:childTnLst>
                                </p:cTn>
                              </p:par>
                            </p:childTnLst>
                          </p:cTn>
                        </p:par>
                        <p:par>
                          <p:cTn id="55" fill="hold">
                            <p:stCondLst>
                              <p:cond delay="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 presetClass="mediacall" presetSubtype="0" fill="hold" nodeType="withEffect">
                                  <p:stCondLst>
                                    <p:cond delay="0"/>
                                  </p:stCondLst>
                                  <p:childTnLst>
                                    <p:cmd type="call" cmd="playFrom(0.0)">
                                      <p:cBhvr>
                                        <p:cTn id="66" dur="731" fill="hold"/>
                                        <p:tgtEl>
                                          <p:spTgt spid="6"/>
                                        </p:tgtEl>
                                      </p:cBhvr>
                                    </p:cmd>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500"/>
                                        <p:tgtEl>
                                          <p:spTgt spid="7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fade">
                                      <p:cBhvr>
                                        <p:cTn id="76" dur="500"/>
                                        <p:tgtEl>
                                          <p:spTgt spid="76"/>
                                        </p:tgtEl>
                                      </p:cBhvr>
                                    </p:animEffect>
                                  </p:childTnLst>
                                </p:cTn>
                              </p:par>
                              <p:par>
                                <p:cTn id="77" presetID="10" presetClass="entr" presetSubtype="0" fill="hold"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 presetClass="mediacall" presetSubtype="0" fill="hold" nodeType="withEffect">
                                  <p:stCondLst>
                                    <p:cond delay="0"/>
                                  </p:stCondLst>
                                  <p:childTnLst>
                                    <p:cmd type="call" cmd="playFrom(0.0)">
                                      <p:cBhvr>
                                        <p:cTn id="81" dur="522" fill="hold"/>
                                        <p:tgtEl>
                                          <p:spTgt spid="81"/>
                                        </p:tgtEl>
                                      </p:cBhvr>
                                    </p:cmd>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500"/>
                                        <p:tgtEl>
                                          <p:spTgt spid="7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500"/>
                                        <p:tgtEl>
                                          <p:spTgt spid="79"/>
                                        </p:tgtEl>
                                      </p:cBhvr>
                                    </p:animEffect>
                                  </p:childTnLst>
                                </p:cTn>
                              </p:par>
                              <p:par>
                                <p:cTn id="92" presetID="10" presetClass="entr" presetSubtype="0" fill="hold" nodeType="with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childTnLst>
                          </p:cTn>
                        </p:par>
                        <p:par>
                          <p:cTn id="95" fill="hold">
                            <p:stCondLst>
                              <p:cond delay="500"/>
                            </p:stCondLst>
                            <p:childTnLst>
                              <p:par>
                                <p:cTn id="96" presetID="1" presetClass="mediacall" presetSubtype="0" fill="hold" nodeType="afterEffect">
                                  <p:stCondLst>
                                    <p:cond delay="0"/>
                                  </p:stCondLst>
                                  <p:childTnLst>
                                    <p:cmd type="call" cmd="playFrom(0.0)">
                                      <p:cBhvr>
                                        <p:cTn id="97" dur="653" fill="hold"/>
                                        <p:tgtEl>
                                          <p:spTgt spid="82"/>
                                        </p:tgtEl>
                                      </p:cBhvr>
                                    </p:cmd>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6"/>
                                        </p:tgtEl>
                                        <p:attrNameLst>
                                          <p:attrName>style.visibility</p:attrName>
                                        </p:attrNameLst>
                                      </p:cBhvr>
                                      <p:to>
                                        <p:strVal val="visible"/>
                                      </p:to>
                                    </p:set>
                                    <p:animEffect transition="in" filter="fade">
                                      <p:cBhvr>
                                        <p:cTn id="102" dur="500"/>
                                        <p:tgtEl>
                                          <p:spTgt spid="86"/>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75"/>
                                        </p:tgtEl>
                                        <p:attrNameLst>
                                          <p:attrName>style.visibility</p:attrName>
                                        </p:attrNameLst>
                                      </p:cBhvr>
                                      <p:to>
                                        <p:strVal val="hidden"/>
                                      </p:to>
                                    </p:set>
                                  </p:childTnLst>
                                </p:cTn>
                              </p:par>
                            </p:childTnLst>
                          </p:cTn>
                        </p:par>
                        <p:par>
                          <p:cTn id="107" fill="hold">
                            <p:stCondLst>
                              <p:cond delay="0"/>
                            </p:stCondLst>
                            <p:childTnLst>
                              <p:par>
                                <p:cTn id="108" presetID="10" presetClass="entr" presetSubtype="0" fill="hold"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500"/>
                                        <p:tgtEl>
                                          <p:spTgt spid="7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500"/>
                                        <p:tgtEl>
                                          <p:spTgt spid="77"/>
                                        </p:tgtEl>
                                      </p:cBhvr>
                                    </p:animEffect>
                                  </p:childTnLst>
                                </p:cTn>
                              </p:par>
                              <p:par>
                                <p:cTn id="114" presetID="10" presetClass="entr" presetSubtype="0" fill="hold" nodeType="with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 presetClass="mediacall" presetSubtype="0" fill="hold" nodeType="withEffect">
                                  <p:stCondLst>
                                    <p:cond delay="0"/>
                                  </p:stCondLst>
                                  <p:childTnLst>
                                    <p:cmd type="call" cmd="playFrom(0.0)">
                                      <p:cBhvr>
                                        <p:cTn id="118" dur="888" fill="hold"/>
                                        <p:tgtEl>
                                          <p:spTgt spid="83"/>
                                        </p:tgtEl>
                                      </p:cBhvr>
                                    </p:cmd>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88"/>
                                        </p:tgtEl>
                                        <p:attrNameLst>
                                          <p:attrName>style.visibility</p:attrName>
                                        </p:attrNameLst>
                                      </p:cBhvr>
                                      <p:to>
                                        <p:strVal val="visible"/>
                                      </p:to>
                                    </p:set>
                                    <p:animEffect transition="in" filter="fade">
                                      <p:cBhvr>
                                        <p:cTn id="123" dur="500"/>
                                        <p:tgtEl>
                                          <p:spTgt spid="8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89"/>
                                        </p:tgtEl>
                                        <p:attrNameLst>
                                          <p:attrName>style.visibility</p:attrName>
                                        </p:attrNameLst>
                                      </p:cBhvr>
                                      <p:to>
                                        <p:strVal val="visible"/>
                                      </p:to>
                                    </p:set>
                                    <p:animEffect transition="in" filter="fade">
                                      <p:cBhvr>
                                        <p:cTn id="128" dur="500"/>
                                        <p:tgtEl>
                                          <p:spTgt spid="89"/>
                                        </p:tgtEl>
                                      </p:cBhvr>
                                    </p:animEffect>
                                  </p:childTnLst>
                                </p:cTn>
                              </p:par>
                              <p:par>
                                <p:cTn id="129" presetID="10" presetClass="entr" presetSubtype="0" fill="hold" nodeType="withEffect">
                                  <p:stCondLst>
                                    <p:cond delay="0"/>
                                  </p:stCondLst>
                                  <p:childTnLst>
                                    <p:set>
                                      <p:cBhvr>
                                        <p:cTn id="130" dur="1" fill="hold">
                                          <p:stCondLst>
                                            <p:cond delay="0"/>
                                          </p:stCondLst>
                                        </p:cTn>
                                        <p:tgtEl>
                                          <p:spTgt spid="94"/>
                                        </p:tgtEl>
                                        <p:attrNameLst>
                                          <p:attrName>style.visibility</p:attrName>
                                        </p:attrNameLst>
                                      </p:cBhvr>
                                      <p:to>
                                        <p:strVal val="visible"/>
                                      </p:to>
                                    </p:set>
                                    <p:animEffect transition="in" filter="fade">
                                      <p:cBhvr>
                                        <p:cTn id="131" dur="500"/>
                                        <p:tgtEl>
                                          <p:spTgt spid="94"/>
                                        </p:tgtEl>
                                      </p:cBhvr>
                                    </p:animEffect>
                                  </p:childTnLst>
                                </p:cTn>
                              </p:par>
                              <p:par>
                                <p:cTn id="132" presetID="1" presetClass="mediacall" presetSubtype="0" fill="hold" nodeType="withEffect">
                                  <p:stCondLst>
                                    <p:cond delay="0"/>
                                  </p:stCondLst>
                                  <p:childTnLst>
                                    <p:cmd type="call" cmd="playFrom(0.0)">
                                      <p:cBhvr>
                                        <p:cTn id="133" dur="783" fill="hold"/>
                                        <p:tgtEl>
                                          <p:spTgt spid="94"/>
                                        </p:tgtEl>
                                      </p:cBhvr>
                                    </p:cmd>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91"/>
                                        </p:tgtEl>
                                        <p:attrNameLst>
                                          <p:attrName>style.visibility</p:attrName>
                                        </p:attrNameLst>
                                      </p:cBhvr>
                                      <p:to>
                                        <p:strVal val="visible"/>
                                      </p:to>
                                    </p:set>
                                    <p:animEffect transition="in" filter="fade">
                                      <p:cBhvr>
                                        <p:cTn id="138" dur="500"/>
                                        <p:tgtEl>
                                          <p:spTgt spid="91"/>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92"/>
                                        </p:tgtEl>
                                        <p:attrNameLst>
                                          <p:attrName>style.visibility</p:attrName>
                                        </p:attrNameLst>
                                      </p:cBhvr>
                                      <p:to>
                                        <p:strVal val="visible"/>
                                      </p:to>
                                    </p:set>
                                    <p:animEffect transition="in" filter="fade">
                                      <p:cBhvr>
                                        <p:cTn id="143" dur="500"/>
                                        <p:tgtEl>
                                          <p:spTgt spid="92"/>
                                        </p:tgtEl>
                                      </p:cBhvr>
                                    </p:animEffect>
                                  </p:childTnLst>
                                </p:cTn>
                              </p:par>
                              <p:par>
                                <p:cTn id="144" presetID="10" presetClass="entr" presetSubtype="0" fill="hold" nodeType="withEffect">
                                  <p:stCondLst>
                                    <p:cond delay="0"/>
                                  </p:stCondLst>
                                  <p:childTnLst>
                                    <p:set>
                                      <p:cBhvr>
                                        <p:cTn id="145" dur="1" fill="hold">
                                          <p:stCondLst>
                                            <p:cond delay="0"/>
                                          </p:stCondLst>
                                        </p:cTn>
                                        <p:tgtEl>
                                          <p:spTgt spid="95"/>
                                        </p:tgtEl>
                                        <p:attrNameLst>
                                          <p:attrName>style.visibility</p:attrName>
                                        </p:attrNameLst>
                                      </p:cBhvr>
                                      <p:to>
                                        <p:strVal val="visible"/>
                                      </p:to>
                                    </p:set>
                                    <p:animEffect transition="in" filter="fade">
                                      <p:cBhvr>
                                        <p:cTn id="146" dur="500"/>
                                        <p:tgtEl>
                                          <p:spTgt spid="95"/>
                                        </p:tgtEl>
                                      </p:cBhvr>
                                    </p:animEffect>
                                  </p:childTnLst>
                                </p:cTn>
                              </p:par>
                            </p:childTnLst>
                          </p:cTn>
                        </p:par>
                        <p:par>
                          <p:cTn id="147" fill="hold">
                            <p:stCondLst>
                              <p:cond delay="500"/>
                            </p:stCondLst>
                            <p:childTnLst>
                              <p:par>
                                <p:cTn id="148" presetID="1" presetClass="mediacall" presetSubtype="0" fill="hold" nodeType="afterEffect">
                                  <p:stCondLst>
                                    <p:cond delay="0"/>
                                  </p:stCondLst>
                                  <p:childTnLst>
                                    <p:cmd type="call" cmd="playFrom(0.0)">
                                      <p:cBhvr>
                                        <p:cTn id="149" dur="731" fill="hold"/>
                                        <p:tgtEl>
                                          <p:spTgt spid="95"/>
                                        </p:tgtEl>
                                      </p:cBhvr>
                                    </p:cmd>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93"/>
                                        </p:tgtEl>
                                        <p:attrNameLst>
                                          <p:attrName>style.visibility</p:attrName>
                                        </p:attrNameLst>
                                      </p:cBhvr>
                                      <p:to>
                                        <p:strVal val="visible"/>
                                      </p:to>
                                    </p:set>
                                    <p:animEffect transition="in" filter="fade">
                                      <p:cBhvr>
                                        <p:cTn id="154" dur="500"/>
                                        <p:tgtEl>
                                          <p:spTgt spid="93"/>
                                        </p:tgtEl>
                                      </p:cBhvr>
                                    </p:animEffec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1" nodeType="clickEffect">
                                  <p:stCondLst>
                                    <p:cond delay="0"/>
                                  </p:stCondLst>
                                  <p:childTnLst>
                                    <p:set>
                                      <p:cBhvr>
                                        <p:cTn id="158" dur="1" fill="hold">
                                          <p:stCondLst>
                                            <p:cond delay="0"/>
                                          </p:stCondLst>
                                        </p:cTn>
                                        <p:tgtEl>
                                          <p:spTgt spid="88"/>
                                        </p:tgtEl>
                                        <p:attrNameLst>
                                          <p:attrName>style.visibility</p:attrName>
                                        </p:attrNameLst>
                                      </p:cBhvr>
                                      <p:to>
                                        <p:strVal val="hidden"/>
                                      </p:to>
                                    </p:set>
                                  </p:childTnLst>
                                </p:cTn>
                              </p:par>
                            </p:childTnLst>
                          </p:cTn>
                        </p:par>
                        <p:par>
                          <p:cTn id="159" fill="hold">
                            <p:stCondLst>
                              <p:cond delay="0"/>
                            </p:stCondLst>
                            <p:childTnLst>
                              <p:par>
                                <p:cTn id="160" presetID="10" presetClass="entr" presetSubtype="0" fill="hold" nodeType="afterEffect">
                                  <p:stCondLst>
                                    <p:cond delay="0"/>
                                  </p:stCondLst>
                                  <p:childTnLst>
                                    <p:set>
                                      <p:cBhvr>
                                        <p:cTn id="161" dur="1" fill="hold">
                                          <p:stCondLst>
                                            <p:cond delay="0"/>
                                          </p:stCondLst>
                                        </p:cTn>
                                        <p:tgtEl>
                                          <p:spTgt spid="87"/>
                                        </p:tgtEl>
                                        <p:attrNameLst>
                                          <p:attrName>style.visibility</p:attrName>
                                        </p:attrNameLst>
                                      </p:cBhvr>
                                      <p:to>
                                        <p:strVal val="visible"/>
                                      </p:to>
                                    </p:set>
                                    <p:animEffect transition="in" filter="fade">
                                      <p:cBhvr>
                                        <p:cTn id="162" dur="500"/>
                                        <p:tgtEl>
                                          <p:spTgt spid="8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90"/>
                                        </p:tgtEl>
                                        <p:attrNameLst>
                                          <p:attrName>style.visibility</p:attrName>
                                        </p:attrNameLst>
                                      </p:cBhvr>
                                      <p:to>
                                        <p:strVal val="visible"/>
                                      </p:to>
                                    </p:set>
                                    <p:animEffect transition="in" filter="fade">
                                      <p:cBhvr>
                                        <p:cTn id="165" dur="500"/>
                                        <p:tgtEl>
                                          <p:spTgt spid="90"/>
                                        </p:tgtEl>
                                      </p:cBhvr>
                                    </p:animEffect>
                                  </p:childTnLst>
                                </p:cTn>
                              </p:par>
                              <p:par>
                                <p:cTn id="166" presetID="10" presetClass="entr" presetSubtype="0" fill="hold" nodeType="withEffect">
                                  <p:stCondLst>
                                    <p:cond delay="0"/>
                                  </p:stCondLst>
                                  <p:childTnLst>
                                    <p:set>
                                      <p:cBhvr>
                                        <p:cTn id="167" dur="1" fill="hold">
                                          <p:stCondLst>
                                            <p:cond delay="0"/>
                                          </p:stCondLst>
                                        </p:cTn>
                                        <p:tgtEl>
                                          <p:spTgt spid="96"/>
                                        </p:tgtEl>
                                        <p:attrNameLst>
                                          <p:attrName>style.visibility</p:attrName>
                                        </p:attrNameLst>
                                      </p:cBhvr>
                                      <p:to>
                                        <p:strVal val="visible"/>
                                      </p:to>
                                    </p:set>
                                    <p:animEffect transition="in" filter="fade">
                                      <p:cBhvr>
                                        <p:cTn id="168" dur="500"/>
                                        <p:tgtEl>
                                          <p:spTgt spid="96"/>
                                        </p:tgtEl>
                                      </p:cBhvr>
                                    </p:animEffect>
                                  </p:childTnLst>
                                </p:cTn>
                              </p:par>
                              <p:par>
                                <p:cTn id="169" presetID="1" presetClass="mediacall" presetSubtype="0" fill="hold" nodeType="withEffect">
                                  <p:stCondLst>
                                    <p:cond delay="0"/>
                                  </p:stCondLst>
                                  <p:childTnLst>
                                    <p:cmd type="call" cmd="playFrom(0.0)">
                                      <p:cBhvr>
                                        <p:cTn id="170" dur="888" fill="hold"/>
                                        <p:tgtEl>
                                          <p:spTgt spid="96"/>
                                        </p:tgtEl>
                                      </p:cBhvr>
                                    </p:cmd>
                                  </p:childTnLst>
                                </p:cTn>
                              </p:par>
                              <p:par>
                                <p:cTn id="171" presetID="10" presetClass="entr" presetSubtype="0" fill="hold" grpId="0" nodeType="withEffect">
                                  <p:stCondLst>
                                    <p:cond delay="0"/>
                                  </p:stCondLst>
                                  <p:childTnLst>
                                    <p:set>
                                      <p:cBhvr>
                                        <p:cTn id="172" dur="1" fill="hold">
                                          <p:stCondLst>
                                            <p:cond delay="0"/>
                                          </p:stCondLst>
                                        </p:cTn>
                                        <p:tgtEl>
                                          <p:spTgt spid="138"/>
                                        </p:tgtEl>
                                        <p:attrNameLst>
                                          <p:attrName>style.visibility</p:attrName>
                                        </p:attrNameLst>
                                      </p:cBhvr>
                                      <p:to>
                                        <p:strVal val="visible"/>
                                      </p:to>
                                    </p:set>
                                    <p:animEffect transition="in" filter="fade">
                                      <p:cBhvr>
                                        <p:cTn id="173"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4" fill="hold" display="0">
                  <p:stCondLst>
                    <p:cond delay="indefinite"/>
                  </p:stCondLst>
                  <p:endCondLst>
                    <p:cond evt="onStopAudio" delay="0">
                      <p:tgtEl>
                        <p:sldTgt/>
                      </p:tgtEl>
                    </p:cond>
                  </p:endCondLst>
                </p:cTn>
                <p:tgtEl>
                  <p:spTgt spid="3"/>
                </p:tgtEl>
              </p:cMediaNode>
            </p:audio>
            <p:audio>
              <p:cMediaNode vol="80000">
                <p:cTn id="175" fill="hold" display="0">
                  <p:stCondLst>
                    <p:cond delay="indefinite"/>
                  </p:stCondLst>
                  <p:endCondLst>
                    <p:cond evt="onStopAudio" delay="0">
                      <p:tgtEl>
                        <p:sldTgt/>
                      </p:tgtEl>
                    </p:cond>
                  </p:endCondLst>
                </p:cTn>
                <p:tgtEl>
                  <p:spTgt spid="4"/>
                </p:tgtEl>
              </p:cMediaNode>
            </p:audio>
            <p:audio>
              <p:cMediaNode vol="80000">
                <p:cTn id="176" fill="hold" display="0">
                  <p:stCondLst>
                    <p:cond delay="indefinite"/>
                  </p:stCondLst>
                  <p:endCondLst>
                    <p:cond evt="onStopAudio" delay="0">
                      <p:tgtEl>
                        <p:sldTgt/>
                      </p:tgtEl>
                    </p:cond>
                  </p:endCondLst>
                </p:cTn>
                <p:tgtEl>
                  <p:spTgt spid="6"/>
                </p:tgtEl>
              </p:cMediaNode>
            </p:audio>
            <p:audio>
              <p:cMediaNode vol="80000">
                <p:cTn id="177" fill="hold" display="0">
                  <p:stCondLst>
                    <p:cond delay="indefinite"/>
                  </p:stCondLst>
                  <p:endCondLst>
                    <p:cond evt="onStopAudio" delay="0">
                      <p:tgtEl>
                        <p:sldTgt/>
                      </p:tgtEl>
                    </p:cond>
                  </p:endCondLst>
                </p:cTn>
                <p:tgtEl>
                  <p:spTgt spid="81"/>
                </p:tgtEl>
              </p:cMediaNode>
            </p:audio>
            <p:audio>
              <p:cMediaNode vol="80000">
                <p:cTn id="178" fill="hold" display="0">
                  <p:stCondLst>
                    <p:cond delay="indefinite"/>
                  </p:stCondLst>
                  <p:endCondLst>
                    <p:cond evt="onStopAudio" delay="0">
                      <p:tgtEl>
                        <p:sldTgt/>
                      </p:tgtEl>
                    </p:cond>
                  </p:endCondLst>
                </p:cTn>
                <p:tgtEl>
                  <p:spTgt spid="82"/>
                </p:tgtEl>
              </p:cMediaNode>
            </p:audio>
            <p:audio>
              <p:cMediaNode vol="80000">
                <p:cTn id="179" fill="hold" display="0">
                  <p:stCondLst>
                    <p:cond delay="indefinite"/>
                  </p:stCondLst>
                  <p:endCondLst>
                    <p:cond evt="onStopAudio" delay="0">
                      <p:tgtEl>
                        <p:sldTgt/>
                      </p:tgtEl>
                    </p:cond>
                  </p:endCondLst>
                </p:cTn>
                <p:tgtEl>
                  <p:spTgt spid="83"/>
                </p:tgtEl>
              </p:cMediaNode>
            </p:audio>
            <p:audio>
              <p:cMediaNode vol="80000">
                <p:cTn id="180" fill="hold" display="0">
                  <p:stCondLst>
                    <p:cond delay="indefinite"/>
                  </p:stCondLst>
                  <p:endCondLst>
                    <p:cond evt="onStopAudio" delay="0">
                      <p:tgtEl>
                        <p:sldTgt/>
                      </p:tgtEl>
                    </p:cond>
                  </p:endCondLst>
                </p:cTn>
                <p:tgtEl>
                  <p:spTgt spid="94"/>
                </p:tgtEl>
              </p:cMediaNode>
            </p:audio>
            <p:audio>
              <p:cMediaNode vol="80000">
                <p:cTn id="181" fill="hold" display="0">
                  <p:stCondLst>
                    <p:cond delay="indefinite"/>
                  </p:stCondLst>
                  <p:endCondLst>
                    <p:cond evt="onStopAudio" delay="0">
                      <p:tgtEl>
                        <p:sldTgt/>
                      </p:tgtEl>
                    </p:cond>
                  </p:endCondLst>
                </p:cTn>
                <p:tgtEl>
                  <p:spTgt spid="95"/>
                </p:tgtEl>
              </p:cMediaNode>
            </p:audio>
            <p:audio>
              <p:cMediaNode vol="80000">
                <p:cTn id="182" fill="hold" display="0">
                  <p:stCondLst>
                    <p:cond delay="indefinite"/>
                  </p:stCondLst>
                  <p:endCondLst>
                    <p:cond evt="onStopAudio" delay="0">
                      <p:tgtEl>
                        <p:sldTgt/>
                      </p:tgtEl>
                    </p:cond>
                  </p:endCondLst>
                </p:cTn>
                <p:tgtEl>
                  <p:spTgt spid="96"/>
                </p:tgtEl>
              </p:cMediaNode>
            </p:audio>
          </p:childTnLst>
        </p:cTn>
      </p:par>
    </p:tnLst>
    <p:bldLst>
      <p:bldP spid="138" grpId="0"/>
      <p:bldP spid="55" grpId="0"/>
      <p:bldP spid="55" grpId="1"/>
      <p:bldP spid="49" grpId="0"/>
      <p:bldP spid="51" grpId="0"/>
      <p:bldP spid="52" grpId="0"/>
      <p:bldP spid="53" grpId="0"/>
      <p:bldP spid="54" grpId="0"/>
      <p:bldP spid="75" grpId="0"/>
      <p:bldP spid="75" grpId="1"/>
      <p:bldP spid="76" grpId="0"/>
      <p:bldP spid="77" grpId="0"/>
      <p:bldP spid="78" grpId="0"/>
      <p:bldP spid="79" grpId="0"/>
      <p:bldP spid="86" grpId="0"/>
      <p:bldP spid="88" grpId="0"/>
      <p:bldP spid="88" grpId="1"/>
      <p:bldP spid="89" grpId="0"/>
      <p:bldP spid="90" grpId="0"/>
      <p:bldP spid="91" grpId="0"/>
      <p:bldP spid="92" grpId="0"/>
      <p:bldP spid="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00A9AB-A412-46EA-8E38-36F978D07C40}"/>
              </a:ext>
            </a:extLst>
          </p:cNvPr>
          <p:cNvSpPr/>
          <p:nvPr/>
        </p:nvSpPr>
        <p:spPr>
          <a:xfrm>
            <a:off x="329184" y="606989"/>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5B91F160-37E5-4337-AAA5-C1B50284F7A6}"/>
              </a:ext>
            </a:extLst>
          </p:cNvPr>
          <p:cNvSpPr/>
          <p:nvPr/>
        </p:nvSpPr>
        <p:spPr>
          <a:xfrm>
            <a:off x="2607389" y="606988"/>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a:xfrm>
            <a:off x="0" y="4816308"/>
            <a:ext cx="1895707" cy="274637"/>
          </a:xfrm>
        </p:spPr>
        <p:txBody>
          <a:bodyPr/>
          <a:lstStyle/>
          <a:p>
            <a:fld id="{B96F4E83-97C6-49E4-80AD-722C32EB5786}" type="slidenum">
              <a:rPr lang="en-US" smtClean="0">
                <a:latin typeface="Calibri" panose="020F0502020204030204" pitchFamily="34" charset="0"/>
              </a:rPr>
              <a:pPr/>
              <a:t>14</a:t>
            </a:fld>
            <a:r>
              <a:rPr lang="en-US"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161158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Check the 5 letters (continued)</a:t>
              </a:r>
            </a:p>
            <a:p>
              <a:pPr lvl="0">
                <a:buClrTx/>
                <a:defRPr/>
              </a:pPr>
              <a:r>
                <a:rPr lang="en-US" sz="1000" dirty="0">
                  <a:solidFill>
                    <a:sysClr val="windowText" lastClr="000000"/>
                  </a:solidFill>
                  <a:latin typeface="Calibri" panose="020F0502020204030204" pitchFamily="34" charset="0"/>
                </a:rPr>
                <a:t>Run quickly through the letters, sounds and pictures by clicking the </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 space  bar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Have everyone chant along as you go through them.</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771114" y="3341478"/>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d</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755603" y="4267419"/>
            <a:ext cx="1580435"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dog</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1188919" y="3425342"/>
            <a:ext cx="894280"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771115" y="3771637"/>
            <a:ext cx="796616"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/d/</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1513840" y="3881169"/>
            <a:ext cx="874756"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grpSp>
        <p:nvGrpSpPr>
          <p:cNvPr id="56" name="Group 55">
            <a:extLst>
              <a:ext uri="{FF2B5EF4-FFF2-40B4-BE49-F238E27FC236}">
                <a16:creationId xmlns:a16="http://schemas.microsoft.com/office/drawing/2014/main" id="{BE57C7C3-CDBB-4A3F-975B-349F2EF3EBC2}"/>
              </a:ext>
            </a:extLst>
          </p:cNvPr>
          <p:cNvGrpSpPr/>
          <p:nvPr/>
        </p:nvGrpSpPr>
        <p:grpSpPr>
          <a:xfrm>
            <a:off x="2809429" y="103269"/>
            <a:ext cx="1702003" cy="406729"/>
            <a:chOff x="5476397" y="4035109"/>
            <a:chExt cx="1550126" cy="406729"/>
          </a:xfrm>
        </p:grpSpPr>
        <p:sp>
          <p:nvSpPr>
            <p:cNvPr id="57" name="Oval 56">
              <a:extLst>
                <a:ext uri="{FF2B5EF4-FFF2-40B4-BE49-F238E27FC236}">
                  <a16:creationId xmlns:a16="http://schemas.microsoft.com/office/drawing/2014/main" id="{C5F88330-A9B9-405F-997C-FA8B0BBE96EC}"/>
                </a:ext>
              </a:extLst>
            </p:cNvPr>
            <p:cNvSpPr/>
            <p:nvPr/>
          </p:nvSpPr>
          <p:spPr>
            <a:xfrm>
              <a:off x="5476397" y="4035109"/>
              <a:ext cx="1550126" cy="406729"/>
            </a:xfrm>
            <a:prstGeom prst="ellipse">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61" name="TextBox 60">
              <a:extLst>
                <a:ext uri="{FF2B5EF4-FFF2-40B4-BE49-F238E27FC236}">
                  <a16:creationId xmlns:a16="http://schemas.microsoft.com/office/drawing/2014/main" id="{C0D40571-22C0-4CD3-B6A6-307F4BC36D60}"/>
                </a:ext>
              </a:extLst>
            </p:cNvPr>
            <p:cNvSpPr txBox="1"/>
            <p:nvPr/>
          </p:nvSpPr>
          <p:spPr>
            <a:xfrm>
              <a:off x="5808227" y="4084584"/>
              <a:ext cx="91714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Let’s check</a:t>
              </a:r>
            </a:p>
          </p:txBody>
        </p:sp>
      </p:grpSp>
      <p:sp>
        <p:nvSpPr>
          <p:cNvPr id="76" name="side panel textbox">
            <a:extLst>
              <a:ext uri="{FF2B5EF4-FFF2-40B4-BE49-F238E27FC236}">
                <a16:creationId xmlns:a16="http://schemas.microsoft.com/office/drawing/2014/main" id="{707F9423-3152-4F7C-8ED9-686496BA62A4}"/>
              </a:ext>
            </a:extLst>
          </p:cNvPr>
          <p:cNvSpPr txBox="1"/>
          <p:nvPr/>
        </p:nvSpPr>
        <p:spPr>
          <a:xfrm>
            <a:off x="3047584" y="3340323"/>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e</a:t>
            </a:r>
          </a:p>
        </p:txBody>
      </p:sp>
      <p:sp>
        <p:nvSpPr>
          <p:cNvPr id="77" name="side panel textbox">
            <a:extLst>
              <a:ext uri="{FF2B5EF4-FFF2-40B4-BE49-F238E27FC236}">
                <a16:creationId xmlns:a16="http://schemas.microsoft.com/office/drawing/2014/main" id="{00A6A858-F064-40EA-B3E0-91612D56A428}"/>
              </a:ext>
            </a:extLst>
          </p:cNvPr>
          <p:cNvSpPr txBox="1"/>
          <p:nvPr/>
        </p:nvSpPr>
        <p:spPr>
          <a:xfrm>
            <a:off x="3028116" y="4272168"/>
            <a:ext cx="1580436"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egg</a:t>
            </a:r>
          </a:p>
        </p:txBody>
      </p:sp>
      <p:sp>
        <p:nvSpPr>
          <p:cNvPr id="78" name="side panel textbox">
            <a:extLst>
              <a:ext uri="{FF2B5EF4-FFF2-40B4-BE49-F238E27FC236}">
                <a16:creationId xmlns:a16="http://schemas.microsoft.com/office/drawing/2014/main" id="{19C157F0-DBAB-4DC4-9B2A-ED0B516AD3CF}"/>
              </a:ext>
            </a:extLst>
          </p:cNvPr>
          <p:cNvSpPr txBox="1"/>
          <p:nvPr/>
        </p:nvSpPr>
        <p:spPr>
          <a:xfrm>
            <a:off x="3416624" y="3411707"/>
            <a:ext cx="86970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79" name="side panel textbox">
            <a:extLst>
              <a:ext uri="{FF2B5EF4-FFF2-40B4-BE49-F238E27FC236}">
                <a16:creationId xmlns:a16="http://schemas.microsoft.com/office/drawing/2014/main" id="{AEC5C295-8DC8-43D7-B391-0BC7538E6593}"/>
              </a:ext>
            </a:extLst>
          </p:cNvPr>
          <p:cNvSpPr txBox="1"/>
          <p:nvPr/>
        </p:nvSpPr>
        <p:spPr>
          <a:xfrm>
            <a:off x="3042123" y="3767909"/>
            <a:ext cx="832849" cy="688256"/>
          </a:xfrm>
          <a:prstGeom prst="rect">
            <a:avLst/>
          </a:prstGeom>
          <a:noFill/>
        </p:spPr>
        <p:txBody>
          <a:bodyPr wrap="square" lIns="36000" tIns="36000" rIns="36000" bIns="36000" rtlCol="0">
            <a:spAutoFit/>
          </a:bodyPr>
          <a:lstStyle/>
          <a:p>
            <a:pPr>
              <a:buClrTx/>
              <a:defRPr/>
            </a:pPr>
            <a:r>
              <a:rPr lang="en-US" sz="4000" b="1" dirty="0">
                <a:solidFill>
                  <a:sysClr val="windowText" lastClr="000000"/>
                </a:solidFill>
                <a:latin typeface="Calibri" panose="020F0502020204030204" pitchFamily="34" charset="0"/>
              </a:rPr>
              <a:t>/e/</a:t>
            </a:r>
          </a:p>
        </p:txBody>
      </p:sp>
      <p:sp>
        <p:nvSpPr>
          <p:cNvPr id="86" name="side panel textbox">
            <a:extLst>
              <a:ext uri="{FF2B5EF4-FFF2-40B4-BE49-F238E27FC236}">
                <a16:creationId xmlns:a16="http://schemas.microsoft.com/office/drawing/2014/main" id="{3EFB1256-C17A-42B5-8AE9-69F13AEAD6FA}"/>
              </a:ext>
            </a:extLst>
          </p:cNvPr>
          <p:cNvSpPr txBox="1"/>
          <p:nvPr/>
        </p:nvSpPr>
        <p:spPr>
          <a:xfrm>
            <a:off x="3797904" y="3882156"/>
            <a:ext cx="874756"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80" name="Picture 79" descr="A black and brown dog&#10;&#10;Description automatically generated">
            <a:extLst>
              <a:ext uri="{FF2B5EF4-FFF2-40B4-BE49-F238E27FC236}">
                <a16:creationId xmlns:a16="http://schemas.microsoft.com/office/drawing/2014/main" id="{2F8D175C-B530-4496-BF79-5BF535DB2E51}"/>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447626" y="712183"/>
            <a:ext cx="1895029" cy="2484240"/>
          </a:xfrm>
          <a:prstGeom prst="rect">
            <a:avLst/>
          </a:prstGeom>
        </p:spPr>
      </p:pic>
      <p:pic>
        <p:nvPicPr>
          <p:cNvPr id="100" name="d-letter-US">
            <a:hlinkClick r:id="" action="ppaction://media"/>
            <a:extLst>
              <a:ext uri="{FF2B5EF4-FFF2-40B4-BE49-F238E27FC236}">
                <a16:creationId xmlns:a16="http://schemas.microsoft.com/office/drawing/2014/main" id="{4D2543B2-0746-4340-B1E3-9B72D9946617}"/>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35808" y="3451105"/>
            <a:ext cx="406520" cy="406520"/>
          </a:xfrm>
          <a:prstGeom prst="rect">
            <a:avLst/>
          </a:prstGeom>
        </p:spPr>
      </p:pic>
      <p:pic>
        <p:nvPicPr>
          <p:cNvPr id="101" name="d-sound">
            <a:hlinkClick r:id="" action="ppaction://media"/>
            <a:extLst>
              <a:ext uri="{FF2B5EF4-FFF2-40B4-BE49-F238E27FC236}">
                <a16:creationId xmlns:a16="http://schemas.microsoft.com/office/drawing/2014/main" id="{FB33AA32-D893-4B1C-B865-491CE471CC1A}"/>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335807" y="3891517"/>
            <a:ext cx="406520" cy="406520"/>
          </a:xfrm>
          <a:prstGeom prst="rect">
            <a:avLst/>
          </a:prstGeom>
        </p:spPr>
      </p:pic>
      <p:pic>
        <p:nvPicPr>
          <p:cNvPr id="102" name="d-word-dog-US">
            <a:hlinkClick r:id="" action="ppaction://media"/>
            <a:extLst>
              <a:ext uri="{FF2B5EF4-FFF2-40B4-BE49-F238E27FC236}">
                <a16:creationId xmlns:a16="http://schemas.microsoft.com/office/drawing/2014/main" id="{958EC310-EA64-4530-A376-EA1F5B03C5D2}"/>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332259" y="4411102"/>
            <a:ext cx="406518" cy="406518"/>
          </a:xfrm>
          <a:prstGeom prst="rect">
            <a:avLst/>
          </a:prstGeom>
        </p:spPr>
      </p:pic>
      <p:sp>
        <p:nvSpPr>
          <p:cNvPr id="103" name="TextBox 102">
            <a:extLst>
              <a:ext uri="{FF2B5EF4-FFF2-40B4-BE49-F238E27FC236}">
                <a16:creationId xmlns:a16="http://schemas.microsoft.com/office/drawing/2014/main" id="{56F62A28-18BF-4BC3-8153-38D337F08707}"/>
              </a:ext>
            </a:extLst>
          </p:cNvPr>
          <p:cNvSpPr txBox="1"/>
          <p:nvPr/>
        </p:nvSpPr>
        <p:spPr>
          <a:xfrm>
            <a:off x="148431" y="852801"/>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d</a:t>
            </a:r>
          </a:p>
        </p:txBody>
      </p:sp>
      <p:pic>
        <p:nvPicPr>
          <p:cNvPr id="104" name="Picture 103" descr="A picture containing lamp, light&#10;&#10;Description automatically generated">
            <a:extLst>
              <a:ext uri="{FF2B5EF4-FFF2-40B4-BE49-F238E27FC236}">
                <a16:creationId xmlns:a16="http://schemas.microsoft.com/office/drawing/2014/main" id="{0AC9FBED-DA21-427A-AAEE-34F94C3C35A2}"/>
              </a:ext>
            </a:extLst>
          </p:cNvPr>
          <p:cNvPicPr>
            <a:picLocks noChangeAspect="1"/>
          </p:cNvPicPr>
          <p:nvPr/>
        </p:nvPicPr>
        <p:blipFill>
          <a:blip r:embed="rId18" cstate="screen">
            <a:extLst>
              <a:ext uri="{28A0092B-C50C-407E-A947-70E740481C1C}">
                <a14:useLocalDpi xmlns:a14="http://schemas.microsoft.com/office/drawing/2010/main"/>
              </a:ext>
              <a:ext uri="{837473B0-CC2E-450A-ABE3-18F120FF3D39}">
                <a1611:picAttrSrcUrl xmlns:a1611="http://schemas.microsoft.com/office/drawing/2016/11/main" r:id="rId19"/>
              </a:ext>
            </a:extLst>
          </a:blip>
          <a:stretch>
            <a:fillRect/>
          </a:stretch>
        </p:blipFill>
        <p:spPr>
          <a:xfrm>
            <a:off x="2666474" y="704110"/>
            <a:ext cx="1934768" cy="2638320"/>
          </a:xfrm>
          <a:prstGeom prst="rect">
            <a:avLst/>
          </a:prstGeom>
        </p:spPr>
      </p:pic>
      <p:sp>
        <p:nvSpPr>
          <p:cNvPr id="75" name="TextBox 74">
            <a:extLst>
              <a:ext uri="{FF2B5EF4-FFF2-40B4-BE49-F238E27FC236}">
                <a16:creationId xmlns:a16="http://schemas.microsoft.com/office/drawing/2014/main" id="{F8D9A325-C0D7-4D5E-8A48-78F2E12E687C}"/>
              </a:ext>
            </a:extLst>
          </p:cNvPr>
          <p:cNvSpPr txBox="1"/>
          <p:nvPr/>
        </p:nvSpPr>
        <p:spPr>
          <a:xfrm>
            <a:off x="2460408" y="549253"/>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e</a:t>
            </a:r>
          </a:p>
        </p:txBody>
      </p:sp>
      <p:pic>
        <p:nvPicPr>
          <p:cNvPr id="106" name="e-letter-US">
            <a:hlinkClick r:id="" action="ppaction://media"/>
            <a:extLst>
              <a:ext uri="{FF2B5EF4-FFF2-40B4-BE49-F238E27FC236}">
                <a16:creationId xmlns:a16="http://schemas.microsoft.com/office/drawing/2014/main" id="{9F2D1307-931B-4EA9-B614-941B958D3472}"/>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2618419" y="3449351"/>
            <a:ext cx="406518" cy="406518"/>
          </a:xfrm>
          <a:prstGeom prst="rect">
            <a:avLst/>
          </a:prstGeom>
        </p:spPr>
      </p:pic>
      <p:pic>
        <p:nvPicPr>
          <p:cNvPr id="107" name="e-sound">
            <a:hlinkClick r:id="" action="ppaction://media"/>
            <a:extLst>
              <a:ext uri="{FF2B5EF4-FFF2-40B4-BE49-F238E27FC236}">
                <a16:creationId xmlns:a16="http://schemas.microsoft.com/office/drawing/2014/main" id="{096CF88A-DAEF-4C62-BE97-8DCF33CC646A}"/>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2610275" y="3885308"/>
            <a:ext cx="406518" cy="406518"/>
          </a:xfrm>
          <a:prstGeom prst="rect">
            <a:avLst/>
          </a:prstGeom>
        </p:spPr>
      </p:pic>
      <p:pic>
        <p:nvPicPr>
          <p:cNvPr id="108" name="e-word-egg-US">
            <a:hlinkClick r:id="" action="ppaction://media"/>
            <a:extLst>
              <a:ext uri="{FF2B5EF4-FFF2-40B4-BE49-F238E27FC236}">
                <a16:creationId xmlns:a16="http://schemas.microsoft.com/office/drawing/2014/main" id="{25B1BC37-EBFF-4F0E-8ECC-0E3F8E840DA0}"/>
              </a:ext>
            </a:extLst>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2625808" y="4399850"/>
            <a:ext cx="406518" cy="406518"/>
          </a:xfrm>
          <a:prstGeom prst="rect">
            <a:avLst/>
          </a:prstGeom>
        </p:spPr>
      </p:pic>
      <p:grpSp>
        <p:nvGrpSpPr>
          <p:cNvPr id="3" name="Group 2">
            <a:extLst>
              <a:ext uri="{FF2B5EF4-FFF2-40B4-BE49-F238E27FC236}">
                <a16:creationId xmlns:a16="http://schemas.microsoft.com/office/drawing/2014/main" id="{19F3DEE5-6E10-E3F9-6F2C-6BF4E5F942A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7038E42B-7A08-C128-7250-9805FF9C2DA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00C122A1-893E-EA5A-C680-DFCC7103FB1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3C379016-519B-DD66-C9E2-BABB8BBCE89F}"/>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5E339922-96F5-FDC3-6FBF-CAA78E854E2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3AB3FFCE-DCFD-AD08-B33C-3102A30079E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53383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17"/>
                                        </p:tgtEl>
                                        <p:attrNameLst>
                                          <p:attrName>style.visibility</p:attrName>
                                        </p:attrNameLst>
                                      </p:cBhvr>
                                      <p:to>
                                        <p:strVal val="visible"/>
                                      </p:to>
                                    </p:set>
                                    <p:animEffect transition="in" filter="fade">
                                      <p:cBhvr>
                                        <p:cTn id="15" dur="500"/>
                                        <p:tgtEl>
                                          <p:spTgt spid="2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500"/>
                                        <p:tgtEl>
                                          <p:spTgt spid="10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757" fill="hold"/>
                                        <p:tgtEl>
                                          <p:spTgt spid="100"/>
                                        </p:tgtEl>
                                      </p:cBhvr>
                                    </p:cmd>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nodeType="with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fade">
                                      <p:cBhvr>
                                        <p:cTn id="43" dur="500"/>
                                        <p:tgtEl>
                                          <p:spTgt spid="101"/>
                                        </p:tgtEl>
                                      </p:cBhvr>
                                    </p:animEffect>
                                  </p:childTnLst>
                                </p:cTn>
                              </p:par>
                            </p:childTnLst>
                          </p:cTn>
                        </p:par>
                        <p:par>
                          <p:cTn id="44" fill="hold">
                            <p:stCondLst>
                              <p:cond delay="500"/>
                            </p:stCondLst>
                            <p:childTnLst>
                              <p:par>
                                <p:cTn id="45" presetID="1" presetClass="mediacall" presetSubtype="0" fill="hold" nodeType="afterEffect">
                                  <p:stCondLst>
                                    <p:cond delay="0"/>
                                  </p:stCondLst>
                                  <p:childTnLst>
                                    <p:cmd type="call" cmd="playFrom(0.0)">
                                      <p:cBhvr>
                                        <p:cTn id="46" dur="626" fill="hold"/>
                                        <p:tgtEl>
                                          <p:spTgt spid="101"/>
                                        </p:tgtEl>
                                      </p:cBhvr>
                                    </p:cmd>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03"/>
                                        </p:tgtEl>
                                        <p:attrNameLst>
                                          <p:attrName>style.visibility</p:attrName>
                                        </p:attrNameLst>
                                      </p:cBhvr>
                                      <p:to>
                                        <p:strVal val="hidden"/>
                                      </p:to>
                                    </p:set>
                                  </p:childTnLst>
                                </p:cTn>
                              </p:par>
                            </p:childTnLst>
                          </p:cTn>
                        </p:par>
                        <p:par>
                          <p:cTn id="56" fill="hold">
                            <p:stCondLst>
                              <p:cond delay="0"/>
                            </p:stCondLst>
                            <p:childTnLst>
                              <p:par>
                                <p:cTn id="57" presetID="10" presetClass="entr" presetSubtype="0" fill="hold" nodeType="after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500"/>
                            </p:stCondLst>
                            <p:childTnLst>
                              <p:par>
                                <p:cTn id="67" presetID="1" presetClass="mediacall" presetSubtype="0" fill="hold" nodeType="afterEffect">
                                  <p:stCondLst>
                                    <p:cond delay="0"/>
                                  </p:stCondLst>
                                  <p:childTnLst>
                                    <p:cmd type="call" cmd="playFrom(0.0)">
                                      <p:cBhvr>
                                        <p:cTn id="68" dur="705" fill="hold"/>
                                        <p:tgtEl>
                                          <p:spTgt spid="102"/>
                                        </p:tgtEl>
                                      </p:cBhvr>
                                    </p:cmd>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500"/>
                                        <p:tgtEl>
                                          <p:spTgt spid="7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500"/>
                                        <p:tgtEl>
                                          <p:spTgt spid="76"/>
                                        </p:tgtEl>
                                      </p:cBhvr>
                                    </p:animEffect>
                                  </p:childTnLst>
                                </p:cTn>
                              </p:par>
                              <p:par>
                                <p:cTn id="79" presetID="10" presetClass="entr" presetSubtype="0" fill="hold" nodeType="with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fade">
                                      <p:cBhvr>
                                        <p:cTn id="81" dur="500"/>
                                        <p:tgtEl>
                                          <p:spTgt spid="106"/>
                                        </p:tgtEl>
                                      </p:cBhvr>
                                    </p:animEffect>
                                  </p:childTnLst>
                                </p:cTn>
                              </p:par>
                              <p:par>
                                <p:cTn id="82" presetID="1" presetClass="mediacall" presetSubtype="0" fill="hold" nodeType="withEffect">
                                  <p:stCondLst>
                                    <p:cond delay="0"/>
                                  </p:stCondLst>
                                  <p:childTnLst>
                                    <p:cmd type="call" cmd="playFrom(0.0)">
                                      <p:cBhvr>
                                        <p:cTn id="83" dur="548" fill="hold"/>
                                        <p:tgtEl>
                                          <p:spTgt spid="106"/>
                                        </p:tgtEl>
                                      </p:cBhvr>
                                    </p:cmd>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500"/>
                                        <p:tgtEl>
                                          <p:spTgt spid="7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par>
                                <p:cTn id="94" presetID="10" presetClass="entr" presetSubtype="0" fill="hold" nodeType="withEffect">
                                  <p:stCondLst>
                                    <p:cond delay="0"/>
                                  </p:stCondLst>
                                  <p:childTnLst>
                                    <p:set>
                                      <p:cBhvr>
                                        <p:cTn id="95" dur="1" fill="hold">
                                          <p:stCondLst>
                                            <p:cond delay="0"/>
                                          </p:stCondLst>
                                        </p:cTn>
                                        <p:tgtEl>
                                          <p:spTgt spid="107"/>
                                        </p:tgtEl>
                                        <p:attrNameLst>
                                          <p:attrName>style.visibility</p:attrName>
                                        </p:attrNameLst>
                                      </p:cBhvr>
                                      <p:to>
                                        <p:strVal val="visible"/>
                                      </p:to>
                                    </p:set>
                                    <p:animEffect transition="in" filter="fade">
                                      <p:cBhvr>
                                        <p:cTn id="96" dur="500"/>
                                        <p:tgtEl>
                                          <p:spTgt spid="107"/>
                                        </p:tgtEl>
                                      </p:cBhvr>
                                    </p:animEffect>
                                  </p:childTnLst>
                                </p:cTn>
                              </p:par>
                              <p:par>
                                <p:cTn id="97" presetID="1" presetClass="mediacall" presetSubtype="0" fill="hold" nodeType="withEffect">
                                  <p:stCondLst>
                                    <p:cond delay="0"/>
                                  </p:stCondLst>
                                  <p:childTnLst>
                                    <p:cmd type="call" cmd="playFrom(0.0)">
                                      <p:cBhvr>
                                        <p:cTn id="98" dur="862" fill="hold"/>
                                        <p:tgtEl>
                                          <p:spTgt spid="107"/>
                                        </p:tgtEl>
                                      </p:cBhvr>
                                    </p:cmd>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grpId="1" nodeType="clickEffect">
                                  <p:stCondLst>
                                    <p:cond delay="0"/>
                                  </p:stCondLst>
                                  <p:childTnLst>
                                    <p:set>
                                      <p:cBhvr>
                                        <p:cTn id="107" dur="1" fill="hold">
                                          <p:stCondLst>
                                            <p:cond delay="0"/>
                                          </p:stCondLst>
                                        </p:cTn>
                                        <p:tgtEl>
                                          <p:spTgt spid="75"/>
                                        </p:tgtEl>
                                        <p:attrNameLst>
                                          <p:attrName>style.visibility</p:attrName>
                                        </p:attrNameLst>
                                      </p:cBhvr>
                                      <p:to>
                                        <p:strVal val="hidden"/>
                                      </p:to>
                                    </p:set>
                                  </p:childTnLst>
                                </p:cTn>
                              </p:par>
                            </p:childTnLst>
                          </p:cTn>
                        </p:par>
                        <p:par>
                          <p:cTn id="108" fill="hold">
                            <p:stCondLst>
                              <p:cond delay="0"/>
                            </p:stCondLst>
                            <p:childTnLst>
                              <p:par>
                                <p:cTn id="109" presetID="10" presetClass="entr" presetSubtype="0" fill="hold" nodeType="afterEffect">
                                  <p:stCondLst>
                                    <p:cond delay="0"/>
                                  </p:stCondLst>
                                  <p:childTnLst>
                                    <p:set>
                                      <p:cBhvr>
                                        <p:cTn id="110" dur="1" fill="hold">
                                          <p:stCondLst>
                                            <p:cond delay="0"/>
                                          </p:stCondLst>
                                        </p:cTn>
                                        <p:tgtEl>
                                          <p:spTgt spid="104"/>
                                        </p:tgtEl>
                                        <p:attrNameLst>
                                          <p:attrName>style.visibility</p:attrName>
                                        </p:attrNameLst>
                                      </p:cBhvr>
                                      <p:to>
                                        <p:strVal val="visible"/>
                                      </p:to>
                                    </p:set>
                                    <p:animEffect transition="in" filter="fade">
                                      <p:cBhvr>
                                        <p:cTn id="111" dur="500"/>
                                        <p:tgtEl>
                                          <p:spTgt spid="10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7"/>
                                        </p:tgtEl>
                                        <p:attrNameLst>
                                          <p:attrName>style.visibility</p:attrName>
                                        </p:attrNameLst>
                                      </p:cBhvr>
                                      <p:to>
                                        <p:strVal val="visible"/>
                                      </p:to>
                                    </p:set>
                                    <p:animEffect transition="in" filter="fade">
                                      <p:cBhvr>
                                        <p:cTn id="114" dur="500"/>
                                        <p:tgtEl>
                                          <p:spTgt spid="77"/>
                                        </p:tgtEl>
                                      </p:cBhvr>
                                    </p:animEffect>
                                  </p:childTnLst>
                                </p:cTn>
                              </p:par>
                              <p:par>
                                <p:cTn id="115" presetID="10" presetClass="entr" presetSubtype="0" fill="hold" nodeType="withEffect">
                                  <p:stCondLst>
                                    <p:cond delay="0"/>
                                  </p:stCondLst>
                                  <p:childTnLst>
                                    <p:set>
                                      <p:cBhvr>
                                        <p:cTn id="116" dur="1" fill="hold">
                                          <p:stCondLst>
                                            <p:cond delay="0"/>
                                          </p:stCondLst>
                                        </p:cTn>
                                        <p:tgtEl>
                                          <p:spTgt spid="108"/>
                                        </p:tgtEl>
                                        <p:attrNameLst>
                                          <p:attrName>style.visibility</p:attrName>
                                        </p:attrNameLst>
                                      </p:cBhvr>
                                      <p:to>
                                        <p:strVal val="visible"/>
                                      </p:to>
                                    </p:set>
                                    <p:animEffect transition="in" filter="fade">
                                      <p:cBhvr>
                                        <p:cTn id="117" dur="500"/>
                                        <p:tgtEl>
                                          <p:spTgt spid="108"/>
                                        </p:tgtEl>
                                      </p:cBhvr>
                                    </p:animEffect>
                                  </p:childTnLst>
                                </p:cTn>
                              </p:par>
                              <p:par>
                                <p:cTn id="118" presetID="1" presetClass="mediacall" presetSubtype="0" fill="hold" nodeType="withEffect">
                                  <p:stCondLst>
                                    <p:cond delay="0"/>
                                  </p:stCondLst>
                                  <p:childTnLst>
                                    <p:cmd type="call" cmd="playFrom(0.0)">
                                      <p:cBhvr>
                                        <p:cTn id="119" dur="653" fill="hold"/>
                                        <p:tgtEl>
                                          <p:spTgt spid="108"/>
                                        </p:tgtEl>
                                      </p:cBhvr>
                                    </p:cmd>
                                  </p:childTnLst>
                                </p:cTn>
                              </p:par>
                              <p:par>
                                <p:cTn id="120" presetID="10" presetClass="entr" presetSubtype="0" fill="hold" grpId="0" nodeType="withEffect">
                                  <p:stCondLst>
                                    <p:cond delay="0"/>
                                  </p:stCondLst>
                                  <p:childTnLst>
                                    <p:set>
                                      <p:cBhvr>
                                        <p:cTn id="121" dur="1" fill="hold">
                                          <p:stCondLst>
                                            <p:cond delay="0"/>
                                          </p:stCondLst>
                                        </p:cTn>
                                        <p:tgtEl>
                                          <p:spTgt spid="138"/>
                                        </p:tgtEl>
                                        <p:attrNameLst>
                                          <p:attrName>style.visibility</p:attrName>
                                        </p:attrNameLst>
                                      </p:cBhvr>
                                      <p:to>
                                        <p:strVal val="visible"/>
                                      </p:to>
                                    </p:set>
                                    <p:animEffect transition="in" filter="fade">
                                      <p:cBhvr>
                                        <p:cTn id="122"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3" fill="hold" display="0">
                  <p:stCondLst>
                    <p:cond delay="indefinite"/>
                  </p:stCondLst>
                  <p:endCondLst>
                    <p:cond evt="onStopAudio" delay="0">
                      <p:tgtEl>
                        <p:sldTgt/>
                      </p:tgtEl>
                    </p:cond>
                  </p:endCondLst>
                </p:cTn>
                <p:tgtEl>
                  <p:spTgt spid="100"/>
                </p:tgtEl>
              </p:cMediaNode>
            </p:audio>
            <p:audio>
              <p:cMediaNode vol="80000">
                <p:cTn id="124" fill="hold" display="0">
                  <p:stCondLst>
                    <p:cond delay="indefinite"/>
                  </p:stCondLst>
                  <p:endCondLst>
                    <p:cond evt="onStopAudio" delay="0">
                      <p:tgtEl>
                        <p:sldTgt/>
                      </p:tgtEl>
                    </p:cond>
                  </p:endCondLst>
                </p:cTn>
                <p:tgtEl>
                  <p:spTgt spid="101"/>
                </p:tgtEl>
              </p:cMediaNode>
            </p:audio>
            <p:audio>
              <p:cMediaNode vol="80000">
                <p:cTn id="125" fill="hold" display="0">
                  <p:stCondLst>
                    <p:cond delay="indefinite"/>
                  </p:stCondLst>
                  <p:endCondLst>
                    <p:cond evt="onStopAudio" delay="0">
                      <p:tgtEl>
                        <p:sldTgt/>
                      </p:tgtEl>
                    </p:cond>
                  </p:endCondLst>
                </p:cTn>
                <p:tgtEl>
                  <p:spTgt spid="102"/>
                </p:tgtEl>
              </p:cMediaNode>
            </p:audio>
            <p:audio>
              <p:cMediaNode vol="80000">
                <p:cTn id="126" fill="hold" display="0">
                  <p:stCondLst>
                    <p:cond delay="indefinite"/>
                  </p:stCondLst>
                  <p:endCondLst>
                    <p:cond evt="onStopAudio" delay="0">
                      <p:tgtEl>
                        <p:sldTgt/>
                      </p:tgtEl>
                    </p:cond>
                  </p:endCondLst>
                </p:cTn>
                <p:tgtEl>
                  <p:spTgt spid="106"/>
                </p:tgtEl>
              </p:cMediaNode>
            </p:audio>
            <p:audio>
              <p:cMediaNode vol="80000">
                <p:cTn id="127" fill="hold" display="0">
                  <p:stCondLst>
                    <p:cond delay="indefinite"/>
                  </p:stCondLst>
                  <p:endCondLst>
                    <p:cond evt="onStopAudio" delay="0">
                      <p:tgtEl>
                        <p:sldTgt/>
                      </p:tgtEl>
                    </p:cond>
                  </p:endCondLst>
                </p:cTn>
                <p:tgtEl>
                  <p:spTgt spid="107"/>
                </p:tgtEl>
              </p:cMediaNode>
            </p:audio>
            <p:audio>
              <p:cMediaNode vol="80000">
                <p:cTn id="128" fill="hold" display="0">
                  <p:stCondLst>
                    <p:cond delay="indefinite"/>
                  </p:stCondLst>
                  <p:endCondLst>
                    <p:cond evt="onStopAudio" delay="0">
                      <p:tgtEl>
                        <p:sldTgt/>
                      </p:tgtEl>
                    </p:cond>
                  </p:endCondLst>
                </p:cTn>
                <p:tgtEl>
                  <p:spTgt spid="108"/>
                </p:tgtEl>
              </p:cMediaNode>
            </p:audio>
          </p:childTnLst>
        </p:cTn>
      </p:par>
    </p:tnLst>
    <p:bldLst>
      <p:bldP spid="138" grpId="0"/>
      <p:bldP spid="49" grpId="0"/>
      <p:bldP spid="51" grpId="0"/>
      <p:bldP spid="52" grpId="0"/>
      <p:bldP spid="53" grpId="0"/>
      <p:bldP spid="54" grpId="0"/>
      <p:bldP spid="76" grpId="0"/>
      <p:bldP spid="77" grpId="0"/>
      <p:bldP spid="78" grpId="0"/>
      <p:bldP spid="79" grpId="0"/>
      <p:bldP spid="86" grpId="0"/>
      <p:bldP spid="103" grpId="0"/>
      <p:bldP spid="103" grpId="1"/>
      <p:bldP spid="75" grpId="0"/>
      <p:bldP spid="7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15</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1765474"/>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Review letters with games</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Let’s play a couple of quick games to reinforce these letters.  In future lessons you can include previously leaned letters as well.</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These games can be rotated each week.</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11" name="Group 10">
            <a:extLst>
              <a:ext uri="{FF2B5EF4-FFF2-40B4-BE49-F238E27FC236}">
                <a16:creationId xmlns:a16="http://schemas.microsoft.com/office/drawing/2014/main" id="{D54B393F-686B-4227-9A95-FFEACC06CA67}"/>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Letter touch</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Place the alphabet letter cards, face-up, on the floor. Students sit in a circle around the cards. Tell everyone to hold up their hands. The teacher then says a letter and the students must race to touch that letter first. The person who touches the letter first picks up the card and keeps it. At the end of the  game, the </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student with the</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most letter cards</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is the winner.</a:t>
              </a:r>
            </a:p>
          </p:txBody>
        </p:sp>
        <p:pic>
          <p:nvPicPr>
            <p:cNvPr id="4" name="Picture 3">
              <a:extLst>
                <a:ext uri="{FF2B5EF4-FFF2-40B4-BE49-F238E27FC236}">
                  <a16:creationId xmlns:a16="http://schemas.microsoft.com/office/drawing/2014/main" id="{5A9500F2-66EB-43EA-A1D8-97018012E766}"/>
                </a:ext>
              </a:extLst>
            </p:cNvPr>
            <p:cNvPicPr>
              <a:picLocks noChangeAspect="1"/>
            </p:cNvPicPr>
            <p:nvPr/>
          </p:nvPicPr>
          <p:blipFill>
            <a:blip r:embed="rId3"/>
            <a:stretch>
              <a:fillRect/>
            </a:stretch>
          </p:blipFill>
          <p:spPr>
            <a:xfrm>
              <a:off x="3577437" y="1574357"/>
              <a:ext cx="1159556" cy="803407"/>
            </a:xfrm>
            <a:prstGeom prst="rect">
              <a:avLst/>
            </a:prstGeom>
          </p:spPr>
        </p:pic>
      </p:grpSp>
      <p:grpSp>
        <p:nvGrpSpPr>
          <p:cNvPr id="10" name="Group 9">
            <a:extLst>
              <a:ext uri="{FF2B5EF4-FFF2-40B4-BE49-F238E27FC236}">
                <a16:creationId xmlns:a16="http://schemas.microsoft.com/office/drawing/2014/main" id="{C99E903B-B9B5-4D61-956B-9D1D8944BF16}"/>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1457698"/>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Hold it up</a:t>
              </a:r>
            </a:p>
            <a:p>
              <a:pPr lvl="0">
                <a:buClrTx/>
                <a:defRPr/>
              </a:pPr>
              <a:r>
                <a:rPr lang="en-US" sz="1000" dirty="0">
                  <a:solidFill>
                    <a:sysClr val="windowText" lastClr="000000"/>
                  </a:solidFill>
                  <a:latin typeface="Calibri" panose="020F0502020204030204" pitchFamily="34" charset="0"/>
                </a:rPr>
                <a:t>Give out all the letter flashcards to the students. Each student can have more than one letter. Say a letter and the student holding that card must hold it up in the air.  Variation: say different actions as well - the student holding the card must do them, e.g. “The student with card “a”, jump 5 times!”</a:t>
              </a:r>
            </a:p>
          </p:txBody>
        </p:sp>
        <p:pic>
          <p:nvPicPr>
            <p:cNvPr id="5" name="Picture 4">
              <a:extLst>
                <a:ext uri="{FF2B5EF4-FFF2-40B4-BE49-F238E27FC236}">
                  <a16:creationId xmlns:a16="http://schemas.microsoft.com/office/drawing/2014/main" id="{58A55422-1FFC-4E5E-A318-A5B3BCD7C40B}"/>
                </a:ext>
              </a:extLst>
            </p:cNvPr>
            <p:cNvPicPr>
              <a:picLocks noChangeAspect="1"/>
            </p:cNvPicPr>
            <p:nvPr/>
          </p:nvPicPr>
          <p:blipFill>
            <a:blip r:embed="rId4"/>
            <a:stretch>
              <a:fillRect/>
            </a:stretch>
          </p:blipFill>
          <p:spPr>
            <a:xfrm>
              <a:off x="308696" y="1590259"/>
              <a:ext cx="1946146" cy="813739"/>
            </a:xfrm>
            <a:prstGeom prst="rect">
              <a:avLst/>
            </a:prstGeom>
          </p:spPr>
        </p:pic>
      </p:grpSp>
      <p:grpSp>
        <p:nvGrpSpPr>
          <p:cNvPr id="16" name="Group 15">
            <a:extLst>
              <a:ext uri="{FF2B5EF4-FFF2-40B4-BE49-F238E27FC236}">
                <a16:creationId xmlns:a16="http://schemas.microsoft.com/office/drawing/2014/main" id="{FB87795F-E2DF-449E-85EF-440FAE5FE8A9}"/>
              </a:ext>
            </a:extLst>
          </p:cNvPr>
          <p:cNvGrpSpPr/>
          <p:nvPr/>
        </p:nvGrpSpPr>
        <p:grpSpPr>
          <a:xfrm>
            <a:off x="3726282" y="2509989"/>
            <a:ext cx="3463206" cy="2321414"/>
            <a:chOff x="3726282" y="2509989"/>
            <a:chExt cx="3463206" cy="2321414"/>
          </a:xfrm>
        </p:grpSpPr>
        <p:sp>
          <p:nvSpPr>
            <p:cNvPr id="99" name="Rectangle 98">
              <a:extLst>
                <a:ext uri="{FF2B5EF4-FFF2-40B4-BE49-F238E27FC236}">
                  <a16:creationId xmlns:a16="http://schemas.microsoft.com/office/drawing/2014/main" id="{8D25ABF6-18DD-40D7-BDC9-C569383A7EBD}"/>
                </a:ext>
              </a:extLst>
            </p:cNvPr>
            <p:cNvSpPr/>
            <p:nvPr/>
          </p:nvSpPr>
          <p:spPr>
            <a:xfrm>
              <a:off x="3726282" y="2509989"/>
              <a:ext cx="3463206"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3867773" y="2597763"/>
              <a:ext cx="3180223"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Vanishing alphabet flashcards</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a:buClrTx/>
                <a:defRPr/>
              </a:pPr>
              <a:r>
                <a:rPr lang="en-US" sz="1000" dirty="0">
                  <a:solidFill>
                    <a:sysClr val="windowText" lastClr="000000"/>
                  </a:solidFill>
                  <a:latin typeface="Calibri" panose="020F0502020204030204" pitchFamily="34" charset="0"/>
                </a:rPr>
                <a:t>Stick the flashcard letters to the board. Tell everyone to close their eyes. Take away one of the flashcards and then tell your students to open their eyes again. The first student to shout out</a:t>
              </a:r>
            </a:p>
            <a:p>
              <a:pPr>
                <a:buClrTx/>
                <a:defRPr/>
              </a:pPr>
              <a:r>
                <a:rPr lang="en-US" sz="1000" dirty="0">
                  <a:solidFill>
                    <a:sysClr val="windowText" lastClr="000000"/>
                  </a:solidFill>
                  <a:latin typeface="Calibri" panose="020F0502020204030204" pitchFamily="34" charset="0"/>
                </a:rPr>
                <a:t>the missing letter</a:t>
              </a:r>
            </a:p>
            <a:p>
              <a:pPr>
                <a:buClrTx/>
                <a:defRPr/>
              </a:pPr>
              <a:r>
                <a:rPr lang="en-US" sz="1000" dirty="0">
                  <a:solidFill>
                    <a:sysClr val="windowText" lastClr="000000"/>
                  </a:solidFill>
                  <a:latin typeface="Calibri" panose="020F0502020204030204" pitchFamily="34" charset="0"/>
                </a:rPr>
                <a:t>can keep that</a:t>
              </a:r>
            </a:p>
            <a:p>
              <a:pPr>
                <a:buClrTx/>
                <a:defRPr/>
              </a:pPr>
              <a:r>
                <a:rPr lang="en-US" sz="1000" dirty="0">
                  <a:solidFill>
                    <a:sysClr val="windowText" lastClr="000000"/>
                  </a:solidFill>
                  <a:latin typeface="Calibri" panose="020F0502020204030204" pitchFamily="34" charset="0"/>
                </a:rPr>
                <a:t>flashcard.</a:t>
              </a:r>
            </a:p>
            <a:p>
              <a:pPr>
                <a:buClrTx/>
                <a:defRPr/>
              </a:pPr>
              <a:endParaRPr lang="en-US" sz="1000" dirty="0">
                <a:solidFill>
                  <a:sysClr val="windowText" lastClr="000000"/>
                </a:solidFill>
                <a:latin typeface="Calibri" panose="020F0502020204030204" pitchFamily="34" charset="0"/>
              </a:endParaRPr>
            </a:p>
            <a:p>
              <a:pPr>
                <a:buClrTx/>
                <a:defRPr/>
              </a:pPr>
              <a:r>
                <a:rPr lang="en-US" sz="1000" dirty="0">
                  <a:solidFill>
                    <a:sysClr val="windowText" lastClr="000000"/>
                  </a:solidFill>
                  <a:latin typeface="Calibri" panose="020F0502020204030204" pitchFamily="34" charset="0"/>
                </a:rPr>
                <a:t>At the end of the</a:t>
              </a:r>
            </a:p>
            <a:p>
              <a:pPr>
                <a:buClrTx/>
                <a:defRPr/>
              </a:pPr>
              <a:r>
                <a:rPr lang="en-US" sz="1000" dirty="0">
                  <a:solidFill>
                    <a:sysClr val="windowText" lastClr="000000"/>
                  </a:solidFill>
                  <a:latin typeface="Calibri" panose="020F0502020204030204" pitchFamily="34" charset="0"/>
                </a:rPr>
                <a:t>game, the student</a:t>
              </a:r>
            </a:p>
            <a:p>
              <a:pPr>
                <a:buClrTx/>
                <a:defRPr/>
              </a:pPr>
              <a:r>
                <a:rPr lang="en-US" sz="1000" dirty="0">
                  <a:solidFill>
                    <a:sysClr val="windowText" lastClr="000000"/>
                  </a:solidFill>
                  <a:latin typeface="Calibri" panose="020F0502020204030204" pitchFamily="34" charset="0"/>
                </a:rPr>
                <a:t>with the most letter</a:t>
              </a:r>
            </a:p>
            <a:p>
              <a:pPr>
                <a:buClrTx/>
                <a:defRPr/>
              </a:pPr>
              <a:r>
                <a:rPr lang="en-US" sz="1000" dirty="0">
                  <a:solidFill>
                    <a:sysClr val="windowText" lastClr="000000"/>
                  </a:solidFill>
                  <a:latin typeface="Calibri" panose="020F0502020204030204" pitchFamily="34" charset="0"/>
                </a:rPr>
                <a:t>cards is the winner. </a:t>
              </a:r>
            </a:p>
          </p:txBody>
        </p:sp>
        <p:pic>
          <p:nvPicPr>
            <p:cNvPr id="6" name="Picture 5">
              <a:extLst>
                <a:ext uri="{FF2B5EF4-FFF2-40B4-BE49-F238E27FC236}">
                  <a16:creationId xmlns:a16="http://schemas.microsoft.com/office/drawing/2014/main" id="{D23F9819-DB72-46D7-A2CC-4D18A220E339}"/>
                </a:ext>
              </a:extLst>
            </p:cNvPr>
            <p:cNvPicPr>
              <a:picLocks noChangeAspect="1"/>
            </p:cNvPicPr>
            <p:nvPr/>
          </p:nvPicPr>
          <p:blipFill>
            <a:blip r:embed="rId5"/>
            <a:stretch>
              <a:fillRect/>
            </a:stretch>
          </p:blipFill>
          <p:spPr>
            <a:xfrm>
              <a:off x="5116678" y="3454687"/>
              <a:ext cx="2011051" cy="1316055"/>
            </a:xfrm>
            <a:prstGeom prst="rect">
              <a:avLst/>
            </a:prstGeom>
          </p:spPr>
        </p:pic>
      </p:grpSp>
      <p:grpSp>
        <p:nvGrpSpPr>
          <p:cNvPr id="15" name="Group 14">
            <a:extLst>
              <a:ext uri="{FF2B5EF4-FFF2-40B4-BE49-F238E27FC236}">
                <a16:creationId xmlns:a16="http://schemas.microsoft.com/office/drawing/2014/main" id="{CCAABDCC-4C4B-46EF-8F1D-2A59931B1E88}"/>
              </a:ext>
            </a:extLst>
          </p:cNvPr>
          <p:cNvGrpSpPr/>
          <p:nvPr/>
        </p:nvGrpSpPr>
        <p:grpSpPr>
          <a:xfrm>
            <a:off x="83199" y="2509989"/>
            <a:ext cx="3567824" cy="2321414"/>
            <a:chOff x="83199" y="2509989"/>
            <a:chExt cx="3567824"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3567824"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F6228D4-00D5-41A9-92AB-D2B1D1AE2B93}"/>
                </a:ext>
              </a:extLst>
            </p:cNvPr>
            <p:cNvPicPr>
              <a:picLocks noChangeAspect="1"/>
            </p:cNvPicPr>
            <p:nvPr/>
          </p:nvPicPr>
          <p:blipFill>
            <a:blip r:embed="rId6"/>
            <a:stretch>
              <a:fillRect/>
            </a:stretch>
          </p:blipFill>
          <p:spPr>
            <a:xfrm>
              <a:off x="1747522" y="3572008"/>
              <a:ext cx="1829915" cy="1226168"/>
            </a:xfrm>
            <a:prstGeom prst="rect">
              <a:avLst/>
            </a:prstGeom>
          </p:spPr>
        </p:pic>
        <p:sp>
          <p:nvSpPr>
            <p:cNvPr id="104" name="side panel textbox">
              <a:extLst>
                <a:ext uri="{FF2B5EF4-FFF2-40B4-BE49-F238E27FC236}">
                  <a16:creationId xmlns:a16="http://schemas.microsoft.com/office/drawing/2014/main" id="{A9688FE8-F67D-4E46-87AB-47AC674FAD3F}"/>
                </a:ext>
              </a:extLst>
            </p:cNvPr>
            <p:cNvSpPr txBox="1"/>
            <p:nvPr/>
          </p:nvSpPr>
          <p:spPr>
            <a:xfrm>
              <a:off x="171555" y="2597763"/>
              <a:ext cx="3368915"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Slow motion</a:t>
              </a:r>
            </a:p>
            <a:p>
              <a:pPr lvl="0">
                <a:buClrTx/>
                <a:defRPr/>
              </a:pPr>
              <a:r>
                <a:rPr lang="en-US" sz="1000" dirty="0">
                  <a:solidFill>
                    <a:sysClr val="windowText" lastClr="000000"/>
                  </a:solidFill>
                  <a:latin typeface="Calibri" panose="020F0502020204030204" pitchFamily="34" charset="0"/>
                </a:rPr>
                <a:t>Hold the pack of alphabet flashcards with the letters facing towards yourself. The first letter card should be turned around, so the letter is facing the students but is hidden as it is behind the pack. Slowly pull the flashcard up inch by inch so the students can only see part of the letter. As the letter is slowly revealed, students try to guess</a:t>
              </a:r>
            </a:p>
            <a:p>
              <a:pPr lvl="0">
                <a:buClrTx/>
                <a:defRPr/>
              </a:pPr>
              <a:r>
                <a:rPr lang="en-US" sz="1000" dirty="0">
                  <a:solidFill>
                    <a:sysClr val="windowText" lastClr="000000"/>
                  </a:solidFill>
                  <a:latin typeface="Calibri" panose="020F0502020204030204" pitchFamily="34" charset="0"/>
                </a:rPr>
                <a:t>what it is. The first student to guess</a:t>
              </a:r>
            </a:p>
            <a:p>
              <a:pPr lvl="0">
                <a:buClrTx/>
                <a:defRPr/>
              </a:pPr>
              <a:r>
                <a:rPr lang="en-US" sz="1000" dirty="0">
                  <a:solidFill>
                    <a:sysClr val="windowText" lastClr="000000"/>
                  </a:solidFill>
                  <a:latin typeface="Calibri" panose="020F0502020204030204" pitchFamily="34" charset="0"/>
                </a:rPr>
                <a:t>correctly keeps the card (for</a:t>
              </a:r>
            </a:p>
            <a:p>
              <a:pPr lvl="0">
                <a:buClrTx/>
                <a:defRPr/>
              </a:pPr>
              <a:r>
                <a:rPr lang="en-US" sz="1000" dirty="0">
                  <a:solidFill>
                    <a:sysClr val="windowText" lastClr="000000"/>
                  </a:solidFill>
                  <a:latin typeface="Calibri" panose="020F0502020204030204" pitchFamily="34" charset="0"/>
                </a:rPr>
                <a:t>1 point). Variation: to make</a:t>
              </a:r>
            </a:p>
            <a:p>
              <a:pPr lvl="0">
                <a:buClrTx/>
                <a:defRPr/>
              </a:pPr>
              <a:r>
                <a:rPr lang="en-US" sz="1000" dirty="0">
                  <a:solidFill>
                    <a:sysClr val="windowText" lastClr="000000"/>
                  </a:solidFill>
                  <a:latin typeface="Calibri" panose="020F0502020204030204" pitchFamily="34" charset="0"/>
                </a:rPr>
                <a:t>it a little more difficult, turn</a:t>
              </a:r>
            </a:p>
            <a:p>
              <a:pPr lvl="0">
                <a:buClrTx/>
                <a:defRPr/>
              </a:pPr>
              <a:r>
                <a:rPr lang="en-US" sz="1000" dirty="0">
                  <a:solidFill>
                    <a:sysClr val="windowText" lastClr="000000"/>
                  </a:solidFill>
                  <a:latin typeface="Calibri" panose="020F0502020204030204" pitchFamily="34" charset="0"/>
                </a:rPr>
                <a:t>each letter flashcard upside</a:t>
              </a:r>
            </a:p>
            <a:p>
              <a:pPr lvl="0">
                <a:buClrTx/>
                <a:defRPr/>
              </a:pPr>
              <a:r>
                <a:rPr lang="en-US" sz="1000" dirty="0">
                  <a:solidFill>
                    <a:sysClr val="windowText" lastClr="000000"/>
                  </a:solidFill>
                  <a:latin typeface="Calibri" panose="020F0502020204030204" pitchFamily="34" charset="0"/>
                </a:rPr>
                <a:t>down.</a:t>
              </a:r>
            </a:p>
          </p:txBody>
        </p:sp>
      </p:grpSp>
      <p:grpSp>
        <p:nvGrpSpPr>
          <p:cNvPr id="13" name="Group 12">
            <a:extLst>
              <a:ext uri="{FF2B5EF4-FFF2-40B4-BE49-F238E27FC236}">
                <a16:creationId xmlns:a16="http://schemas.microsoft.com/office/drawing/2014/main" id="{DB417727-9B3B-403A-97FC-2F885BB1770F}"/>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Find it</a:t>
              </a:r>
            </a:p>
            <a:p>
              <a:pPr lvl="0">
                <a:buClrTx/>
                <a:defRPr/>
              </a:pPr>
              <a:r>
                <a:rPr lang="en-US" sz="1000" dirty="0">
                  <a:solidFill>
                    <a:sysClr val="windowText" lastClr="000000"/>
                  </a:solidFill>
                  <a:latin typeface="Calibri" panose="020F0502020204030204" pitchFamily="34" charset="0"/>
                </a:rPr>
                <a:t>Hold up a letter flashcard and the students search around the room for an object beginning with that letter. (e.g. a - arm, b - book, c - clock).</a:t>
              </a:r>
            </a:p>
          </p:txBody>
        </p:sp>
        <p:pic>
          <p:nvPicPr>
            <p:cNvPr id="9" name="Picture 8">
              <a:extLst>
                <a:ext uri="{FF2B5EF4-FFF2-40B4-BE49-F238E27FC236}">
                  <a16:creationId xmlns:a16="http://schemas.microsoft.com/office/drawing/2014/main" id="{AE180532-5499-4A71-90E1-9B6240440998}"/>
                </a:ext>
              </a:extLst>
            </p:cNvPr>
            <p:cNvPicPr>
              <a:picLocks noChangeAspect="1"/>
            </p:cNvPicPr>
            <p:nvPr/>
          </p:nvPicPr>
          <p:blipFill>
            <a:blip r:embed="rId7"/>
            <a:stretch>
              <a:fillRect/>
            </a:stretch>
          </p:blipFill>
          <p:spPr>
            <a:xfrm>
              <a:off x="5203160" y="1007280"/>
              <a:ext cx="1690621" cy="1337902"/>
            </a:xfrm>
            <a:prstGeom prst="rect">
              <a:avLst/>
            </a:prstGeom>
          </p:spPr>
        </p:pic>
      </p:grpSp>
      <p:grpSp>
        <p:nvGrpSpPr>
          <p:cNvPr id="7" name="Group 6">
            <a:extLst>
              <a:ext uri="{FF2B5EF4-FFF2-40B4-BE49-F238E27FC236}">
                <a16:creationId xmlns:a16="http://schemas.microsoft.com/office/drawing/2014/main" id="{FCC1F761-E511-6CDC-2272-1B38C4822AAD}"/>
              </a:ext>
            </a:extLst>
          </p:cNvPr>
          <p:cNvGrpSpPr>
            <a:grpSpLocks noGrp="1" noUngrp="1" noRot="1" noMove="1" noResize="1"/>
          </p:cNvGrpSpPr>
          <p:nvPr/>
        </p:nvGrpSpPr>
        <p:grpSpPr>
          <a:xfrm>
            <a:off x="-14628" y="0"/>
            <a:ext cx="9158628" cy="5143500"/>
            <a:chOff x="-14628" y="0"/>
            <a:chExt cx="9158628" cy="5143500"/>
          </a:xfrm>
        </p:grpSpPr>
        <p:cxnSp>
          <p:nvCxnSpPr>
            <p:cNvPr id="12" name="AutoShape 3">
              <a:extLst>
                <a:ext uri="{FF2B5EF4-FFF2-40B4-BE49-F238E27FC236}">
                  <a16:creationId xmlns:a16="http://schemas.microsoft.com/office/drawing/2014/main" id="{4C1D7D8D-B1D5-3DBE-44BD-158D343CE684}"/>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4" name="AutoShape 4">
              <a:extLst>
                <a:ext uri="{FF2B5EF4-FFF2-40B4-BE49-F238E27FC236}">
                  <a16:creationId xmlns:a16="http://schemas.microsoft.com/office/drawing/2014/main" id="{9EB61A44-6266-B087-7E0C-1A608953020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7" name="Group 16">
              <a:extLst>
                <a:ext uri="{FF2B5EF4-FFF2-40B4-BE49-F238E27FC236}">
                  <a16:creationId xmlns:a16="http://schemas.microsoft.com/office/drawing/2014/main" id="{B8946066-6D66-E1C6-98A5-34B7C081E0BA}"/>
                </a:ext>
              </a:extLst>
            </p:cNvPr>
            <p:cNvGrpSpPr>
              <a:grpSpLocks noGrp="1" noUngrp="1" noRot="1" noMove="1" noResize="1"/>
            </p:cNvGrpSpPr>
            <p:nvPr/>
          </p:nvGrpSpPr>
          <p:grpSpPr bwMode="auto">
            <a:xfrm>
              <a:off x="3588189" y="2214383"/>
              <a:ext cx="1967622" cy="714734"/>
              <a:chOff x="6549" y="5686"/>
              <a:chExt cx="3510" cy="1275"/>
            </a:xfrm>
          </p:grpSpPr>
          <p:sp>
            <p:nvSpPr>
              <p:cNvPr id="18" name="AutoShape 6">
                <a:extLst>
                  <a:ext uri="{FF2B5EF4-FFF2-40B4-BE49-F238E27FC236}">
                    <a16:creationId xmlns:a16="http://schemas.microsoft.com/office/drawing/2014/main" id="{EADA2115-3733-AAD5-C32E-848C547BF6A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Text Box 7">
                <a:extLst>
                  <a:ext uri="{FF2B5EF4-FFF2-40B4-BE49-F238E27FC236}">
                    <a16:creationId xmlns:a16="http://schemas.microsoft.com/office/drawing/2014/main" id="{67D5375B-86F0-388D-6195-C023D9B4CF0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40216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500" fill="hold"/>
                                        <p:tgtEl>
                                          <p:spTgt spid="10"/>
                                        </p:tgtEl>
                                        <p:attrNameLst>
                                          <p:attrName>ppt_w</p:attrName>
                                        </p:attrNameLst>
                                      </p:cBhvr>
                                      <p:tavLst>
                                        <p:tav tm="0">
                                          <p:val>
                                            <p:fltVal val="0"/>
                                          </p:val>
                                        </p:tav>
                                        <p:tav tm="100000">
                                          <p:val>
                                            <p:strVal val="#ppt_w"/>
                                          </p:val>
                                        </p:tav>
                                      </p:tavLst>
                                    </p:anim>
                                    <p:anim calcmode="lin" valueType="num">
                                      <p:cBhvr>
                                        <p:cTn id="15" dur="1500" fill="hold"/>
                                        <p:tgtEl>
                                          <p:spTgt spid="10"/>
                                        </p:tgtEl>
                                        <p:attrNameLst>
                                          <p:attrName>ppt_h</p:attrName>
                                        </p:attrNameLst>
                                      </p:cBhvr>
                                      <p:tavLst>
                                        <p:tav tm="0">
                                          <p:val>
                                            <p:fltVal val="0"/>
                                          </p:val>
                                        </p:tav>
                                        <p:tav tm="100000">
                                          <p:val>
                                            <p:strVal val="#ppt_h"/>
                                          </p:val>
                                        </p:tav>
                                      </p:tavLst>
                                    </p:anim>
                                    <p:anim calcmode="lin" valueType="num">
                                      <p:cBhvr>
                                        <p:cTn id="16" dur="1500" fill="hold"/>
                                        <p:tgtEl>
                                          <p:spTgt spid="10"/>
                                        </p:tgtEl>
                                        <p:attrNameLst>
                                          <p:attrName>style.rotation</p:attrName>
                                        </p:attrNameLst>
                                      </p:cBhvr>
                                      <p:tavLst>
                                        <p:tav tm="0">
                                          <p:val>
                                            <p:fltVal val="90"/>
                                          </p:val>
                                        </p:tav>
                                        <p:tav tm="100000">
                                          <p:val>
                                            <p:fltVal val="0"/>
                                          </p:val>
                                        </p:tav>
                                      </p:tavLst>
                                    </p:anim>
                                    <p:animEffect transition="in" filter="fade">
                                      <p:cBhvr>
                                        <p:cTn id="17" dur="1500"/>
                                        <p:tgtEl>
                                          <p:spTgt spid="10"/>
                                        </p:tgtEl>
                                      </p:cBhvr>
                                    </p:animEffect>
                                  </p:childTnLst>
                                </p:cTn>
                              </p:par>
                              <p:par>
                                <p:cTn id="18" presetID="3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500" fill="hold"/>
                                        <p:tgtEl>
                                          <p:spTgt spid="11"/>
                                        </p:tgtEl>
                                        <p:attrNameLst>
                                          <p:attrName>ppt_w</p:attrName>
                                        </p:attrNameLst>
                                      </p:cBhvr>
                                      <p:tavLst>
                                        <p:tav tm="0">
                                          <p:val>
                                            <p:fltVal val="0"/>
                                          </p:val>
                                        </p:tav>
                                        <p:tav tm="100000">
                                          <p:val>
                                            <p:strVal val="#ppt_w"/>
                                          </p:val>
                                        </p:tav>
                                      </p:tavLst>
                                    </p:anim>
                                    <p:anim calcmode="lin" valueType="num">
                                      <p:cBhvr>
                                        <p:cTn id="21" dur="1500" fill="hold"/>
                                        <p:tgtEl>
                                          <p:spTgt spid="11"/>
                                        </p:tgtEl>
                                        <p:attrNameLst>
                                          <p:attrName>ppt_h</p:attrName>
                                        </p:attrNameLst>
                                      </p:cBhvr>
                                      <p:tavLst>
                                        <p:tav tm="0">
                                          <p:val>
                                            <p:fltVal val="0"/>
                                          </p:val>
                                        </p:tav>
                                        <p:tav tm="100000">
                                          <p:val>
                                            <p:strVal val="#ppt_h"/>
                                          </p:val>
                                        </p:tav>
                                      </p:tavLst>
                                    </p:anim>
                                    <p:anim calcmode="lin" valueType="num">
                                      <p:cBhvr>
                                        <p:cTn id="22" dur="1500" fill="hold"/>
                                        <p:tgtEl>
                                          <p:spTgt spid="11"/>
                                        </p:tgtEl>
                                        <p:attrNameLst>
                                          <p:attrName>style.rotation</p:attrName>
                                        </p:attrNameLst>
                                      </p:cBhvr>
                                      <p:tavLst>
                                        <p:tav tm="0">
                                          <p:val>
                                            <p:fltVal val="90"/>
                                          </p:val>
                                        </p:tav>
                                        <p:tav tm="100000">
                                          <p:val>
                                            <p:fltVal val="0"/>
                                          </p:val>
                                        </p:tav>
                                      </p:tavLst>
                                    </p:anim>
                                    <p:animEffect transition="in" filter="fade">
                                      <p:cBhvr>
                                        <p:cTn id="23" dur="1500"/>
                                        <p:tgtEl>
                                          <p:spTgt spid="11"/>
                                        </p:tgtEl>
                                      </p:cBhvr>
                                    </p:animEffect>
                                  </p:childTnLst>
                                </p:cTn>
                              </p:par>
                              <p:par>
                                <p:cTn id="24" presetID="3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500" fill="hold"/>
                                        <p:tgtEl>
                                          <p:spTgt spid="13"/>
                                        </p:tgtEl>
                                        <p:attrNameLst>
                                          <p:attrName>ppt_w</p:attrName>
                                        </p:attrNameLst>
                                      </p:cBhvr>
                                      <p:tavLst>
                                        <p:tav tm="0">
                                          <p:val>
                                            <p:fltVal val="0"/>
                                          </p:val>
                                        </p:tav>
                                        <p:tav tm="100000">
                                          <p:val>
                                            <p:strVal val="#ppt_w"/>
                                          </p:val>
                                        </p:tav>
                                      </p:tavLst>
                                    </p:anim>
                                    <p:anim calcmode="lin" valueType="num">
                                      <p:cBhvr>
                                        <p:cTn id="27" dur="1500" fill="hold"/>
                                        <p:tgtEl>
                                          <p:spTgt spid="13"/>
                                        </p:tgtEl>
                                        <p:attrNameLst>
                                          <p:attrName>ppt_h</p:attrName>
                                        </p:attrNameLst>
                                      </p:cBhvr>
                                      <p:tavLst>
                                        <p:tav tm="0">
                                          <p:val>
                                            <p:fltVal val="0"/>
                                          </p:val>
                                        </p:tav>
                                        <p:tav tm="100000">
                                          <p:val>
                                            <p:strVal val="#ppt_h"/>
                                          </p:val>
                                        </p:tav>
                                      </p:tavLst>
                                    </p:anim>
                                    <p:anim calcmode="lin" valueType="num">
                                      <p:cBhvr>
                                        <p:cTn id="28" dur="1500" fill="hold"/>
                                        <p:tgtEl>
                                          <p:spTgt spid="13"/>
                                        </p:tgtEl>
                                        <p:attrNameLst>
                                          <p:attrName>style.rotation</p:attrName>
                                        </p:attrNameLst>
                                      </p:cBhvr>
                                      <p:tavLst>
                                        <p:tav tm="0">
                                          <p:val>
                                            <p:fltVal val="90"/>
                                          </p:val>
                                        </p:tav>
                                        <p:tav tm="100000">
                                          <p:val>
                                            <p:fltVal val="0"/>
                                          </p:val>
                                        </p:tav>
                                      </p:tavLst>
                                    </p:anim>
                                    <p:animEffect transition="in" filter="fade">
                                      <p:cBhvr>
                                        <p:cTn id="29" dur="1500"/>
                                        <p:tgtEl>
                                          <p:spTgt spid="13"/>
                                        </p:tgtEl>
                                      </p:cBhvr>
                                    </p:animEffect>
                                  </p:childTnLst>
                                </p:cTn>
                              </p:par>
                              <p:par>
                                <p:cTn id="30" presetID="3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500" fill="hold"/>
                                        <p:tgtEl>
                                          <p:spTgt spid="15"/>
                                        </p:tgtEl>
                                        <p:attrNameLst>
                                          <p:attrName>ppt_w</p:attrName>
                                        </p:attrNameLst>
                                      </p:cBhvr>
                                      <p:tavLst>
                                        <p:tav tm="0">
                                          <p:val>
                                            <p:fltVal val="0"/>
                                          </p:val>
                                        </p:tav>
                                        <p:tav tm="100000">
                                          <p:val>
                                            <p:strVal val="#ppt_w"/>
                                          </p:val>
                                        </p:tav>
                                      </p:tavLst>
                                    </p:anim>
                                    <p:anim calcmode="lin" valueType="num">
                                      <p:cBhvr>
                                        <p:cTn id="33" dur="1500" fill="hold"/>
                                        <p:tgtEl>
                                          <p:spTgt spid="15"/>
                                        </p:tgtEl>
                                        <p:attrNameLst>
                                          <p:attrName>ppt_h</p:attrName>
                                        </p:attrNameLst>
                                      </p:cBhvr>
                                      <p:tavLst>
                                        <p:tav tm="0">
                                          <p:val>
                                            <p:fltVal val="0"/>
                                          </p:val>
                                        </p:tav>
                                        <p:tav tm="100000">
                                          <p:val>
                                            <p:strVal val="#ppt_h"/>
                                          </p:val>
                                        </p:tav>
                                      </p:tavLst>
                                    </p:anim>
                                    <p:anim calcmode="lin" valueType="num">
                                      <p:cBhvr>
                                        <p:cTn id="34" dur="1500" fill="hold"/>
                                        <p:tgtEl>
                                          <p:spTgt spid="15"/>
                                        </p:tgtEl>
                                        <p:attrNameLst>
                                          <p:attrName>style.rotation</p:attrName>
                                        </p:attrNameLst>
                                      </p:cBhvr>
                                      <p:tavLst>
                                        <p:tav tm="0">
                                          <p:val>
                                            <p:fltVal val="90"/>
                                          </p:val>
                                        </p:tav>
                                        <p:tav tm="100000">
                                          <p:val>
                                            <p:fltVal val="0"/>
                                          </p:val>
                                        </p:tav>
                                      </p:tavLst>
                                    </p:anim>
                                    <p:animEffect transition="in" filter="fade">
                                      <p:cBhvr>
                                        <p:cTn id="35" dur="1500"/>
                                        <p:tgtEl>
                                          <p:spTgt spid="15"/>
                                        </p:tgtEl>
                                      </p:cBhvr>
                                    </p:animEffect>
                                  </p:childTnLst>
                                </p:cTn>
                              </p:par>
                              <p:par>
                                <p:cTn id="36" presetID="3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500" fill="hold"/>
                                        <p:tgtEl>
                                          <p:spTgt spid="16"/>
                                        </p:tgtEl>
                                        <p:attrNameLst>
                                          <p:attrName>ppt_w</p:attrName>
                                        </p:attrNameLst>
                                      </p:cBhvr>
                                      <p:tavLst>
                                        <p:tav tm="0">
                                          <p:val>
                                            <p:fltVal val="0"/>
                                          </p:val>
                                        </p:tav>
                                        <p:tav tm="100000">
                                          <p:val>
                                            <p:strVal val="#ppt_w"/>
                                          </p:val>
                                        </p:tav>
                                      </p:tavLst>
                                    </p:anim>
                                    <p:anim calcmode="lin" valueType="num">
                                      <p:cBhvr>
                                        <p:cTn id="39" dur="1500" fill="hold"/>
                                        <p:tgtEl>
                                          <p:spTgt spid="16"/>
                                        </p:tgtEl>
                                        <p:attrNameLst>
                                          <p:attrName>ppt_h</p:attrName>
                                        </p:attrNameLst>
                                      </p:cBhvr>
                                      <p:tavLst>
                                        <p:tav tm="0">
                                          <p:val>
                                            <p:fltVal val="0"/>
                                          </p:val>
                                        </p:tav>
                                        <p:tav tm="100000">
                                          <p:val>
                                            <p:strVal val="#ppt_h"/>
                                          </p:val>
                                        </p:tav>
                                      </p:tavLst>
                                    </p:anim>
                                    <p:anim calcmode="lin" valueType="num">
                                      <p:cBhvr>
                                        <p:cTn id="40" dur="1500" fill="hold"/>
                                        <p:tgtEl>
                                          <p:spTgt spid="16"/>
                                        </p:tgtEl>
                                        <p:attrNameLst>
                                          <p:attrName>style.rotation</p:attrName>
                                        </p:attrNameLst>
                                      </p:cBhvr>
                                      <p:tavLst>
                                        <p:tav tm="0">
                                          <p:val>
                                            <p:fltVal val="90"/>
                                          </p:val>
                                        </p:tav>
                                        <p:tav tm="100000">
                                          <p:val>
                                            <p:fltVal val="0"/>
                                          </p:val>
                                        </p:tav>
                                      </p:tavLst>
                                    </p:anim>
                                    <p:animEffect transition="in" filter="fade">
                                      <p:cBhvr>
                                        <p:cTn id="41" dur="1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3C9B3F0D-A102-4279-8FE6-EA9EE663EDBB}"/>
              </a:ext>
            </a:extLst>
          </p:cNvPr>
          <p:cNvPicPr>
            <a:picLocks noChangeAspect="1"/>
          </p:cNvPicPr>
          <p:nvPr/>
        </p:nvPicPr>
        <p:blipFill>
          <a:blip r:embed="rId2"/>
          <a:stretch>
            <a:fillRect/>
          </a:stretch>
        </p:blipFill>
        <p:spPr>
          <a:xfrm>
            <a:off x="1542933" y="1137896"/>
            <a:ext cx="4642111" cy="3077736"/>
          </a:xfrm>
          <a:prstGeom prst="rect">
            <a:avLst/>
          </a:prstGeom>
        </p:spPr>
      </p:pic>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16</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16</a:t>
            </a:fld>
            <a:r>
              <a:rPr lang="en-US" dirty="0">
                <a:latin typeface="Calibri" panose="020F0502020204030204" pitchFamily="34" charset="0"/>
              </a:rPr>
              <a:t>  |  © ESLKidStuff.com</a:t>
            </a:r>
          </a:p>
        </p:txBody>
      </p:sp>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grpSp>
        <p:nvGrpSpPr>
          <p:cNvPr id="51" name="Group 50">
            <a:extLst>
              <a:ext uri="{FF2B5EF4-FFF2-40B4-BE49-F238E27FC236}">
                <a16:creationId xmlns:a16="http://schemas.microsoft.com/office/drawing/2014/main" id="{6852A63A-7137-4C43-8151-5A3F68F80046}"/>
              </a:ext>
            </a:extLst>
          </p:cNvPr>
          <p:cNvGrpSpPr/>
          <p:nvPr/>
        </p:nvGrpSpPr>
        <p:grpSpPr>
          <a:xfrm>
            <a:off x="7264747" y="0"/>
            <a:ext cx="1879253" cy="5143500"/>
            <a:chOff x="8777197" y="0"/>
            <a:chExt cx="1879253" cy="5143500"/>
          </a:xfrm>
        </p:grpSpPr>
        <p:sp>
          <p:nvSpPr>
            <p:cNvPr id="52" name="side panel dark rectangle">
              <a:extLst>
                <a:ext uri="{FF2B5EF4-FFF2-40B4-BE49-F238E27FC236}">
                  <a16:creationId xmlns:a16="http://schemas.microsoft.com/office/drawing/2014/main" id="{7C25E481-4CD3-4A55-BEA2-16B40BF4B92C}"/>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3" name="side panel light rectangle">
              <a:extLst>
                <a:ext uri="{FF2B5EF4-FFF2-40B4-BE49-F238E27FC236}">
                  <a16:creationId xmlns:a16="http://schemas.microsoft.com/office/drawing/2014/main" id="{C82E56C0-372F-4020-ADD2-FA3576F0704B}"/>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4" name="side panel textbox">
              <a:extLst>
                <a:ext uri="{FF2B5EF4-FFF2-40B4-BE49-F238E27FC236}">
                  <a16:creationId xmlns:a16="http://schemas.microsoft.com/office/drawing/2014/main" id="{C3D93785-DEAF-4F86-A289-BB610DC08B31}"/>
                </a:ext>
              </a:extLst>
            </p:cNvPr>
            <p:cNvSpPr txBox="1"/>
            <p:nvPr/>
          </p:nvSpPr>
          <p:spPr>
            <a:xfrm>
              <a:off x="9183300" y="27074"/>
              <a:ext cx="1450860" cy="4073798"/>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Do the “a-e printing” sheet</a:t>
              </a:r>
            </a:p>
            <a:p>
              <a:pPr lvl="0">
                <a:buClrTx/>
                <a:defRPr/>
              </a:pPr>
              <a:r>
                <a:rPr lang="en-US" sz="1000" dirty="0">
                  <a:solidFill>
                    <a:sysClr val="windowText" lastClr="000000"/>
                  </a:solidFill>
                  <a:latin typeface="Calibri" panose="020F0502020204030204" pitchFamily="34" charset="0"/>
                </a:rPr>
                <a:t>We’ll finish with some printing practice.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up the worksheet and model tracing and printing each letter in exercises 1 and 2.  Clearly show the directions of printing each letter and emphasize the importance of staying on the line.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Then show how to do exercises 3 and 4 – joining the letters in alphabetical order and then matching to the pictures.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Have your students work on their worksheets.  Spend time with each student helping, asking what the letter is, and praising.</a:t>
              </a:r>
            </a:p>
          </p:txBody>
        </p:sp>
        <p:grpSp>
          <p:nvGrpSpPr>
            <p:cNvPr id="55" name="teacher icon group">
              <a:extLst>
                <a:ext uri="{FF2B5EF4-FFF2-40B4-BE49-F238E27FC236}">
                  <a16:creationId xmlns:a16="http://schemas.microsoft.com/office/drawing/2014/main" id="{7F93CA89-BC95-4F2D-971F-85D6807847ED}"/>
                </a:ext>
              </a:extLst>
            </p:cNvPr>
            <p:cNvGrpSpPr/>
            <p:nvPr/>
          </p:nvGrpSpPr>
          <p:grpSpPr>
            <a:xfrm>
              <a:off x="8810640" y="151620"/>
              <a:ext cx="296181" cy="296181"/>
              <a:chOff x="8810640" y="62245"/>
              <a:chExt cx="296181" cy="296181"/>
            </a:xfrm>
          </p:grpSpPr>
          <p:sp>
            <p:nvSpPr>
              <p:cNvPr id="56" name="icon circle">
                <a:extLst>
                  <a:ext uri="{FF2B5EF4-FFF2-40B4-BE49-F238E27FC236}">
                    <a16:creationId xmlns:a16="http://schemas.microsoft.com/office/drawing/2014/main" id="{D2032C2C-6AD9-490C-ACB3-19F24A0BED40}"/>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57" name="teacher icon">
                <a:extLst>
                  <a:ext uri="{FF2B5EF4-FFF2-40B4-BE49-F238E27FC236}">
                    <a16:creationId xmlns:a16="http://schemas.microsoft.com/office/drawing/2014/main" id="{C1995BF7-196F-4C95-B0DA-B0F80583F04C}"/>
                  </a:ext>
                </a:extLst>
              </p:cNvPr>
              <p:cNvGrpSpPr/>
              <p:nvPr/>
            </p:nvGrpSpPr>
            <p:grpSpPr>
              <a:xfrm>
                <a:off x="8864754" y="93114"/>
                <a:ext cx="193866" cy="206740"/>
                <a:chOff x="2542389" y="2767092"/>
                <a:chExt cx="480536" cy="512445"/>
              </a:xfrm>
            </p:grpSpPr>
            <p:sp>
              <p:nvSpPr>
                <p:cNvPr id="58" name="Google Shape;1395;p49">
                  <a:extLst>
                    <a:ext uri="{FF2B5EF4-FFF2-40B4-BE49-F238E27FC236}">
                      <a16:creationId xmlns:a16="http://schemas.microsoft.com/office/drawing/2014/main" id="{C3911134-2E2D-4AFF-97DB-44A8ED9809B9}"/>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96;p49">
                  <a:extLst>
                    <a:ext uri="{FF2B5EF4-FFF2-40B4-BE49-F238E27FC236}">
                      <a16:creationId xmlns:a16="http://schemas.microsoft.com/office/drawing/2014/main" id="{EA988395-107C-46F3-A3D8-48378C087E2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97;p49">
                  <a:extLst>
                    <a:ext uri="{FF2B5EF4-FFF2-40B4-BE49-F238E27FC236}">
                      <a16:creationId xmlns:a16="http://schemas.microsoft.com/office/drawing/2014/main" id="{ED2406CF-FC3B-40D0-9247-D07961207D8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98;p49">
                  <a:extLst>
                    <a:ext uri="{FF2B5EF4-FFF2-40B4-BE49-F238E27FC236}">
                      <a16:creationId xmlns:a16="http://schemas.microsoft.com/office/drawing/2014/main" id="{B139DE58-1057-4B83-94B2-469C6311CDD7}"/>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99;p49">
                  <a:extLst>
                    <a:ext uri="{FF2B5EF4-FFF2-40B4-BE49-F238E27FC236}">
                      <a16:creationId xmlns:a16="http://schemas.microsoft.com/office/drawing/2014/main" id="{8C245D00-FDDF-42F8-9AF8-7AEA55E9A5C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400;p49">
                  <a:extLst>
                    <a:ext uri="{FF2B5EF4-FFF2-40B4-BE49-F238E27FC236}">
                      <a16:creationId xmlns:a16="http://schemas.microsoft.com/office/drawing/2014/main" id="{52C6B823-1184-4FB3-A7C8-CE88753FDF5F}"/>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401;p49">
                  <a:extLst>
                    <a:ext uri="{FF2B5EF4-FFF2-40B4-BE49-F238E27FC236}">
                      <a16:creationId xmlns:a16="http://schemas.microsoft.com/office/drawing/2014/main" id="{05C7A950-F180-4E9B-A82A-52AF90D7C7E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402;p49">
                  <a:extLst>
                    <a:ext uri="{FF2B5EF4-FFF2-40B4-BE49-F238E27FC236}">
                      <a16:creationId xmlns:a16="http://schemas.microsoft.com/office/drawing/2014/main" id="{EF4114CD-5168-40D5-BF60-963E6ABA9346}"/>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403;p49">
                  <a:extLst>
                    <a:ext uri="{FF2B5EF4-FFF2-40B4-BE49-F238E27FC236}">
                      <a16:creationId xmlns:a16="http://schemas.microsoft.com/office/drawing/2014/main" id="{E33C0044-1639-4119-B872-E00A22CE74F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404;p49">
                  <a:extLst>
                    <a:ext uri="{FF2B5EF4-FFF2-40B4-BE49-F238E27FC236}">
                      <a16:creationId xmlns:a16="http://schemas.microsoft.com/office/drawing/2014/main" id="{6C8097B4-509C-4042-BC2D-7AAB70F8F8F9}"/>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05;p49">
                  <a:extLst>
                    <a:ext uri="{FF2B5EF4-FFF2-40B4-BE49-F238E27FC236}">
                      <a16:creationId xmlns:a16="http://schemas.microsoft.com/office/drawing/2014/main" id="{EF561EE1-3613-4888-840D-98E65E6BC52F}"/>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06;p49">
                  <a:extLst>
                    <a:ext uri="{FF2B5EF4-FFF2-40B4-BE49-F238E27FC236}">
                      <a16:creationId xmlns:a16="http://schemas.microsoft.com/office/drawing/2014/main" id="{0A441EF6-CD2C-4014-A778-90C0C704A821}"/>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07;p49">
                  <a:extLst>
                    <a:ext uri="{FF2B5EF4-FFF2-40B4-BE49-F238E27FC236}">
                      <a16:creationId xmlns:a16="http://schemas.microsoft.com/office/drawing/2014/main" id="{48164A1F-DDD5-481C-93CA-D61AE178F0A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08;p49">
                  <a:extLst>
                    <a:ext uri="{FF2B5EF4-FFF2-40B4-BE49-F238E27FC236}">
                      <a16:creationId xmlns:a16="http://schemas.microsoft.com/office/drawing/2014/main" id="{7D60F0A2-6A43-4779-ACBE-BC1B6430A8A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09;p49">
                  <a:extLst>
                    <a:ext uri="{FF2B5EF4-FFF2-40B4-BE49-F238E27FC236}">
                      <a16:creationId xmlns:a16="http://schemas.microsoft.com/office/drawing/2014/main" id="{477C405C-EBA3-490B-9792-BEFDEE06F37C}"/>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10;p49">
                  <a:extLst>
                    <a:ext uri="{FF2B5EF4-FFF2-40B4-BE49-F238E27FC236}">
                      <a16:creationId xmlns:a16="http://schemas.microsoft.com/office/drawing/2014/main" id="{80FF2F50-7A65-4001-8E97-A6CA3CC1597D}"/>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11;p49">
                  <a:extLst>
                    <a:ext uri="{FF2B5EF4-FFF2-40B4-BE49-F238E27FC236}">
                      <a16:creationId xmlns:a16="http://schemas.microsoft.com/office/drawing/2014/main" id="{97B827CD-6CE6-40C5-839F-AD09A02A7D3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12;p49">
                  <a:extLst>
                    <a:ext uri="{FF2B5EF4-FFF2-40B4-BE49-F238E27FC236}">
                      <a16:creationId xmlns:a16="http://schemas.microsoft.com/office/drawing/2014/main" id="{92905182-9520-45F8-A19F-EF6D45CA430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13;p49">
                  <a:extLst>
                    <a:ext uri="{FF2B5EF4-FFF2-40B4-BE49-F238E27FC236}">
                      <a16:creationId xmlns:a16="http://schemas.microsoft.com/office/drawing/2014/main" id="{0D38745B-4502-4A09-A6D9-D83309F2B533}"/>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14;p49">
                  <a:extLst>
                    <a:ext uri="{FF2B5EF4-FFF2-40B4-BE49-F238E27FC236}">
                      <a16:creationId xmlns:a16="http://schemas.microsoft.com/office/drawing/2014/main" id="{2C5AAB37-98C8-45D1-82F9-7359B2A98786}"/>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15;p49">
                  <a:extLst>
                    <a:ext uri="{FF2B5EF4-FFF2-40B4-BE49-F238E27FC236}">
                      <a16:creationId xmlns:a16="http://schemas.microsoft.com/office/drawing/2014/main" id="{FCFE1B18-D3B8-47B8-A6E8-2DF5F00E036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416;p49">
                  <a:extLst>
                    <a:ext uri="{FF2B5EF4-FFF2-40B4-BE49-F238E27FC236}">
                      <a16:creationId xmlns:a16="http://schemas.microsoft.com/office/drawing/2014/main" id="{66D94360-E72C-4749-8D0E-3C2018AF6F5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417;p49">
                  <a:extLst>
                    <a:ext uri="{FF2B5EF4-FFF2-40B4-BE49-F238E27FC236}">
                      <a16:creationId xmlns:a16="http://schemas.microsoft.com/office/drawing/2014/main" id="{426D4E4F-8768-468F-9CE9-6A016428820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418;p49">
                  <a:extLst>
                    <a:ext uri="{FF2B5EF4-FFF2-40B4-BE49-F238E27FC236}">
                      <a16:creationId xmlns:a16="http://schemas.microsoft.com/office/drawing/2014/main" id="{6E6E9688-B981-4088-A142-DD255DB67747}"/>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419;p49">
                  <a:extLst>
                    <a:ext uri="{FF2B5EF4-FFF2-40B4-BE49-F238E27FC236}">
                      <a16:creationId xmlns:a16="http://schemas.microsoft.com/office/drawing/2014/main" id="{D070F3CB-BA89-4EC6-AC1B-67981A1D3CD4}"/>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20;p49">
                  <a:extLst>
                    <a:ext uri="{FF2B5EF4-FFF2-40B4-BE49-F238E27FC236}">
                      <a16:creationId xmlns:a16="http://schemas.microsoft.com/office/drawing/2014/main" id="{AA37CF1F-13D1-46BF-ABD8-09E14691FC5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21;p49">
                  <a:extLst>
                    <a:ext uri="{FF2B5EF4-FFF2-40B4-BE49-F238E27FC236}">
                      <a16:creationId xmlns:a16="http://schemas.microsoft.com/office/drawing/2014/main" id="{039BAA17-E83F-4A6B-B228-A356A8DE8F8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22;p49">
                  <a:extLst>
                    <a:ext uri="{FF2B5EF4-FFF2-40B4-BE49-F238E27FC236}">
                      <a16:creationId xmlns:a16="http://schemas.microsoft.com/office/drawing/2014/main" id="{07C241D0-8ABE-4BC5-A1AF-5656ADE2D4FA}"/>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0" name="TextBox 129">
            <a:extLst>
              <a:ext uri="{FF2B5EF4-FFF2-40B4-BE49-F238E27FC236}">
                <a16:creationId xmlns:a16="http://schemas.microsoft.com/office/drawing/2014/main" id="{F2387B12-106D-4D75-9A09-27B8937A58F3}"/>
              </a:ext>
            </a:extLst>
          </p:cNvPr>
          <p:cNvSpPr txBox="1"/>
          <p:nvPr/>
        </p:nvSpPr>
        <p:spPr>
          <a:xfrm>
            <a:off x="37287" y="4169836"/>
            <a:ext cx="1100137" cy="461665"/>
          </a:xfrm>
          <a:prstGeom prst="rect">
            <a:avLst/>
          </a:prstGeom>
          <a:noFill/>
        </p:spPr>
        <p:txBody>
          <a:bodyPr wrap="square" rtlCol="0">
            <a:spAutoFit/>
          </a:bodyPr>
          <a:lstStyle/>
          <a:p>
            <a:pPr algn="ctr"/>
            <a:r>
              <a:rPr lang="en-US" sz="1200" dirty="0">
                <a:solidFill>
                  <a:schemeClr val="bg2">
                    <a:lumMod val="75000"/>
                  </a:schemeClr>
                </a:solidFill>
                <a:latin typeface="Calibri" panose="020F0502020204030204" pitchFamily="34" charset="0"/>
              </a:rPr>
              <a:t>Click to see</a:t>
            </a:r>
            <a:br>
              <a:rPr lang="en-US" sz="1200" dirty="0">
                <a:solidFill>
                  <a:schemeClr val="bg2">
                    <a:lumMod val="75000"/>
                  </a:schemeClr>
                </a:solidFill>
                <a:latin typeface="Calibri" panose="020F0502020204030204" pitchFamily="34" charset="0"/>
              </a:rPr>
            </a:br>
            <a:r>
              <a:rPr lang="en-US" sz="1200" dirty="0">
                <a:solidFill>
                  <a:schemeClr val="bg2">
                    <a:lumMod val="75000"/>
                  </a:schemeClr>
                </a:solidFill>
                <a:latin typeface="Calibri" panose="020F0502020204030204" pitchFamily="34" charset="0"/>
              </a:rPr>
              <a:t>printing sheet</a:t>
            </a:r>
          </a:p>
        </p:txBody>
      </p:sp>
      <p:pic>
        <p:nvPicPr>
          <p:cNvPr id="131" name="Picture 130" descr="A close up of a logo&#10;&#10;Description automatically generated">
            <a:extLst>
              <a:ext uri="{FF2B5EF4-FFF2-40B4-BE49-F238E27FC236}">
                <a16:creationId xmlns:a16="http://schemas.microsoft.com/office/drawing/2014/main" id="{CE26978A-168B-41FA-BA87-94373FE46556}"/>
              </a:ext>
            </a:extLst>
          </p:cNvPr>
          <p:cNvPicPr>
            <a:picLocks noChangeAspect="1"/>
          </p:cNvPicPr>
          <p:nvPr/>
        </p:nvPicPr>
        <p:blipFill>
          <a:blip r:embed="rId3"/>
          <a:stretch>
            <a:fillRect/>
          </a:stretch>
        </p:blipFill>
        <p:spPr>
          <a:xfrm>
            <a:off x="351447" y="3690788"/>
            <a:ext cx="517917" cy="517917"/>
          </a:xfrm>
          <a:prstGeom prst="rect">
            <a:avLst/>
          </a:prstGeom>
        </p:spPr>
      </p:pic>
      <p:pic>
        <p:nvPicPr>
          <p:cNvPr id="4" name="Picture 3">
            <a:extLst>
              <a:ext uri="{FF2B5EF4-FFF2-40B4-BE49-F238E27FC236}">
                <a16:creationId xmlns:a16="http://schemas.microsoft.com/office/drawing/2014/main" id="{0ADCCA14-3BF4-4608-AB1A-E7D012DF7E19}"/>
              </a:ext>
            </a:extLst>
          </p:cNvPr>
          <p:cNvPicPr>
            <a:picLocks noChangeAspect="1"/>
          </p:cNvPicPr>
          <p:nvPr/>
        </p:nvPicPr>
        <p:blipFill>
          <a:blip r:embed="rId4"/>
          <a:stretch>
            <a:fillRect/>
          </a:stretch>
        </p:blipFill>
        <p:spPr>
          <a:xfrm>
            <a:off x="2309860" y="146935"/>
            <a:ext cx="3399753" cy="4836423"/>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7EE4E8E7-5E9E-E688-BD3B-BD40E95C2339}"/>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86C91D77-9CD8-9771-F85C-20FF19F9C3B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E6EDE040-7B40-4A50-02F4-4785113C1A1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A9A0C142-A781-86EE-D58E-E4C00AF54CF8}"/>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561C20A0-FC38-5010-A1DF-39CCB3F7808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AB722D5E-7451-33ED-7E87-37D888C4273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71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500"/>
                                        <p:tgtEl>
                                          <p:spTgt spid="1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500"/>
                                        <p:tgtEl>
                                          <p:spTgt spid="13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31"/>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nextCondLst>
                <p:cond evt="onClick" delay="0">
                  <p:tgtEl>
                    <p:spTgt spid="131"/>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3"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2" name="Group 1">
            <a:extLst>
              <a:ext uri="{FF2B5EF4-FFF2-40B4-BE49-F238E27FC236}">
                <a16:creationId xmlns:a16="http://schemas.microsoft.com/office/drawing/2014/main" id="{35C4492F-D6EC-B321-3E53-20487F97D8C1}"/>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53562A9E-9B25-D341-0B19-F891DA60274F}"/>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370624BA-1E4B-AC05-5C32-7B39796875D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771726A9-B64F-17C2-ABD2-F2C30F5C11D2}"/>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19CA142A-B4F1-E593-22C3-93B9FE42A95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8097ABF2-5233-7DE5-FE6E-91AD697565F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1AFB-1EFE-46E1-B691-A98632307625}"/>
              </a:ext>
            </a:extLst>
          </p:cNvPr>
          <p:cNvSpPr>
            <a:spLocks noGrp="1"/>
          </p:cNvSpPr>
          <p:nvPr>
            <p:ph type="ctrTitle"/>
          </p:nvPr>
        </p:nvSpPr>
        <p:spPr>
          <a:xfrm>
            <a:off x="589723" y="2616956"/>
            <a:ext cx="7964555" cy="915985"/>
          </a:xfrm>
        </p:spPr>
        <p:txBody>
          <a:bodyPr/>
          <a:lstStyle/>
          <a:p>
            <a:r>
              <a:rPr lang="en-US" dirty="0"/>
              <a:t>a b c d e</a:t>
            </a:r>
            <a:endParaRPr lang="en-GB" dirty="0"/>
          </a:p>
        </p:txBody>
      </p:sp>
      <p:sp>
        <p:nvSpPr>
          <p:cNvPr id="3" name="Subtitle 2">
            <a:extLst>
              <a:ext uri="{FF2B5EF4-FFF2-40B4-BE49-F238E27FC236}">
                <a16:creationId xmlns:a16="http://schemas.microsoft.com/office/drawing/2014/main" id="{B85FD702-8BAB-4A9A-9D6D-D0C2487C66B2}"/>
              </a:ext>
            </a:extLst>
          </p:cNvPr>
          <p:cNvSpPr>
            <a:spLocks noGrp="1"/>
          </p:cNvSpPr>
          <p:nvPr>
            <p:ph type="subTitle" idx="1"/>
          </p:nvPr>
        </p:nvSpPr>
        <p:spPr/>
        <p:txBody>
          <a:bodyPr/>
          <a:lstStyle/>
          <a:p>
            <a:r>
              <a:rPr lang="en-GB" dirty="0"/>
              <a:t>- Lesson 1 -</a:t>
            </a:r>
          </a:p>
        </p:txBody>
      </p:sp>
      <p:sp>
        <p:nvSpPr>
          <p:cNvPr id="4" name="Footer Placeholder 3">
            <a:extLst>
              <a:ext uri="{FF2B5EF4-FFF2-40B4-BE49-F238E27FC236}">
                <a16:creationId xmlns:a16="http://schemas.microsoft.com/office/drawing/2014/main" id="{6D2A80EC-E604-4232-B6C4-70344E4E1D0C}"/>
              </a:ext>
            </a:extLst>
          </p:cNvPr>
          <p:cNvSpPr>
            <a:spLocks noGrp="1"/>
          </p:cNvSpPr>
          <p:nvPr>
            <p:ph type="ftr" sz="quarter" idx="10"/>
          </p:nvPr>
        </p:nvSpPr>
        <p:spPr/>
        <p:txBody>
          <a:bodyPr/>
          <a:lstStyle/>
          <a:p>
            <a:r>
              <a:rPr lang="en-US"/>
              <a:t>© ESLKidStuff.com</a:t>
            </a:r>
            <a:endParaRPr lang="en-US" dirty="0"/>
          </a:p>
        </p:txBody>
      </p:sp>
    </p:spTree>
    <p:extLst>
      <p:ext uri="{BB962C8B-B14F-4D97-AF65-F5344CB8AC3E}">
        <p14:creationId xmlns:p14="http://schemas.microsoft.com/office/powerpoint/2010/main" val="83827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217"/>
            <a:ext cx="637574" cy="699754"/>
            <a:chOff x="240111" y="2237849"/>
            <a:chExt cx="637574" cy="699754"/>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7849"/>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205566" y="164667"/>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729386" y="4084584"/>
              <a:ext cx="107482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The ABC song</a:t>
              </a:r>
            </a:p>
          </p:txBody>
        </p:sp>
      </p:grpSp>
      <p:sp>
        <p:nvSpPr>
          <p:cNvPr id="91" name="TextBox 90">
            <a:extLst>
              <a:ext uri="{FF2B5EF4-FFF2-40B4-BE49-F238E27FC236}">
                <a16:creationId xmlns:a16="http://schemas.microsoft.com/office/drawing/2014/main" id="{6C31A480-63A8-4326-8100-5AF28BE1D5BA}"/>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95" name="Group 94">
            <a:extLst>
              <a:ext uri="{FF2B5EF4-FFF2-40B4-BE49-F238E27FC236}">
                <a16:creationId xmlns:a16="http://schemas.microsoft.com/office/drawing/2014/main" id="{38887A96-303C-4194-BBC7-4CEE8D7DCEDA}"/>
              </a:ext>
            </a:extLst>
          </p:cNvPr>
          <p:cNvGrpSpPr/>
          <p:nvPr/>
        </p:nvGrpSpPr>
        <p:grpSpPr>
          <a:xfrm>
            <a:off x="6014824" y="103220"/>
            <a:ext cx="1218002" cy="553998"/>
            <a:chOff x="6733127" y="563284"/>
            <a:chExt cx="1805376" cy="437026"/>
          </a:xfrm>
        </p:grpSpPr>
        <p:sp>
          <p:nvSpPr>
            <p:cNvPr id="96" name="Arrow: Pentagon 95">
              <a:extLst>
                <a:ext uri="{FF2B5EF4-FFF2-40B4-BE49-F238E27FC236}">
                  <a16:creationId xmlns:a16="http://schemas.microsoft.com/office/drawing/2014/main" id="{29A36159-D3F3-481C-87C7-A4A0D7A8D555}"/>
                </a:ext>
              </a:extLst>
            </p:cNvPr>
            <p:cNvSpPr/>
            <p:nvPr/>
          </p:nvSpPr>
          <p:spPr>
            <a:xfrm>
              <a:off x="6757999" y="568701"/>
              <a:ext cx="1780504" cy="430887"/>
            </a:xfrm>
            <a:prstGeom prst="homePlate">
              <a:avLst/>
            </a:prstGeom>
            <a:solidFill>
              <a:srgbClr val="EAB200"/>
            </a:solidFill>
            <a:ln w="25400" cap="flat" cmpd="sng" algn="ctr">
              <a:solidFill>
                <a:srgbClr val="C09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97" name="TextBox 96">
              <a:extLst>
                <a:ext uri="{FF2B5EF4-FFF2-40B4-BE49-F238E27FC236}">
                  <a16:creationId xmlns:a16="http://schemas.microsoft.com/office/drawing/2014/main" id="{A64EF251-659D-4F82-97B8-ABE49CF7BE61}"/>
                </a:ext>
              </a:extLst>
            </p:cNvPr>
            <p:cNvSpPr txBox="1"/>
            <p:nvPr/>
          </p:nvSpPr>
          <p:spPr>
            <a:xfrm>
              <a:off x="6733127" y="563284"/>
              <a:ext cx="1672420" cy="43702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Teacher’s notes are here on every lesson slide.</a:t>
              </a:r>
            </a:p>
          </p:txBody>
        </p:sp>
      </p:grpSp>
      <p:grpSp>
        <p:nvGrpSpPr>
          <p:cNvPr id="98" name="Group 97">
            <a:extLst>
              <a:ext uri="{FF2B5EF4-FFF2-40B4-BE49-F238E27FC236}">
                <a16:creationId xmlns:a16="http://schemas.microsoft.com/office/drawing/2014/main" id="{98BFF5E7-4DA1-4A0C-A4BE-4F6E393E35E2}"/>
              </a:ext>
            </a:extLst>
          </p:cNvPr>
          <p:cNvGrpSpPr/>
          <p:nvPr/>
        </p:nvGrpSpPr>
        <p:grpSpPr>
          <a:xfrm>
            <a:off x="7264747" y="0"/>
            <a:ext cx="1879253" cy="5143500"/>
            <a:chOff x="8777197" y="0"/>
            <a:chExt cx="1879253" cy="5143500"/>
          </a:xfrm>
        </p:grpSpPr>
        <p:sp>
          <p:nvSpPr>
            <p:cNvPr id="99" name="side panel dark rectangle">
              <a:extLst>
                <a:ext uri="{FF2B5EF4-FFF2-40B4-BE49-F238E27FC236}">
                  <a16:creationId xmlns:a16="http://schemas.microsoft.com/office/drawing/2014/main" id="{7142234F-6959-4167-A5EF-64E4722676A7}"/>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100" name="side panel light rectangle">
              <a:extLst>
                <a:ext uri="{FF2B5EF4-FFF2-40B4-BE49-F238E27FC236}">
                  <a16:creationId xmlns:a16="http://schemas.microsoft.com/office/drawing/2014/main" id="{6A1CA778-22CC-4BD1-8187-B98D6AB3A1EA}"/>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101" name="side panel textbox">
              <a:extLst>
                <a:ext uri="{FF2B5EF4-FFF2-40B4-BE49-F238E27FC236}">
                  <a16:creationId xmlns:a16="http://schemas.microsoft.com/office/drawing/2014/main" id="{125562AB-BA94-4ABB-99AA-8D1401BD3AA7}"/>
                </a:ext>
              </a:extLst>
            </p:cNvPr>
            <p:cNvSpPr txBox="1"/>
            <p:nvPr/>
          </p:nvSpPr>
          <p:spPr>
            <a:xfrm>
              <a:off x="9183300" y="27074"/>
              <a:ext cx="1450860" cy="438157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Sing “The ABC song”</a:t>
              </a: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 Start this section of the lesson with the ABC song to indicate that it’s alphabet time.</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Bring everyone’s attention to this slide and play the song.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Encourage everyone to clap along as you sing – after a few classes everyone will be able to sing along with you.</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Lyrics for “The ABC song”</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A B C D E F G</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H I J K L M N</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O P Q R S T U</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V W and X Y Z</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I can sing my ABCs,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Won’t you sing along with me?</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Repeat</a:t>
              </a:r>
            </a:p>
          </p:txBody>
        </p:sp>
        <p:grpSp>
          <p:nvGrpSpPr>
            <p:cNvPr id="102" name="teacher icon group">
              <a:extLst>
                <a:ext uri="{FF2B5EF4-FFF2-40B4-BE49-F238E27FC236}">
                  <a16:creationId xmlns:a16="http://schemas.microsoft.com/office/drawing/2014/main" id="{EE24B54D-2FD9-40CF-82B1-BA51E02763AA}"/>
                </a:ext>
              </a:extLst>
            </p:cNvPr>
            <p:cNvGrpSpPr/>
            <p:nvPr/>
          </p:nvGrpSpPr>
          <p:grpSpPr>
            <a:xfrm>
              <a:off x="8810640" y="151620"/>
              <a:ext cx="296181" cy="296181"/>
              <a:chOff x="8810640" y="62245"/>
              <a:chExt cx="296181" cy="296181"/>
            </a:xfrm>
          </p:grpSpPr>
          <p:sp>
            <p:nvSpPr>
              <p:cNvPr id="103" name="icon circle">
                <a:extLst>
                  <a:ext uri="{FF2B5EF4-FFF2-40B4-BE49-F238E27FC236}">
                    <a16:creationId xmlns:a16="http://schemas.microsoft.com/office/drawing/2014/main" id="{696CDC82-B3A9-45E0-96CD-7DCCCCB9238D}"/>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grpSp>
            <p:nvGrpSpPr>
              <p:cNvPr id="104" name="teacher icon">
                <a:extLst>
                  <a:ext uri="{FF2B5EF4-FFF2-40B4-BE49-F238E27FC236}">
                    <a16:creationId xmlns:a16="http://schemas.microsoft.com/office/drawing/2014/main" id="{012CA3C8-DB38-4A72-B2AF-3F6D7258F85A}"/>
                  </a:ext>
                </a:extLst>
              </p:cNvPr>
              <p:cNvGrpSpPr/>
              <p:nvPr/>
            </p:nvGrpSpPr>
            <p:grpSpPr>
              <a:xfrm>
                <a:off x="8864754" y="93114"/>
                <a:ext cx="193866" cy="206740"/>
                <a:chOff x="2542389" y="2767092"/>
                <a:chExt cx="480536" cy="512445"/>
              </a:xfrm>
            </p:grpSpPr>
            <p:sp>
              <p:nvSpPr>
                <p:cNvPr id="126" name="Google Shape;1395;p49">
                  <a:extLst>
                    <a:ext uri="{FF2B5EF4-FFF2-40B4-BE49-F238E27FC236}">
                      <a16:creationId xmlns:a16="http://schemas.microsoft.com/office/drawing/2014/main" id="{C83CE457-E6D1-41A7-97E4-11EF4F42E9B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7" name="Google Shape;1396;p49">
                  <a:extLst>
                    <a:ext uri="{FF2B5EF4-FFF2-40B4-BE49-F238E27FC236}">
                      <a16:creationId xmlns:a16="http://schemas.microsoft.com/office/drawing/2014/main" id="{56104E92-D85F-4913-A23E-47E7D0CEDE2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8" name="Google Shape;1397;p49">
                  <a:extLst>
                    <a:ext uri="{FF2B5EF4-FFF2-40B4-BE49-F238E27FC236}">
                      <a16:creationId xmlns:a16="http://schemas.microsoft.com/office/drawing/2014/main" id="{19D58D79-6B35-4454-BDE7-B02E2535E5AE}"/>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 name="Google Shape;1398;p49">
                  <a:extLst>
                    <a:ext uri="{FF2B5EF4-FFF2-40B4-BE49-F238E27FC236}">
                      <a16:creationId xmlns:a16="http://schemas.microsoft.com/office/drawing/2014/main" id="{D7B4CDF4-A883-4219-AB04-6DA01E5FA64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 name="Google Shape;1399;p49">
                  <a:extLst>
                    <a:ext uri="{FF2B5EF4-FFF2-40B4-BE49-F238E27FC236}">
                      <a16:creationId xmlns:a16="http://schemas.microsoft.com/office/drawing/2014/main" id="{447823C7-FAC0-4C51-A96F-62144FA088B8}"/>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 name="Google Shape;1400;p49">
                  <a:extLst>
                    <a:ext uri="{FF2B5EF4-FFF2-40B4-BE49-F238E27FC236}">
                      <a16:creationId xmlns:a16="http://schemas.microsoft.com/office/drawing/2014/main" id="{4851481A-E581-47E4-BECC-874694965BF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 name="Google Shape;1401;p49">
                  <a:extLst>
                    <a:ext uri="{FF2B5EF4-FFF2-40B4-BE49-F238E27FC236}">
                      <a16:creationId xmlns:a16="http://schemas.microsoft.com/office/drawing/2014/main" id="{CE2903C4-956C-4CE6-818F-EB609988E999}"/>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 name="Google Shape;1402;p49">
                  <a:extLst>
                    <a:ext uri="{FF2B5EF4-FFF2-40B4-BE49-F238E27FC236}">
                      <a16:creationId xmlns:a16="http://schemas.microsoft.com/office/drawing/2014/main" id="{35BB7DFE-CA54-40F2-999C-54CF36FF8CB3}"/>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 name="Google Shape;1403;p49">
                  <a:extLst>
                    <a:ext uri="{FF2B5EF4-FFF2-40B4-BE49-F238E27FC236}">
                      <a16:creationId xmlns:a16="http://schemas.microsoft.com/office/drawing/2014/main" id="{BDADB158-4D22-4448-ADB7-415D4FD71D87}"/>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 name="Google Shape;1404;p49">
                  <a:extLst>
                    <a:ext uri="{FF2B5EF4-FFF2-40B4-BE49-F238E27FC236}">
                      <a16:creationId xmlns:a16="http://schemas.microsoft.com/office/drawing/2014/main" id="{3F22D7D7-7FA0-4B9C-A62B-D73FC14B94BB}"/>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 name="Google Shape;1405;p49">
                  <a:extLst>
                    <a:ext uri="{FF2B5EF4-FFF2-40B4-BE49-F238E27FC236}">
                      <a16:creationId xmlns:a16="http://schemas.microsoft.com/office/drawing/2014/main" id="{53C2DEED-D1A3-411E-9F8D-E72629B8A25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4" name="Google Shape;1406;p49">
                  <a:extLst>
                    <a:ext uri="{FF2B5EF4-FFF2-40B4-BE49-F238E27FC236}">
                      <a16:creationId xmlns:a16="http://schemas.microsoft.com/office/drawing/2014/main" id="{333FE340-5BCA-4EBE-83E8-31857D3E54C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5" name="Google Shape;1407;p49">
                  <a:extLst>
                    <a:ext uri="{FF2B5EF4-FFF2-40B4-BE49-F238E27FC236}">
                      <a16:creationId xmlns:a16="http://schemas.microsoft.com/office/drawing/2014/main" id="{D57AD709-DDCC-420C-9047-A1349A29DDCA}"/>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6" name="Google Shape;1408;p49">
                  <a:extLst>
                    <a:ext uri="{FF2B5EF4-FFF2-40B4-BE49-F238E27FC236}">
                      <a16:creationId xmlns:a16="http://schemas.microsoft.com/office/drawing/2014/main" id="{EDFDE2A7-CE7A-4A1F-9C3E-D5C0FA09D90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7" name="Google Shape;1409;p49">
                  <a:extLst>
                    <a:ext uri="{FF2B5EF4-FFF2-40B4-BE49-F238E27FC236}">
                      <a16:creationId xmlns:a16="http://schemas.microsoft.com/office/drawing/2014/main" id="{81E8E7A9-C698-45E5-97D3-E955C0F2DD8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8" name="Google Shape;1410;p49">
                  <a:extLst>
                    <a:ext uri="{FF2B5EF4-FFF2-40B4-BE49-F238E27FC236}">
                      <a16:creationId xmlns:a16="http://schemas.microsoft.com/office/drawing/2014/main" id="{9878A6FE-FB61-4780-9952-FF841043A30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9" name="Google Shape;1411;p49">
                  <a:extLst>
                    <a:ext uri="{FF2B5EF4-FFF2-40B4-BE49-F238E27FC236}">
                      <a16:creationId xmlns:a16="http://schemas.microsoft.com/office/drawing/2014/main" id="{0B8813C4-E399-413A-927B-556F20982B4D}"/>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0" name="Google Shape;1412;p49">
                  <a:extLst>
                    <a:ext uri="{FF2B5EF4-FFF2-40B4-BE49-F238E27FC236}">
                      <a16:creationId xmlns:a16="http://schemas.microsoft.com/office/drawing/2014/main" id="{E4A7D28E-3598-490C-82E5-C441F399EF9C}"/>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1" name="Google Shape;1413;p49">
                  <a:extLst>
                    <a:ext uri="{FF2B5EF4-FFF2-40B4-BE49-F238E27FC236}">
                      <a16:creationId xmlns:a16="http://schemas.microsoft.com/office/drawing/2014/main" id="{FF22C58B-660F-428F-ADA4-5B1E09CEF89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2" name="Google Shape;1414;p49">
                  <a:extLst>
                    <a:ext uri="{FF2B5EF4-FFF2-40B4-BE49-F238E27FC236}">
                      <a16:creationId xmlns:a16="http://schemas.microsoft.com/office/drawing/2014/main" id="{CAC0892C-619C-44DD-832C-B515BA430A1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3" name="Google Shape;1415;p49">
                  <a:extLst>
                    <a:ext uri="{FF2B5EF4-FFF2-40B4-BE49-F238E27FC236}">
                      <a16:creationId xmlns:a16="http://schemas.microsoft.com/office/drawing/2014/main" id="{EB2DDCDA-6D74-487A-8E43-67CE1A5FD3BD}"/>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4" name="Google Shape;1416;p49">
                  <a:extLst>
                    <a:ext uri="{FF2B5EF4-FFF2-40B4-BE49-F238E27FC236}">
                      <a16:creationId xmlns:a16="http://schemas.microsoft.com/office/drawing/2014/main" id="{8D850D5E-8734-4D07-B16D-3590A725CB17}"/>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1417;p49">
                  <a:extLst>
                    <a:ext uri="{FF2B5EF4-FFF2-40B4-BE49-F238E27FC236}">
                      <a16:creationId xmlns:a16="http://schemas.microsoft.com/office/drawing/2014/main" id="{ACA6C27A-47B8-4364-B561-4D410BA06DF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1418;p49">
                  <a:extLst>
                    <a:ext uri="{FF2B5EF4-FFF2-40B4-BE49-F238E27FC236}">
                      <a16:creationId xmlns:a16="http://schemas.microsoft.com/office/drawing/2014/main" id="{33BF7FEA-9F16-452D-A2B3-99E22F3FDF4F}"/>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1419;p49">
                  <a:extLst>
                    <a:ext uri="{FF2B5EF4-FFF2-40B4-BE49-F238E27FC236}">
                      <a16:creationId xmlns:a16="http://schemas.microsoft.com/office/drawing/2014/main" id="{E936FCD4-0500-4F00-95C8-CCE2601DA06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1420;p49">
                  <a:extLst>
                    <a:ext uri="{FF2B5EF4-FFF2-40B4-BE49-F238E27FC236}">
                      <a16:creationId xmlns:a16="http://schemas.microsoft.com/office/drawing/2014/main" id="{4F90074A-7690-46EE-9973-CB06A8F931B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1421;p49">
                  <a:extLst>
                    <a:ext uri="{FF2B5EF4-FFF2-40B4-BE49-F238E27FC236}">
                      <a16:creationId xmlns:a16="http://schemas.microsoft.com/office/drawing/2014/main" id="{E994E580-42FB-452D-83A6-B20A5057EFB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422;p49">
                  <a:extLst>
                    <a:ext uri="{FF2B5EF4-FFF2-40B4-BE49-F238E27FC236}">
                      <a16:creationId xmlns:a16="http://schemas.microsoft.com/office/drawing/2014/main" id="{BCD3D5A5-7C71-42FD-815A-29F68A34CCD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grpSp>
      <p:grpSp>
        <p:nvGrpSpPr>
          <p:cNvPr id="24" name="Group 23">
            <a:extLst>
              <a:ext uri="{FF2B5EF4-FFF2-40B4-BE49-F238E27FC236}">
                <a16:creationId xmlns:a16="http://schemas.microsoft.com/office/drawing/2014/main" id="{980942AA-F5CD-4BE4-9008-3F337E6CC5EC}"/>
              </a:ext>
            </a:extLst>
          </p:cNvPr>
          <p:cNvGrpSpPr/>
          <p:nvPr/>
        </p:nvGrpSpPr>
        <p:grpSpPr>
          <a:xfrm>
            <a:off x="1192849" y="739527"/>
            <a:ext cx="772590" cy="923330"/>
            <a:chOff x="1192849" y="739527"/>
            <a:chExt cx="772590" cy="923330"/>
          </a:xfrm>
        </p:grpSpPr>
        <p:sp>
          <p:nvSpPr>
            <p:cNvPr id="8" name="Oval 7">
              <a:extLst>
                <a:ext uri="{FF2B5EF4-FFF2-40B4-BE49-F238E27FC236}">
                  <a16:creationId xmlns:a16="http://schemas.microsoft.com/office/drawing/2014/main" id="{AD309CC1-28EC-4A60-BB28-D3DA05D7906C}"/>
                </a:ext>
              </a:extLst>
            </p:cNvPr>
            <p:cNvSpPr/>
            <p:nvPr/>
          </p:nvSpPr>
          <p:spPr>
            <a:xfrm>
              <a:off x="1192849" y="876206"/>
              <a:ext cx="772590" cy="772589"/>
            </a:xfrm>
            <a:prstGeom prst="ellipse">
              <a:avLst/>
            </a:prstGeom>
            <a:solidFill>
              <a:srgbClr val="FF6D6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4" name="TextBox 93">
              <a:extLst>
                <a:ext uri="{FF2B5EF4-FFF2-40B4-BE49-F238E27FC236}">
                  <a16:creationId xmlns:a16="http://schemas.microsoft.com/office/drawing/2014/main" id="{933BACF2-A67B-4A46-919B-A9DD5712DE3C}"/>
                </a:ext>
              </a:extLst>
            </p:cNvPr>
            <p:cNvSpPr txBox="1"/>
            <p:nvPr/>
          </p:nvSpPr>
          <p:spPr>
            <a:xfrm>
              <a:off x="1309440" y="739527"/>
              <a:ext cx="53893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a</a:t>
              </a:r>
            </a:p>
          </p:txBody>
        </p:sp>
      </p:grpSp>
      <p:grpSp>
        <p:nvGrpSpPr>
          <p:cNvPr id="25" name="Group 24">
            <a:extLst>
              <a:ext uri="{FF2B5EF4-FFF2-40B4-BE49-F238E27FC236}">
                <a16:creationId xmlns:a16="http://schemas.microsoft.com/office/drawing/2014/main" id="{BBA34ED7-5BFB-438F-BC7A-C14D71E2968B}"/>
              </a:ext>
            </a:extLst>
          </p:cNvPr>
          <p:cNvGrpSpPr/>
          <p:nvPr/>
        </p:nvGrpSpPr>
        <p:grpSpPr>
          <a:xfrm>
            <a:off x="2022029" y="827752"/>
            <a:ext cx="772590" cy="923330"/>
            <a:chOff x="2022029" y="827752"/>
            <a:chExt cx="772590" cy="923330"/>
          </a:xfrm>
        </p:grpSpPr>
        <p:sp>
          <p:nvSpPr>
            <p:cNvPr id="170" name="Oval 169">
              <a:extLst>
                <a:ext uri="{FF2B5EF4-FFF2-40B4-BE49-F238E27FC236}">
                  <a16:creationId xmlns:a16="http://schemas.microsoft.com/office/drawing/2014/main" id="{E407C6D6-07B7-48C2-B57D-82E9DD21E78D}"/>
                </a:ext>
              </a:extLst>
            </p:cNvPr>
            <p:cNvSpPr/>
            <p:nvPr/>
          </p:nvSpPr>
          <p:spPr>
            <a:xfrm>
              <a:off x="2022029" y="875406"/>
              <a:ext cx="772590" cy="772589"/>
            </a:xfrm>
            <a:prstGeom prst="ellipse">
              <a:avLst/>
            </a:prstGeom>
            <a:solidFill>
              <a:srgbClr val="FFCF3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76" name="TextBox 175">
              <a:extLst>
                <a:ext uri="{FF2B5EF4-FFF2-40B4-BE49-F238E27FC236}">
                  <a16:creationId xmlns:a16="http://schemas.microsoft.com/office/drawing/2014/main" id="{BF44EE7A-CE82-4A52-9F54-C2737D794100}"/>
                </a:ext>
              </a:extLst>
            </p:cNvPr>
            <p:cNvSpPr txBox="1"/>
            <p:nvPr/>
          </p:nvSpPr>
          <p:spPr>
            <a:xfrm>
              <a:off x="2115335" y="827752"/>
              <a:ext cx="59503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b</a:t>
              </a:r>
            </a:p>
          </p:txBody>
        </p:sp>
      </p:grpSp>
      <p:grpSp>
        <p:nvGrpSpPr>
          <p:cNvPr id="26" name="Group 25">
            <a:extLst>
              <a:ext uri="{FF2B5EF4-FFF2-40B4-BE49-F238E27FC236}">
                <a16:creationId xmlns:a16="http://schemas.microsoft.com/office/drawing/2014/main" id="{E3B6DA2D-EC6A-4388-AE72-52C88D68263A}"/>
              </a:ext>
            </a:extLst>
          </p:cNvPr>
          <p:cNvGrpSpPr/>
          <p:nvPr/>
        </p:nvGrpSpPr>
        <p:grpSpPr>
          <a:xfrm>
            <a:off x="2844901" y="746673"/>
            <a:ext cx="772590" cy="923330"/>
            <a:chOff x="2844901" y="746673"/>
            <a:chExt cx="772590" cy="923330"/>
          </a:xfrm>
        </p:grpSpPr>
        <p:sp>
          <p:nvSpPr>
            <p:cNvPr id="171" name="Oval 170">
              <a:extLst>
                <a:ext uri="{FF2B5EF4-FFF2-40B4-BE49-F238E27FC236}">
                  <a16:creationId xmlns:a16="http://schemas.microsoft.com/office/drawing/2014/main" id="{BC89C6A5-CCFB-40DF-9924-18B1153D55A9}"/>
                </a:ext>
              </a:extLst>
            </p:cNvPr>
            <p:cNvSpPr/>
            <p:nvPr/>
          </p:nvSpPr>
          <p:spPr>
            <a:xfrm>
              <a:off x="2844901" y="875605"/>
              <a:ext cx="772590" cy="7725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77" name="TextBox 176">
              <a:extLst>
                <a:ext uri="{FF2B5EF4-FFF2-40B4-BE49-F238E27FC236}">
                  <a16:creationId xmlns:a16="http://schemas.microsoft.com/office/drawing/2014/main" id="{179EDEB9-A3E2-446C-AD66-90DD67505F5B}"/>
                </a:ext>
              </a:extLst>
            </p:cNvPr>
            <p:cNvSpPr txBox="1"/>
            <p:nvPr/>
          </p:nvSpPr>
          <p:spPr>
            <a:xfrm>
              <a:off x="2966803" y="746673"/>
              <a:ext cx="54053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c</a:t>
              </a:r>
            </a:p>
          </p:txBody>
        </p:sp>
      </p:grpSp>
      <p:grpSp>
        <p:nvGrpSpPr>
          <p:cNvPr id="27" name="Group 26">
            <a:extLst>
              <a:ext uri="{FF2B5EF4-FFF2-40B4-BE49-F238E27FC236}">
                <a16:creationId xmlns:a16="http://schemas.microsoft.com/office/drawing/2014/main" id="{14435C9D-19FC-4651-96CF-C512609E4CE8}"/>
              </a:ext>
            </a:extLst>
          </p:cNvPr>
          <p:cNvGrpSpPr/>
          <p:nvPr/>
        </p:nvGrpSpPr>
        <p:grpSpPr>
          <a:xfrm>
            <a:off x="3669832" y="827757"/>
            <a:ext cx="772590" cy="923330"/>
            <a:chOff x="3669832" y="827757"/>
            <a:chExt cx="772590" cy="923330"/>
          </a:xfrm>
        </p:grpSpPr>
        <p:sp>
          <p:nvSpPr>
            <p:cNvPr id="172" name="Oval 171">
              <a:extLst>
                <a:ext uri="{FF2B5EF4-FFF2-40B4-BE49-F238E27FC236}">
                  <a16:creationId xmlns:a16="http://schemas.microsoft.com/office/drawing/2014/main" id="{B2AE07A1-DB86-4B28-883B-2EAAA25FDB7D}"/>
                </a:ext>
              </a:extLst>
            </p:cNvPr>
            <p:cNvSpPr/>
            <p:nvPr/>
          </p:nvSpPr>
          <p:spPr>
            <a:xfrm>
              <a:off x="3669832" y="875642"/>
              <a:ext cx="772590" cy="77258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78" name="TextBox 177">
              <a:extLst>
                <a:ext uri="{FF2B5EF4-FFF2-40B4-BE49-F238E27FC236}">
                  <a16:creationId xmlns:a16="http://schemas.microsoft.com/office/drawing/2014/main" id="{B93B64F5-D44D-488D-90D9-9FFF9D8E5430}"/>
                </a:ext>
              </a:extLst>
            </p:cNvPr>
            <p:cNvSpPr txBox="1"/>
            <p:nvPr/>
          </p:nvSpPr>
          <p:spPr>
            <a:xfrm>
              <a:off x="3761659" y="827757"/>
              <a:ext cx="59182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d</a:t>
              </a:r>
            </a:p>
          </p:txBody>
        </p:sp>
      </p:grpSp>
      <p:grpSp>
        <p:nvGrpSpPr>
          <p:cNvPr id="28" name="Group 27">
            <a:extLst>
              <a:ext uri="{FF2B5EF4-FFF2-40B4-BE49-F238E27FC236}">
                <a16:creationId xmlns:a16="http://schemas.microsoft.com/office/drawing/2014/main" id="{F2F38690-5F40-46F2-B7E8-E939DE03DCAE}"/>
              </a:ext>
            </a:extLst>
          </p:cNvPr>
          <p:cNvGrpSpPr/>
          <p:nvPr/>
        </p:nvGrpSpPr>
        <p:grpSpPr>
          <a:xfrm>
            <a:off x="4491724" y="739931"/>
            <a:ext cx="772590" cy="923330"/>
            <a:chOff x="4491724" y="739931"/>
            <a:chExt cx="772590" cy="923330"/>
          </a:xfrm>
        </p:grpSpPr>
        <p:sp>
          <p:nvSpPr>
            <p:cNvPr id="173" name="Oval 172">
              <a:extLst>
                <a:ext uri="{FF2B5EF4-FFF2-40B4-BE49-F238E27FC236}">
                  <a16:creationId xmlns:a16="http://schemas.microsoft.com/office/drawing/2014/main" id="{44EC2C24-3277-4FD1-9297-D1FC82F3C81B}"/>
                </a:ext>
              </a:extLst>
            </p:cNvPr>
            <p:cNvSpPr/>
            <p:nvPr/>
          </p:nvSpPr>
          <p:spPr>
            <a:xfrm>
              <a:off x="4491724" y="876130"/>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0" name="TextBox 179">
              <a:extLst>
                <a:ext uri="{FF2B5EF4-FFF2-40B4-BE49-F238E27FC236}">
                  <a16:creationId xmlns:a16="http://schemas.microsoft.com/office/drawing/2014/main" id="{6F65A617-3550-49D0-9098-2E44886AA751}"/>
                </a:ext>
              </a:extLst>
            </p:cNvPr>
            <p:cNvSpPr txBox="1"/>
            <p:nvPr/>
          </p:nvSpPr>
          <p:spPr>
            <a:xfrm>
              <a:off x="4605800" y="739931"/>
              <a:ext cx="56457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e</a:t>
              </a:r>
            </a:p>
          </p:txBody>
        </p:sp>
      </p:grpSp>
      <p:grpSp>
        <p:nvGrpSpPr>
          <p:cNvPr id="29" name="Group 28">
            <a:extLst>
              <a:ext uri="{FF2B5EF4-FFF2-40B4-BE49-F238E27FC236}">
                <a16:creationId xmlns:a16="http://schemas.microsoft.com/office/drawing/2014/main" id="{2A6F0BFE-DE35-4735-A4F2-2B507A9817A6}"/>
              </a:ext>
            </a:extLst>
          </p:cNvPr>
          <p:cNvGrpSpPr/>
          <p:nvPr/>
        </p:nvGrpSpPr>
        <p:grpSpPr>
          <a:xfrm>
            <a:off x="5318845" y="819078"/>
            <a:ext cx="772590" cy="923330"/>
            <a:chOff x="5318845" y="819078"/>
            <a:chExt cx="772590" cy="923330"/>
          </a:xfrm>
        </p:grpSpPr>
        <p:sp>
          <p:nvSpPr>
            <p:cNvPr id="174" name="Oval 173">
              <a:extLst>
                <a:ext uri="{FF2B5EF4-FFF2-40B4-BE49-F238E27FC236}">
                  <a16:creationId xmlns:a16="http://schemas.microsoft.com/office/drawing/2014/main" id="{740F2595-1E77-422F-8E11-EA8C573056FD}"/>
                </a:ext>
              </a:extLst>
            </p:cNvPr>
            <p:cNvSpPr/>
            <p:nvPr/>
          </p:nvSpPr>
          <p:spPr>
            <a:xfrm>
              <a:off x="5318845" y="87549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1" name="TextBox 180">
              <a:extLst>
                <a:ext uri="{FF2B5EF4-FFF2-40B4-BE49-F238E27FC236}">
                  <a16:creationId xmlns:a16="http://schemas.microsoft.com/office/drawing/2014/main" id="{064B90B7-824B-4475-A15D-84BD9C8A0EB7}"/>
                </a:ext>
              </a:extLst>
            </p:cNvPr>
            <p:cNvSpPr txBox="1"/>
            <p:nvPr/>
          </p:nvSpPr>
          <p:spPr>
            <a:xfrm>
              <a:off x="5456096" y="819078"/>
              <a:ext cx="53732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f</a:t>
              </a:r>
            </a:p>
          </p:txBody>
        </p:sp>
      </p:grpSp>
      <p:grpSp>
        <p:nvGrpSpPr>
          <p:cNvPr id="30" name="Group 29">
            <a:extLst>
              <a:ext uri="{FF2B5EF4-FFF2-40B4-BE49-F238E27FC236}">
                <a16:creationId xmlns:a16="http://schemas.microsoft.com/office/drawing/2014/main" id="{BA3A44F8-0FF9-45DA-8430-C9BF76143AF2}"/>
              </a:ext>
            </a:extLst>
          </p:cNvPr>
          <p:cNvGrpSpPr/>
          <p:nvPr/>
        </p:nvGrpSpPr>
        <p:grpSpPr>
          <a:xfrm>
            <a:off x="6143776" y="663253"/>
            <a:ext cx="772590" cy="984865"/>
            <a:chOff x="6143776" y="663253"/>
            <a:chExt cx="772590" cy="984865"/>
          </a:xfrm>
        </p:grpSpPr>
        <p:sp>
          <p:nvSpPr>
            <p:cNvPr id="175" name="Oval 174">
              <a:extLst>
                <a:ext uri="{FF2B5EF4-FFF2-40B4-BE49-F238E27FC236}">
                  <a16:creationId xmlns:a16="http://schemas.microsoft.com/office/drawing/2014/main" id="{AF3CADB1-A5EF-4012-A0E9-D4BA0A385BEC}"/>
                </a:ext>
              </a:extLst>
            </p:cNvPr>
            <p:cNvSpPr/>
            <p:nvPr/>
          </p:nvSpPr>
          <p:spPr>
            <a:xfrm>
              <a:off x="6143776" y="875529"/>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2" name="TextBox 181">
              <a:extLst>
                <a:ext uri="{FF2B5EF4-FFF2-40B4-BE49-F238E27FC236}">
                  <a16:creationId xmlns:a16="http://schemas.microsoft.com/office/drawing/2014/main" id="{C81E9A1F-04A6-425D-AC09-52B144767FE3}"/>
                </a:ext>
              </a:extLst>
            </p:cNvPr>
            <p:cNvSpPr txBox="1"/>
            <p:nvPr/>
          </p:nvSpPr>
          <p:spPr>
            <a:xfrm>
              <a:off x="6263369" y="663253"/>
              <a:ext cx="55175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g</a:t>
              </a:r>
            </a:p>
          </p:txBody>
        </p:sp>
      </p:grpSp>
      <p:grpSp>
        <p:nvGrpSpPr>
          <p:cNvPr id="32" name="Group 31">
            <a:extLst>
              <a:ext uri="{FF2B5EF4-FFF2-40B4-BE49-F238E27FC236}">
                <a16:creationId xmlns:a16="http://schemas.microsoft.com/office/drawing/2014/main" id="{85F489AC-EEA1-4137-9674-C44B68DC7B8F}"/>
              </a:ext>
            </a:extLst>
          </p:cNvPr>
          <p:cNvGrpSpPr/>
          <p:nvPr/>
        </p:nvGrpSpPr>
        <p:grpSpPr>
          <a:xfrm>
            <a:off x="1190399" y="1844629"/>
            <a:ext cx="772590" cy="923330"/>
            <a:chOff x="1190399" y="1844629"/>
            <a:chExt cx="772590" cy="923330"/>
          </a:xfrm>
        </p:grpSpPr>
        <p:sp>
          <p:nvSpPr>
            <p:cNvPr id="195" name="Oval 194">
              <a:extLst>
                <a:ext uri="{FF2B5EF4-FFF2-40B4-BE49-F238E27FC236}">
                  <a16:creationId xmlns:a16="http://schemas.microsoft.com/office/drawing/2014/main" id="{B5A76B33-08AB-486B-8D99-330763B701C1}"/>
                </a:ext>
              </a:extLst>
            </p:cNvPr>
            <p:cNvSpPr/>
            <p:nvPr/>
          </p:nvSpPr>
          <p:spPr>
            <a:xfrm>
              <a:off x="1190399" y="1901755"/>
              <a:ext cx="772590" cy="772589"/>
            </a:xfrm>
            <a:prstGeom prst="ellipse">
              <a:avLst/>
            </a:prstGeom>
            <a:solidFill>
              <a:srgbClr val="FFCF3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2" name="TextBox 201">
              <a:extLst>
                <a:ext uri="{FF2B5EF4-FFF2-40B4-BE49-F238E27FC236}">
                  <a16:creationId xmlns:a16="http://schemas.microsoft.com/office/drawing/2014/main" id="{FC475053-F9AD-4A43-83CF-AFD83155A836}"/>
                </a:ext>
              </a:extLst>
            </p:cNvPr>
            <p:cNvSpPr txBox="1"/>
            <p:nvPr/>
          </p:nvSpPr>
          <p:spPr>
            <a:xfrm>
              <a:off x="1290890" y="1844629"/>
              <a:ext cx="58541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h</a:t>
              </a:r>
            </a:p>
          </p:txBody>
        </p:sp>
      </p:grpSp>
      <p:grpSp>
        <p:nvGrpSpPr>
          <p:cNvPr id="33" name="Group 32">
            <a:extLst>
              <a:ext uri="{FF2B5EF4-FFF2-40B4-BE49-F238E27FC236}">
                <a16:creationId xmlns:a16="http://schemas.microsoft.com/office/drawing/2014/main" id="{930CB3DF-0A33-40FC-B9F1-5D382AA85ED1}"/>
              </a:ext>
            </a:extLst>
          </p:cNvPr>
          <p:cNvGrpSpPr/>
          <p:nvPr/>
        </p:nvGrpSpPr>
        <p:grpSpPr>
          <a:xfrm>
            <a:off x="2019579" y="1832395"/>
            <a:ext cx="772590" cy="923330"/>
            <a:chOff x="2019579" y="1832395"/>
            <a:chExt cx="772590" cy="923330"/>
          </a:xfrm>
        </p:grpSpPr>
        <p:sp>
          <p:nvSpPr>
            <p:cNvPr id="196" name="Oval 195">
              <a:extLst>
                <a:ext uri="{FF2B5EF4-FFF2-40B4-BE49-F238E27FC236}">
                  <a16:creationId xmlns:a16="http://schemas.microsoft.com/office/drawing/2014/main" id="{C6AABC24-6F19-47F7-854A-03E13B493B92}"/>
                </a:ext>
              </a:extLst>
            </p:cNvPr>
            <p:cNvSpPr/>
            <p:nvPr/>
          </p:nvSpPr>
          <p:spPr>
            <a:xfrm>
              <a:off x="2019579" y="1900955"/>
              <a:ext cx="772590" cy="772589"/>
            </a:xfrm>
            <a:prstGeom prst="ellipse">
              <a:avLst/>
            </a:prstGeom>
            <a:solidFill>
              <a:srgbClr val="FCAED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3" name="TextBox 202">
              <a:extLst>
                <a:ext uri="{FF2B5EF4-FFF2-40B4-BE49-F238E27FC236}">
                  <a16:creationId xmlns:a16="http://schemas.microsoft.com/office/drawing/2014/main" id="{C9FE55AF-8683-42C7-917D-2EB74F334D0E}"/>
                </a:ext>
              </a:extLst>
            </p:cNvPr>
            <p:cNvSpPr txBox="1"/>
            <p:nvPr/>
          </p:nvSpPr>
          <p:spPr>
            <a:xfrm>
              <a:off x="2221087" y="1832395"/>
              <a:ext cx="37862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srgbClr val="000000"/>
                  </a:solidFill>
                  <a:effectLst/>
                  <a:uLnTx/>
                  <a:uFillTx/>
                  <a:latin typeface="Comic Sans MS" panose="030F0702030302020204" pitchFamily="66" charset="0"/>
                  <a:cs typeface="Arial"/>
                  <a:sym typeface="Arial"/>
                </a:rPr>
                <a:t>i</a:t>
              </a:r>
              <a:endPar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endParaRPr>
            </a:p>
          </p:txBody>
        </p:sp>
      </p:grpSp>
      <p:grpSp>
        <p:nvGrpSpPr>
          <p:cNvPr id="34" name="Group 33">
            <a:extLst>
              <a:ext uri="{FF2B5EF4-FFF2-40B4-BE49-F238E27FC236}">
                <a16:creationId xmlns:a16="http://schemas.microsoft.com/office/drawing/2014/main" id="{E1B955C8-EFB3-4A3F-B952-4EA6A2000CB6}"/>
              </a:ext>
            </a:extLst>
          </p:cNvPr>
          <p:cNvGrpSpPr/>
          <p:nvPr/>
        </p:nvGrpSpPr>
        <p:grpSpPr>
          <a:xfrm>
            <a:off x="2842451" y="1729396"/>
            <a:ext cx="772590" cy="944347"/>
            <a:chOff x="2842451" y="1729396"/>
            <a:chExt cx="772590" cy="944347"/>
          </a:xfrm>
        </p:grpSpPr>
        <p:sp>
          <p:nvSpPr>
            <p:cNvPr id="197" name="Oval 196">
              <a:extLst>
                <a:ext uri="{FF2B5EF4-FFF2-40B4-BE49-F238E27FC236}">
                  <a16:creationId xmlns:a16="http://schemas.microsoft.com/office/drawing/2014/main" id="{2C90DAE3-9A1A-44AD-B76F-9D142C3A32D2}"/>
                </a:ext>
              </a:extLst>
            </p:cNvPr>
            <p:cNvSpPr/>
            <p:nvPr/>
          </p:nvSpPr>
          <p:spPr>
            <a:xfrm>
              <a:off x="2842451" y="1901154"/>
              <a:ext cx="772590" cy="77258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4" name="TextBox 203">
              <a:extLst>
                <a:ext uri="{FF2B5EF4-FFF2-40B4-BE49-F238E27FC236}">
                  <a16:creationId xmlns:a16="http://schemas.microsoft.com/office/drawing/2014/main" id="{35AA660B-E9C4-4EA1-A331-CCBFF666DC0F}"/>
                </a:ext>
              </a:extLst>
            </p:cNvPr>
            <p:cNvSpPr txBox="1"/>
            <p:nvPr/>
          </p:nvSpPr>
          <p:spPr>
            <a:xfrm>
              <a:off x="3018726" y="1729396"/>
              <a:ext cx="46358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j</a:t>
              </a:r>
            </a:p>
          </p:txBody>
        </p:sp>
      </p:grpSp>
      <p:grpSp>
        <p:nvGrpSpPr>
          <p:cNvPr id="35" name="Group 34">
            <a:extLst>
              <a:ext uri="{FF2B5EF4-FFF2-40B4-BE49-F238E27FC236}">
                <a16:creationId xmlns:a16="http://schemas.microsoft.com/office/drawing/2014/main" id="{62F98C8A-D04A-4952-9C84-CB533EAA1505}"/>
              </a:ext>
            </a:extLst>
          </p:cNvPr>
          <p:cNvGrpSpPr/>
          <p:nvPr/>
        </p:nvGrpSpPr>
        <p:grpSpPr>
          <a:xfrm>
            <a:off x="3667382" y="1844629"/>
            <a:ext cx="772590" cy="923330"/>
            <a:chOff x="3667382" y="1844629"/>
            <a:chExt cx="772590" cy="923330"/>
          </a:xfrm>
        </p:grpSpPr>
        <p:sp>
          <p:nvSpPr>
            <p:cNvPr id="198" name="Oval 197">
              <a:extLst>
                <a:ext uri="{FF2B5EF4-FFF2-40B4-BE49-F238E27FC236}">
                  <a16:creationId xmlns:a16="http://schemas.microsoft.com/office/drawing/2014/main" id="{B96E49E2-5DE2-4B1A-B1E1-9E143ADCE036}"/>
                </a:ext>
              </a:extLst>
            </p:cNvPr>
            <p:cNvSpPr/>
            <p:nvPr/>
          </p:nvSpPr>
          <p:spPr>
            <a:xfrm>
              <a:off x="3667382" y="1901191"/>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7" name="TextBox 206">
              <a:extLst>
                <a:ext uri="{FF2B5EF4-FFF2-40B4-BE49-F238E27FC236}">
                  <a16:creationId xmlns:a16="http://schemas.microsoft.com/office/drawing/2014/main" id="{53DE4FBD-679A-4E49-B6A0-C0A5D43E04D0}"/>
                </a:ext>
              </a:extLst>
            </p:cNvPr>
            <p:cNvSpPr txBox="1"/>
            <p:nvPr/>
          </p:nvSpPr>
          <p:spPr>
            <a:xfrm>
              <a:off x="3787260" y="1844629"/>
              <a:ext cx="55816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k</a:t>
              </a:r>
            </a:p>
          </p:txBody>
        </p:sp>
      </p:grpSp>
      <p:grpSp>
        <p:nvGrpSpPr>
          <p:cNvPr id="36" name="Group 35">
            <a:extLst>
              <a:ext uri="{FF2B5EF4-FFF2-40B4-BE49-F238E27FC236}">
                <a16:creationId xmlns:a16="http://schemas.microsoft.com/office/drawing/2014/main" id="{D5B55A20-0178-41A0-A71B-1B8ABE2AADB6}"/>
              </a:ext>
            </a:extLst>
          </p:cNvPr>
          <p:cNvGrpSpPr/>
          <p:nvPr/>
        </p:nvGrpSpPr>
        <p:grpSpPr>
          <a:xfrm>
            <a:off x="4489274" y="1845028"/>
            <a:ext cx="772590" cy="923330"/>
            <a:chOff x="4489274" y="1845028"/>
            <a:chExt cx="772590" cy="923330"/>
          </a:xfrm>
        </p:grpSpPr>
        <p:sp>
          <p:nvSpPr>
            <p:cNvPr id="199" name="Oval 198">
              <a:extLst>
                <a:ext uri="{FF2B5EF4-FFF2-40B4-BE49-F238E27FC236}">
                  <a16:creationId xmlns:a16="http://schemas.microsoft.com/office/drawing/2014/main" id="{6DDDEB4D-10B5-40E0-8562-EB9F0BCED5FA}"/>
                </a:ext>
              </a:extLst>
            </p:cNvPr>
            <p:cNvSpPr/>
            <p:nvPr/>
          </p:nvSpPr>
          <p:spPr>
            <a:xfrm>
              <a:off x="4489274" y="1901679"/>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9" name="TextBox 208">
              <a:extLst>
                <a:ext uri="{FF2B5EF4-FFF2-40B4-BE49-F238E27FC236}">
                  <a16:creationId xmlns:a16="http://schemas.microsoft.com/office/drawing/2014/main" id="{E4D434FD-9C6E-4D2D-A952-62D2A82F00B3}"/>
                </a:ext>
              </a:extLst>
            </p:cNvPr>
            <p:cNvSpPr txBox="1"/>
            <p:nvPr/>
          </p:nvSpPr>
          <p:spPr>
            <a:xfrm>
              <a:off x="4698728" y="1845028"/>
              <a:ext cx="37382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l</a:t>
              </a:r>
            </a:p>
          </p:txBody>
        </p:sp>
      </p:grpSp>
      <p:grpSp>
        <p:nvGrpSpPr>
          <p:cNvPr id="37" name="Group 36">
            <a:extLst>
              <a:ext uri="{FF2B5EF4-FFF2-40B4-BE49-F238E27FC236}">
                <a16:creationId xmlns:a16="http://schemas.microsoft.com/office/drawing/2014/main" id="{48C2ACAC-AC2E-4A07-9232-1D7EE632D0BB}"/>
              </a:ext>
            </a:extLst>
          </p:cNvPr>
          <p:cNvGrpSpPr/>
          <p:nvPr/>
        </p:nvGrpSpPr>
        <p:grpSpPr>
          <a:xfrm>
            <a:off x="5316395" y="1783701"/>
            <a:ext cx="772590" cy="923330"/>
            <a:chOff x="5316395" y="1783701"/>
            <a:chExt cx="772590" cy="923330"/>
          </a:xfrm>
        </p:grpSpPr>
        <p:sp>
          <p:nvSpPr>
            <p:cNvPr id="200" name="Oval 199">
              <a:extLst>
                <a:ext uri="{FF2B5EF4-FFF2-40B4-BE49-F238E27FC236}">
                  <a16:creationId xmlns:a16="http://schemas.microsoft.com/office/drawing/2014/main" id="{925CCA24-4F1A-400A-92D0-71CD2D1B18FB}"/>
                </a:ext>
              </a:extLst>
            </p:cNvPr>
            <p:cNvSpPr/>
            <p:nvPr/>
          </p:nvSpPr>
          <p:spPr>
            <a:xfrm>
              <a:off x="5316395" y="1901041"/>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10" name="TextBox 209">
              <a:extLst>
                <a:ext uri="{FF2B5EF4-FFF2-40B4-BE49-F238E27FC236}">
                  <a16:creationId xmlns:a16="http://schemas.microsoft.com/office/drawing/2014/main" id="{D945B2BF-9C3A-4B59-89C2-C18EFD64FE1B}"/>
                </a:ext>
              </a:extLst>
            </p:cNvPr>
            <p:cNvSpPr txBox="1"/>
            <p:nvPr/>
          </p:nvSpPr>
          <p:spPr>
            <a:xfrm>
              <a:off x="5356301" y="1783701"/>
              <a:ext cx="72327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m</a:t>
              </a:r>
            </a:p>
          </p:txBody>
        </p:sp>
      </p:grpSp>
      <p:grpSp>
        <p:nvGrpSpPr>
          <p:cNvPr id="38" name="Group 37">
            <a:extLst>
              <a:ext uri="{FF2B5EF4-FFF2-40B4-BE49-F238E27FC236}">
                <a16:creationId xmlns:a16="http://schemas.microsoft.com/office/drawing/2014/main" id="{AD3A9892-44F6-4EA9-82CA-481288C58984}"/>
              </a:ext>
            </a:extLst>
          </p:cNvPr>
          <p:cNvGrpSpPr/>
          <p:nvPr/>
        </p:nvGrpSpPr>
        <p:grpSpPr>
          <a:xfrm>
            <a:off x="6141326" y="1800522"/>
            <a:ext cx="772590" cy="923330"/>
            <a:chOff x="6141326" y="1800522"/>
            <a:chExt cx="772590" cy="923330"/>
          </a:xfrm>
        </p:grpSpPr>
        <p:sp>
          <p:nvSpPr>
            <p:cNvPr id="201" name="Oval 200">
              <a:extLst>
                <a:ext uri="{FF2B5EF4-FFF2-40B4-BE49-F238E27FC236}">
                  <a16:creationId xmlns:a16="http://schemas.microsoft.com/office/drawing/2014/main" id="{A30D19B4-3F9D-4B7E-88A2-CB77F6C9F671}"/>
                </a:ext>
              </a:extLst>
            </p:cNvPr>
            <p:cNvSpPr/>
            <p:nvPr/>
          </p:nvSpPr>
          <p:spPr>
            <a:xfrm>
              <a:off x="6141326" y="1901078"/>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11" name="TextBox 210">
              <a:extLst>
                <a:ext uri="{FF2B5EF4-FFF2-40B4-BE49-F238E27FC236}">
                  <a16:creationId xmlns:a16="http://schemas.microsoft.com/office/drawing/2014/main" id="{CD1DFFBE-3AB9-479B-B408-DFE05B8BE4D1}"/>
                </a:ext>
              </a:extLst>
            </p:cNvPr>
            <p:cNvSpPr txBox="1"/>
            <p:nvPr/>
          </p:nvSpPr>
          <p:spPr>
            <a:xfrm>
              <a:off x="6257713" y="1800522"/>
              <a:ext cx="54694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n</a:t>
              </a:r>
            </a:p>
          </p:txBody>
        </p:sp>
      </p:grpSp>
      <p:grpSp>
        <p:nvGrpSpPr>
          <p:cNvPr id="39" name="Group 38">
            <a:extLst>
              <a:ext uri="{FF2B5EF4-FFF2-40B4-BE49-F238E27FC236}">
                <a16:creationId xmlns:a16="http://schemas.microsoft.com/office/drawing/2014/main" id="{0CEF28D6-150A-46F9-9939-E7541754BBDD}"/>
              </a:ext>
            </a:extLst>
          </p:cNvPr>
          <p:cNvGrpSpPr/>
          <p:nvPr/>
        </p:nvGrpSpPr>
        <p:grpSpPr>
          <a:xfrm>
            <a:off x="1190399" y="2815131"/>
            <a:ext cx="772590" cy="923330"/>
            <a:chOff x="1190399" y="2815131"/>
            <a:chExt cx="772590" cy="923330"/>
          </a:xfrm>
        </p:grpSpPr>
        <p:sp>
          <p:nvSpPr>
            <p:cNvPr id="221" name="Oval 220">
              <a:extLst>
                <a:ext uri="{FF2B5EF4-FFF2-40B4-BE49-F238E27FC236}">
                  <a16:creationId xmlns:a16="http://schemas.microsoft.com/office/drawing/2014/main" id="{F2B68AE8-1ACF-447E-8E19-A50CB5ABB580}"/>
                </a:ext>
              </a:extLst>
            </p:cNvPr>
            <p:cNvSpPr/>
            <p:nvPr/>
          </p:nvSpPr>
          <p:spPr>
            <a:xfrm>
              <a:off x="1190399" y="2930376"/>
              <a:ext cx="772590" cy="772589"/>
            </a:xfrm>
            <a:prstGeom prst="ellipse">
              <a:avLst/>
            </a:prstGeom>
            <a:solidFill>
              <a:srgbClr val="FCAED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28" name="TextBox 227">
              <a:extLst>
                <a:ext uri="{FF2B5EF4-FFF2-40B4-BE49-F238E27FC236}">
                  <a16:creationId xmlns:a16="http://schemas.microsoft.com/office/drawing/2014/main" id="{4B97CB9B-F97E-4EDD-96EB-46655B110840}"/>
                </a:ext>
              </a:extLst>
            </p:cNvPr>
            <p:cNvSpPr txBox="1"/>
            <p:nvPr/>
          </p:nvSpPr>
          <p:spPr>
            <a:xfrm>
              <a:off x="1309325" y="2815131"/>
              <a:ext cx="54854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o</a:t>
              </a:r>
            </a:p>
          </p:txBody>
        </p:sp>
      </p:grpSp>
      <p:grpSp>
        <p:nvGrpSpPr>
          <p:cNvPr id="40" name="Group 39">
            <a:extLst>
              <a:ext uri="{FF2B5EF4-FFF2-40B4-BE49-F238E27FC236}">
                <a16:creationId xmlns:a16="http://schemas.microsoft.com/office/drawing/2014/main" id="{8225B1B1-7E94-42A8-A048-7FF3A16C250E}"/>
              </a:ext>
            </a:extLst>
          </p:cNvPr>
          <p:cNvGrpSpPr/>
          <p:nvPr/>
        </p:nvGrpSpPr>
        <p:grpSpPr>
          <a:xfrm>
            <a:off x="2019579" y="2743693"/>
            <a:ext cx="772590" cy="958472"/>
            <a:chOff x="2019579" y="2743693"/>
            <a:chExt cx="772590" cy="958472"/>
          </a:xfrm>
        </p:grpSpPr>
        <p:sp>
          <p:nvSpPr>
            <p:cNvPr id="222" name="Oval 221">
              <a:extLst>
                <a:ext uri="{FF2B5EF4-FFF2-40B4-BE49-F238E27FC236}">
                  <a16:creationId xmlns:a16="http://schemas.microsoft.com/office/drawing/2014/main" id="{7BE5708F-89B1-4B5C-8939-5C77C44E4D9B}"/>
                </a:ext>
              </a:extLst>
            </p:cNvPr>
            <p:cNvSpPr/>
            <p:nvPr/>
          </p:nvSpPr>
          <p:spPr>
            <a:xfrm>
              <a:off x="2019579" y="2929576"/>
              <a:ext cx="772590" cy="772589"/>
            </a:xfrm>
            <a:prstGeom prst="ellipse">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29" name="TextBox 228">
              <a:extLst>
                <a:ext uri="{FF2B5EF4-FFF2-40B4-BE49-F238E27FC236}">
                  <a16:creationId xmlns:a16="http://schemas.microsoft.com/office/drawing/2014/main" id="{3B50EC32-87B0-4782-B3E9-B479C60D9BD1}"/>
                </a:ext>
              </a:extLst>
            </p:cNvPr>
            <p:cNvSpPr txBox="1"/>
            <p:nvPr/>
          </p:nvSpPr>
          <p:spPr>
            <a:xfrm>
              <a:off x="2149753" y="2743693"/>
              <a:ext cx="55496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p</a:t>
              </a:r>
            </a:p>
          </p:txBody>
        </p:sp>
      </p:grpSp>
      <p:grpSp>
        <p:nvGrpSpPr>
          <p:cNvPr id="41" name="Group 40">
            <a:extLst>
              <a:ext uri="{FF2B5EF4-FFF2-40B4-BE49-F238E27FC236}">
                <a16:creationId xmlns:a16="http://schemas.microsoft.com/office/drawing/2014/main" id="{4FCE0433-78CF-4BCC-8447-F45F3E2D2855}"/>
              </a:ext>
            </a:extLst>
          </p:cNvPr>
          <p:cNvGrpSpPr/>
          <p:nvPr/>
        </p:nvGrpSpPr>
        <p:grpSpPr>
          <a:xfrm>
            <a:off x="2842451" y="2742883"/>
            <a:ext cx="772590" cy="959481"/>
            <a:chOff x="2842451" y="2742883"/>
            <a:chExt cx="772590" cy="959481"/>
          </a:xfrm>
        </p:grpSpPr>
        <p:sp>
          <p:nvSpPr>
            <p:cNvPr id="223" name="Oval 222">
              <a:extLst>
                <a:ext uri="{FF2B5EF4-FFF2-40B4-BE49-F238E27FC236}">
                  <a16:creationId xmlns:a16="http://schemas.microsoft.com/office/drawing/2014/main" id="{59448E61-0FA6-4826-BC3E-A401DE2952B1}"/>
                </a:ext>
              </a:extLst>
            </p:cNvPr>
            <p:cNvSpPr/>
            <p:nvPr/>
          </p:nvSpPr>
          <p:spPr>
            <a:xfrm>
              <a:off x="2842451" y="2929775"/>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0" name="TextBox 229">
              <a:extLst>
                <a:ext uri="{FF2B5EF4-FFF2-40B4-BE49-F238E27FC236}">
                  <a16:creationId xmlns:a16="http://schemas.microsoft.com/office/drawing/2014/main" id="{4F2C5E31-BF7B-48D8-995B-F834130EC6A6}"/>
                </a:ext>
              </a:extLst>
            </p:cNvPr>
            <p:cNvSpPr txBox="1"/>
            <p:nvPr/>
          </p:nvSpPr>
          <p:spPr>
            <a:xfrm>
              <a:off x="2946046" y="2742883"/>
              <a:ext cx="54534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q</a:t>
              </a:r>
            </a:p>
          </p:txBody>
        </p:sp>
      </p:grpSp>
      <p:grpSp>
        <p:nvGrpSpPr>
          <p:cNvPr id="42" name="Group 41">
            <a:extLst>
              <a:ext uri="{FF2B5EF4-FFF2-40B4-BE49-F238E27FC236}">
                <a16:creationId xmlns:a16="http://schemas.microsoft.com/office/drawing/2014/main" id="{58414CB8-538D-4DFB-AA83-E12895DDBE5E}"/>
              </a:ext>
            </a:extLst>
          </p:cNvPr>
          <p:cNvGrpSpPr/>
          <p:nvPr/>
        </p:nvGrpSpPr>
        <p:grpSpPr>
          <a:xfrm>
            <a:off x="3667382" y="2812064"/>
            <a:ext cx="772590" cy="923330"/>
            <a:chOff x="3667382" y="2812064"/>
            <a:chExt cx="772590" cy="923330"/>
          </a:xfrm>
        </p:grpSpPr>
        <p:sp>
          <p:nvSpPr>
            <p:cNvPr id="224" name="Oval 223">
              <a:extLst>
                <a:ext uri="{FF2B5EF4-FFF2-40B4-BE49-F238E27FC236}">
                  <a16:creationId xmlns:a16="http://schemas.microsoft.com/office/drawing/2014/main" id="{B3772216-3917-45D2-ACE2-31F0DF38A7CD}"/>
                </a:ext>
              </a:extLst>
            </p:cNvPr>
            <p:cNvSpPr/>
            <p:nvPr/>
          </p:nvSpPr>
          <p:spPr>
            <a:xfrm>
              <a:off x="3667382" y="292981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2" name="TextBox 231">
              <a:extLst>
                <a:ext uri="{FF2B5EF4-FFF2-40B4-BE49-F238E27FC236}">
                  <a16:creationId xmlns:a16="http://schemas.microsoft.com/office/drawing/2014/main" id="{3C058C22-5E2F-4D5E-8F3E-CB235C4849A0}"/>
                </a:ext>
              </a:extLst>
            </p:cNvPr>
            <p:cNvSpPr txBox="1"/>
            <p:nvPr/>
          </p:nvSpPr>
          <p:spPr>
            <a:xfrm>
              <a:off x="3808830" y="2812064"/>
              <a:ext cx="51809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r</a:t>
              </a:r>
            </a:p>
          </p:txBody>
        </p:sp>
      </p:grpSp>
      <p:grpSp>
        <p:nvGrpSpPr>
          <p:cNvPr id="43" name="Group 42">
            <a:extLst>
              <a:ext uri="{FF2B5EF4-FFF2-40B4-BE49-F238E27FC236}">
                <a16:creationId xmlns:a16="http://schemas.microsoft.com/office/drawing/2014/main" id="{7DE39D31-A70A-4F4A-AEEE-785CE4C4902F}"/>
              </a:ext>
            </a:extLst>
          </p:cNvPr>
          <p:cNvGrpSpPr/>
          <p:nvPr/>
        </p:nvGrpSpPr>
        <p:grpSpPr>
          <a:xfrm>
            <a:off x="4489274" y="2808389"/>
            <a:ext cx="772590" cy="923330"/>
            <a:chOff x="4489274" y="2808389"/>
            <a:chExt cx="772590" cy="923330"/>
          </a:xfrm>
        </p:grpSpPr>
        <p:sp>
          <p:nvSpPr>
            <p:cNvPr id="225" name="Oval 224">
              <a:extLst>
                <a:ext uri="{FF2B5EF4-FFF2-40B4-BE49-F238E27FC236}">
                  <a16:creationId xmlns:a16="http://schemas.microsoft.com/office/drawing/2014/main" id="{20E8E0FD-2A40-4015-9873-08F1C6EC7819}"/>
                </a:ext>
              </a:extLst>
            </p:cNvPr>
            <p:cNvSpPr/>
            <p:nvPr/>
          </p:nvSpPr>
          <p:spPr>
            <a:xfrm>
              <a:off x="4489274" y="2930300"/>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4" name="TextBox 233">
              <a:extLst>
                <a:ext uri="{FF2B5EF4-FFF2-40B4-BE49-F238E27FC236}">
                  <a16:creationId xmlns:a16="http://schemas.microsoft.com/office/drawing/2014/main" id="{96F6E422-92A6-435A-8AB2-6F9156EE68F1}"/>
                </a:ext>
              </a:extLst>
            </p:cNvPr>
            <p:cNvSpPr txBox="1"/>
            <p:nvPr/>
          </p:nvSpPr>
          <p:spPr>
            <a:xfrm>
              <a:off x="4624989" y="2808389"/>
              <a:ext cx="52129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s</a:t>
              </a:r>
            </a:p>
          </p:txBody>
        </p:sp>
      </p:grpSp>
      <p:grpSp>
        <p:nvGrpSpPr>
          <p:cNvPr id="44" name="Group 43">
            <a:extLst>
              <a:ext uri="{FF2B5EF4-FFF2-40B4-BE49-F238E27FC236}">
                <a16:creationId xmlns:a16="http://schemas.microsoft.com/office/drawing/2014/main" id="{61E95ED4-298E-4FF1-884A-6424B6498FD2}"/>
              </a:ext>
            </a:extLst>
          </p:cNvPr>
          <p:cNvGrpSpPr/>
          <p:nvPr/>
        </p:nvGrpSpPr>
        <p:grpSpPr>
          <a:xfrm>
            <a:off x="5316395" y="2813860"/>
            <a:ext cx="772590" cy="923330"/>
            <a:chOff x="5316395" y="2813860"/>
            <a:chExt cx="772590" cy="923330"/>
          </a:xfrm>
        </p:grpSpPr>
        <p:sp>
          <p:nvSpPr>
            <p:cNvPr id="226" name="Oval 225">
              <a:extLst>
                <a:ext uri="{FF2B5EF4-FFF2-40B4-BE49-F238E27FC236}">
                  <a16:creationId xmlns:a16="http://schemas.microsoft.com/office/drawing/2014/main" id="{C5C654E1-E497-49EA-9332-2D5BA4D9A276}"/>
                </a:ext>
              </a:extLst>
            </p:cNvPr>
            <p:cNvSpPr/>
            <p:nvPr/>
          </p:nvSpPr>
          <p:spPr>
            <a:xfrm>
              <a:off x="5316395" y="2929662"/>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5" name="TextBox 234">
              <a:extLst>
                <a:ext uri="{FF2B5EF4-FFF2-40B4-BE49-F238E27FC236}">
                  <a16:creationId xmlns:a16="http://schemas.microsoft.com/office/drawing/2014/main" id="{67C50253-1619-4B17-BD71-01A486867C0D}"/>
                </a:ext>
              </a:extLst>
            </p:cNvPr>
            <p:cNvSpPr txBox="1"/>
            <p:nvPr/>
          </p:nvSpPr>
          <p:spPr>
            <a:xfrm>
              <a:off x="5462098" y="2813860"/>
              <a:ext cx="51167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t</a:t>
              </a:r>
            </a:p>
          </p:txBody>
        </p:sp>
      </p:grpSp>
      <p:grpSp>
        <p:nvGrpSpPr>
          <p:cNvPr id="45" name="Group 44">
            <a:extLst>
              <a:ext uri="{FF2B5EF4-FFF2-40B4-BE49-F238E27FC236}">
                <a16:creationId xmlns:a16="http://schemas.microsoft.com/office/drawing/2014/main" id="{34F4A0C6-7E72-4C6D-A612-273321232408}"/>
              </a:ext>
            </a:extLst>
          </p:cNvPr>
          <p:cNvGrpSpPr/>
          <p:nvPr/>
        </p:nvGrpSpPr>
        <p:grpSpPr>
          <a:xfrm>
            <a:off x="6141326" y="2809246"/>
            <a:ext cx="772590" cy="923330"/>
            <a:chOff x="6141326" y="2809246"/>
            <a:chExt cx="772590" cy="923330"/>
          </a:xfrm>
        </p:grpSpPr>
        <p:sp>
          <p:nvSpPr>
            <p:cNvPr id="227" name="Oval 226">
              <a:extLst>
                <a:ext uri="{FF2B5EF4-FFF2-40B4-BE49-F238E27FC236}">
                  <a16:creationId xmlns:a16="http://schemas.microsoft.com/office/drawing/2014/main" id="{56EC90C5-A76A-4D56-952D-4B63D0F7C43B}"/>
                </a:ext>
              </a:extLst>
            </p:cNvPr>
            <p:cNvSpPr/>
            <p:nvPr/>
          </p:nvSpPr>
          <p:spPr>
            <a:xfrm>
              <a:off x="6141326" y="2929699"/>
              <a:ext cx="772590" cy="772589"/>
            </a:xfrm>
            <a:prstGeom prst="ellipse">
              <a:avLst/>
            </a:prstGeom>
            <a:solidFill>
              <a:srgbClr val="FCA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6" name="TextBox 235">
              <a:extLst>
                <a:ext uri="{FF2B5EF4-FFF2-40B4-BE49-F238E27FC236}">
                  <a16:creationId xmlns:a16="http://schemas.microsoft.com/office/drawing/2014/main" id="{263B8FC1-E33E-4FF7-B1DD-282828E16F14}"/>
                </a:ext>
              </a:extLst>
            </p:cNvPr>
            <p:cNvSpPr txBox="1"/>
            <p:nvPr/>
          </p:nvSpPr>
          <p:spPr>
            <a:xfrm>
              <a:off x="6252905" y="2809246"/>
              <a:ext cx="54534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u</a:t>
              </a:r>
            </a:p>
          </p:txBody>
        </p:sp>
      </p:grpSp>
      <p:grpSp>
        <p:nvGrpSpPr>
          <p:cNvPr id="46" name="Group 45">
            <a:extLst>
              <a:ext uri="{FF2B5EF4-FFF2-40B4-BE49-F238E27FC236}">
                <a16:creationId xmlns:a16="http://schemas.microsoft.com/office/drawing/2014/main" id="{8A5BB691-CD21-4B6C-B809-C25845FF20D6}"/>
              </a:ext>
            </a:extLst>
          </p:cNvPr>
          <p:cNvGrpSpPr/>
          <p:nvPr/>
        </p:nvGrpSpPr>
        <p:grpSpPr>
          <a:xfrm>
            <a:off x="2018306" y="3870062"/>
            <a:ext cx="772590" cy="923330"/>
            <a:chOff x="1184375" y="3870062"/>
            <a:chExt cx="772590" cy="923330"/>
          </a:xfrm>
        </p:grpSpPr>
        <p:sp>
          <p:nvSpPr>
            <p:cNvPr id="237" name="Oval 236">
              <a:extLst>
                <a:ext uri="{FF2B5EF4-FFF2-40B4-BE49-F238E27FC236}">
                  <a16:creationId xmlns:a16="http://schemas.microsoft.com/office/drawing/2014/main" id="{EC2416E5-8996-4AE8-86FF-7E4CDFA1CED6}"/>
                </a:ext>
              </a:extLst>
            </p:cNvPr>
            <p:cNvSpPr/>
            <p:nvPr/>
          </p:nvSpPr>
          <p:spPr>
            <a:xfrm>
              <a:off x="1184375" y="3963876"/>
              <a:ext cx="772590" cy="772589"/>
            </a:xfrm>
            <a:prstGeom prst="ellipse">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4" name="TextBox 243">
              <a:extLst>
                <a:ext uri="{FF2B5EF4-FFF2-40B4-BE49-F238E27FC236}">
                  <a16:creationId xmlns:a16="http://schemas.microsoft.com/office/drawing/2014/main" id="{BDEF0AAB-7C96-4A8E-A7D8-443F6BBB42A7}"/>
                </a:ext>
              </a:extLst>
            </p:cNvPr>
            <p:cNvSpPr txBox="1"/>
            <p:nvPr/>
          </p:nvSpPr>
          <p:spPr>
            <a:xfrm>
              <a:off x="1309782" y="3870062"/>
              <a:ext cx="52129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v</a:t>
              </a:r>
            </a:p>
          </p:txBody>
        </p:sp>
      </p:grpSp>
      <p:grpSp>
        <p:nvGrpSpPr>
          <p:cNvPr id="47" name="Group 46">
            <a:extLst>
              <a:ext uri="{FF2B5EF4-FFF2-40B4-BE49-F238E27FC236}">
                <a16:creationId xmlns:a16="http://schemas.microsoft.com/office/drawing/2014/main" id="{05848E49-F59B-4064-990D-25FFB0B0F817}"/>
              </a:ext>
            </a:extLst>
          </p:cNvPr>
          <p:cNvGrpSpPr/>
          <p:nvPr/>
        </p:nvGrpSpPr>
        <p:grpSpPr>
          <a:xfrm>
            <a:off x="2847486" y="3874182"/>
            <a:ext cx="772590" cy="923330"/>
            <a:chOff x="2013555" y="3874182"/>
            <a:chExt cx="772590" cy="923330"/>
          </a:xfrm>
        </p:grpSpPr>
        <p:sp>
          <p:nvSpPr>
            <p:cNvPr id="238" name="Oval 237">
              <a:extLst>
                <a:ext uri="{FF2B5EF4-FFF2-40B4-BE49-F238E27FC236}">
                  <a16:creationId xmlns:a16="http://schemas.microsoft.com/office/drawing/2014/main" id="{4D439287-7091-4FEA-9C3C-65BC67EEDBB9}"/>
                </a:ext>
              </a:extLst>
            </p:cNvPr>
            <p:cNvSpPr/>
            <p:nvPr/>
          </p:nvSpPr>
          <p:spPr>
            <a:xfrm>
              <a:off x="2013555" y="3963076"/>
              <a:ext cx="772590" cy="772589"/>
            </a:xfrm>
            <a:prstGeom prst="ellipse">
              <a:avLst/>
            </a:prstGeom>
            <a:solidFill>
              <a:srgbClr val="C198E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245" name="TextBox 244">
              <a:extLst>
                <a:ext uri="{FF2B5EF4-FFF2-40B4-BE49-F238E27FC236}">
                  <a16:creationId xmlns:a16="http://schemas.microsoft.com/office/drawing/2014/main" id="{679804C3-1E44-4D91-B867-E0DA98661030}"/>
                </a:ext>
              </a:extLst>
            </p:cNvPr>
            <p:cNvSpPr txBox="1"/>
            <p:nvPr/>
          </p:nvSpPr>
          <p:spPr>
            <a:xfrm>
              <a:off x="2077889" y="3874182"/>
              <a:ext cx="6591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w</a:t>
              </a:r>
            </a:p>
          </p:txBody>
        </p:sp>
      </p:grpSp>
      <p:grpSp>
        <p:nvGrpSpPr>
          <p:cNvPr id="48" name="Group 47">
            <a:extLst>
              <a:ext uri="{FF2B5EF4-FFF2-40B4-BE49-F238E27FC236}">
                <a16:creationId xmlns:a16="http://schemas.microsoft.com/office/drawing/2014/main" id="{D3F1A417-9F29-43B4-B883-E19CB4420AEE}"/>
              </a:ext>
            </a:extLst>
          </p:cNvPr>
          <p:cNvGrpSpPr/>
          <p:nvPr/>
        </p:nvGrpSpPr>
        <p:grpSpPr>
          <a:xfrm>
            <a:off x="3665108" y="3865710"/>
            <a:ext cx="772590" cy="923330"/>
            <a:chOff x="4491724" y="3865710"/>
            <a:chExt cx="772590" cy="923330"/>
          </a:xfrm>
        </p:grpSpPr>
        <p:sp>
          <p:nvSpPr>
            <p:cNvPr id="239" name="Oval 238">
              <a:extLst>
                <a:ext uri="{FF2B5EF4-FFF2-40B4-BE49-F238E27FC236}">
                  <a16:creationId xmlns:a16="http://schemas.microsoft.com/office/drawing/2014/main" id="{EFEF525B-B0B2-492B-AF03-F362154E5A71}"/>
                </a:ext>
              </a:extLst>
            </p:cNvPr>
            <p:cNvSpPr/>
            <p:nvPr/>
          </p:nvSpPr>
          <p:spPr>
            <a:xfrm>
              <a:off x="4491724" y="395892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6" name="TextBox 245">
              <a:extLst>
                <a:ext uri="{FF2B5EF4-FFF2-40B4-BE49-F238E27FC236}">
                  <a16:creationId xmlns:a16="http://schemas.microsoft.com/office/drawing/2014/main" id="{8972CFB0-AA12-4636-AA8E-4620B409E5BB}"/>
                </a:ext>
              </a:extLst>
            </p:cNvPr>
            <p:cNvSpPr txBox="1"/>
            <p:nvPr/>
          </p:nvSpPr>
          <p:spPr>
            <a:xfrm>
              <a:off x="4587176" y="3865710"/>
              <a:ext cx="59343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x</a:t>
              </a:r>
            </a:p>
          </p:txBody>
        </p:sp>
      </p:grpSp>
      <p:grpSp>
        <p:nvGrpSpPr>
          <p:cNvPr id="49" name="Group 48">
            <a:extLst>
              <a:ext uri="{FF2B5EF4-FFF2-40B4-BE49-F238E27FC236}">
                <a16:creationId xmlns:a16="http://schemas.microsoft.com/office/drawing/2014/main" id="{05DF191F-1479-4092-AD2A-5C5A7B2E930C}"/>
              </a:ext>
            </a:extLst>
          </p:cNvPr>
          <p:cNvGrpSpPr/>
          <p:nvPr/>
        </p:nvGrpSpPr>
        <p:grpSpPr>
          <a:xfrm>
            <a:off x="4490039" y="3776916"/>
            <a:ext cx="772590" cy="954632"/>
            <a:chOff x="5316655" y="3776916"/>
            <a:chExt cx="772590" cy="954632"/>
          </a:xfrm>
        </p:grpSpPr>
        <p:sp>
          <p:nvSpPr>
            <p:cNvPr id="240" name="Oval 239">
              <a:extLst>
                <a:ext uri="{FF2B5EF4-FFF2-40B4-BE49-F238E27FC236}">
                  <a16:creationId xmlns:a16="http://schemas.microsoft.com/office/drawing/2014/main" id="{7F254DC5-A4C6-43A9-974E-95C20D95F3C5}"/>
                </a:ext>
              </a:extLst>
            </p:cNvPr>
            <p:cNvSpPr/>
            <p:nvPr/>
          </p:nvSpPr>
          <p:spPr>
            <a:xfrm>
              <a:off x="5316655" y="3958959"/>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8" name="TextBox 247">
              <a:extLst>
                <a:ext uri="{FF2B5EF4-FFF2-40B4-BE49-F238E27FC236}">
                  <a16:creationId xmlns:a16="http://schemas.microsoft.com/office/drawing/2014/main" id="{01C37A91-27EC-4D29-9672-C63B2F2E6F77}"/>
                </a:ext>
              </a:extLst>
            </p:cNvPr>
            <p:cNvSpPr txBox="1"/>
            <p:nvPr/>
          </p:nvSpPr>
          <p:spPr>
            <a:xfrm>
              <a:off x="5451622" y="3776916"/>
              <a:ext cx="54534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y</a:t>
              </a:r>
            </a:p>
          </p:txBody>
        </p:sp>
      </p:grpSp>
      <p:grpSp>
        <p:nvGrpSpPr>
          <p:cNvPr id="50" name="Group 49">
            <a:extLst>
              <a:ext uri="{FF2B5EF4-FFF2-40B4-BE49-F238E27FC236}">
                <a16:creationId xmlns:a16="http://schemas.microsoft.com/office/drawing/2014/main" id="{FFBAC57C-BB28-4449-AE73-6A70C7A39A9F}"/>
              </a:ext>
            </a:extLst>
          </p:cNvPr>
          <p:cNvGrpSpPr/>
          <p:nvPr/>
        </p:nvGrpSpPr>
        <p:grpSpPr>
          <a:xfrm>
            <a:off x="5311931" y="3858965"/>
            <a:ext cx="772590" cy="923330"/>
            <a:chOff x="6138547" y="3858965"/>
            <a:chExt cx="772590" cy="923330"/>
          </a:xfrm>
        </p:grpSpPr>
        <p:sp>
          <p:nvSpPr>
            <p:cNvPr id="241" name="Oval 240">
              <a:extLst>
                <a:ext uri="{FF2B5EF4-FFF2-40B4-BE49-F238E27FC236}">
                  <a16:creationId xmlns:a16="http://schemas.microsoft.com/office/drawing/2014/main" id="{D4066736-A5A9-4E0B-B852-FA8D6DA3AEA4}"/>
                </a:ext>
              </a:extLst>
            </p:cNvPr>
            <p:cNvSpPr/>
            <p:nvPr/>
          </p:nvSpPr>
          <p:spPr>
            <a:xfrm>
              <a:off x="6138547" y="3959447"/>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50" name="TextBox 249">
              <a:extLst>
                <a:ext uri="{FF2B5EF4-FFF2-40B4-BE49-F238E27FC236}">
                  <a16:creationId xmlns:a16="http://schemas.microsoft.com/office/drawing/2014/main" id="{3E400341-DB5C-4B12-9D21-1A263297E655}"/>
                </a:ext>
              </a:extLst>
            </p:cNvPr>
            <p:cNvSpPr txBox="1"/>
            <p:nvPr/>
          </p:nvSpPr>
          <p:spPr>
            <a:xfrm>
              <a:off x="6249486" y="3858965"/>
              <a:ext cx="55656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z</a:t>
              </a: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2120154" y="914884"/>
            <a:ext cx="3544833" cy="3078172"/>
          </a:xfrm>
          <a:prstGeom prst="rect">
            <a:avLst/>
          </a:prstGeom>
        </p:spPr>
      </p:pic>
      <p:pic>
        <p:nvPicPr>
          <p:cNvPr id="59" name="Picture 58">
            <a:extLst>
              <a:ext uri="{FF2B5EF4-FFF2-40B4-BE49-F238E27FC236}">
                <a16:creationId xmlns:a16="http://schemas.microsoft.com/office/drawing/2014/main" id="{2DF87B85-CCAC-F1D8-0303-AB0B168E3704}"/>
              </a:ext>
            </a:extLst>
          </p:cNvPr>
          <p:cNvPicPr>
            <a:picLocks noChangeAspect="1"/>
          </p:cNvPicPr>
          <p:nvPr/>
        </p:nvPicPr>
        <p:blipFill>
          <a:blip r:embed="rId3"/>
          <a:stretch>
            <a:fillRect/>
          </a:stretch>
        </p:blipFill>
        <p:spPr>
          <a:xfrm>
            <a:off x="318457" y="338531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9A41FC99-BDDD-0DBF-7690-28187E3C8222}"/>
              </a:ext>
            </a:extLst>
          </p:cNvPr>
          <p:cNvPicPr>
            <a:picLocks noChangeAspect="1"/>
          </p:cNvPicPr>
          <p:nvPr/>
        </p:nvPicPr>
        <p:blipFill>
          <a:blip r:embed="rId4"/>
          <a:stretch>
            <a:fillRect/>
          </a:stretch>
        </p:blipFill>
        <p:spPr>
          <a:xfrm>
            <a:off x="250659" y="4201845"/>
            <a:ext cx="625980" cy="355950"/>
          </a:xfrm>
          <a:prstGeom prst="rect">
            <a:avLst/>
          </a:prstGeom>
        </p:spPr>
      </p:pic>
      <p:grpSp>
        <p:nvGrpSpPr>
          <p:cNvPr id="57" name="Group 56">
            <a:extLst>
              <a:ext uri="{FF2B5EF4-FFF2-40B4-BE49-F238E27FC236}">
                <a16:creationId xmlns:a16="http://schemas.microsoft.com/office/drawing/2014/main" id="{63DAE069-B2A5-1460-447D-EE823E7C0535}"/>
              </a:ext>
            </a:extLst>
          </p:cNvPr>
          <p:cNvGrpSpPr>
            <a:grpSpLocks noGrp="1" noUngrp="1" noRot="1" noMove="1" noResize="1"/>
          </p:cNvGrpSpPr>
          <p:nvPr/>
        </p:nvGrpSpPr>
        <p:grpSpPr>
          <a:xfrm>
            <a:off x="-14628" y="0"/>
            <a:ext cx="9158628" cy="5143500"/>
            <a:chOff x="-14628" y="0"/>
            <a:chExt cx="9158628" cy="5143500"/>
          </a:xfrm>
        </p:grpSpPr>
        <p:cxnSp>
          <p:nvCxnSpPr>
            <p:cNvPr id="19" name="AutoShape 3">
              <a:extLst>
                <a:ext uri="{FF2B5EF4-FFF2-40B4-BE49-F238E27FC236}">
                  <a16:creationId xmlns:a16="http://schemas.microsoft.com/office/drawing/2014/main" id="{7FD95E7F-A322-F2FD-9994-26FC5144A5E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1" name="AutoShape 4">
              <a:extLst>
                <a:ext uri="{FF2B5EF4-FFF2-40B4-BE49-F238E27FC236}">
                  <a16:creationId xmlns:a16="http://schemas.microsoft.com/office/drawing/2014/main" id="{74141CFB-D6F6-6424-EC3C-1261550C6A1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2" name="Group 21">
              <a:extLst>
                <a:ext uri="{FF2B5EF4-FFF2-40B4-BE49-F238E27FC236}">
                  <a16:creationId xmlns:a16="http://schemas.microsoft.com/office/drawing/2014/main" id="{D9BCE4AB-6CF8-4C53-9F36-7209A245ACC9}"/>
                </a:ext>
              </a:extLst>
            </p:cNvPr>
            <p:cNvGrpSpPr>
              <a:grpSpLocks noGrp="1" noUngrp="1" noRot="1" noMove="1" noResize="1"/>
            </p:cNvGrpSpPr>
            <p:nvPr/>
          </p:nvGrpSpPr>
          <p:grpSpPr bwMode="auto">
            <a:xfrm>
              <a:off x="3588189" y="2214383"/>
              <a:ext cx="1967622" cy="714734"/>
              <a:chOff x="6549" y="5686"/>
              <a:chExt cx="3510" cy="1275"/>
            </a:xfrm>
          </p:grpSpPr>
          <p:sp>
            <p:nvSpPr>
              <p:cNvPr id="23" name="AutoShape 6">
                <a:extLst>
                  <a:ext uri="{FF2B5EF4-FFF2-40B4-BE49-F238E27FC236}">
                    <a16:creationId xmlns:a16="http://schemas.microsoft.com/office/drawing/2014/main" id="{837DDDA1-8C93-A4B1-7597-BCE03B5B0FE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Text Box 7">
                <a:extLst>
                  <a:ext uri="{FF2B5EF4-FFF2-40B4-BE49-F238E27FC236}">
                    <a16:creationId xmlns:a16="http://schemas.microsoft.com/office/drawing/2014/main" id="{062E6762-817F-398B-0D29-B23138677C9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grpSp>
        <p:nvGrpSpPr>
          <p:cNvPr id="6" name="Group 5">
            <a:extLst>
              <a:ext uri="{FF2B5EF4-FFF2-40B4-BE49-F238E27FC236}">
                <a16:creationId xmlns:a16="http://schemas.microsoft.com/office/drawing/2014/main" id="{2D18EA29-89CE-93FF-AF87-F1E72A9430A6}"/>
              </a:ext>
            </a:extLst>
          </p:cNvPr>
          <p:cNvGrpSpPr/>
          <p:nvPr/>
        </p:nvGrpSpPr>
        <p:grpSpPr>
          <a:xfrm>
            <a:off x="1535374" y="1435387"/>
            <a:ext cx="5050844" cy="2687046"/>
            <a:chOff x="1818543" y="1380546"/>
            <a:chExt cx="5050844" cy="2687046"/>
          </a:xfrm>
        </p:grpSpPr>
        <p:sp>
          <p:nvSpPr>
            <p:cNvPr id="10" name="Rectangle: Rounded Corners 9">
              <a:extLst>
                <a:ext uri="{FF2B5EF4-FFF2-40B4-BE49-F238E27FC236}">
                  <a16:creationId xmlns:a16="http://schemas.microsoft.com/office/drawing/2014/main" id="{EAFB41C5-19B9-8AEB-870B-7555FC2FB634}"/>
                </a:ext>
              </a:extLst>
            </p:cNvPr>
            <p:cNvSpPr/>
            <p:nvPr/>
          </p:nvSpPr>
          <p:spPr>
            <a:xfrm>
              <a:off x="1818543" y="1380546"/>
              <a:ext cx="5050844" cy="2687046"/>
            </a:xfrm>
            <a:prstGeom prst="roundRect">
              <a:avLst/>
            </a:prstGeom>
            <a:solidFill>
              <a:srgbClr val="FFF3CE"/>
            </a:solidFill>
            <a:ln w="57150">
              <a:solidFill>
                <a:srgbClr val="EAB200"/>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2" name="TextBox 11">
              <a:extLst>
                <a:ext uri="{FF2B5EF4-FFF2-40B4-BE49-F238E27FC236}">
                  <a16:creationId xmlns:a16="http://schemas.microsoft.com/office/drawing/2014/main" id="{7A09F63C-365F-FB17-6416-B777F3F427CD}"/>
                </a:ext>
              </a:extLst>
            </p:cNvPr>
            <p:cNvSpPr txBox="1"/>
            <p:nvPr/>
          </p:nvSpPr>
          <p:spPr>
            <a:xfrm>
              <a:off x="1999447" y="1734570"/>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3" name="Group 12">
              <a:extLst>
                <a:ext uri="{FF2B5EF4-FFF2-40B4-BE49-F238E27FC236}">
                  <a16:creationId xmlns:a16="http://schemas.microsoft.com/office/drawing/2014/main" id="{7BFE49BC-3002-27F7-464C-9819E0175BAD}"/>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4" name="Google Shape;468;p32">
                <a:extLst>
                  <a:ext uri="{FF2B5EF4-FFF2-40B4-BE49-F238E27FC236}">
                    <a16:creationId xmlns:a16="http://schemas.microsoft.com/office/drawing/2014/main" id="{28580F2E-B3AB-1482-F181-5C997C110BE2}"/>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69;p32">
                <a:extLst>
                  <a:ext uri="{FF2B5EF4-FFF2-40B4-BE49-F238E27FC236}">
                    <a16:creationId xmlns:a16="http://schemas.microsoft.com/office/drawing/2014/main" id="{2DE3890F-963C-8ACA-334D-6774F857C0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70;p32">
                <a:extLst>
                  <a:ext uri="{FF2B5EF4-FFF2-40B4-BE49-F238E27FC236}">
                    <a16:creationId xmlns:a16="http://schemas.microsoft.com/office/drawing/2014/main" id="{8219730C-D7CB-875C-B3B4-BCF6CAF791F5}"/>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71;p32">
                <a:extLst>
                  <a:ext uri="{FF2B5EF4-FFF2-40B4-BE49-F238E27FC236}">
                    <a16:creationId xmlns:a16="http://schemas.microsoft.com/office/drawing/2014/main" id="{7EFF495F-B273-9C57-2490-1E73E1B99331}"/>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72;p32">
                <a:extLst>
                  <a:ext uri="{FF2B5EF4-FFF2-40B4-BE49-F238E27FC236}">
                    <a16:creationId xmlns:a16="http://schemas.microsoft.com/office/drawing/2014/main" id="{8FF8E0F5-F85A-B8C5-1C9D-23BFBF2E71BB}"/>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73;p32">
                <a:extLst>
                  <a:ext uri="{FF2B5EF4-FFF2-40B4-BE49-F238E27FC236}">
                    <a16:creationId xmlns:a16="http://schemas.microsoft.com/office/drawing/2014/main" id="{08683378-CB12-A3FC-53FA-F2738A80467A}"/>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74;p32">
                <a:extLst>
                  <a:ext uri="{FF2B5EF4-FFF2-40B4-BE49-F238E27FC236}">
                    <a16:creationId xmlns:a16="http://schemas.microsoft.com/office/drawing/2014/main" id="{3C7A04A6-8D33-DA45-2C41-4B63D92F90C0}"/>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75;p32">
                <a:extLst>
                  <a:ext uri="{FF2B5EF4-FFF2-40B4-BE49-F238E27FC236}">
                    <a16:creationId xmlns:a16="http://schemas.microsoft.com/office/drawing/2014/main" id="{7CBC2AC1-F21A-BE6C-4138-1ECB3C8A9AA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76;p32">
                <a:extLst>
                  <a:ext uri="{FF2B5EF4-FFF2-40B4-BE49-F238E27FC236}">
                    <a16:creationId xmlns:a16="http://schemas.microsoft.com/office/drawing/2014/main" id="{B136FD13-828A-9B7A-3D29-4C6B8580896A}"/>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77;p32">
                <a:extLst>
                  <a:ext uri="{FF2B5EF4-FFF2-40B4-BE49-F238E27FC236}">
                    <a16:creationId xmlns:a16="http://schemas.microsoft.com/office/drawing/2014/main" id="{3965CE82-C840-104F-1536-42615388A874}"/>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78;p32">
                <a:extLst>
                  <a:ext uri="{FF2B5EF4-FFF2-40B4-BE49-F238E27FC236}">
                    <a16:creationId xmlns:a16="http://schemas.microsoft.com/office/drawing/2014/main" id="{FED6C363-AC37-3657-2F27-3F5CE534F44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79;p32">
                <a:extLst>
                  <a:ext uri="{FF2B5EF4-FFF2-40B4-BE49-F238E27FC236}">
                    <a16:creationId xmlns:a16="http://schemas.microsoft.com/office/drawing/2014/main" id="{FEF39847-FA01-11CD-74C3-E9635DFAD39C}"/>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80;p32">
                <a:extLst>
                  <a:ext uri="{FF2B5EF4-FFF2-40B4-BE49-F238E27FC236}">
                    <a16:creationId xmlns:a16="http://schemas.microsoft.com/office/drawing/2014/main" id="{F58B3193-CC25-659A-972B-840C26093F60}"/>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81;p32">
                <a:extLst>
                  <a:ext uri="{FF2B5EF4-FFF2-40B4-BE49-F238E27FC236}">
                    <a16:creationId xmlns:a16="http://schemas.microsoft.com/office/drawing/2014/main" id="{D535BF2F-2C89-E127-A639-465F8824059A}"/>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82;p32">
                <a:extLst>
                  <a:ext uri="{FF2B5EF4-FFF2-40B4-BE49-F238E27FC236}">
                    <a16:creationId xmlns:a16="http://schemas.microsoft.com/office/drawing/2014/main" id="{CAF3DEDD-081B-0D9C-7BDF-96EC4F084120}"/>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83;p32">
                <a:extLst>
                  <a:ext uri="{FF2B5EF4-FFF2-40B4-BE49-F238E27FC236}">
                    <a16:creationId xmlns:a16="http://schemas.microsoft.com/office/drawing/2014/main" id="{15410E67-9D48-FAFA-39FC-9C16381E16A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84;p32">
                <a:extLst>
                  <a:ext uri="{FF2B5EF4-FFF2-40B4-BE49-F238E27FC236}">
                    <a16:creationId xmlns:a16="http://schemas.microsoft.com/office/drawing/2014/main" id="{DDEAE039-73D8-6E13-2269-59BB0C874598}"/>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1" name="Group 30">
            <a:extLst>
              <a:ext uri="{FF2B5EF4-FFF2-40B4-BE49-F238E27FC236}">
                <a16:creationId xmlns:a16="http://schemas.microsoft.com/office/drawing/2014/main" id="{8DCDF885-CE89-4AFA-892B-C6B86551DA89}"/>
              </a:ext>
            </a:extLst>
          </p:cNvPr>
          <p:cNvGrpSpPr/>
          <p:nvPr/>
        </p:nvGrpSpPr>
        <p:grpSpPr>
          <a:xfrm>
            <a:off x="1576694" y="1455534"/>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solidFill>
              <a:srgbClr val="FFF3CE"/>
            </a:solidFill>
            <a:ln w="57150">
              <a:solidFill>
                <a:srgbClr val="EAB200"/>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109" y="1765268"/>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5177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
                                        <p:tgtEl>
                                          <p:spTgt spid="59"/>
                                        </p:tgtEl>
                                      </p:cBhvr>
                                    </p:animEffect>
                                  </p:childTnLst>
                                </p:cTn>
                              </p:par>
                            </p:childTnLst>
                          </p:cTn>
                        </p:par>
                        <p:par>
                          <p:cTn id="16" fill="hold">
                            <p:stCondLst>
                              <p:cond delay="8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childTnLst>
                                </p:cTn>
                              </p:par>
                            </p:childTnLst>
                          </p:cTn>
                        </p:par>
                        <p:par>
                          <p:cTn id="20" fill="hold">
                            <p:stCondLst>
                              <p:cond delay="95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
                                        <p:tgtEl>
                                          <p:spTgt spid="9"/>
                                        </p:tgtEl>
                                      </p:cBhvr>
                                    </p:animEffect>
                                  </p:childTnLst>
                                </p:cTn>
                              </p:par>
                            </p:childTnLst>
                          </p:cTn>
                        </p:par>
                        <p:par>
                          <p:cTn id="24" fill="hold">
                            <p:stCondLst>
                              <p:cond delay="105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
                                        <p:tgtEl>
                                          <p:spTgt spid="70"/>
                                        </p:tgtEl>
                                      </p:cBhvr>
                                    </p:animEffect>
                                  </p:childTnLst>
                                </p:cTn>
                              </p:par>
                            </p:childTnLst>
                          </p:cTn>
                        </p:par>
                        <p:par>
                          <p:cTn id="28" fill="hold">
                            <p:stCondLst>
                              <p:cond delay="1150"/>
                            </p:stCondLst>
                            <p:childTnLst>
                              <p:par>
                                <p:cTn id="29" presetID="10" presetClass="entr" presetSubtype="0" fill="hold" nodeType="after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childTnLst>
                          </p:cTn>
                        </p:par>
                        <p:par>
                          <p:cTn id="32" fill="hold">
                            <p:stCondLst>
                              <p:cond delay="1650"/>
                            </p:stCondLst>
                            <p:childTnLst>
                              <p:par>
                                <p:cTn id="33" presetID="10" presetClass="entr" presetSubtype="0" fill="hold"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1000"/>
                                        <p:tgtEl>
                                          <p:spTgt spid="105"/>
                                        </p:tgtEl>
                                      </p:cBhvr>
                                    </p:animEffect>
                                  </p:childTnLst>
                                </p:cTn>
                              </p:par>
                            </p:childTnLst>
                          </p:cTn>
                        </p:par>
                        <p:par>
                          <p:cTn id="36" fill="hold">
                            <p:stCondLst>
                              <p:cond delay="2650"/>
                            </p:stCondLst>
                            <p:childTnLst>
                              <p:par>
                                <p:cTn id="37" presetID="10" presetClass="entr" presetSubtype="0"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3150"/>
                            </p:stCondLst>
                            <p:childTnLst>
                              <p:par>
                                <p:cTn id="44" presetID="10" presetClass="exit" presetSubtype="0" fill="hold" nodeType="afterEffect">
                                  <p:stCondLst>
                                    <p:cond delay="1000"/>
                                  </p:stCondLst>
                                  <p:childTnLst>
                                    <p:animEffect transition="out" filter="fade">
                                      <p:cBhvr>
                                        <p:cTn id="45" dur="500"/>
                                        <p:tgtEl>
                                          <p:spTgt spid="125"/>
                                        </p:tgtEl>
                                      </p:cBhvr>
                                    </p:animEffect>
                                    <p:set>
                                      <p:cBhvr>
                                        <p:cTn id="46" dur="1" fill="hold">
                                          <p:stCondLst>
                                            <p:cond delay="499"/>
                                          </p:stCondLst>
                                        </p:cTn>
                                        <p:tgtEl>
                                          <p:spTgt spid="125"/>
                                        </p:tgtEl>
                                        <p:attrNameLst>
                                          <p:attrName>style.visibility</p:attrName>
                                        </p:attrNameLst>
                                      </p:cBhvr>
                                      <p:to>
                                        <p:strVal val="hidden"/>
                                      </p:to>
                                    </p:set>
                                  </p:childTnLst>
                                </p:cTn>
                              </p:par>
                            </p:childTnLst>
                          </p:cTn>
                        </p:par>
                        <p:par>
                          <p:cTn id="47" fill="hold">
                            <p:stCondLst>
                              <p:cond delay="4650"/>
                            </p:stCondLst>
                            <p:childTnLst>
                              <p:par>
                                <p:cTn id="48" presetID="10"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50"/>
                                        <p:tgtEl>
                                          <p:spTgt spid="24"/>
                                        </p:tgtEl>
                                      </p:cBhvr>
                                    </p:animEffect>
                                  </p:childTnLst>
                                </p:cTn>
                              </p:par>
                            </p:childTnLst>
                          </p:cTn>
                        </p:par>
                        <p:par>
                          <p:cTn id="51" fill="hold">
                            <p:stCondLst>
                              <p:cond delay="4900"/>
                            </p:stCondLst>
                            <p:childTnLst>
                              <p:par>
                                <p:cTn id="52" presetID="10"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250"/>
                                        <p:tgtEl>
                                          <p:spTgt spid="25"/>
                                        </p:tgtEl>
                                      </p:cBhvr>
                                    </p:animEffect>
                                  </p:childTnLst>
                                </p:cTn>
                              </p:par>
                            </p:childTnLst>
                          </p:cTn>
                        </p:par>
                        <p:par>
                          <p:cTn id="55" fill="hold">
                            <p:stCondLst>
                              <p:cond delay="5150"/>
                            </p:stCondLst>
                            <p:childTnLst>
                              <p:par>
                                <p:cTn id="56" presetID="10"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250"/>
                                        <p:tgtEl>
                                          <p:spTgt spid="26"/>
                                        </p:tgtEl>
                                      </p:cBhvr>
                                    </p:animEffect>
                                  </p:childTnLst>
                                </p:cTn>
                              </p:par>
                            </p:childTnLst>
                          </p:cTn>
                        </p:par>
                        <p:par>
                          <p:cTn id="59" fill="hold">
                            <p:stCondLst>
                              <p:cond delay="5400"/>
                            </p:stCondLst>
                            <p:childTnLst>
                              <p:par>
                                <p:cTn id="60" presetID="10"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250"/>
                                        <p:tgtEl>
                                          <p:spTgt spid="27"/>
                                        </p:tgtEl>
                                      </p:cBhvr>
                                    </p:animEffect>
                                  </p:childTnLst>
                                </p:cTn>
                              </p:par>
                            </p:childTnLst>
                          </p:cTn>
                        </p:par>
                        <p:par>
                          <p:cTn id="63" fill="hold">
                            <p:stCondLst>
                              <p:cond delay="5650"/>
                            </p:stCondLst>
                            <p:childTnLst>
                              <p:par>
                                <p:cTn id="64" presetID="10" presetClass="entr" presetSubtype="0"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250"/>
                                        <p:tgtEl>
                                          <p:spTgt spid="28"/>
                                        </p:tgtEl>
                                      </p:cBhvr>
                                    </p:animEffect>
                                  </p:childTnLst>
                                </p:cTn>
                              </p:par>
                            </p:childTnLst>
                          </p:cTn>
                        </p:par>
                        <p:par>
                          <p:cTn id="67" fill="hold">
                            <p:stCondLst>
                              <p:cond delay="5900"/>
                            </p:stCondLst>
                            <p:childTnLst>
                              <p:par>
                                <p:cTn id="68" presetID="10" presetClass="entr" presetSubtype="0"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250"/>
                                        <p:tgtEl>
                                          <p:spTgt spid="29"/>
                                        </p:tgtEl>
                                      </p:cBhvr>
                                    </p:animEffect>
                                  </p:childTnLst>
                                </p:cTn>
                              </p:par>
                            </p:childTnLst>
                          </p:cTn>
                        </p:par>
                        <p:par>
                          <p:cTn id="71" fill="hold">
                            <p:stCondLst>
                              <p:cond delay="6150"/>
                            </p:stCondLst>
                            <p:childTnLst>
                              <p:par>
                                <p:cTn id="72" presetID="10"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50"/>
                                        <p:tgtEl>
                                          <p:spTgt spid="30"/>
                                        </p:tgtEl>
                                      </p:cBhvr>
                                    </p:animEffect>
                                  </p:childTnLst>
                                </p:cTn>
                              </p:par>
                            </p:childTnLst>
                          </p:cTn>
                        </p:par>
                        <p:par>
                          <p:cTn id="75" fill="hold">
                            <p:stCondLst>
                              <p:cond delay="6400"/>
                            </p:stCondLst>
                            <p:childTnLst>
                              <p:par>
                                <p:cTn id="76" presetID="10" presetClass="entr" presetSubtype="0"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250"/>
                                        <p:tgtEl>
                                          <p:spTgt spid="32"/>
                                        </p:tgtEl>
                                      </p:cBhvr>
                                    </p:animEffect>
                                  </p:childTnLst>
                                </p:cTn>
                              </p:par>
                            </p:childTnLst>
                          </p:cTn>
                        </p:par>
                        <p:par>
                          <p:cTn id="79" fill="hold">
                            <p:stCondLst>
                              <p:cond delay="6650"/>
                            </p:stCondLst>
                            <p:childTnLst>
                              <p:par>
                                <p:cTn id="80" presetID="10"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250"/>
                                        <p:tgtEl>
                                          <p:spTgt spid="33"/>
                                        </p:tgtEl>
                                      </p:cBhvr>
                                    </p:animEffect>
                                  </p:childTnLst>
                                </p:cTn>
                              </p:par>
                            </p:childTnLst>
                          </p:cTn>
                        </p:par>
                        <p:par>
                          <p:cTn id="83" fill="hold">
                            <p:stCondLst>
                              <p:cond delay="6900"/>
                            </p:stCondLst>
                            <p:childTnLst>
                              <p:par>
                                <p:cTn id="84" presetID="10" presetClass="entr" presetSubtype="0"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250"/>
                                        <p:tgtEl>
                                          <p:spTgt spid="34"/>
                                        </p:tgtEl>
                                      </p:cBhvr>
                                    </p:animEffect>
                                  </p:childTnLst>
                                </p:cTn>
                              </p:par>
                            </p:childTnLst>
                          </p:cTn>
                        </p:par>
                        <p:par>
                          <p:cTn id="87" fill="hold">
                            <p:stCondLst>
                              <p:cond delay="7150"/>
                            </p:stCondLst>
                            <p:childTnLst>
                              <p:par>
                                <p:cTn id="88" presetID="10" presetClass="entr" presetSubtype="0"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250"/>
                                        <p:tgtEl>
                                          <p:spTgt spid="35"/>
                                        </p:tgtEl>
                                      </p:cBhvr>
                                    </p:animEffect>
                                  </p:childTnLst>
                                </p:cTn>
                              </p:par>
                            </p:childTnLst>
                          </p:cTn>
                        </p:par>
                        <p:par>
                          <p:cTn id="91" fill="hold">
                            <p:stCondLst>
                              <p:cond delay="7400"/>
                            </p:stCondLst>
                            <p:childTnLst>
                              <p:par>
                                <p:cTn id="92" presetID="10"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250"/>
                                        <p:tgtEl>
                                          <p:spTgt spid="36"/>
                                        </p:tgtEl>
                                      </p:cBhvr>
                                    </p:animEffect>
                                  </p:childTnLst>
                                </p:cTn>
                              </p:par>
                            </p:childTnLst>
                          </p:cTn>
                        </p:par>
                        <p:par>
                          <p:cTn id="95" fill="hold">
                            <p:stCondLst>
                              <p:cond delay="7650"/>
                            </p:stCondLst>
                            <p:childTnLst>
                              <p:par>
                                <p:cTn id="96" presetID="10" presetClass="entr" presetSubtype="0"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250"/>
                                        <p:tgtEl>
                                          <p:spTgt spid="37"/>
                                        </p:tgtEl>
                                      </p:cBhvr>
                                    </p:animEffect>
                                  </p:childTnLst>
                                </p:cTn>
                              </p:par>
                            </p:childTnLst>
                          </p:cTn>
                        </p:par>
                        <p:par>
                          <p:cTn id="99" fill="hold">
                            <p:stCondLst>
                              <p:cond delay="7900"/>
                            </p:stCondLst>
                            <p:childTnLst>
                              <p:par>
                                <p:cTn id="100" presetID="10" presetClass="entr" presetSubtype="0" fill="hold" nodeType="after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250"/>
                                        <p:tgtEl>
                                          <p:spTgt spid="38"/>
                                        </p:tgtEl>
                                      </p:cBhvr>
                                    </p:animEffect>
                                  </p:childTnLst>
                                </p:cTn>
                              </p:par>
                            </p:childTnLst>
                          </p:cTn>
                        </p:par>
                        <p:par>
                          <p:cTn id="103" fill="hold">
                            <p:stCondLst>
                              <p:cond delay="8150"/>
                            </p:stCondLst>
                            <p:childTnLst>
                              <p:par>
                                <p:cTn id="104" presetID="10" presetClass="entr" presetSubtype="0" fill="hold"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250"/>
                                        <p:tgtEl>
                                          <p:spTgt spid="39"/>
                                        </p:tgtEl>
                                      </p:cBhvr>
                                    </p:animEffect>
                                  </p:childTnLst>
                                </p:cTn>
                              </p:par>
                            </p:childTnLst>
                          </p:cTn>
                        </p:par>
                        <p:par>
                          <p:cTn id="107" fill="hold">
                            <p:stCondLst>
                              <p:cond delay="8400"/>
                            </p:stCondLst>
                            <p:childTnLst>
                              <p:par>
                                <p:cTn id="108" presetID="10" presetClass="entr" presetSubtype="0" fill="hold"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250"/>
                                        <p:tgtEl>
                                          <p:spTgt spid="40"/>
                                        </p:tgtEl>
                                      </p:cBhvr>
                                    </p:animEffect>
                                  </p:childTnLst>
                                </p:cTn>
                              </p:par>
                            </p:childTnLst>
                          </p:cTn>
                        </p:par>
                        <p:par>
                          <p:cTn id="111" fill="hold">
                            <p:stCondLst>
                              <p:cond delay="8650"/>
                            </p:stCondLst>
                            <p:childTnLst>
                              <p:par>
                                <p:cTn id="112" presetID="10" presetClass="entr" presetSubtype="0" fill="hold" nodeType="after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250"/>
                                        <p:tgtEl>
                                          <p:spTgt spid="41"/>
                                        </p:tgtEl>
                                      </p:cBhvr>
                                    </p:animEffect>
                                  </p:childTnLst>
                                </p:cTn>
                              </p:par>
                            </p:childTnLst>
                          </p:cTn>
                        </p:par>
                        <p:par>
                          <p:cTn id="115" fill="hold">
                            <p:stCondLst>
                              <p:cond delay="8900"/>
                            </p:stCondLst>
                            <p:childTnLst>
                              <p:par>
                                <p:cTn id="116" presetID="10" presetClass="entr" presetSubtype="0" fill="hold" nodeType="after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250"/>
                                        <p:tgtEl>
                                          <p:spTgt spid="42"/>
                                        </p:tgtEl>
                                      </p:cBhvr>
                                    </p:animEffect>
                                  </p:childTnLst>
                                </p:cTn>
                              </p:par>
                            </p:childTnLst>
                          </p:cTn>
                        </p:par>
                        <p:par>
                          <p:cTn id="119" fill="hold">
                            <p:stCondLst>
                              <p:cond delay="9150"/>
                            </p:stCondLst>
                            <p:childTnLst>
                              <p:par>
                                <p:cTn id="120" presetID="10" presetClass="entr" presetSubtype="0" fill="hold" nodeType="afterEffect">
                                  <p:stCondLst>
                                    <p:cond delay="10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250"/>
                                        <p:tgtEl>
                                          <p:spTgt spid="43"/>
                                        </p:tgtEl>
                                      </p:cBhvr>
                                    </p:animEffect>
                                  </p:childTnLst>
                                </p:cTn>
                              </p:par>
                            </p:childTnLst>
                          </p:cTn>
                        </p:par>
                        <p:par>
                          <p:cTn id="123" fill="hold">
                            <p:stCondLst>
                              <p:cond delay="9500"/>
                            </p:stCondLst>
                            <p:childTnLst>
                              <p:par>
                                <p:cTn id="124" presetID="10" presetClass="entr" presetSubtype="0" fill="hold" nodeType="after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250"/>
                                        <p:tgtEl>
                                          <p:spTgt spid="44"/>
                                        </p:tgtEl>
                                      </p:cBhvr>
                                    </p:animEffect>
                                  </p:childTnLst>
                                </p:cTn>
                              </p:par>
                            </p:childTnLst>
                          </p:cTn>
                        </p:par>
                        <p:par>
                          <p:cTn id="127" fill="hold">
                            <p:stCondLst>
                              <p:cond delay="9750"/>
                            </p:stCondLst>
                            <p:childTnLst>
                              <p:par>
                                <p:cTn id="128" presetID="10" presetClass="entr" presetSubtype="0" fill="hold" nodeType="after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250"/>
                                        <p:tgtEl>
                                          <p:spTgt spid="45"/>
                                        </p:tgtEl>
                                      </p:cBhvr>
                                    </p:animEffect>
                                  </p:childTnLst>
                                </p:cTn>
                              </p:par>
                            </p:childTnLst>
                          </p:cTn>
                        </p:par>
                        <p:par>
                          <p:cTn id="131" fill="hold">
                            <p:stCondLst>
                              <p:cond delay="10000"/>
                            </p:stCondLst>
                            <p:childTnLst>
                              <p:par>
                                <p:cTn id="132" presetID="10" presetClass="entr" presetSubtype="0" fill="hold" nodeType="after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250"/>
                                        <p:tgtEl>
                                          <p:spTgt spid="46"/>
                                        </p:tgtEl>
                                      </p:cBhvr>
                                    </p:animEffect>
                                  </p:childTnLst>
                                </p:cTn>
                              </p:par>
                            </p:childTnLst>
                          </p:cTn>
                        </p:par>
                        <p:par>
                          <p:cTn id="135" fill="hold">
                            <p:stCondLst>
                              <p:cond delay="10250"/>
                            </p:stCondLst>
                            <p:childTnLst>
                              <p:par>
                                <p:cTn id="136" presetID="10" presetClass="entr" presetSubtype="0" fill="hold" nodeType="after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250"/>
                                        <p:tgtEl>
                                          <p:spTgt spid="47"/>
                                        </p:tgtEl>
                                      </p:cBhvr>
                                    </p:animEffect>
                                  </p:childTnLst>
                                </p:cTn>
                              </p:par>
                            </p:childTnLst>
                          </p:cTn>
                        </p:par>
                        <p:par>
                          <p:cTn id="139" fill="hold">
                            <p:stCondLst>
                              <p:cond delay="10500"/>
                            </p:stCondLst>
                            <p:childTnLst>
                              <p:par>
                                <p:cTn id="140" presetID="10" presetClass="entr" presetSubtype="0" fill="hold" nodeType="after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250"/>
                                        <p:tgtEl>
                                          <p:spTgt spid="48"/>
                                        </p:tgtEl>
                                      </p:cBhvr>
                                    </p:animEffect>
                                  </p:childTnLst>
                                </p:cTn>
                              </p:par>
                            </p:childTnLst>
                          </p:cTn>
                        </p:par>
                        <p:par>
                          <p:cTn id="143" fill="hold">
                            <p:stCondLst>
                              <p:cond delay="10750"/>
                            </p:stCondLst>
                            <p:childTnLst>
                              <p:par>
                                <p:cTn id="144" presetID="10" presetClass="entr" presetSubtype="0" fill="hold" nodeType="afterEffect">
                                  <p:stCondLst>
                                    <p:cond delay="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250"/>
                                        <p:tgtEl>
                                          <p:spTgt spid="49"/>
                                        </p:tgtEl>
                                      </p:cBhvr>
                                    </p:animEffect>
                                  </p:childTnLst>
                                </p:cTn>
                              </p:par>
                            </p:childTnLst>
                          </p:cTn>
                        </p:par>
                        <p:par>
                          <p:cTn id="147" fill="hold">
                            <p:stCondLst>
                              <p:cond delay="11000"/>
                            </p:stCondLst>
                            <p:childTnLst>
                              <p:par>
                                <p:cTn id="148" presetID="10" presetClass="entr" presetSubtype="0" fill="hold" nodeType="after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fade">
                                      <p:cBhvr>
                                        <p:cTn id="150" dur="250"/>
                                        <p:tgtEl>
                                          <p:spTgt spid="50"/>
                                        </p:tgtEl>
                                      </p:cBhvr>
                                    </p:animEffect>
                                  </p:childTnLst>
                                </p:cTn>
                              </p:par>
                            </p:childTnLst>
                          </p:cTn>
                        </p:par>
                        <p:par>
                          <p:cTn id="151" fill="hold">
                            <p:stCondLst>
                              <p:cond delay="11250"/>
                            </p:stCondLst>
                            <p:childTnLst>
                              <p:par>
                                <p:cTn id="152" presetID="10" presetClass="entr" presetSubtype="0" fill="hold" grpId="0" nodeType="afterEffect">
                                  <p:stCondLst>
                                    <p:cond delay="0"/>
                                  </p:stCondLst>
                                  <p:childTnLst>
                                    <p:set>
                                      <p:cBhvr>
                                        <p:cTn id="153" dur="1" fill="hold">
                                          <p:stCondLst>
                                            <p:cond delay="0"/>
                                          </p:stCondLst>
                                        </p:cTn>
                                        <p:tgtEl>
                                          <p:spTgt spid="91"/>
                                        </p:tgtEl>
                                        <p:attrNameLst>
                                          <p:attrName>style.visibility</p:attrName>
                                        </p:attrNameLst>
                                      </p:cBhvr>
                                      <p:to>
                                        <p:strVal val="visible"/>
                                      </p:to>
                                    </p:set>
                                    <p:animEffect transition="in" filter="fade">
                                      <p:cBhvr>
                                        <p:cTn id="15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5" restart="whenNotActive" fill="hold" evtFilter="cancelBubble" nodeType="interactiveSeq">
                <p:stCondLst>
                  <p:cond evt="onClick" delay="0">
                    <p:tgtEl>
                      <p:spTgt spid="59"/>
                    </p:tgtEl>
                  </p:cond>
                </p:stCondLst>
                <p:endSync evt="end" delay="0">
                  <p:rtn val="all"/>
                </p:endSync>
                <p:childTnLst>
                  <p:par>
                    <p:cTn id="156" fill="hold">
                      <p:stCondLst>
                        <p:cond delay="0"/>
                      </p:stCondLst>
                      <p:childTnLst>
                        <p:par>
                          <p:cTn id="157" fill="hold">
                            <p:stCondLst>
                              <p:cond delay="0"/>
                            </p:stCondLst>
                            <p:childTnLst>
                              <p:par>
                                <p:cTn id="158" presetID="2" presetClass="entr" presetSubtype="4" fill="hold" nodeType="clickEffect">
                                  <p:stCondLst>
                                    <p:cond delay="0"/>
                                  </p:stCondLst>
                                  <p:childTnLst>
                                    <p:set>
                                      <p:cBhvr>
                                        <p:cTn id="159" dur="1" fill="hold">
                                          <p:stCondLst>
                                            <p:cond delay="0"/>
                                          </p:stCondLst>
                                        </p:cTn>
                                        <p:tgtEl>
                                          <p:spTgt spid="31"/>
                                        </p:tgtEl>
                                        <p:attrNameLst>
                                          <p:attrName>style.visibility</p:attrName>
                                        </p:attrNameLst>
                                      </p:cBhvr>
                                      <p:to>
                                        <p:strVal val="visible"/>
                                      </p:to>
                                    </p:set>
                                    <p:anim calcmode="lin" valueType="num">
                                      <p:cBhvr additive="base">
                                        <p:cTn id="160" dur="500" fill="hold"/>
                                        <p:tgtEl>
                                          <p:spTgt spid="31"/>
                                        </p:tgtEl>
                                        <p:attrNameLst>
                                          <p:attrName>ppt_x</p:attrName>
                                        </p:attrNameLst>
                                      </p:cBhvr>
                                      <p:tavLst>
                                        <p:tav tm="0">
                                          <p:val>
                                            <p:strVal val="#ppt_x"/>
                                          </p:val>
                                        </p:tav>
                                        <p:tav tm="100000">
                                          <p:val>
                                            <p:strVal val="#ppt_x"/>
                                          </p:val>
                                        </p:tav>
                                      </p:tavLst>
                                    </p:anim>
                                    <p:anim calcmode="lin" valueType="num">
                                      <p:cBhvr additive="base">
                                        <p:cTn id="16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9"/>
                  </p:tgtEl>
                </p:cond>
              </p:nextCondLst>
            </p:seq>
            <p:seq concurrent="1" nextAc="seek">
              <p:cTn id="162" restart="whenNotActive" fill="hold" evtFilter="cancelBubble" nodeType="interactiveSeq">
                <p:stCondLst>
                  <p:cond evt="onClick" delay="0">
                    <p:tgtEl>
                      <p:spTgt spid="9"/>
                    </p:tgtEl>
                  </p:cond>
                </p:stCondLst>
                <p:endSync evt="end" delay="0">
                  <p:rtn val="all"/>
                </p:endSync>
                <p:childTnLst>
                  <p:par>
                    <p:cTn id="163" fill="hold">
                      <p:stCondLst>
                        <p:cond delay="0"/>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additive="base">
                                        <p:cTn id="167" dur="500" fill="hold"/>
                                        <p:tgtEl>
                                          <p:spTgt spid="6"/>
                                        </p:tgtEl>
                                        <p:attrNameLst>
                                          <p:attrName>ppt_x</p:attrName>
                                        </p:attrNameLst>
                                      </p:cBhvr>
                                      <p:tavLst>
                                        <p:tav tm="0">
                                          <p:val>
                                            <p:strVal val="#ppt_x"/>
                                          </p:val>
                                        </p:tav>
                                        <p:tav tm="100000">
                                          <p:val>
                                            <p:strVal val="#ppt_x"/>
                                          </p:val>
                                        </p:tav>
                                      </p:tavLst>
                                    </p:anim>
                                    <p:anim calcmode="lin" valueType="num">
                                      <p:cBhvr additive="base">
                                        <p:cTn id="1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169" restart="whenNotActive" fill="hold" evtFilter="cancelBubble" nodeType="interactiveSeq">
                <p:stCondLst>
                  <p:cond evt="onClick" delay="0">
                    <p:tgtEl>
                      <p:spTgt spid="31"/>
                    </p:tgtEl>
                  </p:cond>
                </p:stCondLst>
                <p:endSync evt="end" delay="0">
                  <p:rtn val="all"/>
                </p:endSync>
                <p:childTnLst>
                  <p:par>
                    <p:cTn id="170" fill="hold">
                      <p:stCondLst>
                        <p:cond delay="0"/>
                      </p:stCondLst>
                      <p:childTnLst>
                        <p:par>
                          <p:cTn id="171" fill="hold">
                            <p:stCondLst>
                              <p:cond delay="0"/>
                            </p:stCondLst>
                            <p:childTnLst>
                              <p:par>
                                <p:cTn id="172" presetID="2" presetClass="exit" presetSubtype="4" fill="hold" nodeType="clickEffect">
                                  <p:stCondLst>
                                    <p:cond delay="0"/>
                                  </p:stCondLst>
                                  <p:childTnLst>
                                    <p:anim calcmode="lin" valueType="num">
                                      <p:cBhvr additive="base">
                                        <p:cTn id="173" dur="500"/>
                                        <p:tgtEl>
                                          <p:spTgt spid="31"/>
                                        </p:tgtEl>
                                        <p:attrNameLst>
                                          <p:attrName>ppt_x</p:attrName>
                                        </p:attrNameLst>
                                      </p:cBhvr>
                                      <p:tavLst>
                                        <p:tav tm="0">
                                          <p:val>
                                            <p:strVal val="ppt_x"/>
                                          </p:val>
                                        </p:tav>
                                        <p:tav tm="100000">
                                          <p:val>
                                            <p:strVal val="ppt_x"/>
                                          </p:val>
                                        </p:tav>
                                      </p:tavLst>
                                    </p:anim>
                                    <p:anim calcmode="lin" valueType="num">
                                      <p:cBhvr additive="base">
                                        <p:cTn id="174" dur="500"/>
                                        <p:tgtEl>
                                          <p:spTgt spid="31"/>
                                        </p:tgtEl>
                                        <p:attrNameLst>
                                          <p:attrName>ppt_y</p:attrName>
                                        </p:attrNameLst>
                                      </p:cBhvr>
                                      <p:tavLst>
                                        <p:tav tm="0">
                                          <p:val>
                                            <p:strVal val="ppt_y"/>
                                          </p:val>
                                        </p:tav>
                                        <p:tav tm="100000">
                                          <p:val>
                                            <p:strVal val="1+ppt_h/2"/>
                                          </p:val>
                                        </p:tav>
                                      </p:tavLst>
                                    </p:anim>
                                    <p:set>
                                      <p:cBhvr>
                                        <p:cTn id="17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76" restart="whenNotActive" fill="hold" evtFilter="cancelBubble" nodeType="interactiveSeq">
                <p:stCondLst>
                  <p:cond evt="onClick" delay="0">
                    <p:tgtEl>
                      <p:spTgt spid="6"/>
                    </p:tgtEl>
                  </p:cond>
                </p:stCondLst>
                <p:endSync evt="end" delay="0">
                  <p:rtn val="all"/>
                </p:endSync>
                <p:childTnLst>
                  <p:par>
                    <p:cTn id="177" fill="hold">
                      <p:stCondLst>
                        <p:cond delay="0"/>
                      </p:stCondLst>
                      <p:childTnLst>
                        <p:par>
                          <p:cTn id="178" fill="hold">
                            <p:stCondLst>
                              <p:cond delay="0"/>
                            </p:stCondLst>
                            <p:childTnLst>
                              <p:par>
                                <p:cTn id="179" presetID="2" presetClass="exit" presetSubtype="4" fill="hold" nodeType="clickEffect">
                                  <p:stCondLst>
                                    <p:cond delay="0"/>
                                  </p:stCondLst>
                                  <p:childTnLst>
                                    <p:anim calcmode="lin" valueType="num">
                                      <p:cBhvr additive="base">
                                        <p:cTn id="180" dur="500"/>
                                        <p:tgtEl>
                                          <p:spTgt spid="6"/>
                                        </p:tgtEl>
                                        <p:attrNameLst>
                                          <p:attrName>ppt_x</p:attrName>
                                        </p:attrNameLst>
                                      </p:cBhvr>
                                      <p:tavLst>
                                        <p:tav tm="0">
                                          <p:val>
                                            <p:strVal val="ppt_x"/>
                                          </p:val>
                                        </p:tav>
                                        <p:tav tm="100000">
                                          <p:val>
                                            <p:strVal val="ppt_x"/>
                                          </p:val>
                                        </p:tav>
                                      </p:tavLst>
                                    </p:anim>
                                    <p:anim calcmode="lin" valueType="num">
                                      <p:cBhvr additive="base">
                                        <p:cTn id="181" dur="500"/>
                                        <p:tgtEl>
                                          <p:spTgt spid="6"/>
                                        </p:tgtEl>
                                        <p:attrNameLst>
                                          <p:attrName>ppt_y</p:attrName>
                                        </p:attrNameLst>
                                      </p:cBhvr>
                                      <p:tavLst>
                                        <p:tav tm="0">
                                          <p:val>
                                            <p:strVal val="ppt_y"/>
                                          </p:val>
                                        </p:tav>
                                        <p:tav tm="100000">
                                          <p:val>
                                            <p:strVal val="1+ppt_h/2"/>
                                          </p:val>
                                        </p:tav>
                                      </p:tavLst>
                                    </p:anim>
                                    <p:set>
                                      <p:cBhvr>
                                        <p:cTn id="18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p:bldP spid="70" grpId="0"/>
      <p:bldP spid="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pple sitting on a table&#10;&#10;Description automatically generated">
            <a:extLst>
              <a:ext uri="{FF2B5EF4-FFF2-40B4-BE49-F238E27FC236}">
                <a16:creationId xmlns:a16="http://schemas.microsoft.com/office/drawing/2014/main" id="{908A473D-6C04-4ABF-8758-7A1014444D6F}"/>
              </a:ext>
            </a:extLst>
          </p:cNvPr>
          <p:cNvPicPr>
            <a:picLocks noChangeAspect="1"/>
          </p:cNvPicPr>
          <p:nvPr/>
        </p:nvPicPr>
        <p:blipFill rotWithShape="1">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rcRect/>
          <a:stretch/>
        </p:blipFill>
        <p:spPr>
          <a:xfrm>
            <a:off x="1862912" y="967028"/>
            <a:ext cx="3083442" cy="3617688"/>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3</a:t>
            </a:fld>
            <a:r>
              <a:rPr lang="en-US"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78090"/>
            <a:chOff x="8777197" y="0"/>
            <a:chExt cx="1879253" cy="517809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US" sz="1000" dirty="0">
                  <a:solidFill>
                    <a:sysClr val="windowText" lastClr="000000"/>
                  </a:solidFill>
                  <a:latin typeface="Calibri" panose="020F0502020204030204" pitchFamily="34" charset="0"/>
                </a:rPr>
                <a:t>1. Bring everyone's attention to the letter on this slide.</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2. Everyone repeats and choruses the letter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3. Say “is for ..."</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4. Everyone repeats and choruses the letter sound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5. Say “is for ..."</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7. Everyone repeats and choruses the word 3x.</a:t>
              </a:r>
            </a:p>
            <a:p>
              <a:pPr lvl="0">
                <a:buClrTx/>
                <a:defRPr/>
              </a:pPr>
              <a:r>
                <a:rPr lang="en-US"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116939" y="1128722"/>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a</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26305" y="1253205"/>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a</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717754" y="3512309"/>
            <a:ext cx="1580435"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apple</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26304" y="1911112"/>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26303" y="2310933"/>
            <a:ext cx="1427881"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/æ/</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720180" y="3082624"/>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3" name="a-letter-US">
            <a:hlinkClick r:id="" action="ppaction://media"/>
            <a:extLst>
              <a:ext uri="{FF2B5EF4-FFF2-40B4-BE49-F238E27FC236}">
                <a16:creationId xmlns:a16="http://schemas.microsoft.com/office/drawing/2014/main" id="{186EC164-B36E-46E1-BE37-E2606EEAA7B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91000" y="1359835"/>
            <a:ext cx="406518" cy="406518"/>
          </a:xfrm>
          <a:prstGeom prst="rect">
            <a:avLst/>
          </a:prstGeom>
        </p:spPr>
      </p:pic>
      <p:pic>
        <p:nvPicPr>
          <p:cNvPr id="4" name="a-sound">
            <a:hlinkClick r:id="" action="ppaction://media"/>
            <a:extLst>
              <a:ext uri="{FF2B5EF4-FFF2-40B4-BE49-F238E27FC236}">
                <a16:creationId xmlns:a16="http://schemas.microsoft.com/office/drawing/2014/main" id="{B2AF0F4E-0285-43D9-89FD-6362F0C092F4}"/>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90999" y="2456391"/>
            <a:ext cx="406519" cy="406519"/>
          </a:xfrm>
          <a:prstGeom prst="rect">
            <a:avLst/>
          </a:prstGeom>
        </p:spPr>
      </p:pic>
      <p:pic>
        <p:nvPicPr>
          <p:cNvPr id="6" name="a-word-apple-US">
            <a:hlinkClick r:id="" action="ppaction://media"/>
            <a:extLst>
              <a:ext uri="{FF2B5EF4-FFF2-40B4-BE49-F238E27FC236}">
                <a16:creationId xmlns:a16="http://schemas.microsoft.com/office/drawing/2014/main" id="{6D57FA2E-EA87-4052-9C98-84C72F7BC8B3}"/>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91335" y="3627288"/>
            <a:ext cx="406518" cy="406518"/>
          </a:xfrm>
          <a:prstGeom prst="rect">
            <a:avLst/>
          </a:prstGeom>
        </p:spPr>
      </p:pic>
      <p:sp>
        <p:nvSpPr>
          <p:cNvPr id="58" name="TextBox 57">
            <a:extLst>
              <a:ext uri="{FF2B5EF4-FFF2-40B4-BE49-F238E27FC236}">
                <a16:creationId xmlns:a16="http://schemas.microsoft.com/office/drawing/2014/main" id="{031A842D-56AD-4354-A8E9-96B74D3370A5}"/>
              </a:ext>
            </a:extLst>
          </p:cNvPr>
          <p:cNvSpPr txBox="1"/>
          <p:nvPr/>
        </p:nvSpPr>
        <p:spPr>
          <a:xfrm>
            <a:off x="1692004" y="4453911"/>
            <a:ext cx="3425257" cy="261610"/>
          </a:xfrm>
          <a:prstGeom prst="rect">
            <a:avLst/>
          </a:prstGeom>
          <a:noFill/>
        </p:spPr>
        <p:txBody>
          <a:bodyPr wrap="square" rtlCol="0">
            <a:spAutoFit/>
          </a:bodyPr>
          <a:lstStyle/>
          <a:p>
            <a:pPr algn="ctr">
              <a:defRPr/>
            </a:pPr>
            <a:r>
              <a:rPr lang="en-US" sz="1100" dirty="0">
                <a:solidFill>
                  <a:srgbClr val="434343"/>
                </a:solidFill>
                <a:latin typeface="Calibri" panose="020F0502020204030204" pitchFamily="34" charset="0"/>
              </a:rPr>
              <a:t>[ Press space bar to continue ]</a:t>
            </a:r>
          </a:p>
        </p:txBody>
      </p:sp>
      <p:sp>
        <p:nvSpPr>
          <p:cNvPr id="59" name="Google Shape;267;p28">
            <a:extLst>
              <a:ext uri="{FF2B5EF4-FFF2-40B4-BE49-F238E27FC236}">
                <a16:creationId xmlns:a16="http://schemas.microsoft.com/office/drawing/2014/main" id="{11329851-36B2-4C5A-97E4-B1CC872BDED2}"/>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TextBox 59">
            <a:extLst>
              <a:ext uri="{FF2B5EF4-FFF2-40B4-BE49-F238E27FC236}">
                <a16:creationId xmlns:a16="http://schemas.microsoft.com/office/drawing/2014/main" id="{A4DAFFFC-885E-4C27-8CF1-B416842C9C53}"/>
              </a:ext>
            </a:extLst>
          </p:cNvPr>
          <p:cNvSpPr txBox="1"/>
          <p:nvPr/>
        </p:nvSpPr>
        <p:spPr>
          <a:xfrm>
            <a:off x="381855" y="110087"/>
            <a:ext cx="760199" cy="1323439"/>
          </a:xfrm>
          <a:prstGeom prst="rect">
            <a:avLst/>
          </a:prstGeom>
          <a:noFill/>
        </p:spPr>
        <p:txBody>
          <a:bodyPr wrap="square" rtlCol="0">
            <a:spAutoFit/>
          </a:bodyPr>
          <a:lstStyle/>
          <a:p>
            <a:pPr algn="ctr"/>
            <a:r>
              <a:rPr lang="en-US" sz="8000" b="1" dirty="0">
                <a:solidFill>
                  <a:schemeClr val="tx1"/>
                </a:solidFill>
                <a:latin typeface="Comic Sans MS" panose="030F0702030302020204" pitchFamily="66" charset="0"/>
              </a:rPr>
              <a:t>a</a:t>
            </a:r>
          </a:p>
        </p:txBody>
      </p:sp>
      <p:grpSp>
        <p:nvGrpSpPr>
          <p:cNvPr id="7" name="Group 6">
            <a:extLst>
              <a:ext uri="{FF2B5EF4-FFF2-40B4-BE49-F238E27FC236}">
                <a16:creationId xmlns:a16="http://schemas.microsoft.com/office/drawing/2014/main" id="{0A5E6972-4786-E84A-2736-2B4456A8D529}"/>
              </a:ext>
            </a:extLst>
          </p:cNvPr>
          <p:cNvGrpSpPr>
            <a:grpSpLocks noGrp="1" noUngrp="1" noRot="1" noMove="1" noResize="1"/>
          </p:cNvGrpSpPr>
          <p:nvPr/>
        </p:nvGrpSpPr>
        <p:grpSpPr>
          <a:xfrm>
            <a:off x="-14628" y="0"/>
            <a:ext cx="9158628" cy="5143500"/>
            <a:chOff x="-14628" y="0"/>
            <a:chExt cx="9158628" cy="5143500"/>
          </a:xfrm>
        </p:grpSpPr>
        <p:cxnSp>
          <p:nvCxnSpPr>
            <p:cNvPr id="8" name="AutoShape 3">
              <a:extLst>
                <a:ext uri="{FF2B5EF4-FFF2-40B4-BE49-F238E27FC236}">
                  <a16:creationId xmlns:a16="http://schemas.microsoft.com/office/drawing/2014/main" id="{3DA4358A-DCF4-03DC-8B1A-79F4FDB6424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8271DB58-3C64-7D4A-C159-4A000FC6088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460C3BB1-9C67-21AF-A18B-50E5A7D20740}"/>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08811234-506F-77D6-7414-3EB87792090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FE68D0C9-1782-CFA0-AC0B-ABDE71B6B07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6782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7"/>
                                        </p:tgtEl>
                                        <p:attrNameLst>
                                          <p:attrName>style.visibility</p:attrName>
                                        </p:attrNameLst>
                                      </p:cBhvr>
                                      <p:to>
                                        <p:strVal val="visible"/>
                                      </p:to>
                                    </p:set>
                                    <p:animEffect transition="in" filter="fade">
                                      <p:cBhvr>
                                        <p:cTn id="15" dur="500"/>
                                        <p:tgtEl>
                                          <p:spTgt spid="2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 presetClass="mediacall" presetSubtype="0" fill="hold" nodeType="withEffect">
                                  <p:stCondLst>
                                    <p:cond delay="0"/>
                                  </p:stCondLst>
                                  <p:childTnLst>
                                    <p:cmd type="call" cmd="playFrom(0.0)">
                                      <p:cBhvr>
                                        <p:cTn id="29" dur="600" fill="hold"/>
                                        <p:tgtEl>
                                          <p:spTgt spid="3"/>
                                        </p:tgtEl>
                                      </p:cBhvr>
                                    </p:cmd>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500"/>
                            </p:stCondLst>
                            <p:childTnLst>
                              <p:par>
                                <p:cTn id="44" presetID="1" presetClass="mediacall" presetSubtype="0" fill="hold" nodeType="afterEffect">
                                  <p:stCondLst>
                                    <p:cond delay="0"/>
                                  </p:stCondLst>
                                  <p:childTnLst>
                                    <p:cmd type="call" cmd="playFrom(0.0)">
                                      <p:cBhvr>
                                        <p:cTn id="45" dur="966" fill="hold"/>
                                        <p:tgtEl>
                                          <p:spTgt spid="4"/>
                                        </p:tgtEl>
                                      </p:cBhvr>
                                    </p:cmd>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5"/>
                                        </p:tgtEl>
                                        <p:attrNameLst>
                                          <p:attrName>style.visibility</p:attrName>
                                        </p:attrNameLst>
                                      </p:cBhvr>
                                      <p:to>
                                        <p:strVal val="hidden"/>
                                      </p:to>
                                    </p:set>
                                  </p:childTnLst>
                                </p:cTn>
                              </p:par>
                            </p:childTnLst>
                          </p:cTn>
                        </p:par>
                        <p:par>
                          <p:cTn id="55" fill="hold">
                            <p:stCondLst>
                              <p:cond delay="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par>
                                <p:cTn id="67" presetID="1" presetClass="mediacall" presetSubtype="0" fill="hold" nodeType="withEffect">
                                  <p:stCondLst>
                                    <p:cond delay="0"/>
                                  </p:stCondLst>
                                  <p:childTnLst>
                                    <p:cmd type="call" cmd="playFrom(0.0)">
                                      <p:cBhvr>
                                        <p:cTn id="68" dur="731" fill="hold"/>
                                        <p:tgtEl>
                                          <p:spTgt spid="6"/>
                                        </p:tgtEl>
                                      </p:cBhvr>
                                    </p:cmd>
                                  </p:childTnLst>
                                </p:cTn>
                              </p:par>
                            </p:childTnLst>
                          </p:cTn>
                        </p:par>
                        <p:par>
                          <p:cTn id="69" fill="hold">
                            <p:stCondLst>
                              <p:cond delay="731"/>
                            </p:stCondLst>
                            <p:childTnLst>
                              <p:par>
                                <p:cTn id="70" presetID="10"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childTnLst>
                          </p:cTn>
                        </p:par>
                        <p:par>
                          <p:cTn id="73" fill="hold">
                            <p:stCondLst>
                              <p:cond delay="1231"/>
                            </p:stCondLst>
                            <p:childTnLst>
                              <p:par>
                                <p:cTn id="74" presetID="10" presetClass="entr" presetSubtype="0"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childTnLst>
                          </p:cTn>
                        </p:par>
                        <p:par>
                          <p:cTn id="77" fill="hold">
                            <p:stCondLst>
                              <p:cond delay="1731"/>
                            </p:stCondLst>
                            <p:childTnLst>
                              <p:par>
                                <p:cTn id="78" presetID="1" presetClass="exit" presetSubtype="0" fill="hold" grpId="1" nodeType="afterEffect">
                                  <p:stCondLst>
                                    <p:cond delay="0"/>
                                  </p:stCondLst>
                                  <p:childTnLst>
                                    <p:set>
                                      <p:cBhvr>
                                        <p:cTn id="79" dur="1" fill="hold">
                                          <p:stCondLst>
                                            <p:cond delay="0"/>
                                          </p:stCondLst>
                                        </p:cTn>
                                        <p:tgtEl>
                                          <p:spTgt spid="58"/>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138"/>
                                        </p:tgtEl>
                                        <p:attrNameLst>
                                          <p:attrName>style.visibility</p:attrName>
                                        </p:attrNameLst>
                                      </p:cBhvr>
                                      <p:to>
                                        <p:strVal val="visible"/>
                                      </p:to>
                                    </p:set>
                                    <p:animEffect transition="in" filter="fade">
                                      <p:cBhvr>
                                        <p:cTn id="82"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3" fill="hold" display="0">
                  <p:stCondLst>
                    <p:cond delay="indefinite"/>
                  </p:stCondLst>
                  <p:endCondLst>
                    <p:cond evt="onStopAudio" delay="0">
                      <p:tgtEl>
                        <p:sldTgt/>
                      </p:tgtEl>
                    </p:cond>
                  </p:endCondLst>
                </p:cTn>
                <p:tgtEl>
                  <p:spTgt spid="3"/>
                </p:tgtEl>
              </p:cMediaNode>
            </p:audio>
            <p:audio>
              <p:cMediaNode vol="80000">
                <p:cTn id="84" fill="hold" display="0">
                  <p:stCondLst>
                    <p:cond delay="indefinite"/>
                  </p:stCondLst>
                  <p:endCondLst>
                    <p:cond evt="onStopAudio" delay="0">
                      <p:tgtEl>
                        <p:sldTgt/>
                      </p:tgtEl>
                    </p:cond>
                  </p:endCondLst>
                </p:cTn>
                <p:tgtEl>
                  <p:spTgt spid="4"/>
                </p:tgtEl>
              </p:cMediaNode>
            </p:audio>
            <p:audio>
              <p:cMediaNode vol="80000">
                <p:cTn id="85" fill="hold" display="0">
                  <p:stCondLst>
                    <p:cond delay="indefinite"/>
                  </p:stCondLst>
                  <p:endCondLst>
                    <p:cond evt="onStopAudio" delay="0">
                      <p:tgtEl>
                        <p:sldTgt/>
                      </p:tgtEl>
                    </p:cond>
                  </p:endCondLst>
                </p:cTn>
                <p:tgtEl>
                  <p:spTgt spid="6"/>
                </p:tgtEl>
              </p:cMediaNode>
            </p:audio>
          </p:childTnLst>
        </p:cTn>
      </p:par>
    </p:tnLst>
    <p:bldLst>
      <p:bldP spid="138" grpId="0"/>
      <p:bldP spid="55" grpId="0"/>
      <p:bldP spid="55" grpId="1"/>
      <p:bldP spid="49" grpId="0"/>
      <p:bldP spid="51" grpId="0"/>
      <p:bldP spid="52" grpId="0"/>
      <p:bldP spid="53" grpId="0"/>
      <p:bldP spid="54" grpId="0"/>
      <p:bldP spid="58" grpId="0"/>
      <p:bldP spid="58" grpId="1"/>
      <p:bldP spid="59" grpId="0" animBg="1"/>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4</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US"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Give and give back</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Pick it up</a:t>
              </a:r>
            </a:p>
            <a:p>
              <a:pPr lvl="0">
                <a:buClrTx/>
                <a:defRPr/>
              </a:pPr>
              <a:r>
                <a:rPr lang="en-US"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Write on the board</a:t>
              </a:r>
            </a:p>
            <a:p>
              <a:pPr lvl="0">
                <a:buClrTx/>
                <a:defRPr/>
              </a:pPr>
              <a:r>
                <a:rPr lang="en-US"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Pass it</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Magic finger</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AD431E07-0E43-AA9D-2FA9-D5D43C63B021}"/>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98D6C5EF-204F-65D2-A302-F0B1F403252F}"/>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CB9D8CB1-9E0B-7EF1-AC9B-508A1BA0104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FDAE3ECF-172D-1A58-5995-B70865AEDA51}"/>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E42F8F24-A468-C566-E395-1DAE573F4BA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2CEC515A-9280-B2C3-162F-F94A058F25C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24885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ball&#10;&#10;Description automatically generated">
            <a:extLst>
              <a:ext uri="{FF2B5EF4-FFF2-40B4-BE49-F238E27FC236}">
                <a16:creationId xmlns:a16="http://schemas.microsoft.com/office/drawing/2014/main" id="{719FF69C-EF2E-43F0-B6CB-05ED534EB9D0}"/>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581008" y="853739"/>
            <a:ext cx="3245812" cy="3245812"/>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5</a:t>
            </a:fld>
            <a:r>
              <a:rPr lang="en-US" dirty="0">
                <a:latin typeface="Calibri" panose="020F0502020204030204" pitchFamily="34" charset="0"/>
              </a:rPr>
              <a:t>  |  © ESLKidStuff.com</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094292" y="1021785"/>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b</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26305" y="1210341"/>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b</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717754" y="3469445"/>
            <a:ext cx="1580436"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ball</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26304" y="1911112"/>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26303" y="2310933"/>
            <a:ext cx="1427881" cy="688256"/>
          </a:xfrm>
          <a:prstGeom prst="rect">
            <a:avLst/>
          </a:prstGeom>
          <a:noFill/>
        </p:spPr>
        <p:txBody>
          <a:bodyPr wrap="square" lIns="36000" tIns="36000" rIns="36000" bIns="36000" rtlCol="0">
            <a:spAutoFit/>
          </a:bodyPr>
          <a:lstStyle/>
          <a:p>
            <a:pPr>
              <a:buClrTx/>
              <a:defRPr/>
            </a:pPr>
            <a:r>
              <a:rPr lang="en-US" sz="4000" b="1" dirty="0">
                <a:solidFill>
                  <a:sysClr val="windowText" lastClr="000000"/>
                </a:solidFill>
                <a:latin typeface="Calibri" panose="020F0502020204030204" pitchFamily="34" charset="0"/>
              </a:rPr>
              <a:t>/b/</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720180" y="3082624"/>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12" name="b-letter-US">
            <a:hlinkClick r:id="" action="ppaction://media"/>
            <a:extLst>
              <a:ext uri="{FF2B5EF4-FFF2-40B4-BE49-F238E27FC236}">
                <a16:creationId xmlns:a16="http://schemas.microsoft.com/office/drawing/2014/main" id="{74990C50-E1BE-47DB-BA85-E97145BDE7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86133" y="1315231"/>
            <a:ext cx="406518" cy="406518"/>
          </a:xfrm>
          <a:prstGeom prst="rect">
            <a:avLst/>
          </a:prstGeom>
        </p:spPr>
      </p:pic>
      <p:pic>
        <p:nvPicPr>
          <p:cNvPr id="13" name="b-sound">
            <a:hlinkClick r:id="" action="ppaction://media"/>
            <a:extLst>
              <a:ext uri="{FF2B5EF4-FFF2-40B4-BE49-F238E27FC236}">
                <a16:creationId xmlns:a16="http://schemas.microsoft.com/office/drawing/2014/main" id="{22A3BD66-B364-4ED5-85F6-0B514FBCCED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86133" y="2469211"/>
            <a:ext cx="406519" cy="406519"/>
          </a:xfrm>
          <a:prstGeom prst="rect">
            <a:avLst/>
          </a:prstGeom>
        </p:spPr>
      </p:pic>
      <p:pic>
        <p:nvPicPr>
          <p:cNvPr id="14" name="b-word-ball-US">
            <a:hlinkClick r:id="" action="ppaction://media"/>
            <a:extLst>
              <a:ext uri="{FF2B5EF4-FFF2-40B4-BE49-F238E27FC236}">
                <a16:creationId xmlns:a16="http://schemas.microsoft.com/office/drawing/2014/main" id="{6C4DC35D-53A2-4409-AE94-438A0E27E5CC}"/>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86132" y="3597551"/>
            <a:ext cx="406519" cy="406519"/>
          </a:xfrm>
          <a:prstGeom prst="rect">
            <a:avLst/>
          </a:prstGeom>
        </p:spPr>
      </p:pic>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64" name="TextBox 63">
            <a:extLst>
              <a:ext uri="{FF2B5EF4-FFF2-40B4-BE49-F238E27FC236}">
                <a16:creationId xmlns:a16="http://schemas.microsoft.com/office/drawing/2014/main" id="{3212FB31-AA2C-4AE5-801D-AABF611D8BFC}"/>
              </a:ext>
            </a:extLst>
          </p:cNvPr>
          <p:cNvSpPr txBox="1"/>
          <p:nvPr/>
        </p:nvSpPr>
        <p:spPr>
          <a:xfrm>
            <a:off x="1692004" y="4453911"/>
            <a:ext cx="3425257" cy="261610"/>
          </a:xfrm>
          <a:prstGeom prst="rect">
            <a:avLst/>
          </a:prstGeom>
          <a:noFill/>
        </p:spPr>
        <p:txBody>
          <a:bodyPr wrap="square" rtlCol="0">
            <a:spAutoFit/>
          </a:bodyPr>
          <a:lstStyle/>
          <a:p>
            <a:pPr algn="ctr">
              <a:defRPr/>
            </a:pPr>
            <a:r>
              <a:rPr lang="en-US" sz="1100" dirty="0">
                <a:solidFill>
                  <a:srgbClr val="434343"/>
                </a:solidFill>
                <a:latin typeface="Calibri" panose="020F0502020204030204" pitchFamily="34" charset="0"/>
              </a:rPr>
              <a:t>[ Press space bar to continue ]</a:t>
            </a:r>
          </a:p>
        </p:txBody>
      </p:sp>
      <p:sp>
        <p:nvSpPr>
          <p:cNvPr id="101" name="Google Shape;267;p28">
            <a:extLst>
              <a:ext uri="{FF2B5EF4-FFF2-40B4-BE49-F238E27FC236}">
                <a16:creationId xmlns:a16="http://schemas.microsoft.com/office/drawing/2014/main" id="{7953644E-60B4-4188-B9C7-F72E2E212107}"/>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TextBox 101">
            <a:extLst>
              <a:ext uri="{FF2B5EF4-FFF2-40B4-BE49-F238E27FC236}">
                <a16:creationId xmlns:a16="http://schemas.microsoft.com/office/drawing/2014/main" id="{16741ECC-34EA-4AFB-BF4B-0892E0DBEA2F}"/>
              </a:ext>
            </a:extLst>
          </p:cNvPr>
          <p:cNvSpPr txBox="1"/>
          <p:nvPr/>
        </p:nvSpPr>
        <p:spPr>
          <a:xfrm>
            <a:off x="381855" y="110087"/>
            <a:ext cx="760199" cy="1323439"/>
          </a:xfrm>
          <a:prstGeom prst="rect">
            <a:avLst/>
          </a:prstGeom>
          <a:noFill/>
        </p:spPr>
        <p:txBody>
          <a:bodyPr wrap="square" rtlCol="0">
            <a:spAutoFit/>
          </a:bodyPr>
          <a:lstStyle/>
          <a:p>
            <a:pPr algn="ctr"/>
            <a:r>
              <a:rPr lang="en-US" sz="8000" b="1" dirty="0">
                <a:solidFill>
                  <a:schemeClr val="tx1"/>
                </a:solidFill>
                <a:latin typeface="Comic Sans MS" panose="030F0702030302020204" pitchFamily="66" charset="0"/>
              </a:rPr>
              <a:t>b</a:t>
            </a:r>
          </a:p>
        </p:txBody>
      </p:sp>
      <p:grpSp>
        <p:nvGrpSpPr>
          <p:cNvPr id="56" name="Group 55">
            <a:extLst>
              <a:ext uri="{FF2B5EF4-FFF2-40B4-BE49-F238E27FC236}">
                <a16:creationId xmlns:a16="http://schemas.microsoft.com/office/drawing/2014/main" id="{EA642DB4-559A-4DB6-B992-6AF70E7C3D63}"/>
              </a:ext>
            </a:extLst>
          </p:cNvPr>
          <p:cNvGrpSpPr/>
          <p:nvPr/>
        </p:nvGrpSpPr>
        <p:grpSpPr>
          <a:xfrm>
            <a:off x="7264747" y="0"/>
            <a:ext cx="1879253" cy="5178090"/>
            <a:chOff x="8777197" y="0"/>
            <a:chExt cx="1879253" cy="5178090"/>
          </a:xfrm>
        </p:grpSpPr>
        <p:sp>
          <p:nvSpPr>
            <p:cNvPr id="57" name="side panel dark rectangle">
              <a:extLst>
                <a:ext uri="{FF2B5EF4-FFF2-40B4-BE49-F238E27FC236}">
                  <a16:creationId xmlns:a16="http://schemas.microsoft.com/office/drawing/2014/main" id="{CF9873E5-AF94-482D-BC5C-9483E06D208B}"/>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8F62E5FB-A1A1-46C9-B31F-38D8D6F6B000}"/>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844A87D3-EF9B-495E-8DAE-66DFD91D5A60}"/>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US" sz="1000" dirty="0">
                  <a:solidFill>
                    <a:sysClr val="windowText" lastClr="000000"/>
                  </a:solidFill>
                  <a:latin typeface="Calibri" panose="020F0502020204030204" pitchFamily="34" charset="0"/>
                </a:rPr>
                <a:t>1. Bring everyone's attention to the letter on this slide.</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2. Everyone repeats and choruses the letter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3. Say “is for ..."</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4. Everyone repeats and choruses the letter sound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5. Say “is for ..."</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7. Everyone repeats and choruses the word 3x.</a:t>
              </a:r>
            </a:p>
            <a:p>
              <a:pPr lvl="0">
                <a:buClrTx/>
                <a:defRPr/>
              </a:pPr>
              <a:r>
                <a:rPr lang="en-US"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60" name="teacher icon group">
              <a:extLst>
                <a:ext uri="{FF2B5EF4-FFF2-40B4-BE49-F238E27FC236}">
                  <a16:creationId xmlns:a16="http://schemas.microsoft.com/office/drawing/2014/main" id="{BCCB83E9-3E90-4DB6-9061-3CCD7AABFBE0}"/>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FAAD8BFE-7904-4F51-8F90-5C5648096FFE}"/>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672F9EB2-25BB-4F0D-8ED0-6C1C8E769B2C}"/>
                  </a:ext>
                </a:extLst>
              </p:cNvPr>
              <p:cNvGrpSpPr/>
              <p:nvPr/>
            </p:nvGrpSpPr>
            <p:grpSpPr>
              <a:xfrm>
                <a:off x="8864754" y="93114"/>
                <a:ext cx="193866" cy="206740"/>
                <a:chOff x="2542389" y="2767092"/>
                <a:chExt cx="480536" cy="512445"/>
              </a:xfrm>
            </p:grpSpPr>
            <p:sp>
              <p:nvSpPr>
                <p:cNvPr id="83" name="Google Shape;1395;p49">
                  <a:extLst>
                    <a:ext uri="{FF2B5EF4-FFF2-40B4-BE49-F238E27FC236}">
                      <a16:creationId xmlns:a16="http://schemas.microsoft.com/office/drawing/2014/main" id="{6AFC8D21-B7C4-41F7-B99D-6EB32B859C4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96;p49">
                  <a:extLst>
                    <a:ext uri="{FF2B5EF4-FFF2-40B4-BE49-F238E27FC236}">
                      <a16:creationId xmlns:a16="http://schemas.microsoft.com/office/drawing/2014/main" id="{05819804-E747-4ACA-A4E5-5BF3AB2DFD5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397;p49">
                  <a:extLst>
                    <a:ext uri="{FF2B5EF4-FFF2-40B4-BE49-F238E27FC236}">
                      <a16:creationId xmlns:a16="http://schemas.microsoft.com/office/drawing/2014/main" id="{B23181BB-7D31-40A5-99EB-CF0C41576DD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398;p49">
                  <a:extLst>
                    <a:ext uri="{FF2B5EF4-FFF2-40B4-BE49-F238E27FC236}">
                      <a16:creationId xmlns:a16="http://schemas.microsoft.com/office/drawing/2014/main" id="{C947C6E7-57B6-473F-8FC1-CD59E90DE26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399;p49">
                  <a:extLst>
                    <a:ext uri="{FF2B5EF4-FFF2-40B4-BE49-F238E27FC236}">
                      <a16:creationId xmlns:a16="http://schemas.microsoft.com/office/drawing/2014/main" id="{51443BBE-0BB8-4F2B-82FC-42727C36382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400;p49">
                  <a:extLst>
                    <a:ext uri="{FF2B5EF4-FFF2-40B4-BE49-F238E27FC236}">
                      <a16:creationId xmlns:a16="http://schemas.microsoft.com/office/drawing/2014/main" id="{8339E743-2564-48F6-AF5B-997A3C9C7A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01;p49">
                  <a:extLst>
                    <a:ext uri="{FF2B5EF4-FFF2-40B4-BE49-F238E27FC236}">
                      <a16:creationId xmlns:a16="http://schemas.microsoft.com/office/drawing/2014/main" id="{02F5B4AA-DB49-4BB4-A2B9-7D432E47640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02;p49">
                  <a:extLst>
                    <a:ext uri="{FF2B5EF4-FFF2-40B4-BE49-F238E27FC236}">
                      <a16:creationId xmlns:a16="http://schemas.microsoft.com/office/drawing/2014/main" id="{3BFD7D19-01AB-475E-AD43-F1DB503D07D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03;p49">
                  <a:extLst>
                    <a:ext uri="{FF2B5EF4-FFF2-40B4-BE49-F238E27FC236}">
                      <a16:creationId xmlns:a16="http://schemas.microsoft.com/office/drawing/2014/main" id="{EFA49D97-2649-49FD-A06B-AF592CC599D9}"/>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04;p49">
                  <a:extLst>
                    <a:ext uri="{FF2B5EF4-FFF2-40B4-BE49-F238E27FC236}">
                      <a16:creationId xmlns:a16="http://schemas.microsoft.com/office/drawing/2014/main" id="{CE4DFED7-FBBB-48A0-9BB1-1F9F550B7E3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05;p49">
                  <a:extLst>
                    <a:ext uri="{FF2B5EF4-FFF2-40B4-BE49-F238E27FC236}">
                      <a16:creationId xmlns:a16="http://schemas.microsoft.com/office/drawing/2014/main" id="{3058B259-2762-4E61-9964-598A67075AFB}"/>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06;p49">
                  <a:extLst>
                    <a:ext uri="{FF2B5EF4-FFF2-40B4-BE49-F238E27FC236}">
                      <a16:creationId xmlns:a16="http://schemas.microsoft.com/office/drawing/2014/main" id="{FB2CF58B-F945-417E-B7E0-ACAECBA9E0C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07;p49">
                  <a:extLst>
                    <a:ext uri="{FF2B5EF4-FFF2-40B4-BE49-F238E27FC236}">
                      <a16:creationId xmlns:a16="http://schemas.microsoft.com/office/drawing/2014/main" id="{C9E35BC0-D6AB-4421-B7B6-8839F116C62B}"/>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08;p49">
                  <a:extLst>
                    <a:ext uri="{FF2B5EF4-FFF2-40B4-BE49-F238E27FC236}">
                      <a16:creationId xmlns:a16="http://schemas.microsoft.com/office/drawing/2014/main" id="{5D84D99A-A582-49DE-8772-C273DC5DE5E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09;p49">
                  <a:extLst>
                    <a:ext uri="{FF2B5EF4-FFF2-40B4-BE49-F238E27FC236}">
                      <a16:creationId xmlns:a16="http://schemas.microsoft.com/office/drawing/2014/main" id="{580DF62B-CD85-4E93-ABF6-EEA56C90DC24}"/>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10;p49">
                  <a:extLst>
                    <a:ext uri="{FF2B5EF4-FFF2-40B4-BE49-F238E27FC236}">
                      <a16:creationId xmlns:a16="http://schemas.microsoft.com/office/drawing/2014/main" id="{A43024BF-2B95-4F78-817C-2D2C41C515DF}"/>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11;p49">
                  <a:extLst>
                    <a:ext uri="{FF2B5EF4-FFF2-40B4-BE49-F238E27FC236}">
                      <a16:creationId xmlns:a16="http://schemas.microsoft.com/office/drawing/2014/main" id="{ECE2D1AE-A1B0-4B4F-B1F1-D324E32039E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12;p49">
                  <a:extLst>
                    <a:ext uri="{FF2B5EF4-FFF2-40B4-BE49-F238E27FC236}">
                      <a16:creationId xmlns:a16="http://schemas.microsoft.com/office/drawing/2014/main" id="{E40BDA7C-107B-49C2-A713-724461110A15}"/>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13;p49">
                  <a:extLst>
                    <a:ext uri="{FF2B5EF4-FFF2-40B4-BE49-F238E27FC236}">
                      <a16:creationId xmlns:a16="http://schemas.microsoft.com/office/drawing/2014/main" id="{61F321E8-A574-4B5A-BC61-1C343BF3AED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14;p49">
                  <a:extLst>
                    <a:ext uri="{FF2B5EF4-FFF2-40B4-BE49-F238E27FC236}">
                      <a16:creationId xmlns:a16="http://schemas.microsoft.com/office/drawing/2014/main" id="{6E60E1AD-458A-4FF1-9F7E-194136747B48}"/>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415;p49">
                  <a:extLst>
                    <a:ext uri="{FF2B5EF4-FFF2-40B4-BE49-F238E27FC236}">
                      <a16:creationId xmlns:a16="http://schemas.microsoft.com/office/drawing/2014/main" id="{6909B92E-B265-4EAC-9F1B-00988446F8CB}"/>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416;p49">
                  <a:extLst>
                    <a:ext uri="{FF2B5EF4-FFF2-40B4-BE49-F238E27FC236}">
                      <a16:creationId xmlns:a16="http://schemas.microsoft.com/office/drawing/2014/main" id="{D9BEC8EC-DA80-4A8B-91DC-2197E503B0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417;p49">
                  <a:extLst>
                    <a:ext uri="{FF2B5EF4-FFF2-40B4-BE49-F238E27FC236}">
                      <a16:creationId xmlns:a16="http://schemas.microsoft.com/office/drawing/2014/main" id="{2AA30C7B-E1CF-4850-A52A-4621149D0862}"/>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418;p49">
                  <a:extLst>
                    <a:ext uri="{FF2B5EF4-FFF2-40B4-BE49-F238E27FC236}">
                      <a16:creationId xmlns:a16="http://schemas.microsoft.com/office/drawing/2014/main" id="{3EFE99AE-2A16-4038-9B8C-F9C3E819E06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19;p49">
                  <a:extLst>
                    <a:ext uri="{FF2B5EF4-FFF2-40B4-BE49-F238E27FC236}">
                      <a16:creationId xmlns:a16="http://schemas.microsoft.com/office/drawing/2014/main" id="{2BFB81B7-E9A5-465E-A177-D9619165C975}"/>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20;p49">
                  <a:extLst>
                    <a:ext uri="{FF2B5EF4-FFF2-40B4-BE49-F238E27FC236}">
                      <a16:creationId xmlns:a16="http://schemas.microsoft.com/office/drawing/2014/main" id="{9978E75A-1134-4942-AEA1-07719A2FF65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21;p49">
                  <a:extLst>
                    <a:ext uri="{FF2B5EF4-FFF2-40B4-BE49-F238E27FC236}">
                      <a16:creationId xmlns:a16="http://schemas.microsoft.com/office/drawing/2014/main" id="{0EF24D41-3B62-4DC3-B45F-18DFAEB298A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422;p49">
                  <a:extLst>
                    <a:ext uri="{FF2B5EF4-FFF2-40B4-BE49-F238E27FC236}">
                      <a16:creationId xmlns:a16="http://schemas.microsoft.com/office/drawing/2014/main" id="{8C744018-EE9C-4B6D-8D86-FA4687455B8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3" name="Group 2">
            <a:extLst>
              <a:ext uri="{FF2B5EF4-FFF2-40B4-BE49-F238E27FC236}">
                <a16:creationId xmlns:a16="http://schemas.microsoft.com/office/drawing/2014/main" id="{7666448F-2588-C356-A350-AD8D86EED08D}"/>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86B8CE5B-4ED1-4DC4-9582-4FC5C70910D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6DFDE981-BD88-4184-EBC6-3E4160A5ED3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E8F6DF9F-69A5-D1B4-0F04-C6B35AABED69}"/>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E705482C-2FE4-AC55-663C-E99F1D28199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31D571D7-1FD6-DA87-6A16-6313AF0745B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63311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 presetClass="mediacall" presetSubtype="0" fill="hold" nodeType="withEffect">
                                  <p:stCondLst>
                                    <p:cond delay="0"/>
                                  </p:stCondLst>
                                  <p:childTnLst>
                                    <p:cmd type="call" cmd="playFrom(0.0)">
                                      <p:cBhvr>
                                        <p:cTn id="28" dur="522" fill="hold"/>
                                        <p:tgtEl>
                                          <p:spTgt spid="12"/>
                                        </p:tgtEl>
                                      </p:cBhvr>
                                    </p:cmd>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500"/>
                            </p:stCondLst>
                            <p:childTnLst>
                              <p:par>
                                <p:cTn id="43" presetID="1" presetClass="mediacall" presetSubtype="0" fill="hold" nodeType="afterEffect">
                                  <p:stCondLst>
                                    <p:cond delay="0"/>
                                  </p:stCondLst>
                                  <p:childTnLst>
                                    <p:cmd type="call" cmd="playFrom(0.0)">
                                      <p:cBhvr>
                                        <p:cTn id="44" dur="653" fill="hold"/>
                                        <p:tgtEl>
                                          <p:spTgt spid="13"/>
                                        </p:tgtEl>
                                      </p:cBhvr>
                                    </p:cmd>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5"/>
                                        </p:tgtEl>
                                        <p:attrNameLst>
                                          <p:attrName>style.visibility</p:attrName>
                                        </p:attrNameLst>
                                      </p:cBhvr>
                                      <p:to>
                                        <p:strVal val="hidden"/>
                                      </p:to>
                                    </p:set>
                                  </p:childTnLst>
                                </p:cTn>
                              </p:par>
                            </p:childTnLst>
                          </p:cTn>
                        </p:par>
                        <p:par>
                          <p:cTn id="54" fill="hold">
                            <p:stCondLst>
                              <p:cond delay="0"/>
                            </p:stCondLst>
                            <p:childTnLst>
                              <p:par>
                                <p:cTn id="55" presetID="10"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 presetClass="mediacall" presetSubtype="0" fill="hold" nodeType="withEffect">
                                  <p:stCondLst>
                                    <p:cond delay="0"/>
                                  </p:stCondLst>
                                  <p:childTnLst>
                                    <p:cmd type="call" cmd="playFrom(0.0)">
                                      <p:cBhvr>
                                        <p:cTn id="67" dur="731" fill="hold"/>
                                        <p:tgtEl>
                                          <p:spTgt spid="14"/>
                                        </p:tgtEl>
                                      </p:cBhvr>
                                    </p:cmd>
                                  </p:childTnLst>
                                </p:cTn>
                              </p:par>
                            </p:childTnLst>
                          </p:cTn>
                        </p:par>
                        <p:par>
                          <p:cTn id="68" fill="hold">
                            <p:stCondLst>
                              <p:cond delay="888"/>
                            </p:stCondLst>
                            <p:childTnLst>
                              <p:par>
                                <p:cTn id="69" presetID="10" presetClass="entr" presetSubtype="0" fill="hold" grpId="0" nodeType="afterEffect">
                                  <p:stCondLst>
                                    <p:cond delay="0"/>
                                  </p:stCondLst>
                                  <p:childTnLst>
                                    <p:set>
                                      <p:cBhvr>
                                        <p:cTn id="70" dur="1" fill="hold">
                                          <p:stCondLst>
                                            <p:cond delay="0"/>
                                          </p:stCondLst>
                                        </p:cTn>
                                        <p:tgtEl>
                                          <p:spTgt spid="101"/>
                                        </p:tgtEl>
                                        <p:attrNameLst>
                                          <p:attrName>style.visibility</p:attrName>
                                        </p:attrNameLst>
                                      </p:cBhvr>
                                      <p:to>
                                        <p:strVal val="visible"/>
                                      </p:to>
                                    </p:set>
                                    <p:animEffect transition="in" filter="fade">
                                      <p:cBhvr>
                                        <p:cTn id="71" dur="500"/>
                                        <p:tgtEl>
                                          <p:spTgt spid="101"/>
                                        </p:tgtEl>
                                      </p:cBhvr>
                                    </p:animEffect>
                                  </p:childTnLst>
                                </p:cTn>
                              </p:par>
                            </p:childTnLst>
                          </p:cTn>
                        </p:par>
                        <p:par>
                          <p:cTn id="72" fill="hold">
                            <p:stCondLst>
                              <p:cond delay="1388"/>
                            </p:stCondLst>
                            <p:childTnLst>
                              <p:par>
                                <p:cTn id="73" presetID="10" presetClass="entr" presetSubtype="0" fill="hold" grpId="0" nodeType="after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childTnLst>
                          </p:cTn>
                        </p:par>
                        <p:par>
                          <p:cTn id="76" fill="hold">
                            <p:stCondLst>
                              <p:cond delay="1888"/>
                            </p:stCondLst>
                            <p:childTnLst>
                              <p:par>
                                <p:cTn id="77" presetID="1" presetClass="exit" presetSubtype="0" fill="hold" grpId="1" nodeType="afterEffect">
                                  <p:stCondLst>
                                    <p:cond delay="0"/>
                                  </p:stCondLst>
                                  <p:childTnLst>
                                    <p:set>
                                      <p:cBhvr>
                                        <p:cTn id="78" dur="1" fill="hold">
                                          <p:stCondLst>
                                            <p:cond delay="0"/>
                                          </p:stCondLst>
                                        </p:cTn>
                                        <p:tgtEl>
                                          <p:spTgt spid="64"/>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2" fill="hold" display="0">
                  <p:stCondLst>
                    <p:cond delay="indefinite"/>
                  </p:stCondLst>
                  <p:endCondLst>
                    <p:cond evt="onStopAudio" delay="0">
                      <p:tgtEl>
                        <p:sldTgt/>
                      </p:tgtEl>
                    </p:cond>
                  </p:endCondLst>
                </p:cTn>
                <p:tgtEl>
                  <p:spTgt spid="12"/>
                </p:tgtEl>
              </p:cMediaNode>
            </p:audio>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4"/>
                </p:tgtEl>
              </p:cMediaNode>
            </p:audio>
          </p:childTnLst>
        </p:cTn>
      </p:par>
    </p:tnLst>
    <p:bldLst>
      <p:bldP spid="55" grpId="0"/>
      <p:bldP spid="55" grpId="1"/>
      <p:bldP spid="49" grpId="0"/>
      <p:bldP spid="51" grpId="0"/>
      <p:bldP spid="52" grpId="0"/>
      <p:bldP spid="53" grpId="0"/>
      <p:bldP spid="54" grpId="0"/>
      <p:bldP spid="63" grpId="0"/>
      <p:bldP spid="64" grpId="0"/>
      <p:bldP spid="64" grpId="1"/>
      <p:bldP spid="101" grpId="0" animBg="1"/>
      <p:bldP spid="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6</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US"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Give and give back</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Pick it up</a:t>
              </a:r>
            </a:p>
            <a:p>
              <a:pPr lvl="0">
                <a:buClrTx/>
                <a:defRPr/>
              </a:pPr>
              <a:r>
                <a:rPr lang="en-US"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Write on the board</a:t>
              </a:r>
            </a:p>
            <a:p>
              <a:pPr lvl="0">
                <a:buClrTx/>
                <a:defRPr/>
              </a:pPr>
              <a:r>
                <a:rPr lang="en-US"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Pass it</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Magic finger</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419F73A6-FD1A-F4BB-CDAD-5D3C5B1DD531}"/>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7C0B997A-2E12-82EF-3C79-858E5A20A03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C4DEDA42-163C-D647-39AA-9BAED54F8E2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093F7052-B06C-6A83-B634-BF5E8368D1CA}"/>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8C9CD502-7E6E-DF27-68C9-56BD87C8003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B6617DB9-3896-5703-EF57-E42157F5550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52740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mplement, stationary&#10;&#10;Description automatically generated">
            <a:extLst>
              <a:ext uri="{FF2B5EF4-FFF2-40B4-BE49-F238E27FC236}">
                <a16:creationId xmlns:a16="http://schemas.microsoft.com/office/drawing/2014/main" id="{8635B777-D42B-473B-89F2-5AC45FB3F91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528439" y="762145"/>
            <a:ext cx="3381375" cy="3429000"/>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7</a:t>
            </a:fld>
            <a:r>
              <a:rPr lang="en-US" dirty="0">
                <a:latin typeface="Calibri" panose="020F0502020204030204" pitchFamily="34" charset="0"/>
              </a:rPr>
              <a:t>  |  © ESLKidStuff.com</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112335" y="875819"/>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c</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26305" y="1231773"/>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Comic Sans MS" panose="030F0702030302020204" pitchFamily="66" charset="0"/>
              </a:rPr>
              <a:t>c</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717755" y="3490877"/>
            <a:ext cx="1580436" cy="626701"/>
          </a:xfrm>
          <a:prstGeom prst="rect">
            <a:avLst/>
          </a:prstGeom>
          <a:noFill/>
        </p:spPr>
        <p:txBody>
          <a:bodyPr wrap="square" lIns="36000" tIns="36000" rIns="36000" bIns="36000" rtlCol="0">
            <a:spAutoFit/>
          </a:bodyPr>
          <a:lstStyle/>
          <a:p>
            <a:pPr lvl="0">
              <a:buClrTx/>
              <a:defRPr/>
            </a:pPr>
            <a:r>
              <a:rPr lang="en-US" sz="3600" b="1" dirty="0">
                <a:solidFill>
                  <a:sysClr val="windowText" lastClr="000000"/>
                </a:solidFill>
                <a:latin typeface="Comic Sans MS" panose="030F0702030302020204" pitchFamily="66" charset="0"/>
              </a:rPr>
              <a:t>crayon</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26304" y="1911112"/>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26303" y="2310933"/>
            <a:ext cx="1427881" cy="688256"/>
          </a:xfrm>
          <a:prstGeom prst="rect">
            <a:avLst/>
          </a:prstGeom>
          <a:noFill/>
        </p:spPr>
        <p:txBody>
          <a:bodyPr wrap="square" lIns="36000" tIns="36000" rIns="36000" bIns="36000" rtlCol="0">
            <a:spAutoFit/>
          </a:bodyPr>
          <a:lstStyle/>
          <a:p>
            <a:pPr>
              <a:buClrTx/>
              <a:defRPr/>
            </a:pPr>
            <a:r>
              <a:rPr lang="en-US" sz="4000" b="1" dirty="0">
                <a:solidFill>
                  <a:sysClr val="windowText" lastClr="000000"/>
                </a:solidFill>
                <a:latin typeface="Calibri" panose="020F0502020204030204" pitchFamily="34" charset="0"/>
              </a:rPr>
              <a:t>/k/</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720180" y="3082624"/>
            <a:ext cx="1427881"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sp>
        <p:nvSpPr>
          <p:cNvPr id="64" name="TextBox 63">
            <a:extLst>
              <a:ext uri="{FF2B5EF4-FFF2-40B4-BE49-F238E27FC236}">
                <a16:creationId xmlns:a16="http://schemas.microsoft.com/office/drawing/2014/main" id="{3212FB31-AA2C-4AE5-801D-AABF611D8BFC}"/>
              </a:ext>
            </a:extLst>
          </p:cNvPr>
          <p:cNvSpPr txBox="1"/>
          <p:nvPr/>
        </p:nvSpPr>
        <p:spPr>
          <a:xfrm>
            <a:off x="1692004" y="4453911"/>
            <a:ext cx="3425257" cy="261610"/>
          </a:xfrm>
          <a:prstGeom prst="rect">
            <a:avLst/>
          </a:prstGeom>
          <a:noFill/>
        </p:spPr>
        <p:txBody>
          <a:bodyPr wrap="square" rtlCol="0">
            <a:spAutoFit/>
          </a:bodyPr>
          <a:lstStyle/>
          <a:p>
            <a:pPr algn="ctr">
              <a:defRPr/>
            </a:pPr>
            <a:r>
              <a:rPr lang="en-US" sz="1100" dirty="0">
                <a:solidFill>
                  <a:srgbClr val="434343"/>
                </a:solidFill>
                <a:latin typeface="Calibri" panose="020F0502020204030204" pitchFamily="34" charset="0"/>
              </a:rPr>
              <a:t>[ Press space bar to continue ]</a:t>
            </a:r>
          </a:p>
        </p:txBody>
      </p:sp>
      <p:pic>
        <p:nvPicPr>
          <p:cNvPr id="5" name="c-letter-US">
            <a:hlinkClick r:id="" action="ppaction://media"/>
            <a:extLst>
              <a:ext uri="{FF2B5EF4-FFF2-40B4-BE49-F238E27FC236}">
                <a16:creationId xmlns:a16="http://schemas.microsoft.com/office/drawing/2014/main" id="{F09F97D2-E865-497D-BF13-42AA452E318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86132" y="1360094"/>
            <a:ext cx="406518" cy="406518"/>
          </a:xfrm>
          <a:prstGeom prst="rect">
            <a:avLst/>
          </a:prstGeom>
        </p:spPr>
      </p:pic>
      <p:pic>
        <p:nvPicPr>
          <p:cNvPr id="6" name="c-sound">
            <a:hlinkClick r:id="" action="ppaction://media"/>
            <a:extLst>
              <a:ext uri="{FF2B5EF4-FFF2-40B4-BE49-F238E27FC236}">
                <a16:creationId xmlns:a16="http://schemas.microsoft.com/office/drawing/2014/main" id="{C39DE446-D8CC-4567-9289-39A9A6190F92}"/>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86132" y="2451801"/>
            <a:ext cx="406519" cy="406519"/>
          </a:xfrm>
          <a:prstGeom prst="rect">
            <a:avLst/>
          </a:prstGeom>
        </p:spPr>
      </p:pic>
      <p:pic>
        <p:nvPicPr>
          <p:cNvPr id="7" name="c-word-crayon-US">
            <a:hlinkClick r:id="" action="ppaction://media"/>
            <a:extLst>
              <a:ext uri="{FF2B5EF4-FFF2-40B4-BE49-F238E27FC236}">
                <a16:creationId xmlns:a16="http://schemas.microsoft.com/office/drawing/2014/main" id="{3B118975-5700-41DF-B1B5-E72E48F31E71}"/>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86132" y="3620076"/>
            <a:ext cx="422525" cy="422525"/>
          </a:xfrm>
          <a:prstGeom prst="rect">
            <a:avLst/>
          </a:prstGeom>
        </p:spPr>
      </p:pic>
      <p:sp>
        <p:nvSpPr>
          <p:cNvPr id="93" name="Google Shape;267;p28">
            <a:extLst>
              <a:ext uri="{FF2B5EF4-FFF2-40B4-BE49-F238E27FC236}">
                <a16:creationId xmlns:a16="http://schemas.microsoft.com/office/drawing/2014/main" id="{BD153ED0-23EE-4865-917B-8D208037BFAD}"/>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TextBox 93">
            <a:extLst>
              <a:ext uri="{FF2B5EF4-FFF2-40B4-BE49-F238E27FC236}">
                <a16:creationId xmlns:a16="http://schemas.microsoft.com/office/drawing/2014/main" id="{E5F7FFD4-D71D-4847-A430-6E49ACB88D07}"/>
              </a:ext>
            </a:extLst>
          </p:cNvPr>
          <p:cNvSpPr txBox="1"/>
          <p:nvPr/>
        </p:nvSpPr>
        <p:spPr>
          <a:xfrm>
            <a:off x="381855" y="110087"/>
            <a:ext cx="760199" cy="1323439"/>
          </a:xfrm>
          <a:prstGeom prst="rect">
            <a:avLst/>
          </a:prstGeom>
          <a:noFill/>
        </p:spPr>
        <p:txBody>
          <a:bodyPr wrap="square" rtlCol="0">
            <a:spAutoFit/>
          </a:bodyPr>
          <a:lstStyle/>
          <a:p>
            <a:pPr algn="ctr"/>
            <a:r>
              <a:rPr lang="en-US" sz="8000" b="1" dirty="0">
                <a:solidFill>
                  <a:schemeClr val="tx1"/>
                </a:solidFill>
                <a:latin typeface="Comic Sans MS" panose="030F0702030302020204" pitchFamily="66" charset="0"/>
              </a:rPr>
              <a:t>c</a:t>
            </a:r>
          </a:p>
        </p:txBody>
      </p:sp>
      <p:grpSp>
        <p:nvGrpSpPr>
          <p:cNvPr id="95" name="Group 94">
            <a:extLst>
              <a:ext uri="{FF2B5EF4-FFF2-40B4-BE49-F238E27FC236}">
                <a16:creationId xmlns:a16="http://schemas.microsoft.com/office/drawing/2014/main" id="{AB9F5A43-9AD9-4520-B146-E08FC0F96C8D}"/>
              </a:ext>
            </a:extLst>
          </p:cNvPr>
          <p:cNvGrpSpPr/>
          <p:nvPr/>
        </p:nvGrpSpPr>
        <p:grpSpPr>
          <a:xfrm>
            <a:off x="7264747" y="0"/>
            <a:ext cx="1879253" cy="5178090"/>
            <a:chOff x="8777197" y="0"/>
            <a:chExt cx="1879253" cy="5178090"/>
          </a:xfrm>
        </p:grpSpPr>
        <p:sp>
          <p:nvSpPr>
            <p:cNvPr id="96" name="side panel dark rectangle">
              <a:extLst>
                <a:ext uri="{FF2B5EF4-FFF2-40B4-BE49-F238E27FC236}">
                  <a16:creationId xmlns:a16="http://schemas.microsoft.com/office/drawing/2014/main" id="{85456696-ABD8-4933-8A27-8EF92E06A1B4}"/>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7" name="side panel light rectangle">
              <a:extLst>
                <a:ext uri="{FF2B5EF4-FFF2-40B4-BE49-F238E27FC236}">
                  <a16:creationId xmlns:a16="http://schemas.microsoft.com/office/drawing/2014/main" id="{40CBA3A8-F164-4756-9CCF-EEA604EB80DE}"/>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8" name="side panel textbox">
              <a:extLst>
                <a:ext uri="{FF2B5EF4-FFF2-40B4-BE49-F238E27FC236}">
                  <a16:creationId xmlns:a16="http://schemas.microsoft.com/office/drawing/2014/main" id="{8FEC04B0-CC68-4515-B1FA-180721648774}"/>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US" sz="1000" dirty="0">
                  <a:solidFill>
                    <a:sysClr val="windowText" lastClr="000000"/>
                  </a:solidFill>
                  <a:latin typeface="Calibri" panose="020F0502020204030204" pitchFamily="34" charset="0"/>
                </a:rPr>
                <a:t>1. Bring everyone's attention to the letter on this slide.</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2. Everyone repeats and choruses the letter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3. Say “is for ..."</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4. Everyone repeats and choruses the letter sound 3x.</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5. Say “is for ..."</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7. Everyone repeats and choruses the word 3x.</a:t>
              </a:r>
            </a:p>
            <a:p>
              <a:pPr lvl="0">
                <a:buClrTx/>
                <a:defRPr/>
              </a:pPr>
              <a:r>
                <a:rPr lang="en-US"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99" name="teacher icon group">
              <a:extLst>
                <a:ext uri="{FF2B5EF4-FFF2-40B4-BE49-F238E27FC236}">
                  <a16:creationId xmlns:a16="http://schemas.microsoft.com/office/drawing/2014/main" id="{B0856218-30D2-49C5-BA73-5A42C793D01A}"/>
                </a:ext>
              </a:extLst>
            </p:cNvPr>
            <p:cNvGrpSpPr/>
            <p:nvPr/>
          </p:nvGrpSpPr>
          <p:grpSpPr>
            <a:xfrm>
              <a:off x="8810640" y="151620"/>
              <a:ext cx="296181" cy="296181"/>
              <a:chOff x="8810640" y="62245"/>
              <a:chExt cx="296181" cy="296181"/>
            </a:xfrm>
          </p:grpSpPr>
          <p:sp>
            <p:nvSpPr>
              <p:cNvPr id="100" name="icon circle">
                <a:extLst>
                  <a:ext uri="{FF2B5EF4-FFF2-40B4-BE49-F238E27FC236}">
                    <a16:creationId xmlns:a16="http://schemas.microsoft.com/office/drawing/2014/main" id="{8B086453-4B1D-4980-8185-F59BF36CEB4C}"/>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101" name="teacher icon">
                <a:extLst>
                  <a:ext uri="{FF2B5EF4-FFF2-40B4-BE49-F238E27FC236}">
                    <a16:creationId xmlns:a16="http://schemas.microsoft.com/office/drawing/2014/main" id="{CE4C5744-21B2-4831-BEC7-AFFA4C556823}"/>
                  </a:ext>
                </a:extLst>
              </p:cNvPr>
              <p:cNvGrpSpPr/>
              <p:nvPr/>
            </p:nvGrpSpPr>
            <p:grpSpPr>
              <a:xfrm>
                <a:off x="8864754" y="93114"/>
                <a:ext cx="193866" cy="206740"/>
                <a:chOff x="2542389" y="2767092"/>
                <a:chExt cx="480536" cy="512445"/>
              </a:xfrm>
            </p:grpSpPr>
            <p:sp>
              <p:nvSpPr>
                <p:cNvPr id="102" name="Google Shape;1395;p49">
                  <a:extLst>
                    <a:ext uri="{FF2B5EF4-FFF2-40B4-BE49-F238E27FC236}">
                      <a16:creationId xmlns:a16="http://schemas.microsoft.com/office/drawing/2014/main" id="{B3E7320C-B965-4A98-9F73-0AE53B5A8A1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96;p49">
                  <a:extLst>
                    <a:ext uri="{FF2B5EF4-FFF2-40B4-BE49-F238E27FC236}">
                      <a16:creationId xmlns:a16="http://schemas.microsoft.com/office/drawing/2014/main" id="{98095CA1-AF10-4904-A9E2-B98F584D6D5C}"/>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397;p49">
                  <a:extLst>
                    <a:ext uri="{FF2B5EF4-FFF2-40B4-BE49-F238E27FC236}">
                      <a16:creationId xmlns:a16="http://schemas.microsoft.com/office/drawing/2014/main" id="{F7286919-E4DD-44B5-A23B-C068F460B64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398;p49">
                  <a:extLst>
                    <a:ext uri="{FF2B5EF4-FFF2-40B4-BE49-F238E27FC236}">
                      <a16:creationId xmlns:a16="http://schemas.microsoft.com/office/drawing/2014/main" id="{5CCFF935-F7AC-4955-93C9-7E80C7EB81C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399;p49">
                  <a:extLst>
                    <a:ext uri="{FF2B5EF4-FFF2-40B4-BE49-F238E27FC236}">
                      <a16:creationId xmlns:a16="http://schemas.microsoft.com/office/drawing/2014/main" id="{2386F6F9-D709-4F39-8811-E442015ED677}"/>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400;p49">
                  <a:extLst>
                    <a:ext uri="{FF2B5EF4-FFF2-40B4-BE49-F238E27FC236}">
                      <a16:creationId xmlns:a16="http://schemas.microsoft.com/office/drawing/2014/main" id="{66685425-9DCA-46B1-9A66-A0A15A81D14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01;p49">
                  <a:extLst>
                    <a:ext uri="{FF2B5EF4-FFF2-40B4-BE49-F238E27FC236}">
                      <a16:creationId xmlns:a16="http://schemas.microsoft.com/office/drawing/2014/main" id="{E60675F2-B81B-4160-AE06-371010C41EA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02;p49">
                  <a:extLst>
                    <a:ext uri="{FF2B5EF4-FFF2-40B4-BE49-F238E27FC236}">
                      <a16:creationId xmlns:a16="http://schemas.microsoft.com/office/drawing/2014/main" id="{3D275C5C-0F92-4B37-A8FA-5F01CD1E84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03;p49">
                  <a:extLst>
                    <a:ext uri="{FF2B5EF4-FFF2-40B4-BE49-F238E27FC236}">
                      <a16:creationId xmlns:a16="http://schemas.microsoft.com/office/drawing/2014/main" id="{015E686D-FE7C-48C5-81DD-9A964FBB0B4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04;p49">
                  <a:extLst>
                    <a:ext uri="{FF2B5EF4-FFF2-40B4-BE49-F238E27FC236}">
                      <a16:creationId xmlns:a16="http://schemas.microsoft.com/office/drawing/2014/main" id="{49B182D4-C61E-4918-80D6-F8FC3A8A271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05;p49">
                  <a:extLst>
                    <a:ext uri="{FF2B5EF4-FFF2-40B4-BE49-F238E27FC236}">
                      <a16:creationId xmlns:a16="http://schemas.microsoft.com/office/drawing/2014/main" id="{22EB35C5-7A09-4A6D-A961-12AD322AA9E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06;p49">
                  <a:extLst>
                    <a:ext uri="{FF2B5EF4-FFF2-40B4-BE49-F238E27FC236}">
                      <a16:creationId xmlns:a16="http://schemas.microsoft.com/office/drawing/2014/main" id="{707AC2A7-8229-43E0-A696-83A67A1AC707}"/>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07;p49">
                  <a:extLst>
                    <a:ext uri="{FF2B5EF4-FFF2-40B4-BE49-F238E27FC236}">
                      <a16:creationId xmlns:a16="http://schemas.microsoft.com/office/drawing/2014/main" id="{E7593168-97C9-4249-8025-0210635445B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08;p49">
                  <a:extLst>
                    <a:ext uri="{FF2B5EF4-FFF2-40B4-BE49-F238E27FC236}">
                      <a16:creationId xmlns:a16="http://schemas.microsoft.com/office/drawing/2014/main" id="{1237ECF1-DCAB-4600-9269-CD533F56F13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09;p49">
                  <a:extLst>
                    <a:ext uri="{FF2B5EF4-FFF2-40B4-BE49-F238E27FC236}">
                      <a16:creationId xmlns:a16="http://schemas.microsoft.com/office/drawing/2014/main" id="{33BAD3EF-074E-4103-B11B-990DC6CBF6FF}"/>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10;p49">
                  <a:extLst>
                    <a:ext uri="{FF2B5EF4-FFF2-40B4-BE49-F238E27FC236}">
                      <a16:creationId xmlns:a16="http://schemas.microsoft.com/office/drawing/2014/main" id="{AD45430D-016F-4DDA-87D4-DE71C5997911}"/>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11;p49">
                  <a:extLst>
                    <a:ext uri="{FF2B5EF4-FFF2-40B4-BE49-F238E27FC236}">
                      <a16:creationId xmlns:a16="http://schemas.microsoft.com/office/drawing/2014/main" id="{55E1C894-2377-4378-A58F-7869017B04E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12;p49">
                  <a:extLst>
                    <a:ext uri="{FF2B5EF4-FFF2-40B4-BE49-F238E27FC236}">
                      <a16:creationId xmlns:a16="http://schemas.microsoft.com/office/drawing/2014/main" id="{8060FB35-551F-49CC-94FE-599CF5E1D59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13;p49">
                  <a:extLst>
                    <a:ext uri="{FF2B5EF4-FFF2-40B4-BE49-F238E27FC236}">
                      <a16:creationId xmlns:a16="http://schemas.microsoft.com/office/drawing/2014/main" id="{0444BDBB-9BBF-4FF6-B19D-CDF499CC26C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14;p49">
                  <a:extLst>
                    <a:ext uri="{FF2B5EF4-FFF2-40B4-BE49-F238E27FC236}">
                      <a16:creationId xmlns:a16="http://schemas.microsoft.com/office/drawing/2014/main" id="{2E2C02BA-A3CC-43D6-AA1E-F0C35B4F87C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415;p49">
                  <a:extLst>
                    <a:ext uri="{FF2B5EF4-FFF2-40B4-BE49-F238E27FC236}">
                      <a16:creationId xmlns:a16="http://schemas.microsoft.com/office/drawing/2014/main" id="{5AF50A50-B4AE-48F8-9A8C-C770A92A704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416;p49">
                  <a:extLst>
                    <a:ext uri="{FF2B5EF4-FFF2-40B4-BE49-F238E27FC236}">
                      <a16:creationId xmlns:a16="http://schemas.microsoft.com/office/drawing/2014/main" id="{D140307C-87E9-4926-BE23-02690C6257C1}"/>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417;p49">
                  <a:extLst>
                    <a:ext uri="{FF2B5EF4-FFF2-40B4-BE49-F238E27FC236}">
                      <a16:creationId xmlns:a16="http://schemas.microsoft.com/office/drawing/2014/main" id="{210A7C90-B697-4BA7-AB52-0E7B53A3140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418;p49">
                  <a:extLst>
                    <a:ext uri="{FF2B5EF4-FFF2-40B4-BE49-F238E27FC236}">
                      <a16:creationId xmlns:a16="http://schemas.microsoft.com/office/drawing/2014/main" id="{F2E5B9F3-3128-4070-AA5C-07AC21CE919B}"/>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19;p49">
                  <a:extLst>
                    <a:ext uri="{FF2B5EF4-FFF2-40B4-BE49-F238E27FC236}">
                      <a16:creationId xmlns:a16="http://schemas.microsoft.com/office/drawing/2014/main" id="{65C0623B-6DA8-48A1-976C-D58155C52CEF}"/>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20;p49">
                  <a:extLst>
                    <a:ext uri="{FF2B5EF4-FFF2-40B4-BE49-F238E27FC236}">
                      <a16:creationId xmlns:a16="http://schemas.microsoft.com/office/drawing/2014/main" id="{FB32EFBA-731C-4EDF-A9B4-0A7D70673C3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21;p49">
                  <a:extLst>
                    <a:ext uri="{FF2B5EF4-FFF2-40B4-BE49-F238E27FC236}">
                      <a16:creationId xmlns:a16="http://schemas.microsoft.com/office/drawing/2014/main" id="{67312BDC-D013-4A30-8AC0-3068F1AFC68A}"/>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422;p49">
                  <a:extLst>
                    <a:ext uri="{FF2B5EF4-FFF2-40B4-BE49-F238E27FC236}">
                      <a16:creationId xmlns:a16="http://schemas.microsoft.com/office/drawing/2014/main" id="{1E2868D6-B0BC-4AB9-963C-6D060BD9297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3" name="Group 2">
            <a:extLst>
              <a:ext uri="{FF2B5EF4-FFF2-40B4-BE49-F238E27FC236}">
                <a16:creationId xmlns:a16="http://schemas.microsoft.com/office/drawing/2014/main" id="{AA8ACDC4-BBF8-C349-1A3C-4C9F025BEADD}"/>
              </a:ext>
            </a:extLst>
          </p:cNvPr>
          <p:cNvGrpSpPr>
            <a:grpSpLocks noGrp="1" noUngrp="1" noRot="1" noMove="1" noResize="1"/>
          </p:cNvGrpSpPr>
          <p:nvPr/>
        </p:nvGrpSpPr>
        <p:grpSpPr>
          <a:xfrm>
            <a:off x="-14628" y="0"/>
            <a:ext cx="9158628" cy="5143500"/>
            <a:chOff x="-14628" y="0"/>
            <a:chExt cx="9158628" cy="5143500"/>
          </a:xfrm>
        </p:grpSpPr>
        <p:cxnSp>
          <p:nvCxnSpPr>
            <p:cNvPr id="8" name="AutoShape 3">
              <a:extLst>
                <a:ext uri="{FF2B5EF4-FFF2-40B4-BE49-F238E27FC236}">
                  <a16:creationId xmlns:a16="http://schemas.microsoft.com/office/drawing/2014/main" id="{6B11D647-AF0F-ED00-257D-03215CD7483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3D3094E5-1FF5-CBED-B9D1-622748F476B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214972BA-9511-7DA9-A4CC-D4557E8F5BA8}"/>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C274F4D5-F44C-7545-9D65-6E1CEF1B778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C1D3146F-9273-BAEE-8E78-EE2B6D8F46D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42492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 presetClass="mediacall" presetSubtype="0" fill="hold" nodeType="withEffect">
                                  <p:stCondLst>
                                    <p:cond delay="0"/>
                                  </p:stCondLst>
                                  <p:childTnLst>
                                    <p:cmd type="call" cmd="playFrom(0.0)">
                                      <p:cBhvr>
                                        <p:cTn id="28" dur="522" fill="hold"/>
                                        <p:tgtEl>
                                          <p:spTgt spid="5"/>
                                        </p:tgtEl>
                                      </p:cBhvr>
                                    </p:cmd>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500"/>
                            </p:stCondLst>
                            <p:childTnLst>
                              <p:par>
                                <p:cTn id="43" presetID="1" presetClass="mediacall" presetSubtype="0" fill="hold" nodeType="afterEffect">
                                  <p:stCondLst>
                                    <p:cond delay="0"/>
                                  </p:stCondLst>
                                  <p:childTnLst>
                                    <p:cmd type="call" cmd="playFrom(0.0)">
                                      <p:cBhvr>
                                        <p:cTn id="44" dur="731" fill="hold"/>
                                        <p:tgtEl>
                                          <p:spTgt spid="6"/>
                                        </p:tgtEl>
                                      </p:cBhvr>
                                    </p:cmd>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5"/>
                                        </p:tgtEl>
                                        <p:attrNameLst>
                                          <p:attrName>style.visibility</p:attrName>
                                        </p:attrNameLst>
                                      </p:cBhvr>
                                      <p:to>
                                        <p:strVal val="hidden"/>
                                      </p:to>
                                    </p:set>
                                  </p:childTnLst>
                                </p:cTn>
                              </p:par>
                            </p:childTnLst>
                          </p:cTn>
                        </p:par>
                        <p:par>
                          <p:cTn id="54" fill="hold">
                            <p:stCondLst>
                              <p:cond delay="0"/>
                            </p:stCondLst>
                            <p:childTnLst>
                              <p:par>
                                <p:cTn id="55" presetID="10"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par>
                                <p:cTn id="66" presetID="1" presetClass="mediacall" presetSubtype="0" fill="hold" nodeType="withEffect">
                                  <p:stCondLst>
                                    <p:cond delay="0"/>
                                  </p:stCondLst>
                                  <p:childTnLst>
                                    <p:cmd type="call" cmd="playFrom(0.0)">
                                      <p:cBhvr>
                                        <p:cTn id="67" dur="862" fill="hold"/>
                                        <p:tgtEl>
                                          <p:spTgt spid="7"/>
                                        </p:tgtEl>
                                      </p:cBhvr>
                                    </p:cmd>
                                  </p:childTnLst>
                                </p:cTn>
                              </p:par>
                            </p:childTnLst>
                          </p:cTn>
                        </p:par>
                        <p:par>
                          <p:cTn id="68" fill="hold">
                            <p:stCondLst>
                              <p:cond delay="862"/>
                            </p:stCondLst>
                            <p:childTnLst>
                              <p:par>
                                <p:cTn id="69" presetID="10" presetClass="entr" presetSubtype="0"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fade">
                                      <p:cBhvr>
                                        <p:cTn id="71" dur="500"/>
                                        <p:tgtEl>
                                          <p:spTgt spid="93"/>
                                        </p:tgtEl>
                                      </p:cBhvr>
                                    </p:animEffect>
                                  </p:childTnLst>
                                </p:cTn>
                              </p:par>
                            </p:childTnLst>
                          </p:cTn>
                        </p:par>
                        <p:par>
                          <p:cTn id="72" fill="hold">
                            <p:stCondLst>
                              <p:cond delay="1362"/>
                            </p:stCondLst>
                            <p:childTnLst>
                              <p:par>
                                <p:cTn id="73" presetID="10"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childTnLst>
                                </p:cTn>
                              </p:par>
                            </p:childTnLst>
                          </p:cTn>
                        </p:par>
                        <p:par>
                          <p:cTn id="76" fill="hold">
                            <p:stCondLst>
                              <p:cond delay="1862"/>
                            </p:stCondLst>
                            <p:childTnLst>
                              <p:par>
                                <p:cTn id="77" presetID="1" presetClass="exit" presetSubtype="0" fill="hold" grpId="1" nodeType="afterEffect">
                                  <p:stCondLst>
                                    <p:cond delay="0"/>
                                  </p:stCondLst>
                                  <p:childTnLst>
                                    <p:set>
                                      <p:cBhvr>
                                        <p:cTn id="78" dur="1" fill="hold">
                                          <p:stCondLst>
                                            <p:cond delay="0"/>
                                          </p:stCondLst>
                                        </p:cTn>
                                        <p:tgtEl>
                                          <p:spTgt spid="64"/>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2" fill="hold" display="0">
                  <p:stCondLst>
                    <p:cond delay="indefinite"/>
                  </p:stCondLst>
                  <p:endCondLst>
                    <p:cond evt="onStopAudio" delay="0">
                      <p:tgtEl>
                        <p:sldTgt/>
                      </p:tgtEl>
                    </p:cond>
                  </p:endCondLst>
                </p:cTn>
                <p:tgtEl>
                  <p:spTgt spid="5"/>
                </p:tgtEl>
              </p:cMediaNode>
            </p:audio>
            <p:audio>
              <p:cMediaNode vol="80000">
                <p:cTn id="83" fill="hold" display="0">
                  <p:stCondLst>
                    <p:cond delay="indefinite"/>
                  </p:stCondLst>
                  <p:endCondLst>
                    <p:cond evt="onStopAudio" delay="0">
                      <p:tgtEl>
                        <p:sldTgt/>
                      </p:tgtEl>
                    </p:cond>
                  </p:endCondLst>
                </p:cTn>
                <p:tgtEl>
                  <p:spTgt spid="6"/>
                </p:tgtEl>
              </p:cMediaNode>
            </p:audio>
            <p:audio>
              <p:cMediaNode vol="80000">
                <p:cTn id="84" fill="hold" display="0">
                  <p:stCondLst>
                    <p:cond delay="indefinite"/>
                  </p:stCondLst>
                  <p:endCondLst>
                    <p:cond evt="onStopAudio" delay="0">
                      <p:tgtEl>
                        <p:sldTgt/>
                      </p:tgtEl>
                    </p:cond>
                  </p:endCondLst>
                </p:cTn>
                <p:tgtEl>
                  <p:spTgt spid="7"/>
                </p:tgtEl>
              </p:cMediaNode>
            </p:audio>
          </p:childTnLst>
        </p:cTn>
      </p:par>
    </p:tnLst>
    <p:bldLst>
      <p:bldP spid="55" grpId="0"/>
      <p:bldP spid="55" grpId="1"/>
      <p:bldP spid="49" grpId="0"/>
      <p:bldP spid="51" grpId="0"/>
      <p:bldP spid="52" grpId="0"/>
      <p:bldP spid="53" grpId="0"/>
      <p:bldP spid="54" grpId="0"/>
      <p:bldP spid="63" grpId="0"/>
      <p:bldP spid="64" grpId="0"/>
      <p:bldP spid="64" grpId="1"/>
      <p:bldP spid="93" grpId="0" animBg="1"/>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8</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US"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Give and give back</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Pick it up</a:t>
              </a:r>
            </a:p>
            <a:p>
              <a:pPr lvl="0">
                <a:buClrTx/>
                <a:defRPr/>
              </a:pPr>
              <a:r>
                <a:rPr lang="en-US"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Write on the board</a:t>
              </a:r>
            </a:p>
            <a:p>
              <a:pPr lvl="0">
                <a:buClrTx/>
                <a:defRPr/>
              </a:pPr>
              <a:r>
                <a:rPr lang="en-US"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Pass it</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Magic finger</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50370D20-1F54-F270-8F5E-8AC474ACD3F9}"/>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BBF36934-32C1-00DB-FE06-472954372DF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97164DCD-F3DC-F1C0-AEFC-703EE2BEF7D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5342A85E-4000-2769-8786-042072DD83AD}"/>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74A864E9-5FFD-F79F-8040-6AA3B04FB79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855F1541-56E0-E06C-2899-43FC0AA5807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75425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ustom Level 1">
      <a:majorFont>
        <a:latin typeface="Barrio"/>
        <a:ea typeface=""/>
        <a:cs typeface=""/>
      </a:majorFont>
      <a:minorFont>
        <a:latin typeface="Didact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1662</TotalTime>
  <Words>4047</Words>
  <Application>Microsoft Office PowerPoint</Application>
  <PresentationFormat>On-screen Show (16:9)</PresentationFormat>
  <Paragraphs>417</Paragraphs>
  <Slides>18</Slides>
  <Notes>14</Notes>
  <HiddenSlides>0</HiddenSlides>
  <MMClips>30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Didact Gothic</vt:lpstr>
      <vt:lpstr>Comic Sans MS</vt:lpstr>
      <vt:lpstr>Titan One</vt:lpstr>
      <vt:lpstr>Arial</vt:lpstr>
      <vt:lpstr>Calibri</vt:lpstr>
      <vt:lpstr>Catamaran</vt:lpstr>
      <vt:lpstr>Wingdings</vt:lpstr>
      <vt:lpstr>Barrio</vt:lpstr>
      <vt:lpstr>Pedagogical Education by Slidesgo</vt:lpstr>
      <vt:lpstr>Elementary School Newsletter</vt:lpstr>
      <vt:lpstr>Alphabet – a b c d e</vt:lpstr>
      <vt:lpstr>a b c d 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EDUCATION</dc:title>
  <cp:lastModifiedBy>Jeremy Cowling</cp:lastModifiedBy>
  <cp:revision>287</cp:revision>
  <dcterms:modified xsi:type="dcterms:W3CDTF">2023-06-08T19:03:33Z</dcterms:modified>
</cp:coreProperties>
</file>