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68" r:id="rId1"/>
  </p:sldMasterIdLst>
  <p:notesMasterIdLst>
    <p:notesMasterId r:id="rId21"/>
  </p:notesMasterIdLst>
  <p:handoutMasterIdLst>
    <p:handoutMasterId r:id="rId22"/>
  </p:handoutMasterIdLst>
  <p:sldIdLst>
    <p:sldId id="296" r:id="rId2"/>
    <p:sldId id="299" r:id="rId3"/>
    <p:sldId id="304" r:id="rId4"/>
    <p:sldId id="308" r:id="rId5"/>
    <p:sldId id="309" r:id="rId6"/>
    <p:sldId id="306" r:id="rId7"/>
    <p:sldId id="311" r:id="rId8"/>
    <p:sldId id="312" r:id="rId9"/>
    <p:sldId id="313" r:id="rId10"/>
    <p:sldId id="314" r:id="rId11"/>
    <p:sldId id="315" r:id="rId12"/>
    <p:sldId id="316" r:id="rId13"/>
    <p:sldId id="317" r:id="rId14"/>
    <p:sldId id="318" r:id="rId15"/>
    <p:sldId id="319" r:id="rId16"/>
    <p:sldId id="307" r:id="rId17"/>
    <p:sldId id="324" r:id="rId18"/>
    <p:sldId id="327" r:id="rId19"/>
    <p:sldId id="262" r:id="rId20"/>
  </p:sldIdLst>
  <p:sldSz cx="9144000" cy="5143500" type="screen16x9"/>
  <p:notesSz cx="6858000" cy="9144000"/>
  <p:embeddedFontLst>
    <p:embeddedFont>
      <p:font typeface="Barrio" panose="020B0604020202020204" charset="0"/>
      <p:regular r:id="rId23"/>
    </p:embeddedFont>
    <p:embeddedFont>
      <p:font typeface="Calibri" panose="020F0502020204030204" pitchFamily="34" charset="0"/>
      <p:regular r:id="rId24"/>
      <p:bold r:id="rId25"/>
      <p:italic r:id="rId26"/>
      <p:boldItalic r:id="rId27"/>
    </p:embeddedFont>
    <p:embeddedFont>
      <p:font typeface="Comfortaa" pitchFamily="2" charset="0"/>
      <p:regular r:id="rId28"/>
      <p:bold r:id="rId29"/>
    </p:embeddedFont>
    <p:embeddedFont>
      <p:font typeface="Comic Sans MS" panose="030F0702030302020204" pitchFamily="66" charset="0"/>
      <p:regular r:id="rId30"/>
      <p:bold r:id="rId31"/>
      <p:italic r:id="rId32"/>
      <p:boldItalic r:id="rId33"/>
    </p:embeddedFont>
    <p:embeddedFont>
      <p:font typeface="Didact Gothic" panose="00000500000000000000" pitchFamily="2" charset="0"/>
      <p:regular r:id="rId34"/>
    </p:embeddedFont>
    <p:embeddedFont>
      <p:font typeface="Permanent Marker" panose="02000000000000000000"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CEFC7"/>
    <a:srgbClr val="FEB8B3"/>
    <a:srgbClr val="3E1B59"/>
    <a:srgbClr val="BA0F02"/>
    <a:srgbClr val="00682F"/>
    <a:srgbClr val="00589A"/>
    <a:srgbClr val="CC6600"/>
    <a:srgbClr val="FF6600"/>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B1377-3587-4BAD-8B61-F330F1D51738}">
  <a:tblStyle styleId="{5EAB1377-3587-4BAD-8B61-F330F1D517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4" autoAdjust="0"/>
  </p:normalViewPr>
  <p:slideViewPr>
    <p:cSldViewPr snapToGrid="0">
      <p:cViewPr varScale="1">
        <p:scale>
          <a:sx n="130" d="100"/>
          <a:sy n="130" d="100"/>
        </p:scale>
        <p:origin x="438" y="120"/>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7898C-5D2D-4F2E-9BDC-F01D9B27C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0A3E08-E2D6-4FF0-9157-D76EA45A7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D3E4E-2FF4-4D6B-BE28-15E701F90992}" type="datetimeFigureOut">
              <a:rPr lang="en-GB" smtClean="0"/>
              <a:t>15/06/2023</a:t>
            </a:fld>
            <a:endParaRPr lang="en-GB"/>
          </a:p>
        </p:txBody>
      </p:sp>
      <p:sp>
        <p:nvSpPr>
          <p:cNvPr id="4" name="Footer Placeholder 3">
            <a:extLst>
              <a:ext uri="{FF2B5EF4-FFF2-40B4-BE49-F238E27FC236}">
                <a16:creationId xmlns:a16="http://schemas.microsoft.com/office/drawing/2014/main" id="{DE520831-1659-48C0-8686-A3B7145E88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1DA8EF-1625-4270-BCC9-F429654B1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38FAB-FDD3-4A84-ABE4-EEE71B4B9198}" type="slidenum">
              <a:rPr lang="en-GB" smtClean="0"/>
              <a:t>‹#›</a:t>
            </a:fld>
            <a:endParaRPr lang="en-GB"/>
          </a:p>
        </p:txBody>
      </p:sp>
    </p:spTree>
    <p:extLst>
      <p:ext uri="{BB962C8B-B14F-4D97-AF65-F5344CB8AC3E}">
        <p14:creationId xmlns:p14="http://schemas.microsoft.com/office/powerpoint/2010/main" val="227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802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295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119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354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06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413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solidFill>
                  <a:schemeClr val="tx1">
                    <a:lumMod val="65000"/>
                    <a:lumOff val="35000"/>
                  </a:schemeClr>
                </a:solidFill>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rgbClr val="FF0000"/>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Level:</a:t>
            </a:r>
            <a:r>
              <a:rPr lang="en-GB" sz="1200" dirty="0">
                <a:solidFill>
                  <a:srgbClr val="00B050"/>
                </a:solidFill>
                <a:latin typeface="Calibri" panose="020F0502020204030204" pitchFamily="34" charset="0"/>
              </a:rPr>
              <a:t> </a:t>
            </a:r>
            <a:r>
              <a:rPr lang="en-GB" sz="1200" dirty="0">
                <a:solidFill>
                  <a:schemeClr val="tx1">
                    <a:lumMod val="65000"/>
                    <a:lumOff val="35000"/>
                  </a:schemeClr>
                </a:solidFill>
                <a:latin typeface="Calibri" panose="020F0502020204030204" pitchFamily="34" charset="0"/>
              </a:rPr>
              <a:t>3 – PANDAS (ages 7-9)</a:t>
            </a:r>
          </a:p>
          <a:p>
            <a:pPr algn="l"/>
            <a:r>
              <a:rPr lang="en-GB" sz="1200" dirty="0">
                <a:solidFill>
                  <a:srgbClr val="008000"/>
                </a:solidFill>
                <a:latin typeface="Calibri" panose="020F0502020204030204" pitchFamily="34" charset="0"/>
              </a:rPr>
              <a:t>Time: </a:t>
            </a:r>
            <a:r>
              <a:rPr lang="en-GB" sz="1200" dirty="0">
                <a:solidFill>
                  <a:schemeClr val="tx1">
                    <a:lumMod val="65000"/>
                    <a:lumOff val="35000"/>
                  </a:schemeClr>
                </a:solidFill>
                <a:latin typeface="Calibri" panose="020F0502020204030204" pitchFamily="34" charset="0"/>
              </a:rPr>
              <a:t>1 hour - 1 hour 20 mins</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tx1">
                    <a:lumMod val="65000"/>
                    <a:lumOff val="35000"/>
                  </a:schemeClr>
                </a:solidFill>
                <a:latin typeface="+mn-lt"/>
              </a:rPr>
              <a:t>[ Press space bar or left-mouse</a:t>
            </a:r>
            <a:r>
              <a:rPr lang="en-GB" sz="1200" baseline="0" dirty="0">
                <a:solidFill>
                  <a:schemeClr val="tx1">
                    <a:lumMod val="65000"/>
                    <a:lumOff val="35000"/>
                  </a:schemeClr>
                </a:solidFill>
                <a:latin typeface="+mn-lt"/>
              </a:rPr>
              <a:t> click to start slide show ]</a:t>
            </a:r>
            <a:endParaRPr lang="en-GB" sz="1200" dirty="0">
              <a:solidFill>
                <a:schemeClr val="tx1">
                  <a:lumMod val="65000"/>
                  <a:lumOff val="35000"/>
                </a:schemeClr>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800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83965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800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148264"/>
            <a:ext cx="5580511" cy="631602"/>
          </a:xfrm>
        </p:spPr>
        <p:txBody>
          <a:bodyPr lIns="90000" tIns="0" rIns="0" bIns="0"/>
          <a:lstStyle>
            <a:lvl1pPr marL="0" indent="0">
              <a:buFontTx/>
              <a:buNone/>
              <a:defRPr sz="105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65000"/>
                    <a:lumOff val="35000"/>
                  </a:schemeClr>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88733"/>
            <a:ext cx="1336754" cy="195141"/>
          </a:xfrm>
        </p:spPr>
        <p:txBody>
          <a:bodyPr lIns="0" tIns="0" rIns="0" bIns="0"/>
          <a:lstStyle>
            <a:lvl1pPr marL="0" indent="0">
              <a:buFontTx/>
              <a:buNone/>
              <a:defRPr sz="12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9021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 TITLE" userDrawn="1">
  <p:cSld name="TITLE">
    <p:spTree>
      <p:nvGrpSpPr>
        <p:cNvPr id="1" name="Shape 8"/>
        <p:cNvGrpSpPr/>
        <p:nvPr/>
      </p:nvGrpSpPr>
      <p:grpSpPr>
        <a:xfrm>
          <a:off x="0" y="0"/>
          <a:ext cx="0" cy="0"/>
          <a:chOff x="0" y="0"/>
          <a:chExt cx="0" cy="0"/>
        </a:xfrm>
      </p:grpSpPr>
      <p:sp>
        <p:nvSpPr>
          <p:cNvPr id="225" name="Slide Number Placeholder 2">
            <a:extLst>
              <a:ext uri="{FF2B5EF4-FFF2-40B4-BE49-F238E27FC236}">
                <a16:creationId xmlns:a16="http://schemas.microsoft.com/office/drawing/2014/main" id="{27CFE48B-9994-4A48-9C5C-EDAA30CC1B9F}"/>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grpSp>
        <p:nvGrpSpPr>
          <p:cNvPr id="9" name="Google Shape;9;p2"/>
          <p:cNvGrpSpPr/>
          <p:nvPr userDrawn="1"/>
        </p:nvGrpSpPr>
        <p:grpSpPr>
          <a:xfrm>
            <a:off x="-18400" y="309697"/>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hasCustomPrompt="1"/>
          </p:nvPr>
        </p:nvSpPr>
        <p:spPr>
          <a:xfrm>
            <a:off x="311700" y="1238250"/>
            <a:ext cx="8520600" cy="788234"/>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000" b="1">
                <a:latin typeface="Comic Sans MS" panose="030F0702030302020204" pitchFamily="66" charset="0"/>
                <a:ea typeface="Permanent Marker"/>
                <a:cs typeface="Comic Sans MS" panose="030F0702030302020204" pitchFamily="66" charset="0"/>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r>
              <a:rPr lang="en-GB" dirty="0"/>
              <a:t>Lesson title</a:t>
            </a:r>
          </a:p>
        </p:txBody>
      </p:sp>
      <p:pic>
        <p:nvPicPr>
          <p:cNvPr id="804" name="Picture 803" descr="A picture containing drawing&#10;&#10;Description automatically generated">
            <a:extLst>
              <a:ext uri="{FF2B5EF4-FFF2-40B4-BE49-F238E27FC236}">
                <a16:creationId xmlns:a16="http://schemas.microsoft.com/office/drawing/2014/main" id="{4B26354C-E919-4B92-9008-C7E76CE9EA63}"/>
              </a:ext>
            </a:extLst>
          </p:cNvPr>
          <p:cNvPicPr>
            <a:picLocks noChangeAspect="1"/>
          </p:cNvPicPr>
          <p:nvPr userDrawn="1"/>
        </p:nvPicPr>
        <p:blipFill>
          <a:blip r:embed="rId2"/>
          <a:stretch>
            <a:fillRect/>
          </a:stretch>
        </p:blipFill>
        <p:spPr>
          <a:xfrm>
            <a:off x="2349106" y="456751"/>
            <a:ext cx="4445789" cy="632260"/>
          </a:xfrm>
          <a:prstGeom prst="rect">
            <a:avLst/>
          </a:prstGeom>
        </p:spPr>
      </p:pic>
      <p:pic>
        <p:nvPicPr>
          <p:cNvPr id="3" name="Picture 2">
            <a:extLst>
              <a:ext uri="{FF2B5EF4-FFF2-40B4-BE49-F238E27FC236}">
                <a16:creationId xmlns:a16="http://schemas.microsoft.com/office/drawing/2014/main" id="{5ADA164F-1ABE-4E0A-A1F6-5DABE1A86B7B}"/>
              </a:ext>
            </a:extLst>
          </p:cNvPr>
          <p:cNvPicPr>
            <a:picLocks noChangeAspect="1"/>
          </p:cNvPicPr>
          <p:nvPr userDrawn="1"/>
        </p:nvPicPr>
        <p:blipFill>
          <a:blip r:embed="rId3"/>
          <a:stretch>
            <a:fillRect/>
          </a:stretch>
        </p:blipFill>
        <p:spPr>
          <a:xfrm>
            <a:off x="4258052" y="2161570"/>
            <a:ext cx="627897" cy="654059"/>
          </a:xfrm>
          <a:prstGeom prst="rect">
            <a:avLst/>
          </a:prstGeom>
          <a:effectLst>
            <a:outerShdw blurRad="50800" dist="38100" dir="2700000" algn="tl" rotWithShape="0">
              <a:prstClr val="black">
                <a:alpha val="40000"/>
              </a:prstClr>
            </a:outerShdw>
          </a:effectLst>
        </p:spPr>
      </p:pic>
      <p:sp>
        <p:nvSpPr>
          <p:cNvPr id="806" name="TextBox 805">
            <a:extLst>
              <a:ext uri="{FF2B5EF4-FFF2-40B4-BE49-F238E27FC236}">
                <a16:creationId xmlns:a16="http://schemas.microsoft.com/office/drawing/2014/main" id="{ABB71437-8746-4AB8-BA1E-4895DA47D255}"/>
              </a:ext>
            </a:extLst>
          </p:cNvPr>
          <p:cNvSpPr txBox="1"/>
          <p:nvPr userDrawn="1"/>
        </p:nvSpPr>
        <p:spPr>
          <a:xfrm>
            <a:off x="1409550" y="2931181"/>
            <a:ext cx="63249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3</a:t>
            </a:r>
            <a:br>
              <a:rPr lang="en-GB" sz="1800" dirty="0">
                <a:solidFill>
                  <a:schemeClr val="tx1"/>
                </a:solidFill>
                <a:latin typeface="Calibri" panose="020F0502020204030204" pitchFamily="34" charset="0"/>
              </a:rPr>
            </a:br>
            <a:r>
              <a:rPr lang="en-GB" sz="1800" dirty="0">
                <a:solidFill>
                  <a:schemeClr val="tx1"/>
                </a:solidFill>
                <a:latin typeface="Calibri" panose="020F0502020204030204" pitchFamily="34" charset="0"/>
              </a:rPr>
              <a:t>PANDAS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(age 7 – 9)</a:t>
            </a:r>
          </a:p>
        </p:txBody>
      </p:sp>
      <p:sp>
        <p:nvSpPr>
          <p:cNvPr id="7" name="Text Placeholder 6">
            <a:extLst>
              <a:ext uri="{FF2B5EF4-FFF2-40B4-BE49-F238E27FC236}">
                <a16:creationId xmlns:a16="http://schemas.microsoft.com/office/drawing/2014/main" id="{C48985E2-88EF-48FE-8571-B073EC155565}"/>
              </a:ext>
            </a:extLst>
          </p:cNvPr>
          <p:cNvSpPr>
            <a:spLocks noGrp="1"/>
          </p:cNvSpPr>
          <p:nvPr>
            <p:ph type="body" sz="quarter" idx="11" hasCustomPrompt="1"/>
          </p:nvPr>
        </p:nvSpPr>
        <p:spPr>
          <a:xfrm>
            <a:off x="1299358" y="3686894"/>
            <a:ext cx="6545285" cy="515937"/>
          </a:xfrm>
        </p:spPr>
        <p:txBody>
          <a:bodyPr/>
          <a:lstStyle>
            <a:lvl1pPr marL="158750" indent="0" algn="ctr">
              <a:buFontTx/>
              <a:buNone/>
              <a:defRPr sz="2000">
                <a:latin typeface="Calibri" panose="020F0502020204030204" pitchFamily="34" charset="0"/>
                <a:cs typeface="Calibri" panose="020F0502020204030204" pitchFamily="34" charset="0"/>
              </a:defRPr>
            </a:lvl1pPr>
          </a:lstStyle>
          <a:p>
            <a:pPr lvl="0"/>
            <a:r>
              <a:rPr lang="en-GB" dirty="0"/>
              <a:t>Lesson objectives</a:t>
            </a:r>
          </a:p>
        </p:txBody>
      </p:sp>
      <p:grpSp>
        <p:nvGrpSpPr>
          <p:cNvPr id="8" name="Group 7">
            <a:extLst>
              <a:ext uri="{FF2B5EF4-FFF2-40B4-BE49-F238E27FC236}">
                <a16:creationId xmlns:a16="http://schemas.microsoft.com/office/drawing/2014/main" id="{0DB6E893-7A1E-4840-A79B-92B44A8C1E2E}"/>
              </a:ext>
            </a:extLst>
          </p:cNvPr>
          <p:cNvGrpSpPr/>
          <p:nvPr userDrawn="1"/>
        </p:nvGrpSpPr>
        <p:grpSpPr>
          <a:xfrm>
            <a:off x="-262777" y="-538588"/>
            <a:ext cx="9951729" cy="6458526"/>
            <a:chOff x="-262777" y="-538588"/>
            <a:chExt cx="9951729" cy="6458526"/>
          </a:xfrm>
        </p:grpSpPr>
        <p:grpSp>
          <p:nvGrpSpPr>
            <p:cNvPr id="545" name="Google Shape;330;p23">
              <a:extLst>
                <a:ext uri="{FF2B5EF4-FFF2-40B4-BE49-F238E27FC236}">
                  <a16:creationId xmlns:a16="http://schemas.microsoft.com/office/drawing/2014/main" id="{FE88B90E-2565-4FD3-A9B4-251470D5CEFB}"/>
                </a:ext>
              </a:extLst>
            </p:cNvPr>
            <p:cNvGrpSpPr/>
            <p:nvPr userDrawn="1"/>
          </p:nvGrpSpPr>
          <p:grpSpPr>
            <a:xfrm>
              <a:off x="-75881" y="2283499"/>
              <a:ext cx="772313" cy="497910"/>
              <a:chOff x="-75881" y="2283499"/>
              <a:chExt cx="772313" cy="497910"/>
            </a:xfrm>
          </p:grpSpPr>
          <p:sp>
            <p:nvSpPr>
              <p:cNvPr id="546" name="Google Shape;331;p23">
                <a:extLst>
                  <a:ext uri="{FF2B5EF4-FFF2-40B4-BE49-F238E27FC236}">
                    <a16:creationId xmlns:a16="http://schemas.microsoft.com/office/drawing/2014/main" id="{02C82156-6323-434B-A37C-ECF314960BDC}"/>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7" name="Google Shape;332;p23">
                <a:extLst>
                  <a:ext uri="{FF2B5EF4-FFF2-40B4-BE49-F238E27FC236}">
                    <a16:creationId xmlns:a16="http://schemas.microsoft.com/office/drawing/2014/main" id="{E9C97F69-6CB1-4232-80F1-B5C59C19F6E9}"/>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1" name="Google Shape;336;p23">
              <a:extLst>
                <a:ext uri="{FF2B5EF4-FFF2-40B4-BE49-F238E27FC236}">
                  <a16:creationId xmlns:a16="http://schemas.microsoft.com/office/drawing/2014/main" id="{DB2BFB92-3E61-4440-9A4E-C19625A35DD4}"/>
                </a:ext>
              </a:extLst>
            </p:cNvPr>
            <p:cNvGrpSpPr/>
            <p:nvPr userDrawn="1"/>
          </p:nvGrpSpPr>
          <p:grpSpPr>
            <a:xfrm>
              <a:off x="7157950" y="906924"/>
              <a:ext cx="892968" cy="986057"/>
              <a:chOff x="7281641" y="1136546"/>
              <a:chExt cx="892968" cy="986057"/>
            </a:xfrm>
          </p:grpSpPr>
          <p:sp>
            <p:nvSpPr>
              <p:cNvPr id="552" name="Google Shape;337;p23">
                <a:extLst>
                  <a:ext uri="{FF2B5EF4-FFF2-40B4-BE49-F238E27FC236}">
                    <a16:creationId xmlns:a16="http://schemas.microsoft.com/office/drawing/2014/main" id="{B3D13F6A-0CBB-4576-92B9-88C28F1AD5D5}"/>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3" name="Google Shape;338;p23">
                <a:extLst>
                  <a:ext uri="{FF2B5EF4-FFF2-40B4-BE49-F238E27FC236}">
                    <a16:creationId xmlns:a16="http://schemas.microsoft.com/office/drawing/2014/main" id="{EEDF4A62-42EC-46E5-BC07-1272ED9A8B40}"/>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4" name="Google Shape;339;p23">
                <a:extLst>
                  <a:ext uri="{FF2B5EF4-FFF2-40B4-BE49-F238E27FC236}">
                    <a16:creationId xmlns:a16="http://schemas.microsoft.com/office/drawing/2014/main" id="{54982E19-F277-42A0-9806-C6EE3F42ABF7}"/>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5" name="Google Shape;340;p23">
                <a:extLst>
                  <a:ext uri="{FF2B5EF4-FFF2-40B4-BE49-F238E27FC236}">
                    <a16:creationId xmlns:a16="http://schemas.microsoft.com/office/drawing/2014/main" id="{11C11A4F-4135-4D50-9D42-EDE3C42923C2}"/>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56" name="Google Shape;341;p23">
              <a:extLst>
                <a:ext uri="{FF2B5EF4-FFF2-40B4-BE49-F238E27FC236}">
                  <a16:creationId xmlns:a16="http://schemas.microsoft.com/office/drawing/2014/main" id="{5EA71DA8-438D-4D81-91E7-8D2A9ED37343}"/>
                </a:ext>
              </a:extLst>
            </p:cNvPr>
            <p:cNvGrpSpPr/>
            <p:nvPr userDrawn="1"/>
          </p:nvGrpSpPr>
          <p:grpSpPr>
            <a:xfrm>
              <a:off x="8084663" y="3138245"/>
              <a:ext cx="1026629" cy="1056842"/>
              <a:chOff x="8084663" y="3138245"/>
              <a:chExt cx="1026629" cy="1056842"/>
            </a:xfrm>
          </p:grpSpPr>
          <p:sp>
            <p:nvSpPr>
              <p:cNvPr id="557" name="Google Shape;342;p23">
                <a:extLst>
                  <a:ext uri="{FF2B5EF4-FFF2-40B4-BE49-F238E27FC236}">
                    <a16:creationId xmlns:a16="http://schemas.microsoft.com/office/drawing/2014/main" id="{0FCD18EF-43E5-42CB-972C-1B593F58D887}"/>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8" name="Google Shape;343;p23">
                <a:extLst>
                  <a:ext uri="{FF2B5EF4-FFF2-40B4-BE49-F238E27FC236}">
                    <a16:creationId xmlns:a16="http://schemas.microsoft.com/office/drawing/2014/main" id="{7F2229DF-622A-415C-A52B-904EB82D4927}"/>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9" name="Google Shape;344;p23">
                <a:extLst>
                  <a:ext uri="{FF2B5EF4-FFF2-40B4-BE49-F238E27FC236}">
                    <a16:creationId xmlns:a16="http://schemas.microsoft.com/office/drawing/2014/main" id="{621FEB03-E8E0-4714-918A-D81497E84A1A}"/>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0" name="Google Shape;345;p23">
                <a:extLst>
                  <a:ext uri="{FF2B5EF4-FFF2-40B4-BE49-F238E27FC236}">
                    <a16:creationId xmlns:a16="http://schemas.microsoft.com/office/drawing/2014/main" id="{39709EFB-756E-4E7A-8FD7-6E2D174043B0}"/>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1" name="Google Shape;346;p23">
                <a:extLst>
                  <a:ext uri="{FF2B5EF4-FFF2-40B4-BE49-F238E27FC236}">
                    <a16:creationId xmlns:a16="http://schemas.microsoft.com/office/drawing/2014/main" id="{93C61229-7ADC-4C81-ABBC-8EC9D7AED0FC}"/>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2" name="Google Shape;347;p23">
                <a:extLst>
                  <a:ext uri="{FF2B5EF4-FFF2-40B4-BE49-F238E27FC236}">
                    <a16:creationId xmlns:a16="http://schemas.microsoft.com/office/drawing/2014/main" id="{6FE4FD1A-73C9-41EB-BFF9-BFC30C2D8E11}"/>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1" name="Google Shape;356;p23">
              <a:extLst>
                <a:ext uri="{FF2B5EF4-FFF2-40B4-BE49-F238E27FC236}">
                  <a16:creationId xmlns:a16="http://schemas.microsoft.com/office/drawing/2014/main" id="{E96147C4-0DFA-4DE8-BB13-CC4039249450}"/>
                </a:ext>
              </a:extLst>
            </p:cNvPr>
            <p:cNvGrpSpPr/>
            <p:nvPr userDrawn="1"/>
          </p:nvGrpSpPr>
          <p:grpSpPr>
            <a:xfrm>
              <a:off x="761516" y="328150"/>
              <a:ext cx="800177" cy="752193"/>
              <a:chOff x="734290" y="251983"/>
              <a:chExt cx="800177" cy="752193"/>
            </a:xfrm>
          </p:grpSpPr>
          <p:sp>
            <p:nvSpPr>
              <p:cNvPr id="572" name="Google Shape;357;p23">
                <a:extLst>
                  <a:ext uri="{FF2B5EF4-FFF2-40B4-BE49-F238E27FC236}">
                    <a16:creationId xmlns:a16="http://schemas.microsoft.com/office/drawing/2014/main" id="{8A871116-4AB7-48BC-8648-4BE79D1902D4}"/>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3" name="Google Shape;358;p23">
                <a:extLst>
                  <a:ext uri="{FF2B5EF4-FFF2-40B4-BE49-F238E27FC236}">
                    <a16:creationId xmlns:a16="http://schemas.microsoft.com/office/drawing/2014/main" id="{F13EE53C-AB7A-4EDD-8F52-44B01578BA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7" name="Google Shape;362;p23">
              <a:extLst>
                <a:ext uri="{FF2B5EF4-FFF2-40B4-BE49-F238E27FC236}">
                  <a16:creationId xmlns:a16="http://schemas.microsoft.com/office/drawing/2014/main" id="{E7DBB58A-75AB-4677-B817-B1030AA85151}"/>
                </a:ext>
              </a:extLst>
            </p:cNvPr>
            <p:cNvGrpSpPr/>
            <p:nvPr userDrawn="1"/>
          </p:nvGrpSpPr>
          <p:grpSpPr>
            <a:xfrm>
              <a:off x="4579068" y="4349632"/>
              <a:ext cx="1088181" cy="608604"/>
              <a:chOff x="3168309" y="474596"/>
              <a:chExt cx="1088181" cy="608604"/>
            </a:xfrm>
          </p:grpSpPr>
          <p:grpSp>
            <p:nvGrpSpPr>
              <p:cNvPr id="578" name="Google Shape;363;p23">
                <a:extLst>
                  <a:ext uri="{FF2B5EF4-FFF2-40B4-BE49-F238E27FC236}">
                    <a16:creationId xmlns:a16="http://schemas.microsoft.com/office/drawing/2014/main" id="{1D60C7CA-256D-4943-82E7-C2B8749D8FB6}"/>
                  </a:ext>
                </a:extLst>
              </p:cNvPr>
              <p:cNvGrpSpPr/>
              <p:nvPr/>
            </p:nvGrpSpPr>
            <p:grpSpPr>
              <a:xfrm>
                <a:off x="3168309" y="517749"/>
                <a:ext cx="1084309" cy="565452"/>
                <a:chOff x="3168309" y="517749"/>
                <a:chExt cx="1084309" cy="565452"/>
              </a:xfrm>
            </p:grpSpPr>
            <p:sp>
              <p:nvSpPr>
                <p:cNvPr id="582" name="Google Shape;364;p23">
                  <a:extLst>
                    <a:ext uri="{FF2B5EF4-FFF2-40B4-BE49-F238E27FC236}">
                      <a16:creationId xmlns:a16="http://schemas.microsoft.com/office/drawing/2014/main" id="{E87BC2DE-2762-4D82-9EB6-4FDE6249B849}"/>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3" name="Google Shape;365;p23">
                  <a:extLst>
                    <a:ext uri="{FF2B5EF4-FFF2-40B4-BE49-F238E27FC236}">
                      <a16:creationId xmlns:a16="http://schemas.microsoft.com/office/drawing/2014/main" id="{731A0461-FA3B-48E4-AF87-07C59015007E}"/>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79" name="Google Shape;366;p23">
                <a:extLst>
                  <a:ext uri="{FF2B5EF4-FFF2-40B4-BE49-F238E27FC236}">
                    <a16:creationId xmlns:a16="http://schemas.microsoft.com/office/drawing/2014/main" id="{438A4F5B-D29B-441F-BDB8-AF71528F9987}"/>
                  </a:ext>
                </a:extLst>
              </p:cNvPr>
              <p:cNvGrpSpPr/>
              <p:nvPr/>
            </p:nvGrpSpPr>
            <p:grpSpPr>
              <a:xfrm>
                <a:off x="4114622" y="474596"/>
                <a:ext cx="141868" cy="100403"/>
                <a:chOff x="4114622" y="474596"/>
                <a:chExt cx="141868" cy="100403"/>
              </a:xfrm>
            </p:grpSpPr>
            <p:sp>
              <p:nvSpPr>
                <p:cNvPr id="580" name="Google Shape;367;p23">
                  <a:extLst>
                    <a:ext uri="{FF2B5EF4-FFF2-40B4-BE49-F238E27FC236}">
                      <a16:creationId xmlns:a16="http://schemas.microsoft.com/office/drawing/2014/main" id="{823DD82E-EDD5-4160-881F-C39CE2D99AF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1" name="Google Shape;368;p23">
                  <a:extLst>
                    <a:ext uri="{FF2B5EF4-FFF2-40B4-BE49-F238E27FC236}">
                      <a16:creationId xmlns:a16="http://schemas.microsoft.com/office/drawing/2014/main" id="{1B298F2F-D466-469A-8CD0-D6C4937CCB94}"/>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91" name="Google Shape;376;p23">
              <a:extLst>
                <a:ext uri="{FF2B5EF4-FFF2-40B4-BE49-F238E27FC236}">
                  <a16:creationId xmlns:a16="http://schemas.microsoft.com/office/drawing/2014/main" id="{0E8B8C90-927A-49EC-B1AA-E93E61BEF96D}"/>
                </a:ext>
              </a:extLst>
            </p:cNvPr>
            <p:cNvGrpSpPr/>
            <p:nvPr userDrawn="1"/>
          </p:nvGrpSpPr>
          <p:grpSpPr>
            <a:xfrm>
              <a:off x="7282031" y="-348471"/>
              <a:ext cx="638917" cy="1022558"/>
              <a:chOff x="7100592" y="-366483"/>
              <a:chExt cx="638917" cy="1022558"/>
            </a:xfrm>
          </p:grpSpPr>
          <p:sp>
            <p:nvSpPr>
              <p:cNvPr id="592" name="Google Shape;377;p23">
                <a:extLst>
                  <a:ext uri="{FF2B5EF4-FFF2-40B4-BE49-F238E27FC236}">
                    <a16:creationId xmlns:a16="http://schemas.microsoft.com/office/drawing/2014/main" id="{B6E79DC0-FE2C-43E3-9E2D-CE296064131F}"/>
                  </a:ext>
                </a:extLst>
              </p:cNvPr>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3" name="Google Shape;378;p23">
                <a:extLst>
                  <a:ext uri="{FF2B5EF4-FFF2-40B4-BE49-F238E27FC236}">
                    <a16:creationId xmlns:a16="http://schemas.microsoft.com/office/drawing/2014/main" id="{9DDF133A-3D22-452A-ACFC-032697906325}"/>
                  </a:ext>
                </a:extLst>
              </p:cNvPr>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4" name="Google Shape;379;p23">
                <a:extLst>
                  <a:ext uri="{FF2B5EF4-FFF2-40B4-BE49-F238E27FC236}">
                    <a16:creationId xmlns:a16="http://schemas.microsoft.com/office/drawing/2014/main" id="{F87A8569-1DD5-44B6-A7F5-ADBB0E1C3AA4}"/>
                  </a:ext>
                </a:extLst>
              </p:cNvPr>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5" name="Google Shape;380;p23">
                <a:extLst>
                  <a:ext uri="{FF2B5EF4-FFF2-40B4-BE49-F238E27FC236}">
                    <a16:creationId xmlns:a16="http://schemas.microsoft.com/office/drawing/2014/main" id="{CCE48FCF-5EF2-4323-929F-BEC4D727BFD0}"/>
                  </a:ext>
                </a:extLst>
              </p:cNvPr>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9" name="Google Shape;384;p23">
              <a:extLst>
                <a:ext uri="{FF2B5EF4-FFF2-40B4-BE49-F238E27FC236}">
                  <a16:creationId xmlns:a16="http://schemas.microsoft.com/office/drawing/2014/main" id="{DB529812-9F5E-4E09-A3F0-29EC098E23F8}"/>
                </a:ext>
              </a:extLst>
            </p:cNvPr>
            <p:cNvGrpSpPr/>
            <p:nvPr userDrawn="1"/>
          </p:nvGrpSpPr>
          <p:grpSpPr>
            <a:xfrm>
              <a:off x="3792493" y="-314072"/>
              <a:ext cx="432221" cy="578920"/>
              <a:chOff x="3894690" y="-306155"/>
              <a:chExt cx="432221" cy="578920"/>
            </a:xfrm>
          </p:grpSpPr>
          <p:sp>
            <p:nvSpPr>
              <p:cNvPr id="600" name="Google Shape;385;p23">
                <a:extLst>
                  <a:ext uri="{FF2B5EF4-FFF2-40B4-BE49-F238E27FC236}">
                    <a16:creationId xmlns:a16="http://schemas.microsoft.com/office/drawing/2014/main" id="{603C4559-0844-46B5-8BA0-4C50CD7789F3}"/>
                  </a:ext>
                </a:extLst>
              </p:cNvPr>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01" name="Google Shape;386;p23">
                <a:extLst>
                  <a:ext uri="{FF2B5EF4-FFF2-40B4-BE49-F238E27FC236}">
                    <a16:creationId xmlns:a16="http://schemas.microsoft.com/office/drawing/2014/main" id="{173F6656-085F-4E06-AE9D-4B3164084FD2}"/>
                  </a:ext>
                </a:extLst>
              </p:cNvPr>
              <p:cNvGrpSpPr/>
              <p:nvPr/>
            </p:nvGrpSpPr>
            <p:grpSpPr>
              <a:xfrm>
                <a:off x="3894690" y="-306155"/>
                <a:ext cx="98086" cy="107551"/>
                <a:chOff x="3894690" y="-306155"/>
                <a:chExt cx="98086" cy="107551"/>
              </a:xfrm>
            </p:grpSpPr>
            <p:sp>
              <p:nvSpPr>
                <p:cNvPr id="602" name="Google Shape;387;p23">
                  <a:extLst>
                    <a:ext uri="{FF2B5EF4-FFF2-40B4-BE49-F238E27FC236}">
                      <a16:creationId xmlns:a16="http://schemas.microsoft.com/office/drawing/2014/main" id="{01428A34-88A5-4518-B8C5-D4AF05E4E88E}"/>
                    </a:ext>
                  </a:extLst>
                </p:cNvPr>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3" name="Google Shape;388;p23">
                  <a:extLst>
                    <a:ext uri="{FF2B5EF4-FFF2-40B4-BE49-F238E27FC236}">
                      <a16:creationId xmlns:a16="http://schemas.microsoft.com/office/drawing/2014/main" id="{610D03DF-B2EE-41B7-8EE4-FFD2F93C30F7}"/>
                    </a:ext>
                  </a:extLst>
                </p:cNvPr>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04" name="Google Shape;389;p23">
              <a:extLst>
                <a:ext uri="{FF2B5EF4-FFF2-40B4-BE49-F238E27FC236}">
                  <a16:creationId xmlns:a16="http://schemas.microsoft.com/office/drawing/2014/main" id="{D1E087F9-7D8E-469B-9BF9-3FBC6761F599}"/>
                </a:ext>
              </a:extLst>
            </p:cNvPr>
            <p:cNvGrpSpPr/>
            <p:nvPr userDrawn="1"/>
          </p:nvGrpSpPr>
          <p:grpSpPr>
            <a:xfrm>
              <a:off x="2775700" y="-243577"/>
              <a:ext cx="641763" cy="660328"/>
              <a:chOff x="2775700" y="-243577"/>
              <a:chExt cx="641763" cy="660328"/>
            </a:xfrm>
          </p:grpSpPr>
          <p:grpSp>
            <p:nvGrpSpPr>
              <p:cNvPr id="605" name="Google Shape;390;p23">
                <a:extLst>
                  <a:ext uri="{FF2B5EF4-FFF2-40B4-BE49-F238E27FC236}">
                    <a16:creationId xmlns:a16="http://schemas.microsoft.com/office/drawing/2014/main" id="{2296231A-B6A5-4378-87F7-1A2C238FE4F4}"/>
                  </a:ext>
                </a:extLst>
              </p:cNvPr>
              <p:cNvGrpSpPr/>
              <p:nvPr/>
            </p:nvGrpSpPr>
            <p:grpSpPr>
              <a:xfrm>
                <a:off x="2880967" y="-159588"/>
                <a:ext cx="536496" cy="576339"/>
                <a:chOff x="2880967" y="-159588"/>
                <a:chExt cx="536496" cy="576339"/>
              </a:xfrm>
            </p:grpSpPr>
            <p:sp>
              <p:nvSpPr>
                <p:cNvPr id="609" name="Google Shape;391;p23">
                  <a:extLst>
                    <a:ext uri="{FF2B5EF4-FFF2-40B4-BE49-F238E27FC236}">
                      <a16:creationId xmlns:a16="http://schemas.microsoft.com/office/drawing/2014/main" id="{30EA9467-FC9C-42E8-83E2-1369AD849277}"/>
                    </a:ext>
                  </a:extLst>
                </p:cNvPr>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0" name="Google Shape;392;p23">
                  <a:extLst>
                    <a:ext uri="{FF2B5EF4-FFF2-40B4-BE49-F238E27FC236}">
                      <a16:creationId xmlns:a16="http://schemas.microsoft.com/office/drawing/2014/main" id="{719A6A29-6654-4C34-8F81-6D6377DBE410}"/>
                    </a:ext>
                  </a:extLst>
                </p:cNvPr>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06" name="Google Shape;393;p23">
                <a:extLst>
                  <a:ext uri="{FF2B5EF4-FFF2-40B4-BE49-F238E27FC236}">
                    <a16:creationId xmlns:a16="http://schemas.microsoft.com/office/drawing/2014/main" id="{2750C57B-130B-4363-BEAA-F794F14D47EF}"/>
                  </a:ext>
                </a:extLst>
              </p:cNvPr>
              <p:cNvGrpSpPr/>
              <p:nvPr/>
            </p:nvGrpSpPr>
            <p:grpSpPr>
              <a:xfrm>
                <a:off x="2775700" y="-243577"/>
                <a:ext cx="100965" cy="123965"/>
                <a:chOff x="2775700" y="-243577"/>
                <a:chExt cx="100965" cy="123965"/>
              </a:xfrm>
            </p:grpSpPr>
            <p:sp>
              <p:nvSpPr>
                <p:cNvPr id="607" name="Google Shape;394;p23">
                  <a:extLst>
                    <a:ext uri="{FF2B5EF4-FFF2-40B4-BE49-F238E27FC236}">
                      <a16:creationId xmlns:a16="http://schemas.microsoft.com/office/drawing/2014/main" id="{4D82F477-DC3D-4188-AD48-7AACD1B715E8}"/>
                    </a:ext>
                  </a:extLst>
                </p:cNvPr>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8" name="Google Shape;395;p23">
                  <a:extLst>
                    <a:ext uri="{FF2B5EF4-FFF2-40B4-BE49-F238E27FC236}">
                      <a16:creationId xmlns:a16="http://schemas.microsoft.com/office/drawing/2014/main" id="{3A23D7B1-FEC5-4E10-96C7-2674CB8CE301}"/>
                    </a:ext>
                  </a:extLst>
                </p:cNvPr>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11" name="Google Shape;396;p23">
              <a:extLst>
                <a:ext uri="{FF2B5EF4-FFF2-40B4-BE49-F238E27FC236}">
                  <a16:creationId xmlns:a16="http://schemas.microsoft.com/office/drawing/2014/main" id="{5E441939-7F8B-4F30-A26D-186321775243}"/>
                </a:ext>
              </a:extLst>
            </p:cNvPr>
            <p:cNvGrpSpPr/>
            <p:nvPr userDrawn="1"/>
          </p:nvGrpSpPr>
          <p:grpSpPr>
            <a:xfrm>
              <a:off x="1588573" y="-296128"/>
              <a:ext cx="730914" cy="557013"/>
              <a:chOff x="1588573" y="-296128"/>
              <a:chExt cx="730914" cy="557013"/>
            </a:xfrm>
          </p:grpSpPr>
          <p:sp>
            <p:nvSpPr>
              <p:cNvPr id="612" name="Google Shape;397;p23">
                <a:extLst>
                  <a:ext uri="{FF2B5EF4-FFF2-40B4-BE49-F238E27FC236}">
                    <a16:creationId xmlns:a16="http://schemas.microsoft.com/office/drawing/2014/main" id="{770FE5CF-EBDF-49E1-A149-D6010E1E9A26}"/>
                  </a:ext>
                </a:extLst>
              </p:cNvPr>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13" name="Google Shape;398;p23">
                <a:extLst>
                  <a:ext uri="{FF2B5EF4-FFF2-40B4-BE49-F238E27FC236}">
                    <a16:creationId xmlns:a16="http://schemas.microsoft.com/office/drawing/2014/main" id="{DC02E693-B516-4D94-BF42-8DFF3D81B586}"/>
                  </a:ext>
                </a:extLst>
              </p:cNvPr>
              <p:cNvGrpSpPr/>
              <p:nvPr/>
            </p:nvGrpSpPr>
            <p:grpSpPr>
              <a:xfrm>
                <a:off x="2028140" y="-296128"/>
                <a:ext cx="162319" cy="81341"/>
                <a:chOff x="2028140" y="-296128"/>
                <a:chExt cx="162319" cy="81341"/>
              </a:xfrm>
            </p:grpSpPr>
            <p:sp>
              <p:nvSpPr>
                <p:cNvPr id="614" name="Google Shape;399;p23">
                  <a:extLst>
                    <a:ext uri="{FF2B5EF4-FFF2-40B4-BE49-F238E27FC236}">
                      <a16:creationId xmlns:a16="http://schemas.microsoft.com/office/drawing/2014/main" id="{50DAE1F0-C6E2-4E46-8E08-BF9562DBEA46}"/>
                    </a:ext>
                  </a:extLst>
                </p:cNvPr>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5" name="Google Shape;400;p23">
                  <a:extLst>
                    <a:ext uri="{FF2B5EF4-FFF2-40B4-BE49-F238E27FC236}">
                      <a16:creationId xmlns:a16="http://schemas.microsoft.com/office/drawing/2014/main" id="{AD355627-5B4A-4807-AA69-293E67BAC03A}"/>
                    </a:ext>
                  </a:extLst>
                </p:cNvPr>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3" name="Google Shape;408;p23">
              <a:extLst>
                <a:ext uri="{FF2B5EF4-FFF2-40B4-BE49-F238E27FC236}">
                  <a16:creationId xmlns:a16="http://schemas.microsoft.com/office/drawing/2014/main" id="{9DE1C9BC-6F84-4E6D-862C-803F4DA8786C}"/>
                </a:ext>
              </a:extLst>
            </p:cNvPr>
            <p:cNvGrpSpPr/>
            <p:nvPr userDrawn="1"/>
          </p:nvGrpSpPr>
          <p:grpSpPr>
            <a:xfrm>
              <a:off x="168174" y="-47614"/>
              <a:ext cx="420937" cy="645006"/>
              <a:chOff x="291413" y="-295003"/>
              <a:chExt cx="420937" cy="645006"/>
            </a:xfrm>
          </p:grpSpPr>
          <p:sp>
            <p:nvSpPr>
              <p:cNvPr id="624" name="Google Shape;409;p23">
                <a:extLst>
                  <a:ext uri="{FF2B5EF4-FFF2-40B4-BE49-F238E27FC236}">
                    <a16:creationId xmlns:a16="http://schemas.microsoft.com/office/drawing/2014/main" id="{BC715AE7-C54E-4027-8FE1-284B4F844A15}"/>
                  </a:ext>
                </a:extLst>
              </p:cNvPr>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25" name="Google Shape;410;p23">
                <a:extLst>
                  <a:ext uri="{FF2B5EF4-FFF2-40B4-BE49-F238E27FC236}">
                    <a16:creationId xmlns:a16="http://schemas.microsoft.com/office/drawing/2014/main" id="{148C6A7C-D005-4E9E-8984-D27C1C346F57}"/>
                  </a:ext>
                </a:extLst>
              </p:cNvPr>
              <p:cNvGrpSpPr/>
              <p:nvPr/>
            </p:nvGrpSpPr>
            <p:grpSpPr>
              <a:xfrm>
                <a:off x="317622" y="261977"/>
                <a:ext cx="171618" cy="88026"/>
                <a:chOff x="317622" y="261977"/>
                <a:chExt cx="171618" cy="88026"/>
              </a:xfrm>
            </p:grpSpPr>
            <p:sp>
              <p:nvSpPr>
                <p:cNvPr id="626" name="Google Shape;411;p23">
                  <a:extLst>
                    <a:ext uri="{FF2B5EF4-FFF2-40B4-BE49-F238E27FC236}">
                      <a16:creationId xmlns:a16="http://schemas.microsoft.com/office/drawing/2014/main" id="{33FB0DDF-FE0E-4E40-A7BF-29CA1C355A7F}"/>
                    </a:ext>
                  </a:extLst>
                </p:cNvPr>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7" name="Google Shape;412;p23">
                  <a:extLst>
                    <a:ext uri="{FF2B5EF4-FFF2-40B4-BE49-F238E27FC236}">
                      <a16:creationId xmlns:a16="http://schemas.microsoft.com/office/drawing/2014/main" id="{2099B47B-33FA-4D95-A286-754E47019440}"/>
                    </a:ext>
                  </a:extLst>
                </p:cNvPr>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28" name="Google Shape;413;p23">
              <a:extLst>
                <a:ext uri="{FF2B5EF4-FFF2-40B4-BE49-F238E27FC236}">
                  <a16:creationId xmlns:a16="http://schemas.microsoft.com/office/drawing/2014/main" id="{BE3E26A1-7F22-49F5-9EA0-7B7898DDF124}"/>
                </a:ext>
              </a:extLst>
            </p:cNvPr>
            <p:cNvGrpSpPr/>
            <p:nvPr userDrawn="1"/>
          </p:nvGrpSpPr>
          <p:grpSpPr>
            <a:xfrm>
              <a:off x="1214230" y="1280862"/>
              <a:ext cx="693917" cy="709106"/>
              <a:chOff x="1214230" y="1280862"/>
              <a:chExt cx="693917" cy="709106"/>
            </a:xfrm>
          </p:grpSpPr>
          <p:sp>
            <p:nvSpPr>
              <p:cNvPr id="629" name="Google Shape;414;p23">
                <a:extLst>
                  <a:ext uri="{FF2B5EF4-FFF2-40B4-BE49-F238E27FC236}">
                    <a16:creationId xmlns:a16="http://schemas.microsoft.com/office/drawing/2014/main" id="{B215E13D-5548-4917-8398-0C0A92800EC7}"/>
                  </a:ext>
                </a:extLst>
              </p:cNvPr>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0" name="Google Shape;415;p23">
                <a:extLst>
                  <a:ext uri="{FF2B5EF4-FFF2-40B4-BE49-F238E27FC236}">
                    <a16:creationId xmlns:a16="http://schemas.microsoft.com/office/drawing/2014/main" id="{D70207EC-28C8-4470-BCEF-C0378D9E3205}"/>
                  </a:ext>
                </a:extLst>
              </p:cNvPr>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1" name="Google Shape;416;p23">
                <a:extLst>
                  <a:ext uri="{FF2B5EF4-FFF2-40B4-BE49-F238E27FC236}">
                    <a16:creationId xmlns:a16="http://schemas.microsoft.com/office/drawing/2014/main" id="{2A5073FD-3541-4732-BBC0-447D35C28377}"/>
                  </a:ext>
                </a:extLst>
              </p:cNvPr>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2" name="Google Shape;417;p23">
              <a:extLst>
                <a:ext uri="{FF2B5EF4-FFF2-40B4-BE49-F238E27FC236}">
                  <a16:creationId xmlns:a16="http://schemas.microsoft.com/office/drawing/2014/main" id="{87450745-AD69-47BA-BA10-AD97E835C52F}"/>
                </a:ext>
              </a:extLst>
            </p:cNvPr>
            <p:cNvGrpSpPr/>
            <p:nvPr userDrawn="1"/>
          </p:nvGrpSpPr>
          <p:grpSpPr>
            <a:xfrm>
              <a:off x="-182869" y="835238"/>
              <a:ext cx="1277205" cy="1131333"/>
              <a:chOff x="-182869" y="835238"/>
              <a:chExt cx="1277205" cy="1131333"/>
            </a:xfrm>
          </p:grpSpPr>
          <p:sp>
            <p:nvSpPr>
              <p:cNvPr id="633" name="Google Shape;418;p23">
                <a:extLst>
                  <a:ext uri="{FF2B5EF4-FFF2-40B4-BE49-F238E27FC236}">
                    <a16:creationId xmlns:a16="http://schemas.microsoft.com/office/drawing/2014/main" id="{481328F7-E5A6-434A-9FF5-82E6E4A58E20}"/>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634" name="Google Shape;419;p23">
                <a:extLst>
                  <a:ext uri="{FF2B5EF4-FFF2-40B4-BE49-F238E27FC236}">
                    <a16:creationId xmlns:a16="http://schemas.microsoft.com/office/drawing/2014/main" id="{40866402-2C77-4466-A670-E62FA8861F5C}"/>
                  </a:ext>
                </a:extLst>
              </p:cNvPr>
              <p:cNvGrpSpPr/>
              <p:nvPr/>
            </p:nvGrpSpPr>
            <p:grpSpPr>
              <a:xfrm>
                <a:off x="454360" y="835238"/>
                <a:ext cx="112382" cy="56555"/>
                <a:chOff x="454360" y="835238"/>
                <a:chExt cx="112382" cy="56555"/>
              </a:xfrm>
            </p:grpSpPr>
            <p:sp>
              <p:nvSpPr>
                <p:cNvPr id="638" name="Google Shape;420;p23">
                  <a:extLst>
                    <a:ext uri="{FF2B5EF4-FFF2-40B4-BE49-F238E27FC236}">
                      <a16:creationId xmlns:a16="http://schemas.microsoft.com/office/drawing/2014/main" id="{17FC960F-5396-4865-ABD9-86A7DBABDFE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9" name="Google Shape;421;p23">
                  <a:extLst>
                    <a:ext uri="{FF2B5EF4-FFF2-40B4-BE49-F238E27FC236}">
                      <a16:creationId xmlns:a16="http://schemas.microsoft.com/office/drawing/2014/main" id="{B450B330-200C-46F8-8F3A-D36A299A1FFA}"/>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35" name="Google Shape;422;p23">
                <a:extLst>
                  <a:ext uri="{FF2B5EF4-FFF2-40B4-BE49-F238E27FC236}">
                    <a16:creationId xmlns:a16="http://schemas.microsoft.com/office/drawing/2014/main" id="{A97D449D-3875-439C-B0C2-8AD2FDC92A87}"/>
                  </a:ext>
                </a:extLst>
              </p:cNvPr>
              <p:cNvGrpSpPr/>
              <p:nvPr/>
            </p:nvGrpSpPr>
            <p:grpSpPr>
              <a:xfrm>
                <a:off x="588484" y="1891352"/>
                <a:ext cx="127241" cy="75219"/>
                <a:chOff x="588484" y="1891352"/>
                <a:chExt cx="127241" cy="75219"/>
              </a:xfrm>
            </p:grpSpPr>
            <p:sp>
              <p:nvSpPr>
                <p:cNvPr id="636" name="Google Shape;423;p23">
                  <a:extLst>
                    <a:ext uri="{FF2B5EF4-FFF2-40B4-BE49-F238E27FC236}">
                      <a16:creationId xmlns:a16="http://schemas.microsoft.com/office/drawing/2014/main" id="{82ECD573-04FE-437C-A5D8-BD36CBCDBF58}"/>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7" name="Google Shape;424;p23">
                  <a:extLst>
                    <a:ext uri="{FF2B5EF4-FFF2-40B4-BE49-F238E27FC236}">
                      <a16:creationId xmlns:a16="http://schemas.microsoft.com/office/drawing/2014/main" id="{E1868874-B197-42C6-8686-397434979E3E}"/>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40" name="Google Shape;425;p23">
              <a:extLst>
                <a:ext uri="{FF2B5EF4-FFF2-40B4-BE49-F238E27FC236}">
                  <a16:creationId xmlns:a16="http://schemas.microsoft.com/office/drawing/2014/main" id="{AB30EDB7-7CEF-425A-AC50-C77ED12AEC75}"/>
                </a:ext>
              </a:extLst>
            </p:cNvPr>
            <p:cNvGrpSpPr/>
            <p:nvPr userDrawn="1"/>
          </p:nvGrpSpPr>
          <p:grpSpPr>
            <a:xfrm>
              <a:off x="1004821" y="2303619"/>
              <a:ext cx="413557" cy="605096"/>
              <a:chOff x="1004821" y="2303619"/>
              <a:chExt cx="413557" cy="605096"/>
            </a:xfrm>
          </p:grpSpPr>
          <p:grpSp>
            <p:nvGrpSpPr>
              <p:cNvPr id="641" name="Google Shape;426;p23">
                <a:extLst>
                  <a:ext uri="{FF2B5EF4-FFF2-40B4-BE49-F238E27FC236}">
                    <a16:creationId xmlns:a16="http://schemas.microsoft.com/office/drawing/2014/main" id="{3887D6D1-85EA-4C1F-B5F8-5DE4022B9CAD}"/>
                  </a:ext>
                </a:extLst>
              </p:cNvPr>
              <p:cNvGrpSpPr/>
              <p:nvPr/>
            </p:nvGrpSpPr>
            <p:grpSpPr>
              <a:xfrm>
                <a:off x="1004821" y="2303619"/>
                <a:ext cx="344559" cy="605096"/>
                <a:chOff x="1004821" y="2303619"/>
                <a:chExt cx="344559" cy="605096"/>
              </a:xfrm>
            </p:grpSpPr>
            <p:sp>
              <p:nvSpPr>
                <p:cNvPr id="645" name="Google Shape;427;p23">
                  <a:extLst>
                    <a:ext uri="{FF2B5EF4-FFF2-40B4-BE49-F238E27FC236}">
                      <a16:creationId xmlns:a16="http://schemas.microsoft.com/office/drawing/2014/main" id="{F7011556-CB55-4DA1-AA59-E21B710937B9}"/>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6" name="Google Shape;428;p23">
                  <a:extLst>
                    <a:ext uri="{FF2B5EF4-FFF2-40B4-BE49-F238E27FC236}">
                      <a16:creationId xmlns:a16="http://schemas.microsoft.com/office/drawing/2014/main" id="{40EF147F-8C76-4A98-B64C-2742EA173A0A}"/>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7" name="Google Shape;429;p23">
                  <a:extLst>
                    <a:ext uri="{FF2B5EF4-FFF2-40B4-BE49-F238E27FC236}">
                      <a16:creationId xmlns:a16="http://schemas.microsoft.com/office/drawing/2014/main" id="{84D77ED5-1A17-42CA-92ED-908D4283BD88}"/>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42" name="Google Shape;430;p23">
                <a:extLst>
                  <a:ext uri="{FF2B5EF4-FFF2-40B4-BE49-F238E27FC236}">
                    <a16:creationId xmlns:a16="http://schemas.microsoft.com/office/drawing/2014/main" id="{1A288487-1612-41DC-92E2-8C3F19D8F220}"/>
                  </a:ext>
                </a:extLst>
              </p:cNvPr>
              <p:cNvGrpSpPr/>
              <p:nvPr/>
            </p:nvGrpSpPr>
            <p:grpSpPr>
              <a:xfrm>
                <a:off x="1332668" y="2362060"/>
                <a:ext cx="85710" cy="97126"/>
                <a:chOff x="1332668" y="2362060"/>
                <a:chExt cx="85710" cy="97126"/>
              </a:xfrm>
            </p:grpSpPr>
            <p:sp>
              <p:nvSpPr>
                <p:cNvPr id="643" name="Google Shape;431;p23">
                  <a:extLst>
                    <a:ext uri="{FF2B5EF4-FFF2-40B4-BE49-F238E27FC236}">
                      <a16:creationId xmlns:a16="http://schemas.microsoft.com/office/drawing/2014/main" id="{F3DF2587-B73A-4D03-A7AB-79B03D89AD7B}"/>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4" name="Google Shape;432;p23">
                  <a:extLst>
                    <a:ext uri="{FF2B5EF4-FFF2-40B4-BE49-F238E27FC236}">
                      <a16:creationId xmlns:a16="http://schemas.microsoft.com/office/drawing/2014/main" id="{192FC634-5E90-4471-9A8E-B2E3B16B53EF}"/>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54" name="Google Shape;439;p23">
              <a:extLst>
                <a:ext uri="{FF2B5EF4-FFF2-40B4-BE49-F238E27FC236}">
                  <a16:creationId xmlns:a16="http://schemas.microsoft.com/office/drawing/2014/main" id="{6F5C80A8-D946-4A00-8A82-4D48A30A3AEB}"/>
                </a:ext>
              </a:extLst>
            </p:cNvPr>
            <p:cNvGrpSpPr/>
            <p:nvPr userDrawn="1"/>
          </p:nvGrpSpPr>
          <p:grpSpPr>
            <a:xfrm>
              <a:off x="44854" y="3074847"/>
              <a:ext cx="638983" cy="1054658"/>
              <a:chOff x="319707" y="3143540"/>
              <a:chExt cx="638983" cy="1054658"/>
            </a:xfrm>
          </p:grpSpPr>
          <p:sp>
            <p:nvSpPr>
              <p:cNvPr id="655" name="Google Shape;440;p23">
                <a:extLst>
                  <a:ext uri="{FF2B5EF4-FFF2-40B4-BE49-F238E27FC236}">
                    <a16:creationId xmlns:a16="http://schemas.microsoft.com/office/drawing/2014/main" id="{13E9AF88-76CC-40AF-9CF0-45CB5365E365}"/>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6" name="Google Shape;441;p23">
                <a:extLst>
                  <a:ext uri="{FF2B5EF4-FFF2-40B4-BE49-F238E27FC236}">
                    <a16:creationId xmlns:a16="http://schemas.microsoft.com/office/drawing/2014/main" id="{5D13CBAF-FF9E-421E-9C70-8E464292AACA}"/>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7" name="Google Shape;442;p23">
                <a:extLst>
                  <a:ext uri="{FF2B5EF4-FFF2-40B4-BE49-F238E27FC236}">
                    <a16:creationId xmlns:a16="http://schemas.microsoft.com/office/drawing/2014/main" id="{7660A5BB-258D-4D0C-8D93-60239A71BD63}"/>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8" name="Google Shape;443;p23">
                <a:extLst>
                  <a:ext uri="{FF2B5EF4-FFF2-40B4-BE49-F238E27FC236}">
                    <a16:creationId xmlns:a16="http://schemas.microsoft.com/office/drawing/2014/main" id="{7439C90C-2D77-4C36-8420-87C2700839A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59" name="Google Shape;444;p23">
              <a:extLst>
                <a:ext uri="{FF2B5EF4-FFF2-40B4-BE49-F238E27FC236}">
                  <a16:creationId xmlns:a16="http://schemas.microsoft.com/office/drawing/2014/main" id="{C7FA3464-648F-4AFE-9D3C-BC9B84E1D872}"/>
                </a:ext>
              </a:extLst>
            </p:cNvPr>
            <p:cNvGrpSpPr/>
            <p:nvPr userDrawn="1"/>
          </p:nvGrpSpPr>
          <p:grpSpPr>
            <a:xfrm>
              <a:off x="763846" y="3930906"/>
              <a:ext cx="388340" cy="497513"/>
              <a:chOff x="1344284" y="3702273"/>
              <a:chExt cx="388340" cy="497513"/>
            </a:xfrm>
          </p:grpSpPr>
          <p:sp>
            <p:nvSpPr>
              <p:cNvPr id="660" name="Google Shape;445;p23">
                <a:extLst>
                  <a:ext uri="{FF2B5EF4-FFF2-40B4-BE49-F238E27FC236}">
                    <a16:creationId xmlns:a16="http://schemas.microsoft.com/office/drawing/2014/main" id="{9EA2D406-0921-4B60-8FBE-147D073BA200}"/>
                  </a:ext>
                </a:extLst>
              </p:cNvPr>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1" name="Google Shape;446;p23">
                <a:extLst>
                  <a:ext uri="{FF2B5EF4-FFF2-40B4-BE49-F238E27FC236}">
                    <a16:creationId xmlns:a16="http://schemas.microsoft.com/office/drawing/2014/main" id="{EB69D04A-3C4F-4B99-AFC2-5C9ECB744762}"/>
                  </a:ext>
                </a:extLst>
              </p:cNvPr>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2" name="Google Shape;447;p23">
                <a:extLst>
                  <a:ext uri="{FF2B5EF4-FFF2-40B4-BE49-F238E27FC236}">
                    <a16:creationId xmlns:a16="http://schemas.microsoft.com/office/drawing/2014/main" id="{6F87F042-45DC-433F-90F9-4DEFC653BCC8}"/>
                  </a:ext>
                </a:extLst>
              </p:cNvPr>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63" name="Google Shape;448;p23">
              <a:extLst>
                <a:ext uri="{FF2B5EF4-FFF2-40B4-BE49-F238E27FC236}">
                  <a16:creationId xmlns:a16="http://schemas.microsoft.com/office/drawing/2014/main" id="{BF438499-F6BB-4CE7-A3AF-6FF187D5ECCA}"/>
                </a:ext>
              </a:extLst>
            </p:cNvPr>
            <p:cNvGrpSpPr/>
            <p:nvPr userDrawn="1"/>
          </p:nvGrpSpPr>
          <p:grpSpPr>
            <a:xfrm>
              <a:off x="-262777" y="4572014"/>
              <a:ext cx="1550979" cy="1347924"/>
              <a:chOff x="4368" y="4500332"/>
              <a:chExt cx="1550979" cy="1347924"/>
            </a:xfrm>
          </p:grpSpPr>
          <p:grpSp>
            <p:nvGrpSpPr>
              <p:cNvPr id="664" name="Google Shape;449;p23">
                <a:extLst>
                  <a:ext uri="{FF2B5EF4-FFF2-40B4-BE49-F238E27FC236}">
                    <a16:creationId xmlns:a16="http://schemas.microsoft.com/office/drawing/2014/main" id="{DC14025E-5691-49F9-BBBA-51F5F66A270A}"/>
                  </a:ext>
                </a:extLst>
              </p:cNvPr>
              <p:cNvGrpSpPr/>
              <p:nvPr/>
            </p:nvGrpSpPr>
            <p:grpSpPr>
              <a:xfrm>
                <a:off x="4368" y="4500332"/>
                <a:ext cx="1507264" cy="1347924"/>
                <a:chOff x="4368" y="4500332"/>
                <a:chExt cx="1507264" cy="1347924"/>
              </a:xfrm>
            </p:grpSpPr>
            <p:sp>
              <p:nvSpPr>
                <p:cNvPr id="667" name="Google Shape;450;p23">
                  <a:extLst>
                    <a:ext uri="{FF2B5EF4-FFF2-40B4-BE49-F238E27FC236}">
                      <a16:creationId xmlns:a16="http://schemas.microsoft.com/office/drawing/2014/main" id="{E4A2732C-5B65-4C76-AF37-47D6B5735412}"/>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8" name="Google Shape;451;p23">
                  <a:extLst>
                    <a:ext uri="{FF2B5EF4-FFF2-40B4-BE49-F238E27FC236}">
                      <a16:creationId xmlns:a16="http://schemas.microsoft.com/office/drawing/2014/main" id="{85A3980F-9D63-48A1-BF55-BDC1A4C0430E}"/>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9" name="Google Shape;452;p23">
                  <a:extLst>
                    <a:ext uri="{FF2B5EF4-FFF2-40B4-BE49-F238E27FC236}">
                      <a16:creationId xmlns:a16="http://schemas.microsoft.com/office/drawing/2014/main" id="{6EFF2366-AFFE-4CC1-B0C7-A6559A5F574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0" name="Google Shape;453;p23">
                  <a:extLst>
                    <a:ext uri="{FF2B5EF4-FFF2-40B4-BE49-F238E27FC236}">
                      <a16:creationId xmlns:a16="http://schemas.microsoft.com/office/drawing/2014/main" id="{0C9411C0-07A5-4AD3-A367-EAB1C3AB9106}"/>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1" name="Google Shape;454;p23">
                  <a:extLst>
                    <a:ext uri="{FF2B5EF4-FFF2-40B4-BE49-F238E27FC236}">
                      <a16:creationId xmlns:a16="http://schemas.microsoft.com/office/drawing/2014/main" id="{8EF4D028-FF09-42D4-BD81-FA3139C62481}"/>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2" name="Google Shape;455;p23">
                  <a:extLst>
                    <a:ext uri="{FF2B5EF4-FFF2-40B4-BE49-F238E27FC236}">
                      <a16:creationId xmlns:a16="http://schemas.microsoft.com/office/drawing/2014/main" id="{86DC706D-6D19-44E9-AB28-AC3258E54283}"/>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3" name="Google Shape;456;p23">
                  <a:extLst>
                    <a:ext uri="{FF2B5EF4-FFF2-40B4-BE49-F238E27FC236}">
                      <a16:creationId xmlns:a16="http://schemas.microsoft.com/office/drawing/2014/main" id="{B8CFF37D-6808-42CE-8A11-1A28BF23B828}"/>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4" name="Google Shape;457;p23">
                  <a:extLst>
                    <a:ext uri="{FF2B5EF4-FFF2-40B4-BE49-F238E27FC236}">
                      <a16:creationId xmlns:a16="http://schemas.microsoft.com/office/drawing/2014/main" id="{6A15CF1C-D855-465E-A1CB-5E63B0D0B733}"/>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5" name="Google Shape;458;p23">
                  <a:extLst>
                    <a:ext uri="{FF2B5EF4-FFF2-40B4-BE49-F238E27FC236}">
                      <a16:creationId xmlns:a16="http://schemas.microsoft.com/office/drawing/2014/main" id="{28C4BE6E-145A-41F7-9087-CD4C85A08FF7}"/>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6" name="Google Shape;459;p23">
                  <a:extLst>
                    <a:ext uri="{FF2B5EF4-FFF2-40B4-BE49-F238E27FC236}">
                      <a16:creationId xmlns:a16="http://schemas.microsoft.com/office/drawing/2014/main" id="{D813CACA-CC76-4E84-8927-6670C8E0FAE5}"/>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7" name="Google Shape;460;p23">
                  <a:extLst>
                    <a:ext uri="{FF2B5EF4-FFF2-40B4-BE49-F238E27FC236}">
                      <a16:creationId xmlns:a16="http://schemas.microsoft.com/office/drawing/2014/main" id="{9FC1222E-D194-473F-A93F-250F9EE901FA}"/>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65" name="Google Shape;461;p23">
                <a:extLst>
                  <a:ext uri="{FF2B5EF4-FFF2-40B4-BE49-F238E27FC236}">
                    <a16:creationId xmlns:a16="http://schemas.microsoft.com/office/drawing/2014/main" id="{567F39AF-DFC9-4203-9090-99A80298786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6" name="Google Shape;462;p23">
                <a:extLst>
                  <a:ext uri="{FF2B5EF4-FFF2-40B4-BE49-F238E27FC236}">
                    <a16:creationId xmlns:a16="http://schemas.microsoft.com/office/drawing/2014/main" id="{971460EB-D426-431D-8114-A5A7889301AA}"/>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78" name="Google Shape;463;p23">
              <a:extLst>
                <a:ext uri="{FF2B5EF4-FFF2-40B4-BE49-F238E27FC236}">
                  <a16:creationId xmlns:a16="http://schemas.microsoft.com/office/drawing/2014/main" id="{8337A514-0028-42C1-843B-E91B74AEA5F0}"/>
                </a:ext>
              </a:extLst>
            </p:cNvPr>
            <p:cNvGrpSpPr/>
            <p:nvPr userDrawn="1"/>
          </p:nvGrpSpPr>
          <p:grpSpPr>
            <a:xfrm>
              <a:off x="4642911" y="-538588"/>
              <a:ext cx="1037582" cy="940754"/>
              <a:chOff x="1664354" y="4088694"/>
              <a:chExt cx="1037582" cy="940754"/>
            </a:xfrm>
          </p:grpSpPr>
          <p:grpSp>
            <p:nvGrpSpPr>
              <p:cNvPr id="679" name="Google Shape;464;p23">
                <a:extLst>
                  <a:ext uri="{FF2B5EF4-FFF2-40B4-BE49-F238E27FC236}">
                    <a16:creationId xmlns:a16="http://schemas.microsoft.com/office/drawing/2014/main" id="{C8C34CB7-7582-43F3-A31E-E405D0A1B3D1}"/>
                  </a:ext>
                </a:extLst>
              </p:cNvPr>
              <p:cNvGrpSpPr/>
              <p:nvPr/>
            </p:nvGrpSpPr>
            <p:grpSpPr>
              <a:xfrm>
                <a:off x="1664354" y="4088694"/>
                <a:ext cx="1037582" cy="832607"/>
                <a:chOff x="1664354" y="4088694"/>
                <a:chExt cx="1037582" cy="832607"/>
              </a:xfrm>
            </p:grpSpPr>
            <p:sp>
              <p:nvSpPr>
                <p:cNvPr id="683" name="Google Shape;465;p23">
                  <a:extLst>
                    <a:ext uri="{FF2B5EF4-FFF2-40B4-BE49-F238E27FC236}">
                      <a16:creationId xmlns:a16="http://schemas.microsoft.com/office/drawing/2014/main" id="{F7ABED4B-C57D-409E-B2E8-105B4A6E56AF}"/>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4" name="Google Shape;466;p23">
                  <a:extLst>
                    <a:ext uri="{FF2B5EF4-FFF2-40B4-BE49-F238E27FC236}">
                      <a16:creationId xmlns:a16="http://schemas.microsoft.com/office/drawing/2014/main" id="{61FA7965-62A4-461B-B0E5-CC06E3854D13}"/>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5" name="Google Shape;467;p23">
                  <a:extLst>
                    <a:ext uri="{FF2B5EF4-FFF2-40B4-BE49-F238E27FC236}">
                      <a16:creationId xmlns:a16="http://schemas.microsoft.com/office/drawing/2014/main" id="{9F2D9891-813C-4551-A72A-64E8EB7A1F6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6" name="Google Shape;468;p23">
                  <a:extLst>
                    <a:ext uri="{FF2B5EF4-FFF2-40B4-BE49-F238E27FC236}">
                      <a16:creationId xmlns:a16="http://schemas.microsoft.com/office/drawing/2014/main" id="{45E7D398-679D-44FC-89BA-5411D4266365}"/>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7" name="Google Shape;469;p23">
                  <a:extLst>
                    <a:ext uri="{FF2B5EF4-FFF2-40B4-BE49-F238E27FC236}">
                      <a16:creationId xmlns:a16="http://schemas.microsoft.com/office/drawing/2014/main" id="{924A980F-ECB3-44C9-8D0C-0F886119F013}"/>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8" name="Google Shape;470;p23">
                  <a:extLst>
                    <a:ext uri="{FF2B5EF4-FFF2-40B4-BE49-F238E27FC236}">
                      <a16:creationId xmlns:a16="http://schemas.microsoft.com/office/drawing/2014/main" id="{DC96B495-944B-4869-A13A-3F799361F531}"/>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9" name="Google Shape;471;p23">
                  <a:extLst>
                    <a:ext uri="{FF2B5EF4-FFF2-40B4-BE49-F238E27FC236}">
                      <a16:creationId xmlns:a16="http://schemas.microsoft.com/office/drawing/2014/main" id="{4B450645-5BEF-4287-865C-243862E16DAF}"/>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80" name="Google Shape;472;p23">
                <a:extLst>
                  <a:ext uri="{FF2B5EF4-FFF2-40B4-BE49-F238E27FC236}">
                    <a16:creationId xmlns:a16="http://schemas.microsoft.com/office/drawing/2014/main" id="{64ACB1B8-867C-4D02-968F-83899B074220}"/>
                  </a:ext>
                </a:extLst>
              </p:cNvPr>
              <p:cNvGrpSpPr/>
              <p:nvPr/>
            </p:nvGrpSpPr>
            <p:grpSpPr>
              <a:xfrm>
                <a:off x="2242315" y="4930402"/>
                <a:ext cx="155932" cy="99046"/>
                <a:chOff x="2242315" y="4930402"/>
                <a:chExt cx="155932" cy="99046"/>
              </a:xfrm>
            </p:grpSpPr>
            <p:sp>
              <p:nvSpPr>
                <p:cNvPr id="681" name="Google Shape;473;p23">
                  <a:extLst>
                    <a:ext uri="{FF2B5EF4-FFF2-40B4-BE49-F238E27FC236}">
                      <a16:creationId xmlns:a16="http://schemas.microsoft.com/office/drawing/2014/main" id="{436780DB-18BC-458A-9B7D-A31269DC0BE1}"/>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2" name="Google Shape;474;p23">
                  <a:extLst>
                    <a:ext uri="{FF2B5EF4-FFF2-40B4-BE49-F238E27FC236}">
                      <a16:creationId xmlns:a16="http://schemas.microsoft.com/office/drawing/2014/main" id="{39F661DB-00BA-47D2-9114-83F0AEA2E3E0}"/>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690" name="Google Shape;475;p23">
              <a:extLst>
                <a:ext uri="{FF2B5EF4-FFF2-40B4-BE49-F238E27FC236}">
                  <a16:creationId xmlns:a16="http://schemas.microsoft.com/office/drawing/2014/main" id="{D5520957-B490-4414-A0C9-EC1126708D35}"/>
                </a:ext>
              </a:extLst>
            </p:cNvPr>
            <p:cNvGrpSpPr/>
            <p:nvPr userDrawn="1"/>
          </p:nvGrpSpPr>
          <p:grpSpPr>
            <a:xfrm>
              <a:off x="2661531" y="4759645"/>
              <a:ext cx="636336" cy="613800"/>
              <a:chOff x="2661531" y="4759645"/>
              <a:chExt cx="636336" cy="613800"/>
            </a:xfrm>
          </p:grpSpPr>
          <p:sp>
            <p:nvSpPr>
              <p:cNvPr id="691" name="Google Shape;476;p23">
                <a:extLst>
                  <a:ext uri="{FF2B5EF4-FFF2-40B4-BE49-F238E27FC236}">
                    <a16:creationId xmlns:a16="http://schemas.microsoft.com/office/drawing/2014/main" id="{40928F1F-AA4D-40B9-BD58-AE3617DA520E}"/>
                  </a:ext>
                </a:extLst>
              </p:cNvPr>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2" name="Google Shape;477;p23">
                <a:extLst>
                  <a:ext uri="{FF2B5EF4-FFF2-40B4-BE49-F238E27FC236}">
                    <a16:creationId xmlns:a16="http://schemas.microsoft.com/office/drawing/2014/main" id="{D2A5DEAF-EDDC-49A3-B111-AC69613B7555}"/>
                  </a:ext>
                </a:extLst>
              </p:cNvPr>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3" name="Google Shape;478;p23">
                <a:extLst>
                  <a:ext uri="{FF2B5EF4-FFF2-40B4-BE49-F238E27FC236}">
                    <a16:creationId xmlns:a16="http://schemas.microsoft.com/office/drawing/2014/main" id="{F0802CCB-3CC3-44CB-BA93-63D56FEEFACE}"/>
                  </a:ext>
                </a:extLst>
              </p:cNvPr>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694" name="Google Shape;479;p23">
              <a:extLst>
                <a:ext uri="{FF2B5EF4-FFF2-40B4-BE49-F238E27FC236}">
                  <a16:creationId xmlns:a16="http://schemas.microsoft.com/office/drawing/2014/main" id="{BE115263-1D08-4ED0-8ED6-9BC3D6A4DEC6}"/>
                </a:ext>
              </a:extLst>
            </p:cNvPr>
            <p:cNvGrpSpPr/>
            <p:nvPr userDrawn="1"/>
          </p:nvGrpSpPr>
          <p:grpSpPr>
            <a:xfrm>
              <a:off x="3212307" y="4340973"/>
              <a:ext cx="1065612" cy="1051580"/>
              <a:chOff x="3260869" y="4155210"/>
              <a:chExt cx="1065612" cy="1051580"/>
            </a:xfrm>
          </p:grpSpPr>
          <p:grpSp>
            <p:nvGrpSpPr>
              <p:cNvPr id="695" name="Google Shape;480;p23">
                <a:extLst>
                  <a:ext uri="{FF2B5EF4-FFF2-40B4-BE49-F238E27FC236}">
                    <a16:creationId xmlns:a16="http://schemas.microsoft.com/office/drawing/2014/main" id="{78BA9F07-02A3-45FA-8254-6A3492A47964}"/>
                  </a:ext>
                </a:extLst>
              </p:cNvPr>
              <p:cNvGrpSpPr/>
              <p:nvPr/>
            </p:nvGrpSpPr>
            <p:grpSpPr>
              <a:xfrm>
                <a:off x="3260869" y="4155210"/>
                <a:ext cx="1065612" cy="1051580"/>
                <a:chOff x="3260869" y="4155210"/>
                <a:chExt cx="1065612" cy="1051580"/>
              </a:xfrm>
            </p:grpSpPr>
            <p:sp>
              <p:nvSpPr>
                <p:cNvPr id="698" name="Google Shape;481;p23">
                  <a:extLst>
                    <a:ext uri="{FF2B5EF4-FFF2-40B4-BE49-F238E27FC236}">
                      <a16:creationId xmlns:a16="http://schemas.microsoft.com/office/drawing/2014/main" id="{2EE4400C-FAFB-488C-9DF8-974A9CB8A4E4}"/>
                    </a:ext>
                  </a:extLst>
                </p:cNvPr>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9" name="Google Shape;482;p23">
                  <a:extLst>
                    <a:ext uri="{FF2B5EF4-FFF2-40B4-BE49-F238E27FC236}">
                      <a16:creationId xmlns:a16="http://schemas.microsoft.com/office/drawing/2014/main" id="{998DAF62-B1D2-4441-8033-74F0C39F27E4}"/>
                    </a:ext>
                  </a:extLst>
                </p:cNvPr>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0" name="Google Shape;483;p23">
                  <a:extLst>
                    <a:ext uri="{FF2B5EF4-FFF2-40B4-BE49-F238E27FC236}">
                      <a16:creationId xmlns:a16="http://schemas.microsoft.com/office/drawing/2014/main" id="{389C7EF5-5445-4E1D-B5DF-456FCF51B524}"/>
                    </a:ext>
                  </a:extLst>
                </p:cNvPr>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1" name="Google Shape;484;p23">
                  <a:extLst>
                    <a:ext uri="{FF2B5EF4-FFF2-40B4-BE49-F238E27FC236}">
                      <a16:creationId xmlns:a16="http://schemas.microsoft.com/office/drawing/2014/main" id="{B53F5E89-74B3-4D0C-835D-BD36FDB85A17}"/>
                    </a:ext>
                  </a:extLst>
                </p:cNvPr>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2" name="Google Shape;485;p23">
                  <a:extLst>
                    <a:ext uri="{FF2B5EF4-FFF2-40B4-BE49-F238E27FC236}">
                      <a16:creationId xmlns:a16="http://schemas.microsoft.com/office/drawing/2014/main" id="{51CFDD90-602C-434F-915B-DDDAF1F57DC6}"/>
                    </a:ext>
                  </a:extLst>
                </p:cNvPr>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3" name="Google Shape;486;p23">
                  <a:extLst>
                    <a:ext uri="{FF2B5EF4-FFF2-40B4-BE49-F238E27FC236}">
                      <a16:creationId xmlns:a16="http://schemas.microsoft.com/office/drawing/2014/main" id="{B6652F4C-0FDB-453B-A84C-A1F1A5EA6888}"/>
                    </a:ext>
                  </a:extLst>
                </p:cNvPr>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696" name="Google Shape;487;p23">
                <a:extLst>
                  <a:ext uri="{FF2B5EF4-FFF2-40B4-BE49-F238E27FC236}">
                    <a16:creationId xmlns:a16="http://schemas.microsoft.com/office/drawing/2014/main" id="{762DFC1D-9B73-4BA5-B588-DED63D280A41}"/>
                  </a:ext>
                </a:extLst>
              </p:cNvPr>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7" name="Google Shape;488;p23">
                <a:extLst>
                  <a:ext uri="{FF2B5EF4-FFF2-40B4-BE49-F238E27FC236}">
                    <a16:creationId xmlns:a16="http://schemas.microsoft.com/office/drawing/2014/main" id="{9C58A527-8895-4DE4-A34C-89CABE11B18E}"/>
                  </a:ext>
                </a:extLst>
              </p:cNvPr>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07" name="Google Shape;492;p23">
              <a:extLst>
                <a:ext uri="{FF2B5EF4-FFF2-40B4-BE49-F238E27FC236}">
                  <a16:creationId xmlns:a16="http://schemas.microsoft.com/office/drawing/2014/main" id="{E4654025-368A-49A9-9820-92CFD3B46808}"/>
                </a:ext>
              </a:extLst>
            </p:cNvPr>
            <p:cNvGrpSpPr/>
            <p:nvPr userDrawn="1"/>
          </p:nvGrpSpPr>
          <p:grpSpPr>
            <a:xfrm>
              <a:off x="4349976" y="4929125"/>
              <a:ext cx="591495" cy="708080"/>
              <a:chOff x="4349976" y="4801904"/>
              <a:chExt cx="591495" cy="708080"/>
            </a:xfrm>
          </p:grpSpPr>
          <p:sp>
            <p:nvSpPr>
              <p:cNvPr id="708" name="Google Shape;493;p23">
                <a:extLst>
                  <a:ext uri="{FF2B5EF4-FFF2-40B4-BE49-F238E27FC236}">
                    <a16:creationId xmlns:a16="http://schemas.microsoft.com/office/drawing/2014/main" id="{5DE3A3A7-06F0-43B8-9DD2-E7594D7D6EB4}"/>
                  </a:ext>
                </a:extLst>
              </p:cNvPr>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9" name="Google Shape;494;p23">
                <a:extLst>
                  <a:ext uri="{FF2B5EF4-FFF2-40B4-BE49-F238E27FC236}">
                    <a16:creationId xmlns:a16="http://schemas.microsoft.com/office/drawing/2014/main" id="{64F71C5C-F817-468A-A09B-D6111596C7A0}"/>
                  </a:ext>
                </a:extLst>
              </p:cNvPr>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0" name="Google Shape;495;p23">
                <a:extLst>
                  <a:ext uri="{FF2B5EF4-FFF2-40B4-BE49-F238E27FC236}">
                    <a16:creationId xmlns:a16="http://schemas.microsoft.com/office/drawing/2014/main" id="{8ADF647A-51E9-4007-B40E-07732606258D}"/>
                  </a:ext>
                </a:extLst>
              </p:cNvPr>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14" name="Google Shape;499;p23">
              <a:extLst>
                <a:ext uri="{FF2B5EF4-FFF2-40B4-BE49-F238E27FC236}">
                  <a16:creationId xmlns:a16="http://schemas.microsoft.com/office/drawing/2014/main" id="{6C85BFCA-2164-4364-ACF3-2EBC273423E7}"/>
                </a:ext>
              </a:extLst>
            </p:cNvPr>
            <p:cNvGrpSpPr/>
            <p:nvPr userDrawn="1"/>
          </p:nvGrpSpPr>
          <p:grpSpPr>
            <a:xfrm>
              <a:off x="5864686" y="4437592"/>
              <a:ext cx="519354" cy="629618"/>
              <a:chOff x="5587702" y="3976345"/>
              <a:chExt cx="519354" cy="629618"/>
            </a:xfrm>
          </p:grpSpPr>
          <p:sp>
            <p:nvSpPr>
              <p:cNvPr id="715" name="Google Shape;500;p23">
                <a:extLst>
                  <a:ext uri="{FF2B5EF4-FFF2-40B4-BE49-F238E27FC236}">
                    <a16:creationId xmlns:a16="http://schemas.microsoft.com/office/drawing/2014/main" id="{2337B20D-5F9D-4B50-9CBE-AF52EA2F1E83}"/>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6" name="Google Shape;501;p23">
                <a:extLst>
                  <a:ext uri="{FF2B5EF4-FFF2-40B4-BE49-F238E27FC236}">
                    <a16:creationId xmlns:a16="http://schemas.microsoft.com/office/drawing/2014/main" id="{E5A419FA-8705-402E-9818-297E48A34F2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7" name="Google Shape;502;p23">
                <a:extLst>
                  <a:ext uri="{FF2B5EF4-FFF2-40B4-BE49-F238E27FC236}">
                    <a16:creationId xmlns:a16="http://schemas.microsoft.com/office/drawing/2014/main" id="{85C304D0-1CE7-4A37-B3DC-73B19149F882}"/>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1" name="Google Shape;506;p23">
              <a:extLst>
                <a:ext uri="{FF2B5EF4-FFF2-40B4-BE49-F238E27FC236}">
                  <a16:creationId xmlns:a16="http://schemas.microsoft.com/office/drawing/2014/main" id="{8649CF4A-D92D-43A2-9121-66FD45BAB680}"/>
                </a:ext>
              </a:extLst>
            </p:cNvPr>
            <p:cNvGrpSpPr/>
            <p:nvPr userDrawn="1"/>
          </p:nvGrpSpPr>
          <p:grpSpPr>
            <a:xfrm>
              <a:off x="6514051" y="4308572"/>
              <a:ext cx="1009123" cy="1313971"/>
              <a:chOff x="6151764" y="3887194"/>
              <a:chExt cx="1009123" cy="1313971"/>
            </a:xfrm>
          </p:grpSpPr>
          <p:grpSp>
            <p:nvGrpSpPr>
              <p:cNvPr id="722" name="Google Shape;507;p23">
                <a:extLst>
                  <a:ext uri="{FF2B5EF4-FFF2-40B4-BE49-F238E27FC236}">
                    <a16:creationId xmlns:a16="http://schemas.microsoft.com/office/drawing/2014/main" id="{8545AF6D-D253-4264-9CB0-D8899BD14E18}"/>
                  </a:ext>
                </a:extLst>
              </p:cNvPr>
              <p:cNvGrpSpPr/>
              <p:nvPr/>
            </p:nvGrpSpPr>
            <p:grpSpPr>
              <a:xfrm>
                <a:off x="6151764" y="3887194"/>
                <a:ext cx="1009123" cy="1235674"/>
                <a:chOff x="6151764" y="3887194"/>
                <a:chExt cx="1009123" cy="1235674"/>
              </a:xfrm>
            </p:grpSpPr>
            <p:sp>
              <p:nvSpPr>
                <p:cNvPr id="726" name="Google Shape;508;p23">
                  <a:extLst>
                    <a:ext uri="{FF2B5EF4-FFF2-40B4-BE49-F238E27FC236}">
                      <a16:creationId xmlns:a16="http://schemas.microsoft.com/office/drawing/2014/main" id="{EC0726F2-47EC-4236-8591-DFE80945E677}"/>
                    </a:ext>
                  </a:extLst>
                </p:cNvPr>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7" name="Google Shape;509;p23">
                  <a:extLst>
                    <a:ext uri="{FF2B5EF4-FFF2-40B4-BE49-F238E27FC236}">
                      <a16:creationId xmlns:a16="http://schemas.microsoft.com/office/drawing/2014/main" id="{201D7D23-8911-46B5-BC76-F69B513E63FC}"/>
                    </a:ext>
                  </a:extLst>
                </p:cNvPr>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8" name="Google Shape;510;p23">
                  <a:extLst>
                    <a:ext uri="{FF2B5EF4-FFF2-40B4-BE49-F238E27FC236}">
                      <a16:creationId xmlns:a16="http://schemas.microsoft.com/office/drawing/2014/main" id="{89DF541F-C0C8-4C26-AFB0-98A825482F2C}"/>
                    </a:ext>
                  </a:extLst>
                </p:cNvPr>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9" name="Google Shape;511;p23">
                  <a:extLst>
                    <a:ext uri="{FF2B5EF4-FFF2-40B4-BE49-F238E27FC236}">
                      <a16:creationId xmlns:a16="http://schemas.microsoft.com/office/drawing/2014/main" id="{AE2BAF67-FFB9-4974-979C-A4483AFD82B7}"/>
                    </a:ext>
                  </a:extLst>
                </p:cNvPr>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0" name="Google Shape;512;p23">
                  <a:extLst>
                    <a:ext uri="{FF2B5EF4-FFF2-40B4-BE49-F238E27FC236}">
                      <a16:creationId xmlns:a16="http://schemas.microsoft.com/office/drawing/2014/main" id="{710F1809-F63D-4989-99F5-EA7568AB9BAB}"/>
                    </a:ext>
                  </a:extLst>
                </p:cNvPr>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1" name="Google Shape;513;p23">
                  <a:extLst>
                    <a:ext uri="{FF2B5EF4-FFF2-40B4-BE49-F238E27FC236}">
                      <a16:creationId xmlns:a16="http://schemas.microsoft.com/office/drawing/2014/main" id="{AEBB20E2-0AB5-436A-B208-331AF6CBDE61}"/>
                    </a:ext>
                  </a:extLst>
                </p:cNvPr>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2" name="Google Shape;514;p23">
                  <a:extLst>
                    <a:ext uri="{FF2B5EF4-FFF2-40B4-BE49-F238E27FC236}">
                      <a16:creationId xmlns:a16="http://schemas.microsoft.com/office/drawing/2014/main" id="{FE6D75F3-CDF2-469A-B61C-73BD8DFC7594}"/>
                    </a:ext>
                  </a:extLst>
                </p:cNvPr>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3" name="Google Shape;515;p23">
                  <a:extLst>
                    <a:ext uri="{FF2B5EF4-FFF2-40B4-BE49-F238E27FC236}">
                      <a16:creationId xmlns:a16="http://schemas.microsoft.com/office/drawing/2014/main" id="{B802ACDE-396F-4F40-BE53-EC7FE3C88AFA}"/>
                    </a:ext>
                  </a:extLst>
                </p:cNvPr>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4" name="Google Shape;516;p23">
                  <a:extLst>
                    <a:ext uri="{FF2B5EF4-FFF2-40B4-BE49-F238E27FC236}">
                      <a16:creationId xmlns:a16="http://schemas.microsoft.com/office/drawing/2014/main" id="{95CF5097-B12A-4FB5-BE65-465D39158BAC}"/>
                    </a:ext>
                  </a:extLst>
                </p:cNvPr>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23" name="Google Shape;517;p23">
                <a:extLst>
                  <a:ext uri="{FF2B5EF4-FFF2-40B4-BE49-F238E27FC236}">
                    <a16:creationId xmlns:a16="http://schemas.microsoft.com/office/drawing/2014/main" id="{75C53AD4-688C-4BD4-A3DC-27F8647855AF}"/>
                  </a:ext>
                </a:extLst>
              </p:cNvPr>
              <p:cNvGrpSpPr/>
              <p:nvPr/>
            </p:nvGrpSpPr>
            <p:grpSpPr>
              <a:xfrm>
                <a:off x="6648515" y="5156391"/>
                <a:ext cx="174596" cy="44774"/>
                <a:chOff x="6648515" y="5156391"/>
                <a:chExt cx="174596" cy="44774"/>
              </a:xfrm>
            </p:grpSpPr>
            <p:sp>
              <p:nvSpPr>
                <p:cNvPr id="724" name="Google Shape;518;p23">
                  <a:extLst>
                    <a:ext uri="{FF2B5EF4-FFF2-40B4-BE49-F238E27FC236}">
                      <a16:creationId xmlns:a16="http://schemas.microsoft.com/office/drawing/2014/main" id="{9F85C95D-3C90-47CD-BD0C-9505266762DF}"/>
                    </a:ext>
                  </a:extLst>
                </p:cNvPr>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5" name="Google Shape;519;p23">
                  <a:extLst>
                    <a:ext uri="{FF2B5EF4-FFF2-40B4-BE49-F238E27FC236}">
                      <a16:creationId xmlns:a16="http://schemas.microsoft.com/office/drawing/2014/main" id="{0A8D34BE-0997-4BF7-A1F0-24EB419E1581}"/>
                    </a:ext>
                  </a:extLst>
                </p:cNvPr>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35" name="Google Shape;520;p23">
              <a:extLst>
                <a:ext uri="{FF2B5EF4-FFF2-40B4-BE49-F238E27FC236}">
                  <a16:creationId xmlns:a16="http://schemas.microsoft.com/office/drawing/2014/main" id="{5AE9F4E3-DB1E-4BF0-98D3-864EB8C92434}"/>
                </a:ext>
              </a:extLst>
            </p:cNvPr>
            <p:cNvGrpSpPr/>
            <p:nvPr userDrawn="1"/>
          </p:nvGrpSpPr>
          <p:grpSpPr>
            <a:xfrm>
              <a:off x="8208824" y="909226"/>
              <a:ext cx="1480128" cy="1386642"/>
              <a:chOff x="5751609" y="213662"/>
              <a:chExt cx="1480128" cy="1386642"/>
            </a:xfrm>
          </p:grpSpPr>
          <p:grpSp>
            <p:nvGrpSpPr>
              <p:cNvPr id="736" name="Google Shape;521;p23">
                <a:extLst>
                  <a:ext uri="{FF2B5EF4-FFF2-40B4-BE49-F238E27FC236}">
                    <a16:creationId xmlns:a16="http://schemas.microsoft.com/office/drawing/2014/main" id="{3CA760D1-5297-4259-A21F-F4E20D2A6ABB}"/>
                  </a:ext>
                </a:extLst>
              </p:cNvPr>
              <p:cNvGrpSpPr/>
              <p:nvPr/>
            </p:nvGrpSpPr>
            <p:grpSpPr>
              <a:xfrm>
                <a:off x="5751609" y="213662"/>
                <a:ext cx="1480128" cy="1386642"/>
                <a:chOff x="5751609" y="213662"/>
                <a:chExt cx="1480128" cy="1386642"/>
              </a:xfrm>
            </p:grpSpPr>
            <p:sp>
              <p:nvSpPr>
                <p:cNvPr id="743" name="Google Shape;522;p23">
                  <a:extLst>
                    <a:ext uri="{FF2B5EF4-FFF2-40B4-BE49-F238E27FC236}">
                      <a16:creationId xmlns:a16="http://schemas.microsoft.com/office/drawing/2014/main" id="{94FEDF9A-9EF1-4F24-8406-03BF0DB81C1F}"/>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4" name="Google Shape;523;p23">
                  <a:extLst>
                    <a:ext uri="{FF2B5EF4-FFF2-40B4-BE49-F238E27FC236}">
                      <a16:creationId xmlns:a16="http://schemas.microsoft.com/office/drawing/2014/main" id="{995B3527-2B86-4158-B53F-37CE5E8C44A2}"/>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5" name="Google Shape;524;p23">
                  <a:extLst>
                    <a:ext uri="{FF2B5EF4-FFF2-40B4-BE49-F238E27FC236}">
                      <a16:creationId xmlns:a16="http://schemas.microsoft.com/office/drawing/2014/main" id="{DCCC585E-5A4B-46B1-AA5A-10E651913700}"/>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6" name="Google Shape;525;p23">
                  <a:extLst>
                    <a:ext uri="{FF2B5EF4-FFF2-40B4-BE49-F238E27FC236}">
                      <a16:creationId xmlns:a16="http://schemas.microsoft.com/office/drawing/2014/main" id="{EB35F94C-9360-4AFB-9496-BCD11462E544}"/>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7" name="Google Shape;526;p23">
                  <a:extLst>
                    <a:ext uri="{FF2B5EF4-FFF2-40B4-BE49-F238E27FC236}">
                      <a16:creationId xmlns:a16="http://schemas.microsoft.com/office/drawing/2014/main" id="{D2494493-F769-4DD9-9244-D38924F9DF0C}"/>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8" name="Google Shape;527;p23">
                  <a:extLst>
                    <a:ext uri="{FF2B5EF4-FFF2-40B4-BE49-F238E27FC236}">
                      <a16:creationId xmlns:a16="http://schemas.microsoft.com/office/drawing/2014/main" id="{DA155FD4-F288-4C96-9A69-A5EF7AC88F7B}"/>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9" name="Google Shape;528;p23">
                  <a:extLst>
                    <a:ext uri="{FF2B5EF4-FFF2-40B4-BE49-F238E27FC236}">
                      <a16:creationId xmlns:a16="http://schemas.microsoft.com/office/drawing/2014/main" id="{B50E81C8-33AF-4517-8061-6C031C7AB731}"/>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0" name="Google Shape;529;p23">
                  <a:extLst>
                    <a:ext uri="{FF2B5EF4-FFF2-40B4-BE49-F238E27FC236}">
                      <a16:creationId xmlns:a16="http://schemas.microsoft.com/office/drawing/2014/main" id="{5D96C00B-7DB9-44EF-AF99-B9D6B5C14F3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1" name="Google Shape;530;p23">
                  <a:extLst>
                    <a:ext uri="{FF2B5EF4-FFF2-40B4-BE49-F238E27FC236}">
                      <a16:creationId xmlns:a16="http://schemas.microsoft.com/office/drawing/2014/main" id="{BC08A1D3-9884-403C-82CA-9BDF6DD9348B}"/>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2" name="Google Shape;531;p23">
                  <a:extLst>
                    <a:ext uri="{FF2B5EF4-FFF2-40B4-BE49-F238E27FC236}">
                      <a16:creationId xmlns:a16="http://schemas.microsoft.com/office/drawing/2014/main" id="{5F7D4D81-9F85-4C90-9CE9-73A9445DC4DB}"/>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3" name="Google Shape;532;p23">
                  <a:extLst>
                    <a:ext uri="{FF2B5EF4-FFF2-40B4-BE49-F238E27FC236}">
                      <a16:creationId xmlns:a16="http://schemas.microsoft.com/office/drawing/2014/main" id="{3EEA40AF-BAE2-4F52-A598-8A189006DDE8}"/>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7" name="Google Shape;533;p23">
                <a:extLst>
                  <a:ext uri="{FF2B5EF4-FFF2-40B4-BE49-F238E27FC236}">
                    <a16:creationId xmlns:a16="http://schemas.microsoft.com/office/drawing/2014/main" id="{A1547379-FEF9-4CF4-A523-B0F6A4C3E4EE}"/>
                  </a:ext>
                </a:extLst>
              </p:cNvPr>
              <p:cNvGrpSpPr/>
              <p:nvPr/>
            </p:nvGrpSpPr>
            <p:grpSpPr>
              <a:xfrm>
                <a:off x="6864708" y="521224"/>
                <a:ext cx="165992" cy="77337"/>
                <a:chOff x="6864708" y="521224"/>
                <a:chExt cx="165992" cy="77337"/>
              </a:xfrm>
            </p:grpSpPr>
            <p:sp>
              <p:nvSpPr>
                <p:cNvPr id="741" name="Google Shape;534;p23">
                  <a:extLst>
                    <a:ext uri="{FF2B5EF4-FFF2-40B4-BE49-F238E27FC236}">
                      <a16:creationId xmlns:a16="http://schemas.microsoft.com/office/drawing/2014/main" id="{4FD473EB-2D2B-41BC-9FEE-05B07D397CD5}"/>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2" name="Google Shape;535;p23">
                  <a:extLst>
                    <a:ext uri="{FF2B5EF4-FFF2-40B4-BE49-F238E27FC236}">
                      <a16:creationId xmlns:a16="http://schemas.microsoft.com/office/drawing/2014/main" id="{A701CB0A-B2DA-4270-9067-6CC9BDF78CF9}"/>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38" name="Google Shape;536;p23">
                <a:extLst>
                  <a:ext uri="{FF2B5EF4-FFF2-40B4-BE49-F238E27FC236}">
                    <a16:creationId xmlns:a16="http://schemas.microsoft.com/office/drawing/2014/main" id="{282E9CFF-24E9-4D24-882F-E255B6C6020A}"/>
                  </a:ext>
                </a:extLst>
              </p:cNvPr>
              <p:cNvGrpSpPr/>
              <p:nvPr/>
            </p:nvGrpSpPr>
            <p:grpSpPr>
              <a:xfrm>
                <a:off x="6567637" y="1421737"/>
                <a:ext cx="96663" cy="114037"/>
                <a:chOff x="6567637" y="1421737"/>
                <a:chExt cx="96663" cy="114037"/>
              </a:xfrm>
            </p:grpSpPr>
            <p:sp>
              <p:nvSpPr>
                <p:cNvPr id="739" name="Google Shape;537;p23">
                  <a:extLst>
                    <a:ext uri="{FF2B5EF4-FFF2-40B4-BE49-F238E27FC236}">
                      <a16:creationId xmlns:a16="http://schemas.microsoft.com/office/drawing/2014/main" id="{00E1D664-944C-46F4-BB15-0173D1682802}"/>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0" name="Google Shape;538;p23">
                  <a:extLst>
                    <a:ext uri="{FF2B5EF4-FFF2-40B4-BE49-F238E27FC236}">
                      <a16:creationId xmlns:a16="http://schemas.microsoft.com/office/drawing/2014/main" id="{C8CA1950-D911-4D1E-B974-F1555E13F9C3}"/>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762" name="Google Shape;547;p23">
              <a:extLst>
                <a:ext uri="{FF2B5EF4-FFF2-40B4-BE49-F238E27FC236}">
                  <a16:creationId xmlns:a16="http://schemas.microsoft.com/office/drawing/2014/main" id="{C72EC2A1-4637-44E4-9127-0BF5AF5BEF41}"/>
                </a:ext>
              </a:extLst>
            </p:cNvPr>
            <p:cNvGrpSpPr/>
            <p:nvPr userDrawn="1"/>
          </p:nvGrpSpPr>
          <p:grpSpPr>
            <a:xfrm>
              <a:off x="7722581" y="4327217"/>
              <a:ext cx="1375953" cy="924075"/>
              <a:chOff x="7485292" y="4430739"/>
              <a:chExt cx="1375953" cy="924075"/>
            </a:xfrm>
          </p:grpSpPr>
          <p:sp>
            <p:nvSpPr>
              <p:cNvPr id="763" name="Google Shape;548;p23">
                <a:extLst>
                  <a:ext uri="{FF2B5EF4-FFF2-40B4-BE49-F238E27FC236}">
                    <a16:creationId xmlns:a16="http://schemas.microsoft.com/office/drawing/2014/main" id="{49B99C77-E85E-4E13-A81A-883490964409}"/>
                  </a:ext>
                </a:extLst>
              </p:cNvPr>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4" name="Google Shape;549;p23">
                <a:extLst>
                  <a:ext uri="{FF2B5EF4-FFF2-40B4-BE49-F238E27FC236}">
                    <a16:creationId xmlns:a16="http://schemas.microsoft.com/office/drawing/2014/main" id="{D39716A5-6231-4E9F-8709-5FA082F29397}"/>
                  </a:ext>
                </a:extLst>
              </p:cNvPr>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5" name="Google Shape;550;p23">
                <a:extLst>
                  <a:ext uri="{FF2B5EF4-FFF2-40B4-BE49-F238E27FC236}">
                    <a16:creationId xmlns:a16="http://schemas.microsoft.com/office/drawing/2014/main" id="{BCAD96EA-3202-4370-991F-B28737FAAE2B}"/>
                  </a:ext>
                </a:extLst>
              </p:cNvPr>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66" name="Google Shape;551;p23">
              <a:extLst>
                <a:ext uri="{FF2B5EF4-FFF2-40B4-BE49-F238E27FC236}">
                  <a16:creationId xmlns:a16="http://schemas.microsoft.com/office/drawing/2014/main" id="{C7000DD7-5A5E-4C8A-88B4-D521E3E3D6DB}"/>
                </a:ext>
              </a:extLst>
            </p:cNvPr>
            <p:cNvGrpSpPr/>
            <p:nvPr userDrawn="1"/>
          </p:nvGrpSpPr>
          <p:grpSpPr>
            <a:xfrm>
              <a:off x="8337483" y="2248407"/>
              <a:ext cx="536463" cy="705466"/>
              <a:chOff x="8490510" y="1991557"/>
              <a:chExt cx="536463" cy="705466"/>
            </a:xfrm>
          </p:grpSpPr>
          <p:grpSp>
            <p:nvGrpSpPr>
              <p:cNvPr id="767" name="Google Shape;552;p23">
                <a:extLst>
                  <a:ext uri="{FF2B5EF4-FFF2-40B4-BE49-F238E27FC236}">
                    <a16:creationId xmlns:a16="http://schemas.microsoft.com/office/drawing/2014/main" id="{7D0E6959-B970-4F02-A03B-A06834041BB3}"/>
                  </a:ext>
                </a:extLst>
              </p:cNvPr>
              <p:cNvGrpSpPr/>
              <p:nvPr/>
            </p:nvGrpSpPr>
            <p:grpSpPr>
              <a:xfrm>
                <a:off x="8490510" y="1991557"/>
                <a:ext cx="536463" cy="576273"/>
                <a:chOff x="8490510" y="1991557"/>
                <a:chExt cx="536463" cy="576273"/>
              </a:xfrm>
            </p:grpSpPr>
            <p:sp>
              <p:nvSpPr>
                <p:cNvPr id="770" name="Google Shape;553;p23">
                  <a:extLst>
                    <a:ext uri="{FF2B5EF4-FFF2-40B4-BE49-F238E27FC236}">
                      <a16:creationId xmlns:a16="http://schemas.microsoft.com/office/drawing/2014/main" id="{0AAACFE1-31D7-4B46-803B-2E74E6192CB5}"/>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1" name="Google Shape;554;p23">
                  <a:extLst>
                    <a:ext uri="{FF2B5EF4-FFF2-40B4-BE49-F238E27FC236}">
                      <a16:creationId xmlns:a16="http://schemas.microsoft.com/office/drawing/2014/main" id="{04ED829D-0F63-47EA-9FBF-6267570A4AE5}"/>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768" name="Google Shape;555;p23">
                <a:extLst>
                  <a:ext uri="{FF2B5EF4-FFF2-40B4-BE49-F238E27FC236}">
                    <a16:creationId xmlns:a16="http://schemas.microsoft.com/office/drawing/2014/main" id="{A9DCD22A-1F65-4F8C-9718-CB0966C5C688}"/>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9" name="Google Shape;556;p23">
                <a:extLst>
                  <a:ext uri="{FF2B5EF4-FFF2-40B4-BE49-F238E27FC236}">
                    <a16:creationId xmlns:a16="http://schemas.microsoft.com/office/drawing/2014/main" id="{0CF12600-27DC-4F0E-8570-05D69FCF7A67}"/>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2" name="Google Shape;567;p23">
              <a:extLst>
                <a:ext uri="{FF2B5EF4-FFF2-40B4-BE49-F238E27FC236}">
                  <a16:creationId xmlns:a16="http://schemas.microsoft.com/office/drawing/2014/main" id="{AF6D594A-91CE-4B31-8860-C24F4627D051}"/>
                </a:ext>
              </a:extLst>
            </p:cNvPr>
            <p:cNvGrpSpPr/>
            <p:nvPr userDrawn="1"/>
          </p:nvGrpSpPr>
          <p:grpSpPr>
            <a:xfrm>
              <a:off x="8228086" y="-296587"/>
              <a:ext cx="1015476" cy="922487"/>
              <a:chOff x="7961559" y="-202278"/>
              <a:chExt cx="1015476" cy="922487"/>
            </a:xfrm>
          </p:grpSpPr>
          <p:grpSp>
            <p:nvGrpSpPr>
              <p:cNvPr id="783" name="Google Shape;568;p23">
                <a:extLst>
                  <a:ext uri="{FF2B5EF4-FFF2-40B4-BE49-F238E27FC236}">
                    <a16:creationId xmlns:a16="http://schemas.microsoft.com/office/drawing/2014/main" id="{9E67F581-AE38-4B80-93CE-49B05EC52A6C}"/>
                  </a:ext>
                </a:extLst>
              </p:cNvPr>
              <p:cNvGrpSpPr/>
              <p:nvPr/>
            </p:nvGrpSpPr>
            <p:grpSpPr>
              <a:xfrm>
                <a:off x="7961559" y="-121102"/>
                <a:ext cx="1015476" cy="841311"/>
                <a:chOff x="7961559" y="-121102"/>
                <a:chExt cx="1015476" cy="841311"/>
              </a:xfrm>
            </p:grpSpPr>
            <p:sp>
              <p:nvSpPr>
                <p:cNvPr id="787" name="Google Shape;569;p23">
                  <a:extLst>
                    <a:ext uri="{FF2B5EF4-FFF2-40B4-BE49-F238E27FC236}">
                      <a16:creationId xmlns:a16="http://schemas.microsoft.com/office/drawing/2014/main" id="{23F2EBFE-1B9E-413C-B5C6-5566E2AA065F}"/>
                    </a:ext>
                  </a:extLst>
                </p:cNvPr>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8" name="Google Shape;570;p23">
                  <a:extLst>
                    <a:ext uri="{FF2B5EF4-FFF2-40B4-BE49-F238E27FC236}">
                      <a16:creationId xmlns:a16="http://schemas.microsoft.com/office/drawing/2014/main" id="{94AD4E0F-2C8B-4046-BB27-7E7D64E6D056}"/>
                    </a:ext>
                  </a:extLst>
                </p:cNvPr>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9" name="Google Shape;571;p23">
                  <a:extLst>
                    <a:ext uri="{FF2B5EF4-FFF2-40B4-BE49-F238E27FC236}">
                      <a16:creationId xmlns:a16="http://schemas.microsoft.com/office/drawing/2014/main" id="{488A95B6-7A96-4693-8D9C-E1CC1B46EAC4}"/>
                    </a:ext>
                  </a:extLst>
                </p:cNvPr>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0" name="Google Shape;572;p23">
                  <a:extLst>
                    <a:ext uri="{FF2B5EF4-FFF2-40B4-BE49-F238E27FC236}">
                      <a16:creationId xmlns:a16="http://schemas.microsoft.com/office/drawing/2014/main" id="{9684D56D-DA78-42E5-B972-B38B3CE42A89}"/>
                    </a:ext>
                  </a:extLst>
                </p:cNvPr>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1" name="Google Shape;573;p23">
                  <a:extLst>
                    <a:ext uri="{FF2B5EF4-FFF2-40B4-BE49-F238E27FC236}">
                      <a16:creationId xmlns:a16="http://schemas.microsoft.com/office/drawing/2014/main" id="{8E2C911F-99FB-42A0-AABB-D02EBEACAB15}"/>
                    </a:ext>
                  </a:extLst>
                </p:cNvPr>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2" name="Google Shape;574;p23">
                  <a:extLst>
                    <a:ext uri="{FF2B5EF4-FFF2-40B4-BE49-F238E27FC236}">
                      <a16:creationId xmlns:a16="http://schemas.microsoft.com/office/drawing/2014/main" id="{C16BB9E6-0AA6-4AF0-A374-636DB1DB4A1D}"/>
                    </a:ext>
                  </a:extLst>
                </p:cNvPr>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4" name="Google Shape;575;p23">
                <a:extLst>
                  <a:ext uri="{FF2B5EF4-FFF2-40B4-BE49-F238E27FC236}">
                    <a16:creationId xmlns:a16="http://schemas.microsoft.com/office/drawing/2014/main" id="{EC34CCA1-8D65-4D11-AA79-A28A3B0B5CEE}"/>
                  </a:ext>
                </a:extLst>
              </p:cNvPr>
              <p:cNvGrpSpPr/>
              <p:nvPr/>
            </p:nvGrpSpPr>
            <p:grpSpPr>
              <a:xfrm>
                <a:off x="8502092" y="-202278"/>
                <a:ext cx="136937" cy="83459"/>
                <a:chOff x="8502092" y="-202278"/>
                <a:chExt cx="136937" cy="83459"/>
              </a:xfrm>
            </p:grpSpPr>
            <p:sp>
              <p:nvSpPr>
                <p:cNvPr id="785" name="Google Shape;576;p23">
                  <a:extLst>
                    <a:ext uri="{FF2B5EF4-FFF2-40B4-BE49-F238E27FC236}">
                      <a16:creationId xmlns:a16="http://schemas.microsoft.com/office/drawing/2014/main" id="{A17A45DF-FC5E-4648-ADE6-FD49F82B6418}"/>
                    </a:ext>
                  </a:extLst>
                </p:cNvPr>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6" name="Google Shape;577;p23">
                  <a:extLst>
                    <a:ext uri="{FF2B5EF4-FFF2-40B4-BE49-F238E27FC236}">
                      <a16:creationId xmlns:a16="http://schemas.microsoft.com/office/drawing/2014/main" id="{4C9F387A-F836-40E3-8D6F-609AFA7D76A8}"/>
                    </a:ext>
                  </a:extLst>
                </p:cNvPr>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07" name="Google Shape;463;p23">
              <a:extLst>
                <a:ext uri="{FF2B5EF4-FFF2-40B4-BE49-F238E27FC236}">
                  <a16:creationId xmlns:a16="http://schemas.microsoft.com/office/drawing/2014/main" id="{E2B96DBC-E312-44E5-97AC-B2272C2580A5}"/>
                </a:ext>
              </a:extLst>
            </p:cNvPr>
            <p:cNvGrpSpPr/>
            <p:nvPr userDrawn="1"/>
          </p:nvGrpSpPr>
          <p:grpSpPr>
            <a:xfrm>
              <a:off x="1530881" y="4436070"/>
              <a:ext cx="1037582" cy="940754"/>
              <a:chOff x="1664354" y="4088694"/>
              <a:chExt cx="1037582" cy="940754"/>
            </a:xfrm>
          </p:grpSpPr>
          <p:grpSp>
            <p:nvGrpSpPr>
              <p:cNvPr id="808" name="Google Shape;464;p23">
                <a:extLst>
                  <a:ext uri="{FF2B5EF4-FFF2-40B4-BE49-F238E27FC236}">
                    <a16:creationId xmlns:a16="http://schemas.microsoft.com/office/drawing/2014/main" id="{EEFB0602-1E15-441D-9C89-75FC5CE5B00E}"/>
                  </a:ext>
                </a:extLst>
              </p:cNvPr>
              <p:cNvGrpSpPr/>
              <p:nvPr/>
            </p:nvGrpSpPr>
            <p:grpSpPr>
              <a:xfrm>
                <a:off x="1664354" y="4088694"/>
                <a:ext cx="1037582" cy="832607"/>
                <a:chOff x="1664354" y="4088694"/>
                <a:chExt cx="1037582" cy="832607"/>
              </a:xfrm>
            </p:grpSpPr>
            <p:sp>
              <p:nvSpPr>
                <p:cNvPr id="812" name="Google Shape;465;p23">
                  <a:extLst>
                    <a:ext uri="{FF2B5EF4-FFF2-40B4-BE49-F238E27FC236}">
                      <a16:creationId xmlns:a16="http://schemas.microsoft.com/office/drawing/2014/main" id="{6012534C-3FFA-4C5A-B8D8-2DDC2DABFCAD}"/>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3" name="Google Shape;466;p23">
                  <a:extLst>
                    <a:ext uri="{FF2B5EF4-FFF2-40B4-BE49-F238E27FC236}">
                      <a16:creationId xmlns:a16="http://schemas.microsoft.com/office/drawing/2014/main" id="{E4D66DCC-4B46-4705-91DA-3E329EDF3F1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4" name="Google Shape;467;p23">
                  <a:extLst>
                    <a:ext uri="{FF2B5EF4-FFF2-40B4-BE49-F238E27FC236}">
                      <a16:creationId xmlns:a16="http://schemas.microsoft.com/office/drawing/2014/main" id="{24AA104F-492F-4413-8D8A-6FB9E7B258A9}"/>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5" name="Google Shape;468;p23">
                  <a:extLst>
                    <a:ext uri="{FF2B5EF4-FFF2-40B4-BE49-F238E27FC236}">
                      <a16:creationId xmlns:a16="http://schemas.microsoft.com/office/drawing/2014/main" id="{866BFBD8-9739-4F66-9262-22DC770DD4CF}"/>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6" name="Google Shape;469;p23">
                  <a:extLst>
                    <a:ext uri="{FF2B5EF4-FFF2-40B4-BE49-F238E27FC236}">
                      <a16:creationId xmlns:a16="http://schemas.microsoft.com/office/drawing/2014/main" id="{BF9DDCC3-1A0A-410C-B04F-CC56BF74B99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7" name="Google Shape;470;p23">
                  <a:extLst>
                    <a:ext uri="{FF2B5EF4-FFF2-40B4-BE49-F238E27FC236}">
                      <a16:creationId xmlns:a16="http://schemas.microsoft.com/office/drawing/2014/main" id="{2ABD4FBF-C198-4F29-BF3C-9C10F5704D76}"/>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8" name="Google Shape;471;p23">
                  <a:extLst>
                    <a:ext uri="{FF2B5EF4-FFF2-40B4-BE49-F238E27FC236}">
                      <a16:creationId xmlns:a16="http://schemas.microsoft.com/office/drawing/2014/main" id="{39D5B10F-8128-4FB4-B2FD-CDA73A39C021}"/>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09" name="Google Shape;472;p23">
                <a:extLst>
                  <a:ext uri="{FF2B5EF4-FFF2-40B4-BE49-F238E27FC236}">
                    <a16:creationId xmlns:a16="http://schemas.microsoft.com/office/drawing/2014/main" id="{87BB7702-AC4F-45EA-B041-C0D6A1C3F4C8}"/>
                  </a:ext>
                </a:extLst>
              </p:cNvPr>
              <p:cNvGrpSpPr/>
              <p:nvPr/>
            </p:nvGrpSpPr>
            <p:grpSpPr>
              <a:xfrm>
                <a:off x="2242315" y="4930402"/>
                <a:ext cx="155932" cy="99046"/>
                <a:chOff x="2242315" y="4930402"/>
                <a:chExt cx="155932" cy="99046"/>
              </a:xfrm>
            </p:grpSpPr>
            <p:sp>
              <p:nvSpPr>
                <p:cNvPr id="810" name="Google Shape;473;p23">
                  <a:extLst>
                    <a:ext uri="{FF2B5EF4-FFF2-40B4-BE49-F238E27FC236}">
                      <a16:creationId xmlns:a16="http://schemas.microsoft.com/office/drawing/2014/main" id="{D36A3E8E-F03E-4566-8EC2-00EE95DFAFEF}"/>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1" name="Google Shape;474;p23">
                  <a:extLst>
                    <a:ext uri="{FF2B5EF4-FFF2-40B4-BE49-F238E27FC236}">
                      <a16:creationId xmlns:a16="http://schemas.microsoft.com/office/drawing/2014/main" id="{31312046-E7E2-41DC-8C66-56F6EB38AD15}"/>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824" name="Google Shape;362;p23">
              <a:extLst>
                <a:ext uri="{FF2B5EF4-FFF2-40B4-BE49-F238E27FC236}">
                  <a16:creationId xmlns:a16="http://schemas.microsoft.com/office/drawing/2014/main" id="{98BDF3B7-742C-44E8-A2A9-586E06BCAD61}"/>
                </a:ext>
              </a:extLst>
            </p:cNvPr>
            <p:cNvGrpSpPr/>
            <p:nvPr userDrawn="1"/>
          </p:nvGrpSpPr>
          <p:grpSpPr>
            <a:xfrm>
              <a:off x="5923583" y="-316669"/>
              <a:ext cx="1088181" cy="608604"/>
              <a:chOff x="3168309" y="474596"/>
              <a:chExt cx="1088181" cy="608604"/>
            </a:xfrm>
          </p:grpSpPr>
          <p:grpSp>
            <p:nvGrpSpPr>
              <p:cNvPr id="825" name="Google Shape;363;p23">
                <a:extLst>
                  <a:ext uri="{FF2B5EF4-FFF2-40B4-BE49-F238E27FC236}">
                    <a16:creationId xmlns:a16="http://schemas.microsoft.com/office/drawing/2014/main" id="{41E89221-F067-4805-8540-341C4B805378}"/>
                  </a:ext>
                </a:extLst>
              </p:cNvPr>
              <p:cNvGrpSpPr/>
              <p:nvPr/>
            </p:nvGrpSpPr>
            <p:grpSpPr>
              <a:xfrm>
                <a:off x="3168309" y="517749"/>
                <a:ext cx="1084309" cy="565452"/>
                <a:chOff x="3168309" y="517749"/>
                <a:chExt cx="1084309" cy="565452"/>
              </a:xfrm>
            </p:grpSpPr>
            <p:sp>
              <p:nvSpPr>
                <p:cNvPr id="829" name="Google Shape;364;p23">
                  <a:extLst>
                    <a:ext uri="{FF2B5EF4-FFF2-40B4-BE49-F238E27FC236}">
                      <a16:creationId xmlns:a16="http://schemas.microsoft.com/office/drawing/2014/main" id="{A3D5C914-1BB4-4E4C-A9AA-76F87407A0A2}"/>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0" name="Google Shape;365;p23">
                  <a:extLst>
                    <a:ext uri="{FF2B5EF4-FFF2-40B4-BE49-F238E27FC236}">
                      <a16:creationId xmlns:a16="http://schemas.microsoft.com/office/drawing/2014/main" id="{97DE3F69-57BD-42F7-A93B-4EA010EEE14C}"/>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826" name="Google Shape;366;p23">
                <a:extLst>
                  <a:ext uri="{FF2B5EF4-FFF2-40B4-BE49-F238E27FC236}">
                    <a16:creationId xmlns:a16="http://schemas.microsoft.com/office/drawing/2014/main" id="{CA9877A7-0D8D-423A-BDCA-AE79FD2E1B04}"/>
                  </a:ext>
                </a:extLst>
              </p:cNvPr>
              <p:cNvGrpSpPr/>
              <p:nvPr/>
            </p:nvGrpSpPr>
            <p:grpSpPr>
              <a:xfrm>
                <a:off x="4114622" y="474596"/>
                <a:ext cx="141868" cy="100403"/>
                <a:chOff x="4114622" y="474596"/>
                <a:chExt cx="141868" cy="100403"/>
              </a:xfrm>
            </p:grpSpPr>
            <p:sp>
              <p:nvSpPr>
                <p:cNvPr id="827" name="Google Shape;367;p23">
                  <a:extLst>
                    <a:ext uri="{FF2B5EF4-FFF2-40B4-BE49-F238E27FC236}">
                      <a16:creationId xmlns:a16="http://schemas.microsoft.com/office/drawing/2014/main" id="{07061992-09FF-4668-9A26-0AD3A2223ACE}"/>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8" name="Google Shape;368;p23">
                  <a:extLst>
                    <a:ext uri="{FF2B5EF4-FFF2-40B4-BE49-F238E27FC236}">
                      <a16:creationId xmlns:a16="http://schemas.microsoft.com/office/drawing/2014/main" id="{A038C4B6-47AF-4AC1-AF90-C08F0D83322E}"/>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831" name="TextBox 830">
            <a:extLst>
              <a:ext uri="{FF2B5EF4-FFF2-40B4-BE49-F238E27FC236}">
                <a16:creationId xmlns:a16="http://schemas.microsoft.com/office/drawing/2014/main" id="{5266A76B-23F7-467B-B313-AC03F567F355}"/>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1"/>
                                        </p:tgtEl>
                                        <p:attrNameLst>
                                          <p:attrName>style.visibility</p:attrName>
                                        </p:attrNameLst>
                                      </p:cBhvr>
                                      <p:to>
                                        <p:strVal val="hidden"/>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 presetClass="entr" presetSubtype="1" fill="hold" nodeType="afterEffect">
                                  <p:stCondLst>
                                    <p:cond delay="0"/>
                                  </p:stCondLst>
                                  <p:childTnLst>
                                    <p:set>
                                      <p:cBhvr>
                                        <p:cTn id="13" dur="1" fill="hold">
                                          <p:stCondLst>
                                            <p:cond delay="0"/>
                                          </p:stCondLst>
                                        </p:cTn>
                                        <p:tgtEl>
                                          <p:spTgt spid="804"/>
                                        </p:tgtEl>
                                        <p:attrNameLst>
                                          <p:attrName>style.visibility</p:attrName>
                                        </p:attrNameLst>
                                      </p:cBhvr>
                                      <p:to>
                                        <p:strVal val="visible"/>
                                      </p:to>
                                    </p:set>
                                    <p:anim calcmode="lin" valueType="num">
                                      <p:cBhvr additive="base">
                                        <p:cTn id="14" dur="500" fill="hold"/>
                                        <p:tgtEl>
                                          <p:spTgt spid="804"/>
                                        </p:tgtEl>
                                        <p:attrNameLst>
                                          <p:attrName>ppt_x</p:attrName>
                                        </p:attrNameLst>
                                      </p:cBhvr>
                                      <p:tavLst>
                                        <p:tav tm="0">
                                          <p:val>
                                            <p:strVal val="#ppt_x"/>
                                          </p:val>
                                        </p:tav>
                                        <p:tav tm="100000">
                                          <p:val>
                                            <p:strVal val="#ppt_x"/>
                                          </p:val>
                                        </p:tav>
                                      </p:tavLst>
                                    </p:anim>
                                    <p:anim calcmode="lin" valueType="num">
                                      <p:cBhvr additive="base">
                                        <p:cTn id="15" dur="500" fill="hold"/>
                                        <p:tgtEl>
                                          <p:spTgt spid="804"/>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500"/>
                                        <p:tgtEl>
                                          <p:spTgt spid="80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0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userDrawn="1">
  <p:cSld name="BLANK">
    <p:spTree>
      <p:nvGrpSpPr>
        <p:cNvPr id="1" name="Shape 114"/>
        <p:cNvGrpSpPr/>
        <p:nvPr/>
      </p:nvGrpSpPr>
      <p:grpSpPr>
        <a:xfrm>
          <a:off x="0" y="0"/>
          <a:ext cx="0" cy="0"/>
          <a:chOff x="0" y="0"/>
          <a:chExt cx="0" cy="0"/>
        </a:xfrm>
      </p:grpSpPr>
      <p:grpSp>
        <p:nvGrpSpPr>
          <p:cNvPr id="75" name="Google Shape;9;p2">
            <a:extLst>
              <a:ext uri="{FF2B5EF4-FFF2-40B4-BE49-F238E27FC236}">
                <a16:creationId xmlns:a16="http://schemas.microsoft.com/office/drawing/2014/main" id="{47158E4F-0549-4BBC-A9BD-E398EADA8587}"/>
              </a:ext>
            </a:extLst>
          </p:cNvPr>
          <p:cNvGrpSpPr/>
          <p:nvPr userDrawn="1"/>
        </p:nvGrpSpPr>
        <p:grpSpPr>
          <a:xfrm>
            <a:off x="-18400" y="309697"/>
            <a:ext cx="9180800" cy="4538300"/>
            <a:chOff x="-12452" y="310275"/>
            <a:chExt cx="9180800" cy="4538300"/>
          </a:xfrm>
        </p:grpSpPr>
        <p:cxnSp>
          <p:nvCxnSpPr>
            <p:cNvPr id="76" name="Google Shape;10;p2">
              <a:extLst>
                <a:ext uri="{FF2B5EF4-FFF2-40B4-BE49-F238E27FC236}">
                  <a16:creationId xmlns:a16="http://schemas.microsoft.com/office/drawing/2014/main" id="{2CDAABE6-F042-4EF5-92CE-CD9D85EB1D44}"/>
                </a:ext>
              </a:extLst>
            </p:cNvPr>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11;p2">
              <a:extLst>
                <a:ext uri="{FF2B5EF4-FFF2-40B4-BE49-F238E27FC236}">
                  <a16:creationId xmlns:a16="http://schemas.microsoft.com/office/drawing/2014/main" id="{A8B14ABE-A4D1-4C10-BBC7-3C9D877A9721}"/>
                </a:ext>
              </a:extLst>
            </p:cNvPr>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12;p2">
              <a:extLst>
                <a:ext uri="{FF2B5EF4-FFF2-40B4-BE49-F238E27FC236}">
                  <a16:creationId xmlns:a16="http://schemas.microsoft.com/office/drawing/2014/main" id="{475FEE77-49CE-428C-95AA-134A339FD99A}"/>
                </a:ext>
              </a:extLst>
            </p:cNvPr>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13;p2">
              <a:extLst>
                <a:ext uri="{FF2B5EF4-FFF2-40B4-BE49-F238E27FC236}">
                  <a16:creationId xmlns:a16="http://schemas.microsoft.com/office/drawing/2014/main" id="{50809EB4-5837-4551-AD5E-5F4C1F1071AC}"/>
                </a:ext>
              </a:extLst>
            </p:cNvPr>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14;p2">
              <a:extLst>
                <a:ext uri="{FF2B5EF4-FFF2-40B4-BE49-F238E27FC236}">
                  <a16:creationId xmlns:a16="http://schemas.microsoft.com/office/drawing/2014/main" id="{46488D9B-70E8-46F9-BC0B-867A416F2D6B}"/>
                </a:ext>
              </a:extLst>
            </p:cNvPr>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15;p2">
              <a:extLst>
                <a:ext uri="{FF2B5EF4-FFF2-40B4-BE49-F238E27FC236}">
                  <a16:creationId xmlns:a16="http://schemas.microsoft.com/office/drawing/2014/main" id="{F7A16ED1-EDBD-45BD-94DD-0039739269A5}"/>
                </a:ext>
              </a:extLst>
            </p:cNvPr>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16;p2">
              <a:extLst>
                <a:ext uri="{FF2B5EF4-FFF2-40B4-BE49-F238E27FC236}">
                  <a16:creationId xmlns:a16="http://schemas.microsoft.com/office/drawing/2014/main" id="{B1F560D9-728B-46C5-8953-387E770CA93F}"/>
                </a:ext>
              </a:extLst>
            </p:cNvPr>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17;p2">
              <a:extLst>
                <a:ext uri="{FF2B5EF4-FFF2-40B4-BE49-F238E27FC236}">
                  <a16:creationId xmlns:a16="http://schemas.microsoft.com/office/drawing/2014/main" id="{3D4D0245-71D1-401D-8765-047D7F79BE5C}"/>
                </a:ext>
              </a:extLst>
            </p:cNvPr>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18;p2">
              <a:extLst>
                <a:ext uri="{FF2B5EF4-FFF2-40B4-BE49-F238E27FC236}">
                  <a16:creationId xmlns:a16="http://schemas.microsoft.com/office/drawing/2014/main" id="{DE98032E-1F47-4233-B02B-A052D06F9331}"/>
                </a:ext>
              </a:extLst>
            </p:cNvPr>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19;p2">
              <a:extLst>
                <a:ext uri="{FF2B5EF4-FFF2-40B4-BE49-F238E27FC236}">
                  <a16:creationId xmlns:a16="http://schemas.microsoft.com/office/drawing/2014/main" id="{D4EFF08C-72E0-4C71-BCE6-6D4D93AD2982}"/>
                </a:ext>
              </a:extLst>
            </p:cNvPr>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20;p2">
              <a:extLst>
                <a:ext uri="{FF2B5EF4-FFF2-40B4-BE49-F238E27FC236}">
                  <a16:creationId xmlns:a16="http://schemas.microsoft.com/office/drawing/2014/main" id="{1BEAAC5C-6547-4C13-99A6-49AA7A774F9F}"/>
                </a:ext>
              </a:extLst>
            </p:cNvPr>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21;p2">
              <a:extLst>
                <a:ext uri="{FF2B5EF4-FFF2-40B4-BE49-F238E27FC236}">
                  <a16:creationId xmlns:a16="http://schemas.microsoft.com/office/drawing/2014/main" id="{A4720A7E-067C-45E8-ACDE-8C700771DF2F}"/>
                </a:ext>
              </a:extLst>
            </p:cNvPr>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Text Placeholder 2">
            <a:extLst>
              <a:ext uri="{FF2B5EF4-FFF2-40B4-BE49-F238E27FC236}">
                <a16:creationId xmlns:a16="http://schemas.microsoft.com/office/drawing/2014/main" id="{3EA78E04-2071-4C7E-AB81-483018AC0851}"/>
              </a:ext>
            </a:extLst>
          </p:cNvPr>
          <p:cNvSpPr>
            <a:spLocks noGrp="1"/>
          </p:cNvSpPr>
          <p:nvPr>
            <p:ph type="body" sz="quarter" idx="10" hasCustomPrompt="1"/>
          </p:nvPr>
        </p:nvSpPr>
        <p:spPr>
          <a:xfrm>
            <a:off x="1342494" y="2186895"/>
            <a:ext cx="5030874" cy="2641235"/>
          </a:xfrm>
        </p:spPr>
        <p:txBody>
          <a:bodyPr/>
          <a:lstStyle>
            <a:lvl1pPr marL="158750" indent="0">
              <a:spcAft>
                <a:spcPts val="100"/>
              </a:spcAft>
              <a:buFontTx/>
              <a:buNone/>
              <a:defRPr sz="1300">
                <a:solidFill>
                  <a:schemeClr val="bg2">
                    <a:lumMod val="75000"/>
                  </a:schemeClr>
                </a:solidFill>
                <a:latin typeface="Calibri" panose="020F0502020204030204" pitchFamily="34" charset="0"/>
                <a:cs typeface="Calibri" panose="020F0502020204030204" pitchFamily="34" charset="0"/>
              </a:defRPr>
            </a:lvl1pPr>
          </a:lstStyle>
          <a:p>
            <a:pPr lvl="0"/>
            <a:r>
              <a:rPr lang="en-GB" dirty="0"/>
              <a:t>Add lesson steps here</a:t>
            </a:r>
          </a:p>
        </p:txBody>
      </p:sp>
      <p:sp>
        <p:nvSpPr>
          <p:cNvPr id="29" name="Google Shape;601;p25">
            <a:extLst>
              <a:ext uri="{FF2B5EF4-FFF2-40B4-BE49-F238E27FC236}">
                <a16:creationId xmlns:a16="http://schemas.microsoft.com/office/drawing/2014/main" id="{7525C6BB-4914-4361-815D-4CC1A6B6F62A}"/>
              </a:ext>
            </a:extLst>
          </p:cNvPr>
          <p:cNvSpPr/>
          <p:nvPr userDrawn="1"/>
        </p:nvSpPr>
        <p:spPr>
          <a:xfrm>
            <a:off x="2264009" y="555839"/>
            <a:ext cx="4615982"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80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0C2B3F"/>
              </a:solidFill>
            </a:endParaRPr>
          </a:p>
        </p:txBody>
      </p:sp>
      <p:grpSp>
        <p:nvGrpSpPr>
          <p:cNvPr id="5" name="Group 4">
            <a:extLst>
              <a:ext uri="{FF2B5EF4-FFF2-40B4-BE49-F238E27FC236}">
                <a16:creationId xmlns:a16="http://schemas.microsoft.com/office/drawing/2014/main" id="{00E25E81-2250-44D3-B5D0-5C4157063E2E}"/>
              </a:ext>
            </a:extLst>
          </p:cNvPr>
          <p:cNvGrpSpPr/>
          <p:nvPr userDrawn="1"/>
        </p:nvGrpSpPr>
        <p:grpSpPr>
          <a:xfrm>
            <a:off x="-516610" y="174564"/>
            <a:ext cx="9995673" cy="5308599"/>
            <a:chOff x="-516610" y="174564"/>
            <a:chExt cx="9995673" cy="5308599"/>
          </a:xfrm>
        </p:grpSpPr>
        <p:grpSp>
          <p:nvGrpSpPr>
            <p:cNvPr id="54" name="Google Shape;520;p23">
              <a:extLst>
                <a:ext uri="{FF2B5EF4-FFF2-40B4-BE49-F238E27FC236}">
                  <a16:creationId xmlns:a16="http://schemas.microsoft.com/office/drawing/2014/main" id="{1EAB5933-F526-4332-BEAE-A253449B6997}"/>
                </a:ext>
              </a:extLst>
            </p:cNvPr>
            <p:cNvGrpSpPr/>
            <p:nvPr userDrawn="1"/>
          </p:nvGrpSpPr>
          <p:grpSpPr>
            <a:xfrm>
              <a:off x="7998935" y="4096521"/>
              <a:ext cx="1480128" cy="1386642"/>
              <a:chOff x="5751609" y="213662"/>
              <a:chExt cx="1480128" cy="1386642"/>
            </a:xfrm>
          </p:grpSpPr>
          <p:grpSp>
            <p:nvGrpSpPr>
              <p:cNvPr id="95" name="Google Shape;521;p23">
                <a:extLst>
                  <a:ext uri="{FF2B5EF4-FFF2-40B4-BE49-F238E27FC236}">
                    <a16:creationId xmlns:a16="http://schemas.microsoft.com/office/drawing/2014/main" id="{815C803B-7D21-442B-A115-C7720ABED734}"/>
                  </a:ext>
                </a:extLst>
              </p:cNvPr>
              <p:cNvGrpSpPr/>
              <p:nvPr/>
            </p:nvGrpSpPr>
            <p:grpSpPr>
              <a:xfrm>
                <a:off x="5751609" y="213662"/>
                <a:ext cx="1480128" cy="1386642"/>
                <a:chOff x="5751609" y="213662"/>
                <a:chExt cx="1480128" cy="1386642"/>
              </a:xfrm>
            </p:grpSpPr>
            <p:sp>
              <p:nvSpPr>
                <p:cNvPr id="102" name="Google Shape;522;p23">
                  <a:extLst>
                    <a:ext uri="{FF2B5EF4-FFF2-40B4-BE49-F238E27FC236}">
                      <a16:creationId xmlns:a16="http://schemas.microsoft.com/office/drawing/2014/main" id="{00A8D488-727C-44E7-AE24-572AE4C9496C}"/>
                    </a:ext>
                  </a:extLst>
                </p:cNvPr>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523;p23">
                  <a:extLst>
                    <a:ext uri="{FF2B5EF4-FFF2-40B4-BE49-F238E27FC236}">
                      <a16:creationId xmlns:a16="http://schemas.microsoft.com/office/drawing/2014/main" id="{A46F20B5-11AA-4D94-A76C-83A01E4D6DFB}"/>
                    </a:ext>
                  </a:extLst>
                </p:cNvPr>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524;p23">
                  <a:extLst>
                    <a:ext uri="{FF2B5EF4-FFF2-40B4-BE49-F238E27FC236}">
                      <a16:creationId xmlns:a16="http://schemas.microsoft.com/office/drawing/2014/main" id="{3ED478D9-CDE3-460C-B7BA-7620AE3043FF}"/>
                    </a:ext>
                  </a:extLst>
                </p:cNvPr>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525;p23">
                  <a:extLst>
                    <a:ext uri="{FF2B5EF4-FFF2-40B4-BE49-F238E27FC236}">
                      <a16:creationId xmlns:a16="http://schemas.microsoft.com/office/drawing/2014/main" id="{58A36F1E-3AAB-422B-AADA-B24D3F9DDDBB}"/>
                    </a:ext>
                  </a:extLst>
                </p:cNvPr>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526;p23">
                  <a:extLst>
                    <a:ext uri="{FF2B5EF4-FFF2-40B4-BE49-F238E27FC236}">
                      <a16:creationId xmlns:a16="http://schemas.microsoft.com/office/drawing/2014/main" id="{D751737D-E7EB-43CA-8055-4A46DBB5299B}"/>
                    </a:ext>
                  </a:extLst>
                </p:cNvPr>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527;p23">
                  <a:extLst>
                    <a:ext uri="{FF2B5EF4-FFF2-40B4-BE49-F238E27FC236}">
                      <a16:creationId xmlns:a16="http://schemas.microsoft.com/office/drawing/2014/main" id="{2BA066CF-1B83-452F-B4DA-F0FE29A14C1F}"/>
                    </a:ext>
                  </a:extLst>
                </p:cNvPr>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528;p23">
                  <a:extLst>
                    <a:ext uri="{FF2B5EF4-FFF2-40B4-BE49-F238E27FC236}">
                      <a16:creationId xmlns:a16="http://schemas.microsoft.com/office/drawing/2014/main" id="{0D3EC822-4216-4542-BDC1-6BA88F2DD884}"/>
                    </a:ext>
                  </a:extLst>
                </p:cNvPr>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529;p23">
                  <a:extLst>
                    <a:ext uri="{FF2B5EF4-FFF2-40B4-BE49-F238E27FC236}">
                      <a16:creationId xmlns:a16="http://schemas.microsoft.com/office/drawing/2014/main" id="{A0EF133D-9438-467F-B3C8-A5CD6B27DEE6}"/>
                    </a:ext>
                  </a:extLst>
                </p:cNvPr>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530;p23">
                  <a:extLst>
                    <a:ext uri="{FF2B5EF4-FFF2-40B4-BE49-F238E27FC236}">
                      <a16:creationId xmlns:a16="http://schemas.microsoft.com/office/drawing/2014/main" id="{F1E8C202-785F-4D44-A46E-635DA881EF40}"/>
                    </a:ext>
                  </a:extLst>
                </p:cNvPr>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531;p23">
                  <a:extLst>
                    <a:ext uri="{FF2B5EF4-FFF2-40B4-BE49-F238E27FC236}">
                      <a16:creationId xmlns:a16="http://schemas.microsoft.com/office/drawing/2014/main" id="{375C27C4-B6C6-4604-8E31-BAB2DEC131B8}"/>
                    </a:ext>
                  </a:extLst>
                </p:cNvPr>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532;p23">
                  <a:extLst>
                    <a:ext uri="{FF2B5EF4-FFF2-40B4-BE49-F238E27FC236}">
                      <a16:creationId xmlns:a16="http://schemas.microsoft.com/office/drawing/2014/main" id="{161C61ED-651B-4430-8580-FE2E26943D05}"/>
                    </a:ext>
                  </a:extLst>
                </p:cNvPr>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6" name="Google Shape;533;p23">
                <a:extLst>
                  <a:ext uri="{FF2B5EF4-FFF2-40B4-BE49-F238E27FC236}">
                    <a16:creationId xmlns:a16="http://schemas.microsoft.com/office/drawing/2014/main" id="{65E89C46-87C0-49DE-9E67-63C2BCDDDA0E}"/>
                  </a:ext>
                </a:extLst>
              </p:cNvPr>
              <p:cNvGrpSpPr/>
              <p:nvPr/>
            </p:nvGrpSpPr>
            <p:grpSpPr>
              <a:xfrm>
                <a:off x="6864708" y="521224"/>
                <a:ext cx="165992" cy="77337"/>
                <a:chOff x="6864708" y="521224"/>
                <a:chExt cx="165992" cy="77337"/>
              </a:xfrm>
            </p:grpSpPr>
            <p:sp>
              <p:nvSpPr>
                <p:cNvPr id="100" name="Google Shape;534;p23">
                  <a:extLst>
                    <a:ext uri="{FF2B5EF4-FFF2-40B4-BE49-F238E27FC236}">
                      <a16:creationId xmlns:a16="http://schemas.microsoft.com/office/drawing/2014/main" id="{63BD28F9-B18B-472F-9DA7-5ACE91F5201C}"/>
                    </a:ext>
                  </a:extLst>
                </p:cNvPr>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535;p23">
                  <a:extLst>
                    <a:ext uri="{FF2B5EF4-FFF2-40B4-BE49-F238E27FC236}">
                      <a16:creationId xmlns:a16="http://schemas.microsoft.com/office/drawing/2014/main" id="{C4EA3F11-BA42-4784-909B-4FDDCB73E05F}"/>
                    </a:ext>
                  </a:extLst>
                </p:cNvPr>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97" name="Google Shape;536;p23">
                <a:extLst>
                  <a:ext uri="{FF2B5EF4-FFF2-40B4-BE49-F238E27FC236}">
                    <a16:creationId xmlns:a16="http://schemas.microsoft.com/office/drawing/2014/main" id="{63014375-3134-4E12-9B2A-A08058F52CDF}"/>
                  </a:ext>
                </a:extLst>
              </p:cNvPr>
              <p:cNvGrpSpPr/>
              <p:nvPr/>
            </p:nvGrpSpPr>
            <p:grpSpPr>
              <a:xfrm>
                <a:off x="6567637" y="1421737"/>
                <a:ext cx="96663" cy="114037"/>
                <a:chOff x="6567637" y="1421737"/>
                <a:chExt cx="96663" cy="114037"/>
              </a:xfrm>
            </p:grpSpPr>
            <p:sp>
              <p:nvSpPr>
                <p:cNvPr id="98" name="Google Shape;537;p23">
                  <a:extLst>
                    <a:ext uri="{FF2B5EF4-FFF2-40B4-BE49-F238E27FC236}">
                      <a16:creationId xmlns:a16="http://schemas.microsoft.com/office/drawing/2014/main" id="{DDF7194E-84EC-47B8-90BD-C6A743715D14}"/>
                    </a:ext>
                  </a:extLst>
                </p:cNvPr>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538;p23">
                  <a:extLst>
                    <a:ext uri="{FF2B5EF4-FFF2-40B4-BE49-F238E27FC236}">
                      <a16:creationId xmlns:a16="http://schemas.microsoft.com/office/drawing/2014/main" id="{C89FBBDB-5026-412F-9FB5-A278F5D7B7EC}"/>
                    </a:ext>
                  </a:extLst>
                </p:cNvPr>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34" name="Google Shape;341;p23">
              <a:extLst>
                <a:ext uri="{FF2B5EF4-FFF2-40B4-BE49-F238E27FC236}">
                  <a16:creationId xmlns:a16="http://schemas.microsoft.com/office/drawing/2014/main" id="{8D6C6240-7EA3-49D9-8759-80A66CDCCBD5}"/>
                </a:ext>
              </a:extLst>
            </p:cNvPr>
            <p:cNvGrpSpPr/>
            <p:nvPr userDrawn="1"/>
          </p:nvGrpSpPr>
          <p:grpSpPr>
            <a:xfrm>
              <a:off x="8262434" y="1516475"/>
              <a:ext cx="1026629" cy="1056842"/>
              <a:chOff x="8084663" y="3138245"/>
              <a:chExt cx="1026629" cy="1056842"/>
            </a:xfrm>
          </p:grpSpPr>
          <p:sp>
            <p:nvSpPr>
              <p:cNvPr id="245" name="Google Shape;342;p23">
                <a:extLst>
                  <a:ext uri="{FF2B5EF4-FFF2-40B4-BE49-F238E27FC236}">
                    <a16:creationId xmlns:a16="http://schemas.microsoft.com/office/drawing/2014/main" id="{BCA49893-9F1F-40B9-BFEA-2C6DF973B742}"/>
                  </a:ext>
                </a:extLst>
              </p:cNvPr>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6" name="Google Shape;343;p23">
                <a:extLst>
                  <a:ext uri="{FF2B5EF4-FFF2-40B4-BE49-F238E27FC236}">
                    <a16:creationId xmlns:a16="http://schemas.microsoft.com/office/drawing/2014/main" id="{A16D0BE9-3B0E-4243-9E71-60118401F9FF}"/>
                  </a:ext>
                </a:extLst>
              </p:cNvPr>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7" name="Google Shape;344;p23">
                <a:extLst>
                  <a:ext uri="{FF2B5EF4-FFF2-40B4-BE49-F238E27FC236}">
                    <a16:creationId xmlns:a16="http://schemas.microsoft.com/office/drawing/2014/main" id="{168C2E67-1CFB-4F01-8C7B-251C3CA5E776}"/>
                  </a:ext>
                </a:extLst>
              </p:cNvPr>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8" name="Google Shape;345;p23">
                <a:extLst>
                  <a:ext uri="{FF2B5EF4-FFF2-40B4-BE49-F238E27FC236}">
                    <a16:creationId xmlns:a16="http://schemas.microsoft.com/office/drawing/2014/main" id="{B054A42C-E846-4AF0-817F-4AB160B6A9F4}"/>
                  </a:ext>
                </a:extLst>
              </p:cNvPr>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9" name="Google Shape;346;p23">
                <a:extLst>
                  <a:ext uri="{FF2B5EF4-FFF2-40B4-BE49-F238E27FC236}">
                    <a16:creationId xmlns:a16="http://schemas.microsoft.com/office/drawing/2014/main" id="{4EBCE18B-A97D-4E85-9FFF-9B5831BF55E0}"/>
                  </a:ext>
                </a:extLst>
              </p:cNvPr>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0" name="Google Shape;347;p23">
                <a:extLst>
                  <a:ext uri="{FF2B5EF4-FFF2-40B4-BE49-F238E27FC236}">
                    <a16:creationId xmlns:a16="http://schemas.microsoft.com/office/drawing/2014/main" id="{F5C6F623-001C-48BB-B475-5122242415DE}"/>
                  </a:ext>
                </a:extLst>
              </p:cNvPr>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5" name="Google Shape;356;p23">
              <a:extLst>
                <a:ext uri="{FF2B5EF4-FFF2-40B4-BE49-F238E27FC236}">
                  <a16:creationId xmlns:a16="http://schemas.microsoft.com/office/drawing/2014/main" id="{D475A8CA-0B52-4D55-B1A3-190F527D9905}"/>
                </a:ext>
              </a:extLst>
            </p:cNvPr>
            <p:cNvGrpSpPr/>
            <p:nvPr userDrawn="1"/>
          </p:nvGrpSpPr>
          <p:grpSpPr>
            <a:xfrm>
              <a:off x="132240" y="182584"/>
              <a:ext cx="800177" cy="752193"/>
              <a:chOff x="734290" y="251983"/>
              <a:chExt cx="800177" cy="752193"/>
            </a:xfrm>
          </p:grpSpPr>
          <p:sp>
            <p:nvSpPr>
              <p:cNvPr id="243" name="Google Shape;357;p23">
                <a:extLst>
                  <a:ext uri="{FF2B5EF4-FFF2-40B4-BE49-F238E27FC236}">
                    <a16:creationId xmlns:a16="http://schemas.microsoft.com/office/drawing/2014/main" id="{66CF061B-9F22-419C-9870-7DC009B3877D}"/>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4" name="Google Shape;358;p23">
                <a:extLst>
                  <a:ext uri="{FF2B5EF4-FFF2-40B4-BE49-F238E27FC236}">
                    <a16:creationId xmlns:a16="http://schemas.microsoft.com/office/drawing/2014/main" id="{55A8E938-AB62-4C4C-95BD-3EA08D5534A9}"/>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43" name="Google Shape;417;p23">
              <a:extLst>
                <a:ext uri="{FF2B5EF4-FFF2-40B4-BE49-F238E27FC236}">
                  <a16:creationId xmlns:a16="http://schemas.microsoft.com/office/drawing/2014/main" id="{1F663480-AA34-4594-8FC8-F7CB1CAA2129}"/>
                </a:ext>
              </a:extLst>
            </p:cNvPr>
            <p:cNvGrpSpPr/>
            <p:nvPr userDrawn="1"/>
          </p:nvGrpSpPr>
          <p:grpSpPr>
            <a:xfrm>
              <a:off x="-516610" y="2325422"/>
              <a:ext cx="1277205" cy="1131333"/>
              <a:chOff x="-182869" y="835238"/>
              <a:chExt cx="1277205" cy="1131333"/>
            </a:xfrm>
          </p:grpSpPr>
          <p:sp>
            <p:nvSpPr>
              <p:cNvPr id="205" name="Google Shape;418;p23">
                <a:extLst>
                  <a:ext uri="{FF2B5EF4-FFF2-40B4-BE49-F238E27FC236}">
                    <a16:creationId xmlns:a16="http://schemas.microsoft.com/office/drawing/2014/main" id="{786B2C1C-9C1D-4665-BB37-D3F89D0526B4}"/>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206" name="Google Shape;419;p23">
                <a:extLst>
                  <a:ext uri="{FF2B5EF4-FFF2-40B4-BE49-F238E27FC236}">
                    <a16:creationId xmlns:a16="http://schemas.microsoft.com/office/drawing/2014/main" id="{099F8CAB-3492-41D6-9B6E-A3CBEB370101}"/>
                  </a:ext>
                </a:extLst>
              </p:cNvPr>
              <p:cNvGrpSpPr/>
              <p:nvPr/>
            </p:nvGrpSpPr>
            <p:grpSpPr>
              <a:xfrm>
                <a:off x="454360" y="835238"/>
                <a:ext cx="112382" cy="56555"/>
                <a:chOff x="454360" y="835238"/>
                <a:chExt cx="112382" cy="56555"/>
              </a:xfrm>
            </p:grpSpPr>
            <p:sp>
              <p:nvSpPr>
                <p:cNvPr id="210" name="Google Shape;420;p23">
                  <a:extLst>
                    <a:ext uri="{FF2B5EF4-FFF2-40B4-BE49-F238E27FC236}">
                      <a16:creationId xmlns:a16="http://schemas.microsoft.com/office/drawing/2014/main" id="{AD4741AF-B629-49A5-A07A-C33EEA9142F8}"/>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1" name="Google Shape;421;p23">
                  <a:extLst>
                    <a:ext uri="{FF2B5EF4-FFF2-40B4-BE49-F238E27FC236}">
                      <a16:creationId xmlns:a16="http://schemas.microsoft.com/office/drawing/2014/main" id="{4F43C445-A44A-415C-960E-9FB983E46AA4}"/>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07" name="Google Shape;422;p23">
                <a:extLst>
                  <a:ext uri="{FF2B5EF4-FFF2-40B4-BE49-F238E27FC236}">
                    <a16:creationId xmlns:a16="http://schemas.microsoft.com/office/drawing/2014/main" id="{7BB61983-4646-4243-8E01-534BC6B9481C}"/>
                  </a:ext>
                </a:extLst>
              </p:cNvPr>
              <p:cNvGrpSpPr/>
              <p:nvPr/>
            </p:nvGrpSpPr>
            <p:grpSpPr>
              <a:xfrm>
                <a:off x="588484" y="1891352"/>
                <a:ext cx="127241" cy="75219"/>
                <a:chOff x="588484" y="1891352"/>
                <a:chExt cx="127241" cy="75219"/>
              </a:xfrm>
            </p:grpSpPr>
            <p:sp>
              <p:nvSpPr>
                <p:cNvPr id="208" name="Google Shape;423;p23">
                  <a:extLst>
                    <a:ext uri="{FF2B5EF4-FFF2-40B4-BE49-F238E27FC236}">
                      <a16:creationId xmlns:a16="http://schemas.microsoft.com/office/drawing/2014/main" id="{1C8E98F5-89FB-4833-AC62-BC772528FE89}"/>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9" name="Google Shape;424;p23">
                  <a:extLst>
                    <a:ext uri="{FF2B5EF4-FFF2-40B4-BE49-F238E27FC236}">
                      <a16:creationId xmlns:a16="http://schemas.microsoft.com/office/drawing/2014/main" id="{F392E5B2-D830-4A7B-860C-34BFD8DCA522}"/>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4" name="Google Shape;425;p23">
              <a:extLst>
                <a:ext uri="{FF2B5EF4-FFF2-40B4-BE49-F238E27FC236}">
                  <a16:creationId xmlns:a16="http://schemas.microsoft.com/office/drawing/2014/main" id="{D9DEE69C-6E9F-4EDC-9A9D-DB46FA29B556}"/>
                </a:ext>
              </a:extLst>
            </p:cNvPr>
            <p:cNvGrpSpPr/>
            <p:nvPr userDrawn="1"/>
          </p:nvGrpSpPr>
          <p:grpSpPr>
            <a:xfrm rot="20425415">
              <a:off x="293272" y="1239657"/>
              <a:ext cx="413557" cy="605096"/>
              <a:chOff x="1004821" y="2303619"/>
              <a:chExt cx="413557" cy="605096"/>
            </a:xfrm>
          </p:grpSpPr>
          <p:grpSp>
            <p:nvGrpSpPr>
              <p:cNvPr id="198" name="Google Shape;426;p23">
                <a:extLst>
                  <a:ext uri="{FF2B5EF4-FFF2-40B4-BE49-F238E27FC236}">
                    <a16:creationId xmlns:a16="http://schemas.microsoft.com/office/drawing/2014/main" id="{197D797B-F897-4B5F-90DF-DEDBAFCCDE3F}"/>
                  </a:ext>
                </a:extLst>
              </p:cNvPr>
              <p:cNvGrpSpPr/>
              <p:nvPr/>
            </p:nvGrpSpPr>
            <p:grpSpPr>
              <a:xfrm>
                <a:off x="1004821" y="2303619"/>
                <a:ext cx="344559" cy="605096"/>
                <a:chOff x="1004821" y="2303619"/>
                <a:chExt cx="344559" cy="605096"/>
              </a:xfrm>
            </p:grpSpPr>
            <p:sp>
              <p:nvSpPr>
                <p:cNvPr id="202" name="Google Shape;427;p23">
                  <a:extLst>
                    <a:ext uri="{FF2B5EF4-FFF2-40B4-BE49-F238E27FC236}">
                      <a16:creationId xmlns:a16="http://schemas.microsoft.com/office/drawing/2014/main" id="{98333B4F-8EFC-4C77-93DC-EDF15A0844FD}"/>
                    </a:ext>
                  </a:extLst>
                </p:cNvPr>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3" name="Google Shape;428;p23">
                  <a:extLst>
                    <a:ext uri="{FF2B5EF4-FFF2-40B4-BE49-F238E27FC236}">
                      <a16:creationId xmlns:a16="http://schemas.microsoft.com/office/drawing/2014/main" id="{27F46CE7-5BC1-4771-9C02-492B831EFC89}"/>
                    </a:ext>
                  </a:extLst>
                </p:cNvPr>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4" name="Google Shape;429;p23">
                  <a:extLst>
                    <a:ext uri="{FF2B5EF4-FFF2-40B4-BE49-F238E27FC236}">
                      <a16:creationId xmlns:a16="http://schemas.microsoft.com/office/drawing/2014/main" id="{448B8FA0-A5C1-4289-BAF0-AD01E4338F20}"/>
                    </a:ext>
                  </a:extLst>
                </p:cNvPr>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99" name="Google Shape;430;p23">
                <a:extLst>
                  <a:ext uri="{FF2B5EF4-FFF2-40B4-BE49-F238E27FC236}">
                    <a16:creationId xmlns:a16="http://schemas.microsoft.com/office/drawing/2014/main" id="{DBEE5DC2-17B9-4FFE-8149-E5C54E15132E}"/>
                  </a:ext>
                </a:extLst>
              </p:cNvPr>
              <p:cNvGrpSpPr/>
              <p:nvPr/>
            </p:nvGrpSpPr>
            <p:grpSpPr>
              <a:xfrm>
                <a:off x="1332668" y="2362060"/>
                <a:ext cx="85710" cy="97126"/>
                <a:chOff x="1332668" y="2362060"/>
                <a:chExt cx="85710" cy="97126"/>
              </a:xfrm>
            </p:grpSpPr>
            <p:sp>
              <p:nvSpPr>
                <p:cNvPr id="200" name="Google Shape;431;p23">
                  <a:extLst>
                    <a:ext uri="{FF2B5EF4-FFF2-40B4-BE49-F238E27FC236}">
                      <a16:creationId xmlns:a16="http://schemas.microsoft.com/office/drawing/2014/main" id="{3477B7A4-DB9C-49C7-AFFD-9F8C15EAA8B8}"/>
                    </a:ext>
                  </a:extLst>
                </p:cNvPr>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1" name="Google Shape;432;p23">
                  <a:extLst>
                    <a:ext uri="{FF2B5EF4-FFF2-40B4-BE49-F238E27FC236}">
                      <a16:creationId xmlns:a16="http://schemas.microsoft.com/office/drawing/2014/main" id="{4F1E1424-E82E-4694-8E42-3F3A79109741}"/>
                    </a:ext>
                  </a:extLst>
                </p:cNvPr>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5" name="Google Shape;439;p23">
              <a:extLst>
                <a:ext uri="{FF2B5EF4-FFF2-40B4-BE49-F238E27FC236}">
                  <a16:creationId xmlns:a16="http://schemas.microsoft.com/office/drawing/2014/main" id="{4F133B7B-A6B0-4AE7-B197-AF11D1410E5A}"/>
                </a:ext>
              </a:extLst>
            </p:cNvPr>
            <p:cNvGrpSpPr/>
            <p:nvPr userDrawn="1"/>
          </p:nvGrpSpPr>
          <p:grpSpPr>
            <a:xfrm rot="20483815">
              <a:off x="83173" y="4083530"/>
              <a:ext cx="638983" cy="1054658"/>
              <a:chOff x="319707" y="3143540"/>
              <a:chExt cx="638983" cy="1054658"/>
            </a:xfrm>
          </p:grpSpPr>
          <p:sp>
            <p:nvSpPr>
              <p:cNvPr id="194" name="Google Shape;440;p23">
                <a:extLst>
                  <a:ext uri="{FF2B5EF4-FFF2-40B4-BE49-F238E27FC236}">
                    <a16:creationId xmlns:a16="http://schemas.microsoft.com/office/drawing/2014/main" id="{4AA8BAAF-7657-4A52-BF22-636720F78F9A}"/>
                  </a:ext>
                </a:extLst>
              </p:cNvPr>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5" name="Google Shape;441;p23">
                <a:extLst>
                  <a:ext uri="{FF2B5EF4-FFF2-40B4-BE49-F238E27FC236}">
                    <a16:creationId xmlns:a16="http://schemas.microsoft.com/office/drawing/2014/main" id="{903B8DA4-C763-43E8-B4A0-38980BCD58F7}"/>
                  </a:ext>
                </a:extLst>
              </p:cNvPr>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6" name="Google Shape;442;p23">
                <a:extLst>
                  <a:ext uri="{FF2B5EF4-FFF2-40B4-BE49-F238E27FC236}">
                    <a16:creationId xmlns:a16="http://schemas.microsoft.com/office/drawing/2014/main" id="{DE32B967-9BD6-415A-B43A-FEFFF089818C}"/>
                  </a:ext>
                </a:extLst>
              </p:cNvPr>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7" name="Google Shape;443;p23">
                <a:extLst>
                  <a:ext uri="{FF2B5EF4-FFF2-40B4-BE49-F238E27FC236}">
                    <a16:creationId xmlns:a16="http://schemas.microsoft.com/office/drawing/2014/main" id="{A5E3184C-7BC5-4712-B106-CF58FD65774A}"/>
                  </a:ext>
                </a:extLst>
              </p:cNvPr>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6" name="Google Shape;551;p23">
              <a:extLst>
                <a:ext uri="{FF2B5EF4-FFF2-40B4-BE49-F238E27FC236}">
                  <a16:creationId xmlns:a16="http://schemas.microsoft.com/office/drawing/2014/main" id="{E80812D1-6079-4B08-8546-42F135FB9B9B}"/>
                </a:ext>
              </a:extLst>
            </p:cNvPr>
            <p:cNvGrpSpPr/>
            <p:nvPr userDrawn="1"/>
          </p:nvGrpSpPr>
          <p:grpSpPr>
            <a:xfrm>
              <a:off x="8485544" y="3004001"/>
              <a:ext cx="536463" cy="705466"/>
              <a:chOff x="8490510" y="1991557"/>
              <a:chExt cx="536463" cy="705466"/>
            </a:xfrm>
          </p:grpSpPr>
          <p:grpSp>
            <p:nvGrpSpPr>
              <p:cNvPr id="87" name="Google Shape;552;p23">
                <a:extLst>
                  <a:ext uri="{FF2B5EF4-FFF2-40B4-BE49-F238E27FC236}">
                    <a16:creationId xmlns:a16="http://schemas.microsoft.com/office/drawing/2014/main" id="{8767E56D-CEE6-414E-9483-13F099BE94E9}"/>
                  </a:ext>
                </a:extLst>
              </p:cNvPr>
              <p:cNvGrpSpPr/>
              <p:nvPr/>
            </p:nvGrpSpPr>
            <p:grpSpPr>
              <a:xfrm>
                <a:off x="8490510" y="1991557"/>
                <a:ext cx="536463" cy="576273"/>
                <a:chOff x="8490510" y="1991557"/>
                <a:chExt cx="536463" cy="576273"/>
              </a:xfrm>
            </p:grpSpPr>
            <p:sp>
              <p:nvSpPr>
                <p:cNvPr id="90" name="Google Shape;553;p23">
                  <a:extLst>
                    <a:ext uri="{FF2B5EF4-FFF2-40B4-BE49-F238E27FC236}">
                      <a16:creationId xmlns:a16="http://schemas.microsoft.com/office/drawing/2014/main" id="{FD384FA0-EA99-42E9-ABB6-69DE671FE39E}"/>
                    </a:ext>
                  </a:extLst>
                </p:cNvPr>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554;p23">
                  <a:extLst>
                    <a:ext uri="{FF2B5EF4-FFF2-40B4-BE49-F238E27FC236}">
                      <a16:creationId xmlns:a16="http://schemas.microsoft.com/office/drawing/2014/main" id="{D708AA45-14EF-4FB0-A00F-0064A03D015D}"/>
                    </a:ext>
                  </a:extLst>
                </p:cNvPr>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8" name="Google Shape;555;p23">
                <a:extLst>
                  <a:ext uri="{FF2B5EF4-FFF2-40B4-BE49-F238E27FC236}">
                    <a16:creationId xmlns:a16="http://schemas.microsoft.com/office/drawing/2014/main" id="{A061A7A0-146C-4852-ABAC-2950A7F73647}"/>
                  </a:ext>
                </a:extLst>
              </p:cNvPr>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556;p23">
                <a:extLst>
                  <a:ext uri="{FF2B5EF4-FFF2-40B4-BE49-F238E27FC236}">
                    <a16:creationId xmlns:a16="http://schemas.microsoft.com/office/drawing/2014/main" id="{3102C653-C790-44B2-8705-E93E32628CC9}"/>
                  </a:ext>
                </a:extLst>
              </p:cNvPr>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7" name="Google Shape;463;p23">
              <a:extLst>
                <a:ext uri="{FF2B5EF4-FFF2-40B4-BE49-F238E27FC236}">
                  <a16:creationId xmlns:a16="http://schemas.microsoft.com/office/drawing/2014/main" id="{5E861CE1-FC7D-413B-8988-3B6681A4C47C}"/>
                </a:ext>
              </a:extLst>
            </p:cNvPr>
            <p:cNvGrpSpPr/>
            <p:nvPr userDrawn="1"/>
          </p:nvGrpSpPr>
          <p:grpSpPr>
            <a:xfrm>
              <a:off x="7937597" y="174564"/>
              <a:ext cx="1037582" cy="940754"/>
              <a:chOff x="1664354" y="4088694"/>
              <a:chExt cx="1037582" cy="940754"/>
            </a:xfrm>
          </p:grpSpPr>
          <p:grpSp>
            <p:nvGrpSpPr>
              <p:cNvPr id="258" name="Google Shape;464;p23">
                <a:extLst>
                  <a:ext uri="{FF2B5EF4-FFF2-40B4-BE49-F238E27FC236}">
                    <a16:creationId xmlns:a16="http://schemas.microsoft.com/office/drawing/2014/main" id="{2F3C5CE1-EE02-448D-89E1-14A48A1BF0A5}"/>
                  </a:ext>
                </a:extLst>
              </p:cNvPr>
              <p:cNvGrpSpPr/>
              <p:nvPr/>
            </p:nvGrpSpPr>
            <p:grpSpPr>
              <a:xfrm>
                <a:off x="1664354" y="4088694"/>
                <a:ext cx="1037582" cy="832607"/>
                <a:chOff x="1664354" y="4088694"/>
                <a:chExt cx="1037582" cy="832607"/>
              </a:xfrm>
            </p:grpSpPr>
            <p:sp>
              <p:nvSpPr>
                <p:cNvPr id="262" name="Google Shape;465;p23">
                  <a:extLst>
                    <a:ext uri="{FF2B5EF4-FFF2-40B4-BE49-F238E27FC236}">
                      <a16:creationId xmlns:a16="http://schemas.microsoft.com/office/drawing/2014/main" id="{58E3CEF2-BEE6-41CD-A597-C716196E2D8E}"/>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3" name="Google Shape;466;p23">
                  <a:extLst>
                    <a:ext uri="{FF2B5EF4-FFF2-40B4-BE49-F238E27FC236}">
                      <a16:creationId xmlns:a16="http://schemas.microsoft.com/office/drawing/2014/main" id="{9FA71700-BA08-47E1-9509-C22B53E66768}"/>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4" name="Google Shape;467;p23">
                  <a:extLst>
                    <a:ext uri="{FF2B5EF4-FFF2-40B4-BE49-F238E27FC236}">
                      <a16:creationId xmlns:a16="http://schemas.microsoft.com/office/drawing/2014/main" id="{0813B1EF-2521-44F9-A9F5-C4BBA32299A8}"/>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5" name="Google Shape;468;p23">
                  <a:extLst>
                    <a:ext uri="{FF2B5EF4-FFF2-40B4-BE49-F238E27FC236}">
                      <a16:creationId xmlns:a16="http://schemas.microsoft.com/office/drawing/2014/main" id="{11877063-BF21-4C21-BEDA-AB634F654CEA}"/>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6" name="Google Shape;469;p23">
                  <a:extLst>
                    <a:ext uri="{FF2B5EF4-FFF2-40B4-BE49-F238E27FC236}">
                      <a16:creationId xmlns:a16="http://schemas.microsoft.com/office/drawing/2014/main" id="{A0D19FC6-CB9D-48CB-9B0C-7A4BEDD6E448}"/>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7" name="Google Shape;470;p23">
                  <a:extLst>
                    <a:ext uri="{FF2B5EF4-FFF2-40B4-BE49-F238E27FC236}">
                      <a16:creationId xmlns:a16="http://schemas.microsoft.com/office/drawing/2014/main" id="{5632C0A7-8531-4554-9E36-3B7D3C1DFAEA}"/>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8" name="Google Shape;471;p23">
                  <a:extLst>
                    <a:ext uri="{FF2B5EF4-FFF2-40B4-BE49-F238E27FC236}">
                      <a16:creationId xmlns:a16="http://schemas.microsoft.com/office/drawing/2014/main" id="{A5FE30CA-75C1-471F-8C5C-737FF36C06D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9" name="Google Shape;472;p23">
                <a:extLst>
                  <a:ext uri="{FF2B5EF4-FFF2-40B4-BE49-F238E27FC236}">
                    <a16:creationId xmlns:a16="http://schemas.microsoft.com/office/drawing/2014/main" id="{3BE67D96-22EF-410B-8189-D5A483495600}"/>
                  </a:ext>
                </a:extLst>
              </p:cNvPr>
              <p:cNvGrpSpPr/>
              <p:nvPr/>
            </p:nvGrpSpPr>
            <p:grpSpPr>
              <a:xfrm>
                <a:off x="2242315" y="4930402"/>
                <a:ext cx="155932" cy="99046"/>
                <a:chOff x="2242315" y="4930402"/>
                <a:chExt cx="155932" cy="99046"/>
              </a:xfrm>
            </p:grpSpPr>
            <p:sp>
              <p:nvSpPr>
                <p:cNvPr id="260" name="Google Shape;473;p23">
                  <a:extLst>
                    <a:ext uri="{FF2B5EF4-FFF2-40B4-BE49-F238E27FC236}">
                      <a16:creationId xmlns:a16="http://schemas.microsoft.com/office/drawing/2014/main" id="{DD4AD67E-0E92-48E4-89A2-1737512DC7C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1" name="Google Shape;474;p23">
                  <a:extLst>
                    <a:ext uri="{FF2B5EF4-FFF2-40B4-BE49-F238E27FC236}">
                      <a16:creationId xmlns:a16="http://schemas.microsoft.com/office/drawing/2014/main" id="{617EB28C-A7EE-42E5-896B-54E09E63708C}"/>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2" name="Footer Placeholder 1">
            <a:extLst>
              <a:ext uri="{FF2B5EF4-FFF2-40B4-BE49-F238E27FC236}">
                <a16:creationId xmlns:a16="http://schemas.microsoft.com/office/drawing/2014/main" id="{0DD709B4-0628-4F22-AF36-9C4990C111D4}"/>
              </a:ext>
            </a:extLst>
          </p:cNvPr>
          <p:cNvSpPr>
            <a:spLocks noGrp="1"/>
          </p:cNvSpPr>
          <p:nvPr>
            <p:ph type="ftr" sz="quarter" idx="11"/>
          </p:nvPr>
        </p:nvSpPr>
        <p:spPr/>
        <p:txBody>
          <a:bodyPr/>
          <a:lstStyle/>
          <a:p>
            <a:r>
              <a:rPr lang="en-GB"/>
              <a:t>‹#›  |  © ESLKidStuff.com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2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Main screen">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a:xfrm>
            <a:off x="-1" y="4834455"/>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353593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1565966"/>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b="1">
                <a:latin typeface="Comic Sans MS" panose="030F0702030302020204" pitchFamily="66" charset="0"/>
                <a:ea typeface="Permanent Marker"/>
                <a:cs typeface="Comic Sans MS" panose="030F0702030302020204" pitchFamily="66" charset="0"/>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lang="en-GB" dirty="0"/>
          </a:p>
        </p:txBody>
      </p:sp>
      <p:sp>
        <p:nvSpPr>
          <p:cNvPr id="3" name="Subtitle 5">
            <a:extLst>
              <a:ext uri="{FF2B5EF4-FFF2-40B4-BE49-F238E27FC236}">
                <a16:creationId xmlns:a16="http://schemas.microsoft.com/office/drawing/2014/main" id="{DA717A72-CF38-4426-8990-7A05B923D637}"/>
              </a:ext>
            </a:extLst>
          </p:cNvPr>
          <p:cNvSpPr txBox="1">
            <a:spLocks/>
          </p:cNvSpPr>
          <p:nvPr userDrawn="1"/>
        </p:nvSpPr>
        <p:spPr>
          <a:xfrm>
            <a:off x="-10585" y="4427502"/>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6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 name="Picture 3" descr="A picture containing drawing&#10;&#10;Description automatically generated">
            <a:extLst>
              <a:ext uri="{FF2B5EF4-FFF2-40B4-BE49-F238E27FC236}">
                <a16:creationId xmlns:a16="http://schemas.microsoft.com/office/drawing/2014/main" id="{30A9A512-1301-497C-9A7F-824946173CD6}"/>
              </a:ext>
            </a:extLst>
          </p:cNvPr>
          <p:cNvPicPr>
            <a:picLocks noChangeAspect="1"/>
          </p:cNvPicPr>
          <p:nvPr userDrawn="1"/>
        </p:nvPicPr>
        <p:blipFill>
          <a:blip r:embed="rId2"/>
          <a:stretch>
            <a:fillRect/>
          </a:stretch>
        </p:blipFill>
        <p:spPr>
          <a:xfrm>
            <a:off x="2779770" y="3242157"/>
            <a:ext cx="3546114" cy="5043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dirty="0"/>
          </a:p>
        </p:txBody>
      </p:sp>
      <p:sp>
        <p:nvSpPr>
          <p:cNvPr id="4" name="Footer Placeholder 1">
            <a:extLst>
              <a:ext uri="{FF2B5EF4-FFF2-40B4-BE49-F238E27FC236}">
                <a16:creationId xmlns:a16="http://schemas.microsoft.com/office/drawing/2014/main" id="{C278D4C2-7B1A-4FD2-931D-3273C95661E6}"/>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r>
              <a:rPr lang="en-US" dirty="0"/>
              <a:t>‹#›  |  © ESLKidStuff.com</a:t>
            </a:r>
          </a:p>
        </p:txBody>
      </p:sp>
    </p:spTree>
  </p:cSld>
  <p:clrMap bg1="lt1" tx1="dk1" bg2="dk2" tx2="lt2" accent1="accent1" accent2="accent2" accent3="accent3" accent4="accent4" accent5="accent5" accent6="accent6" hlink="hlink" folHlink="folHlink"/>
  <p:sldLayoutIdLst>
    <p:sldLayoutId id="2147483670" r:id="rId1"/>
    <p:sldLayoutId id="2147483648" r:id="rId2"/>
    <p:sldLayoutId id="2147483655" r:id="rId3"/>
    <p:sldLayoutId id="2147483671" r:id="rId4"/>
    <p:sldLayoutId id="2147483654"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en/certificate-official-red-seal-161050/" TargetMode="External"/><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commons.wikimedia.org/wiki/File:Symbol_thumbs_up_color.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certificate-official-red-seal-161050/" TargetMode="External"/><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commons.wikimedia.org/wiki/File:Symbol_thumbs_up_color.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18" Type="http://schemas.openxmlformats.org/officeDocument/2006/relationships/image" Target="../media/image25.gif"/><Relationship Id="rId26" Type="http://schemas.openxmlformats.org/officeDocument/2006/relationships/image" Target="../media/image31.gif"/><Relationship Id="rId3" Type="http://schemas.openxmlformats.org/officeDocument/2006/relationships/image" Target="../media/image10.gif"/><Relationship Id="rId21" Type="http://schemas.openxmlformats.org/officeDocument/2006/relationships/image" Target="../media/image27.png"/><Relationship Id="rId7" Type="http://schemas.openxmlformats.org/officeDocument/2006/relationships/image" Target="../media/image14.gif"/><Relationship Id="rId12" Type="http://schemas.openxmlformats.org/officeDocument/2006/relationships/image" Target="../media/image19.gif"/><Relationship Id="rId17" Type="http://schemas.openxmlformats.org/officeDocument/2006/relationships/image" Target="../media/image24.gif"/><Relationship Id="rId25" Type="http://schemas.openxmlformats.org/officeDocument/2006/relationships/image" Target="../media/image30.gif"/><Relationship Id="rId2" Type="http://schemas.openxmlformats.org/officeDocument/2006/relationships/image" Target="../media/image9.gif"/><Relationship Id="rId16" Type="http://schemas.openxmlformats.org/officeDocument/2006/relationships/image" Target="../media/image23.png"/><Relationship Id="rId20" Type="http://schemas.openxmlformats.org/officeDocument/2006/relationships/hyperlink" Target="https://pixabay.com/en/cupcake-chocolate-icing-smarties-310967/" TargetMode="External"/><Relationship Id="rId29" Type="http://schemas.openxmlformats.org/officeDocument/2006/relationships/hyperlink" Target="https://verdantskies.gamepedia.com/Milk" TargetMode="External"/><Relationship Id="rId1" Type="http://schemas.openxmlformats.org/officeDocument/2006/relationships/slideLayout" Target="../slideLayouts/slideLayout4.xml"/><Relationship Id="rId6" Type="http://schemas.openxmlformats.org/officeDocument/2006/relationships/image" Target="../media/image13.gif"/><Relationship Id="rId11" Type="http://schemas.openxmlformats.org/officeDocument/2006/relationships/image" Target="../media/image18.gif"/><Relationship Id="rId24" Type="http://schemas.openxmlformats.org/officeDocument/2006/relationships/image" Target="../media/image29.gif"/><Relationship Id="rId32" Type="http://schemas.openxmlformats.org/officeDocument/2006/relationships/image" Target="../media/image36.gif"/><Relationship Id="rId5" Type="http://schemas.openxmlformats.org/officeDocument/2006/relationships/image" Target="../media/image12.gif"/><Relationship Id="rId15" Type="http://schemas.openxmlformats.org/officeDocument/2006/relationships/image" Target="../media/image22.gif"/><Relationship Id="rId23" Type="http://schemas.openxmlformats.org/officeDocument/2006/relationships/image" Target="../media/image28.gif"/><Relationship Id="rId28" Type="http://schemas.openxmlformats.org/officeDocument/2006/relationships/image" Target="../media/image33.png"/><Relationship Id="rId10" Type="http://schemas.openxmlformats.org/officeDocument/2006/relationships/image" Target="../media/image17.gif"/><Relationship Id="rId19" Type="http://schemas.openxmlformats.org/officeDocument/2006/relationships/image" Target="../media/image26.png"/><Relationship Id="rId31" Type="http://schemas.openxmlformats.org/officeDocument/2006/relationships/image" Target="../media/image35.gif"/><Relationship Id="rId4" Type="http://schemas.openxmlformats.org/officeDocument/2006/relationships/image" Target="../media/image11.gif"/><Relationship Id="rId9" Type="http://schemas.openxmlformats.org/officeDocument/2006/relationships/image" Target="../media/image16.gif"/><Relationship Id="rId14" Type="http://schemas.openxmlformats.org/officeDocument/2006/relationships/image" Target="../media/image21.gif"/><Relationship Id="rId22" Type="http://schemas.openxmlformats.org/officeDocument/2006/relationships/hyperlink" Target="http://commons.wikimedia.org/wiki/File:Emoji_u1f363.svg" TargetMode="External"/><Relationship Id="rId27" Type="http://schemas.openxmlformats.org/officeDocument/2006/relationships/image" Target="../media/image32.gif"/><Relationship Id="rId30" Type="http://schemas.openxmlformats.org/officeDocument/2006/relationships/image" Target="../media/image34.gif"/></Relationships>
</file>

<file path=ppt/slides/_rels/slide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7C8D-7045-4BAF-BDC7-424F3E342BAC}"/>
              </a:ext>
            </a:extLst>
          </p:cNvPr>
          <p:cNvSpPr>
            <a:spLocks noGrp="1"/>
          </p:cNvSpPr>
          <p:nvPr>
            <p:ph type="title"/>
          </p:nvPr>
        </p:nvSpPr>
        <p:spPr/>
        <p:txBody>
          <a:bodyPr/>
          <a:lstStyle/>
          <a:p>
            <a:r>
              <a:rPr lang="en-GB" dirty="0"/>
              <a:t>Introduction lesson</a:t>
            </a:r>
          </a:p>
        </p:txBody>
      </p:sp>
      <p:sp>
        <p:nvSpPr>
          <p:cNvPr id="3" name="Text Placeholder 2">
            <a:extLst>
              <a:ext uri="{FF2B5EF4-FFF2-40B4-BE49-F238E27FC236}">
                <a16:creationId xmlns:a16="http://schemas.microsoft.com/office/drawing/2014/main" id="{AAEAFB3F-68D9-4A8B-AEAC-C744F31D2A3F}"/>
              </a:ext>
            </a:extLst>
          </p:cNvPr>
          <p:cNvSpPr>
            <a:spLocks noGrp="1"/>
          </p:cNvSpPr>
          <p:nvPr>
            <p:ph type="body" sz="quarter" idx="12"/>
          </p:nvPr>
        </p:nvSpPr>
        <p:spPr/>
        <p:txBody>
          <a:bodyPr/>
          <a:lstStyle/>
          <a:p>
            <a:r>
              <a:rPr lang="en-GB" dirty="0"/>
              <a:t>Greetings, ask &amp; answer personal questions, use modal verbs for rules, identify different classroom stationery.</a:t>
            </a:r>
          </a:p>
        </p:txBody>
      </p:sp>
      <p:sp>
        <p:nvSpPr>
          <p:cNvPr id="4" name="Text Placeholder 3">
            <a:extLst>
              <a:ext uri="{FF2B5EF4-FFF2-40B4-BE49-F238E27FC236}">
                <a16:creationId xmlns:a16="http://schemas.microsoft.com/office/drawing/2014/main" id="{4339EEAB-F69D-4F1E-8FDB-258E0480B4B9}"/>
              </a:ext>
            </a:extLst>
          </p:cNvPr>
          <p:cNvSpPr>
            <a:spLocks noGrp="1"/>
          </p:cNvSpPr>
          <p:nvPr>
            <p:ph type="body" sz="quarter" idx="13"/>
          </p:nvPr>
        </p:nvSpPr>
        <p:spPr/>
        <p:txBody>
          <a:bodyPr/>
          <a:lstStyle/>
          <a:p>
            <a:r>
              <a:rPr lang="en-GB" dirty="0"/>
              <a:t>"What's your name", "My name is...", " Where are you from?", "What pet do you have?", "What is your favourite food/drink/colour?"</a:t>
            </a:r>
          </a:p>
        </p:txBody>
      </p:sp>
      <p:sp>
        <p:nvSpPr>
          <p:cNvPr id="5" name="Text Placeholder 4">
            <a:extLst>
              <a:ext uri="{FF2B5EF4-FFF2-40B4-BE49-F238E27FC236}">
                <a16:creationId xmlns:a16="http://schemas.microsoft.com/office/drawing/2014/main" id="{EDF222A5-0B57-4DA2-8C28-58CBC8C87872}"/>
              </a:ext>
            </a:extLst>
          </p:cNvPr>
          <p:cNvSpPr>
            <a:spLocks noGrp="1"/>
          </p:cNvSpPr>
          <p:nvPr>
            <p:ph type="body" sz="quarter" idx="14"/>
          </p:nvPr>
        </p:nvSpPr>
        <p:spPr/>
        <p:txBody>
          <a:bodyPr/>
          <a:lstStyle/>
          <a:p>
            <a:r>
              <a:rPr lang="en-GB" dirty="0"/>
              <a:t>None for this lesson</a:t>
            </a:r>
          </a:p>
        </p:txBody>
      </p:sp>
      <p:sp>
        <p:nvSpPr>
          <p:cNvPr id="6" name="Text Placeholder 5">
            <a:extLst>
              <a:ext uri="{FF2B5EF4-FFF2-40B4-BE49-F238E27FC236}">
                <a16:creationId xmlns:a16="http://schemas.microsoft.com/office/drawing/2014/main" id="{58F8800F-680B-4F28-980A-CBC695C0668B}"/>
              </a:ext>
            </a:extLst>
          </p:cNvPr>
          <p:cNvSpPr>
            <a:spLocks noGrp="1"/>
          </p:cNvSpPr>
          <p:nvPr>
            <p:ph type="body" sz="quarter" idx="15"/>
          </p:nvPr>
        </p:nvSpPr>
        <p:spPr/>
        <p:txBody>
          <a:bodyPr/>
          <a:lstStyle/>
          <a:p>
            <a:r>
              <a:rPr lang="en-GB" dirty="0"/>
              <a:t>Class survey intros worksheet</a:t>
            </a:r>
          </a:p>
          <a:p>
            <a:r>
              <a:rPr lang="en-GB" dirty="0"/>
              <a:t>Classroom objects worksheet</a:t>
            </a:r>
          </a:p>
        </p:txBody>
      </p:sp>
      <p:sp>
        <p:nvSpPr>
          <p:cNvPr id="7" name="Text Placeholder 6">
            <a:extLst>
              <a:ext uri="{FF2B5EF4-FFF2-40B4-BE49-F238E27FC236}">
                <a16:creationId xmlns:a16="http://schemas.microsoft.com/office/drawing/2014/main" id="{C3E7F8DE-0D31-4F56-887F-AA80E5982ED3}"/>
              </a:ext>
            </a:extLst>
          </p:cNvPr>
          <p:cNvSpPr>
            <a:spLocks noGrp="1"/>
          </p:cNvSpPr>
          <p:nvPr>
            <p:ph type="body" sz="quarter" idx="16"/>
          </p:nvPr>
        </p:nvSpPr>
        <p:spPr/>
        <p:txBody>
          <a:bodyPr/>
          <a:lstStyle/>
          <a:p>
            <a:r>
              <a:rPr lang="en-GB" dirty="0"/>
              <a:t>name tags for each student</a:t>
            </a:r>
          </a:p>
          <a:p>
            <a:r>
              <a:rPr lang="en-GB" dirty="0"/>
              <a:t>a small ball</a:t>
            </a:r>
          </a:p>
          <a:p>
            <a:r>
              <a:rPr lang="en-GB" dirty="0"/>
              <a:t>poster paper (one sheet per group of 4-6)</a:t>
            </a:r>
          </a:p>
          <a:p>
            <a:r>
              <a:rPr lang="en-GB" dirty="0"/>
              <a:t>coloured marker pens</a:t>
            </a:r>
          </a:p>
          <a:p>
            <a:r>
              <a:rPr lang="en-GB" dirty="0"/>
              <a:t>classroom stationery: pen, pencil, rubber, crayon, ruler, stapler, glue, marker, scissors</a:t>
            </a:r>
          </a:p>
          <a:p>
            <a:r>
              <a:rPr lang="en-GB" dirty="0"/>
              <a:t>board with markers / chalk</a:t>
            </a:r>
          </a:p>
        </p:txBody>
      </p:sp>
      <p:sp>
        <p:nvSpPr>
          <p:cNvPr id="8" name="Text Placeholder 7">
            <a:extLst>
              <a:ext uri="{FF2B5EF4-FFF2-40B4-BE49-F238E27FC236}">
                <a16:creationId xmlns:a16="http://schemas.microsoft.com/office/drawing/2014/main" id="{42F8BDF5-EA26-4493-AFD8-F8BAB4F79A2B}"/>
              </a:ext>
            </a:extLst>
          </p:cNvPr>
          <p:cNvSpPr>
            <a:spLocks noGrp="1"/>
          </p:cNvSpPr>
          <p:nvPr>
            <p:ph type="body" sz="quarter" idx="17"/>
          </p:nvPr>
        </p:nvSpPr>
        <p:spPr/>
        <p:txBody>
          <a:bodyPr/>
          <a:lstStyle/>
          <a:p>
            <a:r>
              <a:rPr lang="en-GB" dirty="0"/>
              <a:t>pet, food, drink, colour, brother, sister, can, can't, must, mustn’t, bag, pen, pencil, rubber, crayon, ruler, stapler, glue, marker, scissors.</a:t>
            </a:r>
          </a:p>
        </p:txBody>
      </p:sp>
      <p:sp>
        <p:nvSpPr>
          <p:cNvPr id="9" name="Text Placeholder 8">
            <a:extLst>
              <a:ext uri="{FF2B5EF4-FFF2-40B4-BE49-F238E27FC236}">
                <a16:creationId xmlns:a16="http://schemas.microsoft.com/office/drawing/2014/main" id="{F462648B-105F-4793-A06A-43715550AC58}"/>
              </a:ext>
            </a:extLst>
          </p:cNvPr>
          <p:cNvSpPr>
            <a:spLocks noGrp="1"/>
          </p:cNvSpPr>
          <p:nvPr>
            <p:ph type="body" sz="quarter" idx="18"/>
          </p:nvPr>
        </p:nvSpPr>
        <p:spPr/>
        <p:txBody>
          <a:bodyPr/>
          <a:lstStyle/>
          <a:p>
            <a:r>
              <a:rPr lang="en-GB" dirty="0"/>
              <a:t>This lesson provides a good platform to begin the course with your 7-9 year olds as it provides an opportunity for everyone to get to know each other and also sets the ground rules for behaviour within the classroom.  '</a:t>
            </a:r>
            <a:r>
              <a:rPr lang="en-GB" dirty="0" err="1"/>
              <a:t>Wh</a:t>
            </a:r>
            <a:r>
              <a:rPr lang="en-GB" dirty="0"/>
              <a:t>’ question forms, modal verbs for rules and stationery vocabulary will also be practiced.</a:t>
            </a:r>
          </a:p>
        </p:txBody>
      </p:sp>
      <p:sp>
        <p:nvSpPr>
          <p:cNvPr id="10" name="Text Placeholder 9">
            <a:extLst>
              <a:ext uri="{FF2B5EF4-FFF2-40B4-BE49-F238E27FC236}">
                <a16:creationId xmlns:a16="http://schemas.microsoft.com/office/drawing/2014/main" id="{CA8E9F40-66AC-4F12-B204-37F14E0A1FC8}"/>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2794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9</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557962" y="4556034"/>
            <a:ext cx="160112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87652" y="4385544"/>
              <a:ext cx="1037012"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Class survey</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a class survey</a:t>
              </a:r>
            </a:p>
            <a:p>
              <a:pPr lvl="0">
                <a:buClrTx/>
                <a:defRPr/>
              </a:pPr>
              <a:r>
                <a:rPr lang="en-GB" sz="1000" dirty="0">
                  <a:solidFill>
                    <a:sysClr val="windowText" lastClr="000000"/>
                  </a:solidFill>
                  <a:latin typeface="Calibri" panose="020F0502020204030204" pitchFamily="34" charset="0"/>
                </a:rPr>
                <a:t>Give out the survey sheets to each student.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Go through the column headers and make sure everyone understands that they have to ask questions to 8 other students to complete their survey.  If you have less than 9 students in your class, each student will need to interview everyone in the class.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Just to make sure, model the activity with a student, asking the questions and showing writing the answers onto the sheet.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 Then allow everyone to get up and mix around as they complete their surveys.</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4</a:t>
              </a:r>
            </a:p>
          </p:txBody>
        </p:sp>
      </p:grpSp>
      <p:pic>
        <p:nvPicPr>
          <p:cNvPr id="5" name="Picture 4">
            <a:extLst>
              <a:ext uri="{FF2B5EF4-FFF2-40B4-BE49-F238E27FC236}">
                <a16:creationId xmlns:a16="http://schemas.microsoft.com/office/drawing/2014/main" id="{7219A3F6-B638-45B4-A442-008EF9F3B567}"/>
              </a:ext>
            </a:extLst>
          </p:cNvPr>
          <p:cNvPicPr>
            <a:picLocks noChangeAspect="1"/>
          </p:cNvPicPr>
          <p:nvPr/>
        </p:nvPicPr>
        <p:blipFill>
          <a:blip r:embed="rId2"/>
          <a:stretch>
            <a:fillRect/>
          </a:stretch>
        </p:blipFill>
        <p:spPr>
          <a:xfrm>
            <a:off x="740229" y="843161"/>
            <a:ext cx="6086355" cy="3138278"/>
          </a:xfrm>
          <a:prstGeom prst="rect">
            <a:avLst/>
          </a:prstGeom>
        </p:spPr>
      </p:pic>
      <p:sp>
        <p:nvSpPr>
          <p:cNvPr id="48" name="TextBox 47">
            <a:extLst>
              <a:ext uri="{FF2B5EF4-FFF2-40B4-BE49-F238E27FC236}">
                <a16:creationId xmlns:a16="http://schemas.microsoft.com/office/drawing/2014/main" id="{B9A580BE-0CE8-4B1B-8AAD-2E1A11BC658A}"/>
              </a:ext>
            </a:extLst>
          </p:cNvPr>
          <p:cNvSpPr txBox="1"/>
          <p:nvPr/>
        </p:nvSpPr>
        <p:spPr>
          <a:xfrm>
            <a:off x="252549" y="4547439"/>
            <a:ext cx="97536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2" name="Picture 51">
            <a:extLst>
              <a:ext uri="{FF2B5EF4-FFF2-40B4-BE49-F238E27FC236}">
                <a16:creationId xmlns:a16="http://schemas.microsoft.com/office/drawing/2014/main" id="{39C0FE82-3B10-414A-B7C2-4296A35A2F9B}"/>
              </a:ext>
            </a:extLst>
          </p:cNvPr>
          <p:cNvPicPr>
            <a:picLocks noChangeAspect="1"/>
          </p:cNvPicPr>
          <p:nvPr/>
        </p:nvPicPr>
        <p:blipFill>
          <a:blip r:embed="rId3"/>
          <a:stretch>
            <a:fillRect/>
          </a:stretch>
        </p:blipFill>
        <p:spPr>
          <a:xfrm>
            <a:off x="254436" y="3117573"/>
            <a:ext cx="975360" cy="141623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373A06F-564B-4E9E-A23D-07548D8F3B10}"/>
              </a:ext>
            </a:extLst>
          </p:cNvPr>
          <p:cNvPicPr>
            <a:picLocks noChangeAspect="1"/>
          </p:cNvPicPr>
          <p:nvPr/>
        </p:nvPicPr>
        <p:blipFill>
          <a:blip r:embed="rId4"/>
          <a:stretch>
            <a:fillRect/>
          </a:stretch>
        </p:blipFill>
        <p:spPr>
          <a:xfrm>
            <a:off x="1859410" y="898902"/>
            <a:ext cx="4796457" cy="3336129"/>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C045665-E0C8-17AA-34C5-31FA09C05F9A}"/>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FC35DBF2-9D01-B424-1E70-76A97C29F6C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52E21E42-DE9C-37D5-D4D2-90F274BAAFC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DC425D46-BFEA-3FD9-05F0-B263469FE98C}"/>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E16145D0-B37E-9FFD-40BE-A7AA5CD5D85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D70198B1-6CD1-92AF-CBFE-2CFC170BDFF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7690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0 0 L -0.16372 0 " pathEditMode="relative" rAng="0" ptsTypes="AA">
                                      <p:cBhvr>
                                        <p:cTn id="25" dur="1000" fill="hold"/>
                                        <p:tgtEl>
                                          <p:spTgt spid="114"/>
                                        </p:tgtEl>
                                        <p:attrNameLst>
                                          <p:attrName>ppt_x</p:attrName>
                                          <p:attrName>ppt_y</p:attrName>
                                        </p:attrNameLst>
                                      </p:cBhvr>
                                      <p:rCtr x="-8194"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2"/>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nextCondLst>
                <p:cond evt="onClick" delay="0">
                  <p:tgtEl>
                    <p:spTgt spid="52"/>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49"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4BBB347-BB9D-408C-8D3D-853CDE2E9A16}"/>
              </a:ext>
            </a:extLst>
          </p:cNvPr>
          <p:cNvGrpSpPr/>
          <p:nvPr/>
        </p:nvGrpSpPr>
        <p:grpSpPr>
          <a:xfrm>
            <a:off x="675861" y="447801"/>
            <a:ext cx="6483222" cy="3893611"/>
            <a:chOff x="675861" y="447801"/>
            <a:chExt cx="6483222" cy="3893611"/>
          </a:xfrm>
        </p:grpSpPr>
        <p:sp>
          <p:nvSpPr>
            <p:cNvPr id="4" name="Rectangle 3">
              <a:extLst>
                <a:ext uri="{FF2B5EF4-FFF2-40B4-BE49-F238E27FC236}">
                  <a16:creationId xmlns:a16="http://schemas.microsoft.com/office/drawing/2014/main" id="{103BCFB8-02D6-40B1-B78D-693588B3EE50}"/>
                </a:ext>
              </a:extLst>
            </p:cNvPr>
            <p:cNvSpPr/>
            <p:nvPr/>
          </p:nvSpPr>
          <p:spPr>
            <a:xfrm>
              <a:off x="675861" y="447801"/>
              <a:ext cx="6483222" cy="389361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633BC8-9667-4F46-A10F-B1D67D6827E6}"/>
                </a:ext>
              </a:extLst>
            </p:cNvPr>
            <p:cNvSpPr txBox="1"/>
            <p:nvPr/>
          </p:nvSpPr>
          <p:spPr>
            <a:xfrm>
              <a:off x="815262" y="524786"/>
              <a:ext cx="6220149" cy="584775"/>
            </a:xfrm>
            <a:prstGeom prst="rect">
              <a:avLst/>
            </a:prstGeom>
            <a:noFill/>
          </p:spPr>
          <p:txBody>
            <a:bodyPr wrap="square" rtlCol="0">
              <a:spAutoFit/>
            </a:bodyPr>
            <a:lstStyle/>
            <a:p>
              <a:pPr algn="ctr"/>
              <a:r>
                <a:rPr lang="en-GB" sz="3200" dirty="0">
                  <a:latin typeface="Comic Sans MS" panose="030F0702030302020204" pitchFamily="66" charset="0"/>
                </a:rPr>
                <a:t>Our classroom rules</a:t>
              </a:r>
            </a:p>
          </p:txBody>
        </p:sp>
        <p:sp>
          <p:nvSpPr>
            <p:cNvPr id="49" name="TextBox 48">
              <a:extLst>
                <a:ext uri="{FF2B5EF4-FFF2-40B4-BE49-F238E27FC236}">
                  <a16:creationId xmlns:a16="http://schemas.microsoft.com/office/drawing/2014/main" id="{753F93C2-3AC9-4078-88E6-EBF9CF277F35}"/>
                </a:ext>
              </a:extLst>
            </p:cNvPr>
            <p:cNvSpPr txBox="1"/>
            <p:nvPr/>
          </p:nvSpPr>
          <p:spPr>
            <a:xfrm>
              <a:off x="767199" y="1186546"/>
              <a:ext cx="995313" cy="307777"/>
            </a:xfrm>
            <a:prstGeom prst="rect">
              <a:avLst/>
            </a:prstGeom>
            <a:noFill/>
          </p:spPr>
          <p:txBody>
            <a:bodyPr wrap="square" rtlCol="0">
              <a:spAutoFit/>
            </a:bodyPr>
            <a:lstStyle/>
            <a:p>
              <a:pPr algn="ctr"/>
              <a:r>
                <a:rPr lang="en-GB" dirty="0">
                  <a:latin typeface="Comic Sans MS" panose="030F0702030302020204" pitchFamily="66" charset="0"/>
                </a:rPr>
                <a:t>We can</a:t>
              </a:r>
            </a:p>
          </p:txBody>
        </p:sp>
        <p:cxnSp>
          <p:nvCxnSpPr>
            <p:cNvPr id="10" name="Straight Connector 9">
              <a:extLst>
                <a:ext uri="{FF2B5EF4-FFF2-40B4-BE49-F238E27FC236}">
                  <a16:creationId xmlns:a16="http://schemas.microsoft.com/office/drawing/2014/main" id="{60B66112-437A-44B1-8A47-3D52E8F09B3B}"/>
                </a:ext>
              </a:extLst>
            </p:cNvPr>
            <p:cNvCxnSpPr/>
            <p:nvPr/>
          </p:nvCxnSpPr>
          <p:spPr>
            <a:xfrm>
              <a:off x="2289365" y="1109561"/>
              <a:ext cx="0" cy="316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888CA23-F234-44A1-88BB-CBCF903B7090}"/>
                </a:ext>
              </a:extLst>
            </p:cNvPr>
            <p:cNvCxnSpPr/>
            <p:nvPr/>
          </p:nvCxnSpPr>
          <p:spPr>
            <a:xfrm>
              <a:off x="3915033" y="1109561"/>
              <a:ext cx="0" cy="316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4539420-DFDF-4214-9065-5DB13560FDE2}"/>
                </a:ext>
              </a:extLst>
            </p:cNvPr>
            <p:cNvCxnSpPr/>
            <p:nvPr/>
          </p:nvCxnSpPr>
          <p:spPr>
            <a:xfrm>
              <a:off x="5480324" y="1109561"/>
              <a:ext cx="0" cy="3160289"/>
            </a:xfrm>
            <a:prstGeom prst="line">
              <a:avLst/>
            </a:prstGeom>
            <a:ln w="1905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3389748-9C51-4B80-BDFE-4FEAF29C2A46}"/>
                </a:ext>
              </a:extLst>
            </p:cNvPr>
            <p:cNvSpPr txBox="1"/>
            <p:nvPr/>
          </p:nvSpPr>
          <p:spPr>
            <a:xfrm>
              <a:off x="2300586" y="1186546"/>
              <a:ext cx="1103485" cy="307777"/>
            </a:xfrm>
            <a:prstGeom prst="rect">
              <a:avLst/>
            </a:prstGeom>
            <a:noFill/>
          </p:spPr>
          <p:txBody>
            <a:bodyPr wrap="square" rtlCol="0">
              <a:spAutoFit/>
            </a:bodyPr>
            <a:lstStyle/>
            <a:p>
              <a:pPr algn="ctr"/>
              <a:r>
                <a:rPr lang="en-GB" dirty="0">
                  <a:latin typeface="Comic Sans MS" panose="030F0702030302020204" pitchFamily="66" charset="0"/>
                </a:rPr>
                <a:t>We can’t</a:t>
              </a:r>
            </a:p>
          </p:txBody>
        </p:sp>
        <p:sp>
          <p:nvSpPr>
            <p:cNvPr id="62" name="TextBox 61">
              <a:extLst>
                <a:ext uri="{FF2B5EF4-FFF2-40B4-BE49-F238E27FC236}">
                  <a16:creationId xmlns:a16="http://schemas.microsoft.com/office/drawing/2014/main" id="{748557E0-3307-4D4F-9F56-2A0F2F5479E8}"/>
                </a:ext>
              </a:extLst>
            </p:cNvPr>
            <p:cNvSpPr txBox="1"/>
            <p:nvPr/>
          </p:nvSpPr>
          <p:spPr>
            <a:xfrm>
              <a:off x="3960684" y="1187255"/>
              <a:ext cx="1059865" cy="307777"/>
            </a:xfrm>
            <a:prstGeom prst="rect">
              <a:avLst/>
            </a:prstGeom>
            <a:noFill/>
          </p:spPr>
          <p:txBody>
            <a:bodyPr wrap="square" rtlCol="0">
              <a:spAutoFit/>
            </a:bodyPr>
            <a:lstStyle/>
            <a:p>
              <a:pPr algn="ctr"/>
              <a:r>
                <a:rPr lang="en-GB" dirty="0">
                  <a:latin typeface="Comic Sans MS" panose="030F0702030302020204" pitchFamily="66" charset="0"/>
                </a:rPr>
                <a:t>We must</a:t>
              </a:r>
            </a:p>
          </p:txBody>
        </p:sp>
        <p:sp>
          <p:nvSpPr>
            <p:cNvPr id="63" name="TextBox 62">
              <a:extLst>
                <a:ext uri="{FF2B5EF4-FFF2-40B4-BE49-F238E27FC236}">
                  <a16:creationId xmlns:a16="http://schemas.microsoft.com/office/drawing/2014/main" id="{998B6BD9-0ECB-44BD-8574-482C6C07089C}"/>
                </a:ext>
              </a:extLst>
            </p:cNvPr>
            <p:cNvSpPr txBox="1"/>
            <p:nvPr/>
          </p:nvSpPr>
          <p:spPr>
            <a:xfrm>
              <a:off x="5379157" y="1194003"/>
              <a:ext cx="1372873" cy="307777"/>
            </a:xfrm>
            <a:prstGeom prst="rect">
              <a:avLst/>
            </a:prstGeom>
            <a:noFill/>
          </p:spPr>
          <p:txBody>
            <a:bodyPr wrap="square" rtlCol="0">
              <a:spAutoFit/>
            </a:bodyPr>
            <a:lstStyle/>
            <a:p>
              <a:pPr algn="ctr"/>
              <a:r>
                <a:rPr lang="en-GB" dirty="0">
                  <a:latin typeface="Comic Sans MS" panose="030F0702030302020204" pitchFamily="66" charset="0"/>
                </a:rPr>
                <a:t>We mustn’t</a:t>
              </a:r>
            </a:p>
          </p:txBody>
        </p:sp>
        <p:grpSp>
          <p:nvGrpSpPr>
            <p:cNvPr id="30" name="Group 29">
              <a:extLst>
                <a:ext uri="{FF2B5EF4-FFF2-40B4-BE49-F238E27FC236}">
                  <a16:creationId xmlns:a16="http://schemas.microsoft.com/office/drawing/2014/main" id="{B41F9EFE-9FC8-4FA0-A2EC-46F85D5CEC78}"/>
                </a:ext>
              </a:extLst>
            </p:cNvPr>
            <p:cNvGrpSpPr/>
            <p:nvPr/>
          </p:nvGrpSpPr>
          <p:grpSpPr>
            <a:xfrm>
              <a:off x="792971" y="1109561"/>
              <a:ext cx="6275865" cy="413243"/>
              <a:chOff x="1216548" y="1109561"/>
              <a:chExt cx="5565914" cy="413243"/>
            </a:xfrm>
          </p:grpSpPr>
          <p:cxnSp>
            <p:nvCxnSpPr>
              <p:cNvPr id="8" name="Straight Connector 7">
                <a:extLst>
                  <a:ext uri="{FF2B5EF4-FFF2-40B4-BE49-F238E27FC236}">
                    <a16:creationId xmlns:a16="http://schemas.microsoft.com/office/drawing/2014/main" id="{B8372E14-6F44-4586-9798-0C79EC1E570C}"/>
                  </a:ext>
                </a:extLst>
              </p:cNvPr>
              <p:cNvCxnSpPr>
                <a:cxnSpLocks/>
              </p:cNvCxnSpPr>
              <p:nvPr/>
            </p:nvCxnSpPr>
            <p:spPr>
              <a:xfrm>
                <a:off x="1216549" y="1109561"/>
                <a:ext cx="556591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E0401F5-5F6B-4E16-9DED-0D56ED6F1715}"/>
                  </a:ext>
                </a:extLst>
              </p:cNvPr>
              <p:cNvCxnSpPr>
                <a:cxnSpLocks/>
              </p:cNvCxnSpPr>
              <p:nvPr/>
            </p:nvCxnSpPr>
            <p:spPr>
              <a:xfrm>
                <a:off x="1216548" y="1522804"/>
                <a:ext cx="556591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CAAD649C-2CDB-4E91-B04B-10DD3966B6D3}"/>
                </a:ext>
              </a:extLst>
            </p:cNvPr>
            <p:cNvGrpSpPr/>
            <p:nvPr/>
          </p:nvGrpSpPr>
          <p:grpSpPr>
            <a:xfrm>
              <a:off x="1054993" y="565650"/>
              <a:ext cx="437322" cy="437322"/>
              <a:chOff x="1333287" y="565650"/>
              <a:chExt cx="437322" cy="437322"/>
            </a:xfrm>
          </p:grpSpPr>
          <p:sp>
            <p:nvSpPr>
              <p:cNvPr id="17" name="Star: 10 Points 16">
                <a:extLst>
                  <a:ext uri="{FF2B5EF4-FFF2-40B4-BE49-F238E27FC236}">
                    <a16:creationId xmlns:a16="http://schemas.microsoft.com/office/drawing/2014/main" id="{73D1AD77-DCD2-4921-BFA4-82A60419E77E}"/>
                  </a:ext>
                </a:extLst>
              </p:cNvPr>
              <p:cNvSpPr/>
              <p:nvPr/>
            </p:nvSpPr>
            <p:spPr>
              <a:xfrm>
                <a:off x="1333287" y="565650"/>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8" name="Star: 6 Points 17">
                <a:extLst>
                  <a:ext uri="{FF2B5EF4-FFF2-40B4-BE49-F238E27FC236}">
                    <a16:creationId xmlns:a16="http://schemas.microsoft.com/office/drawing/2014/main" id="{E9DDF104-55FA-495D-B3E4-9E38CA752746}"/>
                  </a:ext>
                </a:extLst>
              </p:cNvPr>
              <p:cNvSpPr/>
              <p:nvPr/>
            </p:nvSpPr>
            <p:spPr>
              <a:xfrm>
                <a:off x="1428702" y="632128"/>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65CEE103-47BF-476B-B754-5A1FD49235A6}"/>
                </a:ext>
              </a:extLst>
            </p:cNvPr>
            <p:cNvGrpSpPr/>
            <p:nvPr/>
          </p:nvGrpSpPr>
          <p:grpSpPr>
            <a:xfrm>
              <a:off x="6377502" y="564928"/>
              <a:ext cx="437322" cy="437322"/>
              <a:chOff x="6250278" y="564928"/>
              <a:chExt cx="437322" cy="437322"/>
            </a:xfrm>
          </p:grpSpPr>
          <p:sp>
            <p:nvSpPr>
              <p:cNvPr id="113" name="Star: 10 Points 112">
                <a:extLst>
                  <a:ext uri="{FF2B5EF4-FFF2-40B4-BE49-F238E27FC236}">
                    <a16:creationId xmlns:a16="http://schemas.microsoft.com/office/drawing/2014/main" id="{7ADA0458-8E66-4FC1-BCE7-12B85D69150A}"/>
                  </a:ext>
                </a:extLst>
              </p:cNvPr>
              <p:cNvSpPr/>
              <p:nvPr/>
            </p:nvSpPr>
            <p:spPr>
              <a:xfrm>
                <a:off x="6250278" y="564928"/>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0" name="Star: 6 Points 149">
                <a:extLst>
                  <a:ext uri="{FF2B5EF4-FFF2-40B4-BE49-F238E27FC236}">
                    <a16:creationId xmlns:a16="http://schemas.microsoft.com/office/drawing/2014/main" id="{4D04D36A-2383-463F-B7C7-3BB01779D68B}"/>
                  </a:ext>
                </a:extLst>
              </p:cNvPr>
              <p:cNvSpPr/>
              <p:nvPr/>
            </p:nvSpPr>
            <p:spPr>
              <a:xfrm>
                <a:off x="6344188" y="633377"/>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A picture containing light, drawing&#10;&#10;Description automatically generated">
              <a:extLst>
                <a:ext uri="{FF2B5EF4-FFF2-40B4-BE49-F238E27FC236}">
                  <a16:creationId xmlns:a16="http://schemas.microsoft.com/office/drawing/2014/main" id="{04D2CCE6-BE70-45D9-85BB-C8A9672AB7B7}"/>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726925" y="1055073"/>
              <a:ext cx="445408" cy="552853"/>
            </a:xfrm>
            <a:prstGeom prst="rect">
              <a:avLst/>
            </a:prstGeom>
          </p:spPr>
        </p:pic>
        <p:pic>
          <p:nvPicPr>
            <p:cNvPr id="151" name="Picture 150" descr="A picture containing light, drawing&#10;&#10;Description automatically generated">
              <a:extLst>
                <a:ext uri="{FF2B5EF4-FFF2-40B4-BE49-F238E27FC236}">
                  <a16:creationId xmlns:a16="http://schemas.microsoft.com/office/drawing/2014/main" id="{4BE54465-3079-448A-85C3-F16175DB35A5}"/>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rot="10800000">
              <a:off x="3400449" y="1061973"/>
              <a:ext cx="445408" cy="552853"/>
            </a:xfrm>
            <a:prstGeom prst="rect">
              <a:avLst/>
            </a:prstGeom>
          </p:spPr>
        </p:pic>
        <p:pic>
          <p:nvPicPr>
            <p:cNvPr id="34" name="Picture 33" descr="A close up of a logo&#10;&#10;Description automatically generated">
              <a:extLst>
                <a:ext uri="{FF2B5EF4-FFF2-40B4-BE49-F238E27FC236}">
                  <a16:creationId xmlns:a16="http://schemas.microsoft.com/office/drawing/2014/main" id="{B214A034-4E7A-4490-B114-6D77CEFF36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4629" y="1054341"/>
              <a:ext cx="543273" cy="543273"/>
            </a:xfrm>
            <a:prstGeom prst="rect">
              <a:avLst/>
            </a:prstGeom>
          </p:spPr>
        </p:pic>
        <p:pic>
          <p:nvPicPr>
            <p:cNvPr id="36" name="Picture 35" descr="A picture containing airplane, sign&#10;&#10;Description automatically generated">
              <a:extLst>
                <a:ext uri="{FF2B5EF4-FFF2-40B4-BE49-F238E27FC236}">
                  <a16:creationId xmlns:a16="http://schemas.microsoft.com/office/drawing/2014/main" id="{A90C09D9-8557-4B06-A98B-6C2AA249013B}"/>
                </a:ext>
              </a:extLst>
            </p:cNvPr>
            <p:cNvPicPr>
              <a:picLocks noChangeAspect="1"/>
            </p:cNvPicPr>
            <p:nvPr/>
          </p:nvPicPr>
          <p:blipFill>
            <a:blip r:embed="rId6"/>
            <a:stretch>
              <a:fillRect/>
            </a:stretch>
          </p:blipFill>
          <p:spPr>
            <a:xfrm>
              <a:off x="4917947" y="1054341"/>
              <a:ext cx="535641" cy="535641"/>
            </a:xfrm>
            <a:prstGeom prst="rect">
              <a:avLst/>
            </a:prstGeom>
          </p:spPr>
        </p:pic>
      </p:grpSp>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10</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31943" y="4385022"/>
              <a:ext cx="114843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Rules poster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5</a:t>
              </a:r>
            </a:p>
          </p:txBody>
        </p:sp>
      </p:grpSp>
      <p:grpSp>
        <p:nvGrpSpPr>
          <p:cNvPr id="66" name="Group 65">
            <a:extLst>
              <a:ext uri="{FF2B5EF4-FFF2-40B4-BE49-F238E27FC236}">
                <a16:creationId xmlns:a16="http://schemas.microsoft.com/office/drawing/2014/main" id="{263ED4C0-598E-47EA-BABA-934A4DC20542}"/>
              </a:ext>
            </a:extLst>
          </p:cNvPr>
          <p:cNvGrpSpPr/>
          <p:nvPr/>
        </p:nvGrpSpPr>
        <p:grpSpPr>
          <a:xfrm>
            <a:off x="8776789" y="0"/>
            <a:ext cx="1879253" cy="5143500"/>
            <a:chOff x="8777197" y="0"/>
            <a:chExt cx="1879253" cy="5143500"/>
          </a:xfrm>
        </p:grpSpPr>
        <p:sp>
          <p:nvSpPr>
            <p:cNvPr id="67" name="side panel dark rectangle">
              <a:extLst>
                <a:ext uri="{FF2B5EF4-FFF2-40B4-BE49-F238E27FC236}">
                  <a16:creationId xmlns:a16="http://schemas.microsoft.com/office/drawing/2014/main" id="{497E3007-677E-4BF8-90A3-6653C79F99C2}"/>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68" name="side panel light rectangle">
              <a:extLst>
                <a:ext uri="{FF2B5EF4-FFF2-40B4-BE49-F238E27FC236}">
                  <a16:creationId xmlns:a16="http://schemas.microsoft.com/office/drawing/2014/main" id="{84838C5F-2949-4BFE-9822-9CB6DFC51E0F}"/>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69" name="side panel textbox">
              <a:extLst>
                <a:ext uri="{FF2B5EF4-FFF2-40B4-BE49-F238E27FC236}">
                  <a16:creationId xmlns:a16="http://schemas.microsoft.com/office/drawing/2014/main" id="{053AF487-65D1-40E5-975E-94E004ABD789}"/>
                </a:ext>
              </a:extLst>
            </p:cNvPr>
            <p:cNvSpPr txBox="1"/>
            <p:nvPr/>
          </p:nvSpPr>
          <p:spPr>
            <a:xfrm>
              <a:off x="9183300" y="27074"/>
              <a:ext cx="1450860" cy="484324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Set classroom rules</a:t>
              </a:r>
            </a:p>
            <a:p>
              <a:pPr lvl="0">
                <a:buClrTx/>
                <a:defRPr/>
              </a:pPr>
              <a:r>
                <a:rPr lang="en-GB" sz="1000" dirty="0">
                  <a:solidFill>
                    <a:sysClr val="windowText" lastClr="000000"/>
                  </a:solidFill>
                  <a:latin typeface="Calibri" panose="020F0502020204030204" pitchFamily="34" charset="0"/>
                </a:rPr>
                <a:t>Setting rules and boundaries is extremely important in your kids lessons - kids will feel comfortable knowing what is and isn't accepted and having this clearly stated at the beginning of the course will really help with classroom management.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This part of the lesson is a lot of fun and is a good way to practice modals "can", "can't", "must", "mustn’t”.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Firstly, bring everyone’s attention to the classroom rules poster on this slide.  For each column explain and elicit the below.  Press space to show examples.</a:t>
              </a:r>
            </a:p>
            <a:p>
              <a:pPr lvl="0">
                <a:buClrTx/>
                <a:defRPr/>
              </a:pPr>
              <a:endParaRPr lang="en-GB" sz="1000" dirty="0">
                <a:solidFill>
                  <a:sysClr val="windowText" lastClr="000000"/>
                </a:solidFill>
                <a:latin typeface="Calibri" panose="020F0502020204030204" pitchFamily="34" charset="0"/>
              </a:endParaRPr>
            </a:p>
            <a:p>
              <a:pPr marL="171450" lvl="0" indent="-171450">
                <a:buClrTx/>
                <a:buFont typeface="Arial" panose="020B0604020202020204" pitchFamily="34" charset="0"/>
                <a:buChar char="•"/>
                <a:defRPr/>
              </a:pPr>
              <a:r>
                <a:rPr lang="en-GB" sz="1000" b="1" dirty="0">
                  <a:solidFill>
                    <a:sysClr val="windowText" lastClr="000000"/>
                  </a:solidFill>
                  <a:latin typeface="Calibri" panose="020F0502020204030204" pitchFamily="34" charset="0"/>
                </a:rPr>
                <a:t>We can =</a:t>
              </a:r>
              <a:r>
                <a:rPr lang="en-GB" sz="1000" dirty="0">
                  <a:solidFill>
                    <a:sysClr val="windowText" lastClr="000000"/>
                  </a:solidFill>
                  <a:latin typeface="Calibri" panose="020F0502020204030204" pitchFamily="34" charset="0"/>
                </a:rPr>
                <a:t> it is ok for us to do.  E.g. "We can ask our teacher questions"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70" name="teacher icon group">
              <a:extLst>
                <a:ext uri="{FF2B5EF4-FFF2-40B4-BE49-F238E27FC236}">
                  <a16:creationId xmlns:a16="http://schemas.microsoft.com/office/drawing/2014/main" id="{22037888-0264-44A3-AE63-0611B85453B4}"/>
                </a:ext>
              </a:extLst>
            </p:cNvPr>
            <p:cNvGrpSpPr/>
            <p:nvPr/>
          </p:nvGrpSpPr>
          <p:grpSpPr>
            <a:xfrm>
              <a:off x="8810640" y="151620"/>
              <a:ext cx="296181" cy="296181"/>
              <a:chOff x="8810640" y="62245"/>
              <a:chExt cx="296181" cy="296181"/>
            </a:xfrm>
          </p:grpSpPr>
          <p:sp>
            <p:nvSpPr>
              <p:cNvPr id="71" name="icon circle">
                <a:extLst>
                  <a:ext uri="{FF2B5EF4-FFF2-40B4-BE49-F238E27FC236}">
                    <a16:creationId xmlns:a16="http://schemas.microsoft.com/office/drawing/2014/main" id="{1BCC015C-581A-48F2-B9F1-BA3FC8C5889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72" name="teacher icon">
                <a:extLst>
                  <a:ext uri="{FF2B5EF4-FFF2-40B4-BE49-F238E27FC236}">
                    <a16:creationId xmlns:a16="http://schemas.microsoft.com/office/drawing/2014/main" id="{CC711516-62D4-40B8-86E1-7E7E39CCC652}"/>
                  </a:ext>
                </a:extLst>
              </p:cNvPr>
              <p:cNvGrpSpPr/>
              <p:nvPr/>
            </p:nvGrpSpPr>
            <p:grpSpPr>
              <a:xfrm>
                <a:off x="8864754" y="93114"/>
                <a:ext cx="193866" cy="206740"/>
                <a:chOff x="2542389" y="2767092"/>
                <a:chExt cx="480536" cy="512445"/>
              </a:xfrm>
            </p:grpSpPr>
            <p:sp>
              <p:nvSpPr>
                <p:cNvPr id="73" name="Google Shape;1395;p49">
                  <a:extLst>
                    <a:ext uri="{FF2B5EF4-FFF2-40B4-BE49-F238E27FC236}">
                      <a16:creationId xmlns:a16="http://schemas.microsoft.com/office/drawing/2014/main" id="{05D7484F-B11A-42A9-8EC5-DFE91615CA4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396;p49">
                  <a:extLst>
                    <a:ext uri="{FF2B5EF4-FFF2-40B4-BE49-F238E27FC236}">
                      <a16:creationId xmlns:a16="http://schemas.microsoft.com/office/drawing/2014/main" id="{87208D9F-EE83-461F-8461-6EAED8C4F58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397;p49">
                  <a:extLst>
                    <a:ext uri="{FF2B5EF4-FFF2-40B4-BE49-F238E27FC236}">
                      <a16:creationId xmlns:a16="http://schemas.microsoft.com/office/drawing/2014/main" id="{A1631F26-CB2C-444B-B840-6303CD36EAA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398;p49">
                  <a:extLst>
                    <a:ext uri="{FF2B5EF4-FFF2-40B4-BE49-F238E27FC236}">
                      <a16:creationId xmlns:a16="http://schemas.microsoft.com/office/drawing/2014/main" id="{D9DC8F90-51C7-425E-BC29-73C1A18423E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399;p49">
                  <a:extLst>
                    <a:ext uri="{FF2B5EF4-FFF2-40B4-BE49-F238E27FC236}">
                      <a16:creationId xmlns:a16="http://schemas.microsoft.com/office/drawing/2014/main" id="{A166BFF4-78F3-4C3C-8F5E-5A812F1A091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00;p49">
                  <a:extLst>
                    <a:ext uri="{FF2B5EF4-FFF2-40B4-BE49-F238E27FC236}">
                      <a16:creationId xmlns:a16="http://schemas.microsoft.com/office/drawing/2014/main" id="{3F17BD7C-2FCF-49A6-8B32-8CB08CCC62D3}"/>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01;p49">
                  <a:extLst>
                    <a:ext uri="{FF2B5EF4-FFF2-40B4-BE49-F238E27FC236}">
                      <a16:creationId xmlns:a16="http://schemas.microsoft.com/office/drawing/2014/main" id="{7394CD78-948B-4F9F-A65E-5DF57A14264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02;p49">
                  <a:extLst>
                    <a:ext uri="{FF2B5EF4-FFF2-40B4-BE49-F238E27FC236}">
                      <a16:creationId xmlns:a16="http://schemas.microsoft.com/office/drawing/2014/main" id="{A276DD4F-F632-4DD3-A4F9-D1FF70E6067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03;p49">
                  <a:extLst>
                    <a:ext uri="{FF2B5EF4-FFF2-40B4-BE49-F238E27FC236}">
                      <a16:creationId xmlns:a16="http://schemas.microsoft.com/office/drawing/2014/main" id="{9BBC53A6-59EC-4BD9-B198-BF0819E02F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04;p49">
                  <a:extLst>
                    <a:ext uri="{FF2B5EF4-FFF2-40B4-BE49-F238E27FC236}">
                      <a16:creationId xmlns:a16="http://schemas.microsoft.com/office/drawing/2014/main" id="{46949992-B4EB-4463-A58B-214C1354F2A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05;p49">
                  <a:extLst>
                    <a:ext uri="{FF2B5EF4-FFF2-40B4-BE49-F238E27FC236}">
                      <a16:creationId xmlns:a16="http://schemas.microsoft.com/office/drawing/2014/main" id="{93FC137A-8D90-4F79-A0A7-A83A96FAD71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06;p49">
                  <a:extLst>
                    <a:ext uri="{FF2B5EF4-FFF2-40B4-BE49-F238E27FC236}">
                      <a16:creationId xmlns:a16="http://schemas.microsoft.com/office/drawing/2014/main" id="{284CA6BF-CB17-4298-B15F-E66041E5CDD0}"/>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07;p49">
                  <a:extLst>
                    <a:ext uri="{FF2B5EF4-FFF2-40B4-BE49-F238E27FC236}">
                      <a16:creationId xmlns:a16="http://schemas.microsoft.com/office/drawing/2014/main" id="{40FC5275-B270-4EBA-887B-299A27E16F7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08;p49">
                  <a:extLst>
                    <a:ext uri="{FF2B5EF4-FFF2-40B4-BE49-F238E27FC236}">
                      <a16:creationId xmlns:a16="http://schemas.microsoft.com/office/drawing/2014/main" id="{F52F53BC-AEC3-4BA8-9D26-F37BCEEB5DE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09;p49">
                  <a:extLst>
                    <a:ext uri="{FF2B5EF4-FFF2-40B4-BE49-F238E27FC236}">
                      <a16:creationId xmlns:a16="http://schemas.microsoft.com/office/drawing/2014/main" id="{0E6F075F-8476-4D3A-AF30-C66CD376F2D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10;p49">
                  <a:extLst>
                    <a:ext uri="{FF2B5EF4-FFF2-40B4-BE49-F238E27FC236}">
                      <a16:creationId xmlns:a16="http://schemas.microsoft.com/office/drawing/2014/main" id="{3996ED75-E626-485B-B2E3-742A67285D40}"/>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11;p49">
                  <a:extLst>
                    <a:ext uri="{FF2B5EF4-FFF2-40B4-BE49-F238E27FC236}">
                      <a16:creationId xmlns:a16="http://schemas.microsoft.com/office/drawing/2014/main" id="{14C39CDA-79C0-4F30-A412-2041F6F7785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12;p49">
                  <a:extLst>
                    <a:ext uri="{FF2B5EF4-FFF2-40B4-BE49-F238E27FC236}">
                      <a16:creationId xmlns:a16="http://schemas.microsoft.com/office/drawing/2014/main" id="{A8D92E48-AE9C-414A-8D7C-E24577A78F6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13;p49">
                  <a:extLst>
                    <a:ext uri="{FF2B5EF4-FFF2-40B4-BE49-F238E27FC236}">
                      <a16:creationId xmlns:a16="http://schemas.microsoft.com/office/drawing/2014/main" id="{10939A93-54CD-42DB-A5ED-54709C0E9E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14;p49">
                  <a:extLst>
                    <a:ext uri="{FF2B5EF4-FFF2-40B4-BE49-F238E27FC236}">
                      <a16:creationId xmlns:a16="http://schemas.microsoft.com/office/drawing/2014/main" id="{EF14DF93-1D55-46E7-A1FD-A250EC2B2FF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15;p49">
                  <a:extLst>
                    <a:ext uri="{FF2B5EF4-FFF2-40B4-BE49-F238E27FC236}">
                      <a16:creationId xmlns:a16="http://schemas.microsoft.com/office/drawing/2014/main" id="{485E2DFC-0232-41AD-86E3-BA8796010B8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16;p49">
                  <a:extLst>
                    <a:ext uri="{FF2B5EF4-FFF2-40B4-BE49-F238E27FC236}">
                      <a16:creationId xmlns:a16="http://schemas.microsoft.com/office/drawing/2014/main" id="{3B2DA20C-1F90-4139-B69A-12FF539C7F8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17;p49">
                  <a:extLst>
                    <a:ext uri="{FF2B5EF4-FFF2-40B4-BE49-F238E27FC236}">
                      <a16:creationId xmlns:a16="http://schemas.microsoft.com/office/drawing/2014/main" id="{8C815679-801E-498B-8273-A6859A8DFB6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18;p49">
                  <a:extLst>
                    <a:ext uri="{FF2B5EF4-FFF2-40B4-BE49-F238E27FC236}">
                      <a16:creationId xmlns:a16="http://schemas.microsoft.com/office/drawing/2014/main" id="{5ED06FDE-D7EB-40A6-BFC2-E4AA76BA3BE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19;p49">
                  <a:extLst>
                    <a:ext uri="{FF2B5EF4-FFF2-40B4-BE49-F238E27FC236}">
                      <a16:creationId xmlns:a16="http://schemas.microsoft.com/office/drawing/2014/main" id="{48E81083-67AB-473A-9672-7E7F1D58049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20;p49">
                  <a:extLst>
                    <a:ext uri="{FF2B5EF4-FFF2-40B4-BE49-F238E27FC236}">
                      <a16:creationId xmlns:a16="http://schemas.microsoft.com/office/drawing/2014/main" id="{CCAA8466-CA21-4E0D-8181-432AE018BB5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21;p49">
                  <a:extLst>
                    <a:ext uri="{FF2B5EF4-FFF2-40B4-BE49-F238E27FC236}">
                      <a16:creationId xmlns:a16="http://schemas.microsoft.com/office/drawing/2014/main" id="{3BEFF23C-4D7D-4CF8-9D99-6FFCD226C329}"/>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22;p49">
                  <a:extLst>
                    <a:ext uri="{FF2B5EF4-FFF2-40B4-BE49-F238E27FC236}">
                      <a16:creationId xmlns:a16="http://schemas.microsoft.com/office/drawing/2014/main" id="{7AC5BEAD-7318-40E8-85DB-CE7B2A71403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01" name="Group 100">
            <a:extLst>
              <a:ext uri="{FF2B5EF4-FFF2-40B4-BE49-F238E27FC236}">
                <a16:creationId xmlns:a16="http://schemas.microsoft.com/office/drawing/2014/main" id="{ADF5D509-A26A-405C-A12C-C480450306B2}"/>
              </a:ext>
            </a:extLst>
          </p:cNvPr>
          <p:cNvGrpSpPr/>
          <p:nvPr/>
        </p:nvGrpSpPr>
        <p:grpSpPr>
          <a:xfrm>
            <a:off x="10708690" y="0"/>
            <a:ext cx="1506583" cy="5143500"/>
            <a:chOff x="11115791" y="0"/>
            <a:chExt cx="1506583" cy="5143500"/>
          </a:xfrm>
          <a:solidFill>
            <a:srgbClr val="E7F4F5">
              <a:lumMod val="90000"/>
            </a:srgbClr>
          </a:solidFill>
        </p:grpSpPr>
        <p:sp>
          <p:nvSpPr>
            <p:cNvPr id="102" name="side panel light rectangle">
              <a:extLst>
                <a:ext uri="{FF2B5EF4-FFF2-40B4-BE49-F238E27FC236}">
                  <a16:creationId xmlns:a16="http://schemas.microsoft.com/office/drawing/2014/main" id="{31F203CE-1FCD-45E7-9138-DA6D71E39EC9}"/>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3" name="side panel textbox">
              <a:extLst>
                <a:ext uri="{FF2B5EF4-FFF2-40B4-BE49-F238E27FC236}">
                  <a16:creationId xmlns:a16="http://schemas.microsoft.com/office/drawing/2014/main" id="{CBD14A8C-EC88-4437-B738-7E2B12E6B070}"/>
                </a:ext>
              </a:extLst>
            </p:cNvPr>
            <p:cNvSpPr txBox="1"/>
            <p:nvPr/>
          </p:nvSpPr>
          <p:spPr>
            <a:xfrm>
              <a:off x="11149224" y="27074"/>
              <a:ext cx="1450860" cy="2381027"/>
            </a:xfrm>
            <a:prstGeom prst="rect">
              <a:avLst/>
            </a:prstGeom>
            <a:noFill/>
          </p:spPr>
          <p:txBody>
            <a:bodyPr wrap="square" lIns="36000" tIns="36000" rIns="36000" bIns="36000" rtlCol="0">
              <a:spAutoFit/>
            </a:bodyPr>
            <a:lstStyle/>
            <a:p>
              <a:pPr marL="171450" lvl="0" indent="-171450">
                <a:buClrTx/>
                <a:buFont typeface="Arial" panose="020B0604020202020204" pitchFamily="34" charset="0"/>
                <a:buChar char="•"/>
                <a:defRPr/>
              </a:pPr>
              <a:r>
                <a:rPr lang="en-GB" sz="1000" b="1" dirty="0">
                  <a:solidFill>
                    <a:sysClr val="windowText" lastClr="000000"/>
                  </a:solidFill>
                  <a:latin typeface="Calibri" panose="020F0502020204030204" pitchFamily="34" charset="0"/>
                </a:rPr>
                <a:t>We can't = </a:t>
              </a:r>
              <a:r>
                <a:rPr lang="en-GB" sz="1000" dirty="0">
                  <a:solidFill>
                    <a:sysClr val="windowText" lastClr="000000"/>
                  </a:solidFill>
                  <a:latin typeface="Calibri" panose="020F0502020204030204" pitchFamily="34" charset="0"/>
                </a:rPr>
                <a:t>it is not ok for us to do.  E.g. "We can't talk while our teacher is talking“</a:t>
              </a:r>
            </a:p>
            <a:p>
              <a:pPr marL="171450" lvl="0" indent="-171450">
                <a:buClrTx/>
                <a:buFont typeface="Arial" panose="020B0604020202020204" pitchFamily="34" charset="0"/>
                <a:buChar char="•"/>
                <a:defRPr/>
              </a:pPr>
              <a:r>
                <a:rPr lang="en-GB" sz="1000" b="1" dirty="0">
                  <a:solidFill>
                    <a:sysClr val="windowText" lastClr="000000"/>
                  </a:solidFill>
                  <a:latin typeface="Calibri" panose="020F0502020204030204" pitchFamily="34" charset="0"/>
                </a:rPr>
                <a:t>We must = </a:t>
              </a:r>
              <a:r>
                <a:rPr lang="en-GB" sz="1000" dirty="0">
                  <a:solidFill>
                    <a:sysClr val="windowText" lastClr="000000"/>
                  </a:solidFill>
                  <a:latin typeface="Calibri" panose="020F0502020204030204" pitchFamily="34" charset="0"/>
                </a:rPr>
                <a:t>very strong - things we have to do.  E.g. "We must do our homework“</a:t>
              </a:r>
            </a:p>
            <a:p>
              <a:pPr marL="171450" lvl="0" indent="-171450">
                <a:buClrTx/>
                <a:buFont typeface="Arial" panose="020B0604020202020204" pitchFamily="34" charset="0"/>
                <a:buChar char="•"/>
                <a:defRPr/>
              </a:pPr>
              <a:r>
                <a:rPr lang="en-GB" sz="1000" b="1" dirty="0">
                  <a:solidFill>
                    <a:sysClr val="windowText" lastClr="000000"/>
                  </a:solidFill>
                  <a:latin typeface="Calibri" panose="020F0502020204030204" pitchFamily="34" charset="0"/>
                </a:rPr>
                <a:t>We mustn't = </a:t>
              </a:r>
              <a:r>
                <a:rPr lang="en-GB" sz="1000" dirty="0">
                  <a:solidFill>
                    <a:sysClr val="windowText" lastClr="000000"/>
                  </a:solidFill>
                  <a:latin typeface="Calibri" panose="020F0502020204030204" pitchFamily="34" charset="0"/>
                </a:rPr>
                <a:t>very strong - things we never do.  E.g. "We mustn't take things without asking“</a:t>
              </a:r>
            </a:p>
            <a:p>
              <a:pPr lvl="0">
                <a:buClrTx/>
                <a:defRPr/>
              </a:pPr>
              <a:r>
                <a:rPr lang="en-GB" sz="1000" dirty="0">
                  <a:solidFill>
                    <a:sysClr val="windowText" lastClr="000000"/>
                  </a:solidFill>
                  <a:latin typeface="Calibri" panose="020F0502020204030204" pitchFamily="34" charset="0"/>
                </a:rPr>
                <a:t> </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sp>
        <p:nvSpPr>
          <p:cNvPr id="104" name="TextBox 103">
            <a:extLst>
              <a:ext uri="{FF2B5EF4-FFF2-40B4-BE49-F238E27FC236}">
                <a16:creationId xmlns:a16="http://schemas.microsoft.com/office/drawing/2014/main" id="{5EB22EBF-942F-46DE-B6C4-D511074F0100}"/>
              </a:ext>
            </a:extLst>
          </p:cNvPr>
          <p:cNvSpPr txBox="1"/>
          <p:nvPr/>
        </p:nvSpPr>
        <p:spPr>
          <a:xfrm>
            <a:off x="761112" y="1615881"/>
            <a:ext cx="1444886" cy="738664"/>
          </a:xfrm>
          <a:prstGeom prst="rect">
            <a:avLst/>
          </a:prstGeom>
          <a:noFill/>
        </p:spPr>
        <p:txBody>
          <a:bodyPr wrap="square" rtlCol="0">
            <a:spAutoFit/>
          </a:bodyPr>
          <a:lstStyle/>
          <a:p>
            <a:r>
              <a:rPr lang="en-GB" dirty="0">
                <a:solidFill>
                  <a:srgbClr val="0070C0"/>
                </a:solidFill>
                <a:latin typeface="Comic Sans MS" panose="030F0702030302020204" pitchFamily="66" charset="0"/>
              </a:rPr>
              <a:t>ask our teacher questions.</a:t>
            </a:r>
          </a:p>
        </p:txBody>
      </p:sp>
      <p:sp>
        <p:nvSpPr>
          <p:cNvPr id="109" name="TextBox 108">
            <a:extLst>
              <a:ext uri="{FF2B5EF4-FFF2-40B4-BE49-F238E27FC236}">
                <a16:creationId xmlns:a16="http://schemas.microsoft.com/office/drawing/2014/main" id="{AB71B0B0-0A01-4B0E-92C9-8B6190F4B633}"/>
              </a:ext>
            </a:extLst>
          </p:cNvPr>
          <p:cNvSpPr txBox="1"/>
          <p:nvPr/>
        </p:nvSpPr>
        <p:spPr>
          <a:xfrm>
            <a:off x="2336696" y="1615881"/>
            <a:ext cx="1503399" cy="738664"/>
          </a:xfrm>
          <a:prstGeom prst="rect">
            <a:avLst/>
          </a:prstGeom>
          <a:noFill/>
        </p:spPr>
        <p:txBody>
          <a:bodyPr wrap="square" rtlCol="0">
            <a:spAutoFit/>
          </a:bodyPr>
          <a:lstStyle/>
          <a:p>
            <a:r>
              <a:rPr lang="en-GB" dirty="0">
                <a:solidFill>
                  <a:srgbClr val="00B050"/>
                </a:solidFill>
                <a:latin typeface="Comic Sans MS" panose="030F0702030302020204" pitchFamily="66" charset="0"/>
              </a:rPr>
              <a:t>talk while our teacher is talking.</a:t>
            </a:r>
          </a:p>
        </p:txBody>
      </p:sp>
      <p:sp>
        <p:nvSpPr>
          <p:cNvPr id="110" name="TextBox 109">
            <a:extLst>
              <a:ext uri="{FF2B5EF4-FFF2-40B4-BE49-F238E27FC236}">
                <a16:creationId xmlns:a16="http://schemas.microsoft.com/office/drawing/2014/main" id="{669B918A-46D5-40D8-85B2-B02D87997770}"/>
              </a:ext>
            </a:extLst>
          </p:cNvPr>
          <p:cNvSpPr txBox="1"/>
          <p:nvPr/>
        </p:nvSpPr>
        <p:spPr>
          <a:xfrm>
            <a:off x="3984211" y="1615940"/>
            <a:ext cx="1467108" cy="523220"/>
          </a:xfrm>
          <a:prstGeom prst="rect">
            <a:avLst/>
          </a:prstGeom>
          <a:noFill/>
        </p:spPr>
        <p:txBody>
          <a:bodyPr wrap="square" rtlCol="0">
            <a:spAutoFit/>
          </a:bodyPr>
          <a:lstStyle/>
          <a:p>
            <a:r>
              <a:rPr lang="en-GB" dirty="0">
                <a:solidFill>
                  <a:schemeClr val="accent1">
                    <a:lumMod val="75000"/>
                  </a:schemeClr>
                </a:solidFill>
                <a:latin typeface="Comic Sans MS" panose="030F0702030302020204" pitchFamily="66" charset="0"/>
              </a:rPr>
              <a:t>do our homework.</a:t>
            </a:r>
          </a:p>
        </p:txBody>
      </p:sp>
      <p:sp>
        <p:nvSpPr>
          <p:cNvPr id="111" name="TextBox 110">
            <a:extLst>
              <a:ext uri="{FF2B5EF4-FFF2-40B4-BE49-F238E27FC236}">
                <a16:creationId xmlns:a16="http://schemas.microsoft.com/office/drawing/2014/main" id="{69F45A67-4640-4864-B6A8-E9ECBDB3E913}"/>
              </a:ext>
            </a:extLst>
          </p:cNvPr>
          <p:cNvSpPr txBox="1"/>
          <p:nvPr/>
        </p:nvSpPr>
        <p:spPr>
          <a:xfrm>
            <a:off x="5513759" y="1615881"/>
            <a:ext cx="1602780" cy="523220"/>
          </a:xfrm>
          <a:prstGeom prst="rect">
            <a:avLst/>
          </a:prstGeom>
          <a:noFill/>
        </p:spPr>
        <p:txBody>
          <a:bodyPr wrap="square" rtlCol="0">
            <a:spAutoFit/>
          </a:bodyPr>
          <a:lstStyle/>
          <a:p>
            <a:r>
              <a:rPr lang="en-GB" dirty="0">
                <a:solidFill>
                  <a:srgbClr val="7030A0"/>
                </a:solidFill>
                <a:latin typeface="Comic Sans MS" panose="030F0702030302020204" pitchFamily="66" charset="0"/>
              </a:rPr>
              <a:t>take things without asking.</a:t>
            </a:r>
          </a:p>
        </p:txBody>
      </p:sp>
      <p:sp>
        <p:nvSpPr>
          <p:cNvPr id="112" name="TextBox 111">
            <a:extLst>
              <a:ext uri="{FF2B5EF4-FFF2-40B4-BE49-F238E27FC236}">
                <a16:creationId xmlns:a16="http://schemas.microsoft.com/office/drawing/2014/main" id="{0D7D652B-2F4F-493A-97E5-3FF73446BCBC}"/>
              </a:ext>
            </a:extLst>
          </p:cNvPr>
          <p:cNvSpPr txBox="1"/>
          <p:nvPr/>
        </p:nvSpPr>
        <p:spPr>
          <a:xfrm>
            <a:off x="2202401" y="4506106"/>
            <a:ext cx="3425257" cy="307777"/>
          </a:xfrm>
          <a:prstGeom prst="rect">
            <a:avLst/>
          </a:prstGeom>
          <a:noFill/>
        </p:spPr>
        <p:txBody>
          <a:bodyPr wrap="square" rtlCol="0">
            <a:spAutoFit/>
          </a:bodyPr>
          <a:lstStyle/>
          <a:p>
            <a:pPr algn="ctr">
              <a:defRPr/>
            </a:pPr>
            <a:r>
              <a:rPr lang="en-GB" dirty="0">
                <a:solidFill>
                  <a:srgbClr val="0070C0"/>
                </a:solidFill>
                <a:latin typeface="Calibri" panose="020F0502020204030204" pitchFamily="34" charset="0"/>
              </a:rPr>
              <a:t>[ Press space to see example ideas ]</a:t>
            </a:r>
          </a:p>
        </p:txBody>
      </p:sp>
      <p:pic>
        <p:nvPicPr>
          <p:cNvPr id="39" name="Picture 38" descr="A picture containing wheel&#10;&#10;Description automatically generated">
            <a:extLst>
              <a:ext uri="{FF2B5EF4-FFF2-40B4-BE49-F238E27FC236}">
                <a16:creationId xmlns:a16="http://schemas.microsoft.com/office/drawing/2014/main" id="{CECE0F66-20CB-4B82-B1EA-ADC4C5941FD3}"/>
              </a:ext>
            </a:extLst>
          </p:cNvPr>
          <p:cNvPicPr>
            <a:picLocks noChangeAspect="1"/>
          </p:cNvPicPr>
          <p:nvPr/>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360223" y="3438888"/>
            <a:ext cx="1040433" cy="1300541"/>
          </a:xfrm>
          <a:prstGeom prst="rect">
            <a:avLst/>
          </a:prstGeom>
        </p:spPr>
      </p:pic>
      <p:grpSp>
        <p:nvGrpSpPr>
          <p:cNvPr id="5" name="Group 4">
            <a:extLst>
              <a:ext uri="{FF2B5EF4-FFF2-40B4-BE49-F238E27FC236}">
                <a16:creationId xmlns:a16="http://schemas.microsoft.com/office/drawing/2014/main" id="{21F41E54-113A-ABEE-6DA9-3867F12E7978}"/>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ED68276E-CCC1-F4FE-A6A8-B52C4DA9A0E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AAEC0D46-8F15-0B76-8372-C50F356AD55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CCA92C5E-1F9D-9E7C-7864-82B21F020190}"/>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4D5A52EE-5C3E-9B03-EBFA-D820F8E1533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311F78D8-6BF0-38CA-7637-69E0770743D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9164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66"/>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xit" presetSubtype="0" fill="hold" grpId="1" nodeType="withEffect">
                                  <p:stCondLst>
                                    <p:cond delay="0"/>
                                  </p:stCondLst>
                                  <p:childTnLst>
                                    <p:animEffect transition="out" filter="fade">
                                      <p:cBhvr>
                                        <p:cTn id="48" dur="500"/>
                                        <p:tgtEl>
                                          <p:spTgt spid="112"/>
                                        </p:tgtEl>
                                      </p:cBhvr>
                                    </p:animEffect>
                                    <p:set>
                                      <p:cBhvr>
                                        <p:cTn id="49" dur="1" fill="hold">
                                          <p:stCondLst>
                                            <p:cond delay="499"/>
                                          </p:stCondLst>
                                        </p:cTn>
                                        <p:tgtEl>
                                          <p:spTgt spid="112"/>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6"/>
                    </p:tgtEl>
                  </p:cond>
                </p:stCondLst>
                <p:endSync evt="end" delay="0">
                  <p:rtn val="all"/>
                </p:endSync>
                <p:childTnLst>
                  <p:par>
                    <p:cTn id="55" fill="hold">
                      <p:stCondLst>
                        <p:cond delay="0"/>
                      </p:stCondLst>
                      <p:childTnLst>
                        <p:par>
                          <p:cTn id="56" fill="hold">
                            <p:stCondLst>
                              <p:cond delay="0"/>
                            </p:stCondLst>
                            <p:childTnLst>
                              <p:par>
                                <p:cTn id="57" presetID="35" presetClass="path" presetSubtype="0" accel="50000" decel="50000" fill="hold" nodeType="afterEffect">
                                  <p:stCondLst>
                                    <p:cond delay="0"/>
                                  </p:stCondLst>
                                  <p:childTnLst>
                                    <p:animMotion origin="layout" path="M -0.1743 0 L -0.33298 0 " pathEditMode="relative" rAng="0" ptsTypes="AA">
                                      <p:cBhvr>
                                        <p:cTn id="58" dur="1000" fill="hold"/>
                                        <p:tgtEl>
                                          <p:spTgt spid="101"/>
                                        </p:tgtEl>
                                        <p:attrNameLst>
                                          <p:attrName>ppt_x</p:attrName>
                                          <p:attrName>ppt_y</p:attrName>
                                        </p:attrNameLst>
                                      </p:cBhvr>
                                      <p:rCtr x="-7934" y="0"/>
                                    </p:animMotion>
                                  </p:childTnLst>
                                </p:cTn>
                              </p:par>
                            </p:childTnLst>
                          </p:cTn>
                        </p:par>
                      </p:childTnLst>
                    </p:cTn>
                  </p:par>
                </p:childTnLst>
              </p:cTn>
              <p:nextCondLst>
                <p:cond evt="onClick" delay="0">
                  <p:tgtEl>
                    <p:spTgt spid="66"/>
                  </p:tgtEl>
                </p:cond>
              </p:nextCondLst>
            </p:seq>
            <p:seq concurrent="1" nextAc="seek">
              <p:cTn id="59" restart="whenNotActive" fill="hold" evtFilter="cancelBubble" nodeType="interactiveSeq">
                <p:stCondLst>
                  <p:cond evt="onClick" delay="0">
                    <p:tgtEl>
                      <p:spTgt spid="101"/>
                    </p:tgtEl>
                  </p:cond>
                </p:stCondLst>
                <p:endSync evt="end" delay="0">
                  <p:rtn val="all"/>
                </p:endSync>
                <p:childTnLst>
                  <p:par>
                    <p:cTn id="60" fill="hold">
                      <p:stCondLst>
                        <p:cond delay="0"/>
                      </p:stCondLst>
                      <p:childTnLst>
                        <p:par>
                          <p:cTn id="61" fill="hold">
                            <p:stCondLst>
                              <p:cond delay="0"/>
                            </p:stCondLst>
                            <p:childTnLst>
                              <p:par>
                                <p:cTn id="62" presetID="63" presetClass="path" presetSubtype="0" accel="50000" decel="50000" fill="hold" nodeType="afterEffect">
                                  <p:stCondLst>
                                    <p:cond delay="0"/>
                                  </p:stCondLst>
                                  <p:childTnLst>
                                    <p:animMotion origin="layout" path="M -0.33212 -0.00031 L -0.08212 -0.00031 " pathEditMode="relative" rAng="0" ptsTypes="AA">
                                      <p:cBhvr>
                                        <p:cTn id="63" dur="1000" fill="hold"/>
                                        <p:tgtEl>
                                          <p:spTgt spid="101"/>
                                        </p:tgtEl>
                                        <p:attrNameLst>
                                          <p:attrName>ppt_x</p:attrName>
                                          <p:attrName>ppt_y</p:attrName>
                                        </p:attrNameLst>
                                      </p:cBhvr>
                                      <p:rCtr x="12500" y="0"/>
                                    </p:animMotion>
                                  </p:childTnLst>
                                </p:cTn>
                              </p:par>
                            </p:childTnLst>
                          </p:cTn>
                        </p:par>
                      </p:childTnLst>
                    </p:cTn>
                  </p:par>
                </p:childTnLst>
              </p:cTn>
              <p:nextCondLst>
                <p:cond evt="onClick" delay="0">
                  <p:tgtEl>
                    <p:spTgt spid="101"/>
                  </p:tgtEl>
                </p:cond>
              </p:nextCondLst>
            </p:seq>
          </p:childTnLst>
        </p:cTn>
      </p:par>
    </p:tnLst>
    <p:bldLst>
      <p:bldP spid="149" grpId="0"/>
      <p:bldP spid="104" grpId="0"/>
      <p:bldP spid="109" grpId="0"/>
      <p:bldP spid="110" grpId="0"/>
      <p:bldP spid="111" grpId="0"/>
      <p:bldP spid="112" grpId="0"/>
      <p:bldP spid="1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56079" y="4385544"/>
              <a:ext cx="130017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Make a poster</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6</a:t>
              </a:r>
            </a:p>
          </p:txBody>
        </p:sp>
      </p:grpSp>
      <p:pic>
        <p:nvPicPr>
          <p:cNvPr id="7" name="Picture 6">
            <a:extLst>
              <a:ext uri="{FF2B5EF4-FFF2-40B4-BE49-F238E27FC236}">
                <a16:creationId xmlns:a16="http://schemas.microsoft.com/office/drawing/2014/main" id="{288A4011-63A8-411A-8271-D95A75EAEDB4}"/>
              </a:ext>
            </a:extLst>
          </p:cNvPr>
          <p:cNvPicPr>
            <a:picLocks noChangeAspect="1"/>
          </p:cNvPicPr>
          <p:nvPr/>
        </p:nvPicPr>
        <p:blipFill>
          <a:blip r:embed="rId3"/>
          <a:stretch>
            <a:fillRect/>
          </a:stretch>
        </p:blipFill>
        <p:spPr>
          <a:xfrm>
            <a:off x="1025221" y="565188"/>
            <a:ext cx="5663115" cy="3685825"/>
          </a:xfrm>
          <a:prstGeom prst="rect">
            <a:avLst/>
          </a:prstGeom>
        </p:spPr>
      </p:pic>
      <p:grpSp>
        <p:nvGrpSpPr>
          <p:cNvPr id="114" name="Group 113">
            <a:extLst>
              <a:ext uri="{FF2B5EF4-FFF2-40B4-BE49-F238E27FC236}">
                <a16:creationId xmlns:a16="http://schemas.microsoft.com/office/drawing/2014/main" id="{D8239670-E442-4CF3-8EB2-1738AECD6478}"/>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56E39D2C-3FA6-42F7-ABE7-7B3320F43F3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7ED34036-DE47-45BC-835C-E07AABBA711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A259BD92-EEF8-4495-965F-B27E9F26E23C}"/>
                </a:ext>
              </a:extLst>
            </p:cNvPr>
            <p:cNvSpPr txBox="1"/>
            <p:nvPr/>
          </p:nvSpPr>
          <p:spPr>
            <a:xfrm>
              <a:off x="9183300" y="27074"/>
              <a:ext cx="1450860" cy="5089461"/>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Create a classroom rules poster</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Put your students into groups of 4-6.</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each group a large sheet of paper and coloured marker pens to create their rules poster.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them copy the poster on the last slide.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explain that they must write down as many ideas as they can on their rules poster - they can even include some strange rules if they wish!</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i="1" dirty="0">
                  <a:solidFill>
                    <a:sysClr val="windowText" lastClr="000000"/>
                  </a:solidFill>
                  <a:latin typeface="Calibri" panose="020F0502020204030204" pitchFamily="34" charset="0"/>
                </a:rPr>
                <a:t>NOTE:</a:t>
              </a:r>
              <a:r>
                <a:rPr lang="en-GB" sz="1000" i="1" dirty="0">
                  <a:solidFill>
                    <a:sysClr val="windowText" lastClr="000000"/>
                  </a:solidFill>
                  <a:latin typeface="Calibri" panose="020F0502020204030204" pitchFamily="34" charset="0"/>
                </a:rPr>
                <a:t> If your students’ level is too low to write sentences, they can draw their ideas instead.</a:t>
              </a:r>
            </a:p>
            <a:p>
              <a:pPr lvl="0">
                <a:buClrTx/>
                <a:defRPr/>
              </a:pPr>
              <a:endParaRPr lang="en-GB" sz="1000" i="1" dirty="0">
                <a:solidFill>
                  <a:sysClr val="windowText" lastClr="000000"/>
                </a:solidFill>
                <a:latin typeface="Calibri" panose="020F0502020204030204" pitchFamily="34" charset="0"/>
              </a:endParaRPr>
            </a:p>
            <a:p>
              <a:pPr lvl="0">
                <a:buClrTx/>
                <a:defRPr/>
              </a:pPr>
              <a:r>
                <a:rPr lang="en-GB" sz="980" dirty="0">
                  <a:solidFill>
                    <a:sysClr val="windowText" lastClr="000000"/>
                  </a:solidFill>
                  <a:latin typeface="Calibri" panose="020F0502020204030204" pitchFamily="34" charset="0"/>
                </a:rPr>
                <a:t>As the groups are making their posters, circulate and help with grammar, vocab, spelling. Allow students to use different colours and draw pictures - the posters should be attractive and fun.</a:t>
              </a:r>
            </a:p>
          </p:txBody>
        </p:sp>
        <p:grpSp>
          <p:nvGrpSpPr>
            <p:cNvPr id="118" name="teacher icon group">
              <a:extLst>
                <a:ext uri="{FF2B5EF4-FFF2-40B4-BE49-F238E27FC236}">
                  <a16:creationId xmlns:a16="http://schemas.microsoft.com/office/drawing/2014/main" id="{986B1DDC-65F4-4933-89BA-AECFBEBEAE20}"/>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6D35C011-3986-4FFA-A93E-ED299033BDF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EA7A1AFB-23F1-43A6-8F01-9E78FDFB80E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B50EE64A-BD9C-4E3D-A9BF-7B7110367B1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25BE1EA9-7817-4A5D-B74B-EA8C8D21D79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7667744-481B-4932-BB6E-E01073F0B54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FAAAC6-2398-4810-A38E-622B33436E8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270E35B-C9FE-4995-B560-A9D034F5A4F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206CDA9E-07C2-4E2B-82AE-6B98C7AE36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ACE05E81-F905-4A1F-93DC-F3C90E31C24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7459E81D-A293-4DD4-B3C0-05655200059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C996135C-9462-402C-89A6-2767BC6607FE}"/>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1B3C3BB2-CA13-41D6-B9BC-F2B9D5CD988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9A0669B-2694-4A84-88E0-AB6EB23DC02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A1E3ED32-B679-4D7E-A6B7-F34C88D8E8B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841CFEE6-BE4A-4F6C-8727-E56B0237F4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D06637F1-5990-4C22-B019-A6A1CE4E0A7E}"/>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9E258259-7FF6-42C6-8C9C-EF246218D2C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95BDF844-4FC4-438A-B047-0867630F657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94845BC0-2CBF-41BF-9A33-CE4E065BE66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57D477C6-F115-4EA3-A00C-DDBCA53D576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64BEF6C6-DDD0-4378-9D6F-437012C3523B}"/>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07F1A429-78B4-47A1-9C5E-722BAB4EE01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2384089-F42F-4F52-AE12-C015541D21E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3DB105F7-8595-46A8-86A0-36130D9A04A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08F87F70-170E-4BC6-9120-BFEF467FE28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363F0E3C-6C5F-4F5A-8342-3278B77F5C2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F956CEEF-7C81-4413-9F70-7328C9F083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BC695367-3D08-4021-86B1-9935027CDB0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B6DDB41B-C739-4279-A7AB-186B2DE5784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531E7B23-FEC7-4976-A131-48D1856DA21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4" name="Group 3">
            <a:extLst>
              <a:ext uri="{FF2B5EF4-FFF2-40B4-BE49-F238E27FC236}">
                <a16:creationId xmlns:a16="http://schemas.microsoft.com/office/drawing/2014/main" id="{178832DD-A2FA-C2E9-8001-FC11026276F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469407F-C279-E6C0-122F-760D06FB956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491423D8-E857-1ABE-8512-3C8A782E4BA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3AADFC85-11C6-BA7A-1A24-932940047C71}"/>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A6D0031F-5F06-9BD3-B029-4F8727A93EC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3024642B-2A6E-462A-F4C1-195C2D77616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013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7</a:t>
              </a:r>
            </a:p>
          </p:txBody>
        </p:sp>
      </p:grpSp>
      <p:grpSp>
        <p:nvGrpSpPr>
          <p:cNvPr id="11" name="Group 10">
            <a:extLst>
              <a:ext uri="{FF2B5EF4-FFF2-40B4-BE49-F238E27FC236}">
                <a16:creationId xmlns:a16="http://schemas.microsoft.com/office/drawing/2014/main" id="{DE7B3471-667E-4B04-AC56-01975FD58265}"/>
              </a:ext>
            </a:extLst>
          </p:cNvPr>
          <p:cNvGrpSpPr/>
          <p:nvPr/>
        </p:nvGrpSpPr>
        <p:grpSpPr>
          <a:xfrm>
            <a:off x="675861" y="137703"/>
            <a:ext cx="6483222" cy="4698420"/>
            <a:chOff x="675861" y="137703"/>
            <a:chExt cx="6483222" cy="4698420"/>
          </a:xfrm>
        </p:grpSpPr>
        <p:sp>
          <p:nvSpPr>
            <p:cNvPr id="4" name="Rectangle 3">
              <a:extLst>
                <a:ext uri="{FF2B5EF4-FFF2-40B4-BE49-F238E27FC236}">
                  <a16:creationId xmlns:a16="http://schemas.microsoft.com/office/drawing/2014/main" id="{103BCFB8-02D6-40B1-B78D-693588B3EE50}"/>
                </a:ext>
              </a:extLst>
            </p:cNvPr>
            <p:cNvSpPr/>
            <p:nvPr/>
          </p:nvSpPr>
          <p:spPr>
            <a:xfrm>
              <a:off x="675861" y="137703"/>
              <a:ext cx="6483222" cy="46984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633BC8-9667-4F46-A10F-B1D67D6827E6}"/>
                </a:ext>
              </a:extLst>
            </p:cNvPr>
            <p:cNvSpPr txBox="1"/>
            <p:nvPr/>
          </p:nvSpPr>
          <p:spPr>
            <a:xfrm>
              <a:off x="815262" y="206737"/>
              <a:ext cx="6220149" cy="584775"/>
            </a:xfrm>
            <a:prstGeom prst="rect">
              <a:avLst/>
            </a:prstGeom>
            <a:noFill/>
          </p:spPr>
          <p:txBody>
            <a:bodyPr wrap="square" rtlCol="0">
              <a:spAutoFit/>
            </a:bodyPr>
            <a:lstStyle/>
            <a:p>
              <a:pPr algn="ctr"/>
              <a:r>
                <a:rPr lang="en-GB" sz="3200" dirty="0">
                  <a:latin typeface="Comic Sans MS" panose="030F0702030302020204" pitchFamily="66" charset="0"/>
                </a:rPr>
                <a:t>Our classroom rules</a:t>
              </a:r>
            </a:p>
          </p:txBody>
        </p:sp>
        <p:sp>
          <p:nvSpPr>
            <p:cNvPr id="49" name="TextBox 48">
              <a:extLst>
                <a:ext uri="{FF2B5EF4-FFF2-40B4-BE49-F238E27FC236}">
                  <a16:creationId xmlns:a16="http://schemas.microsoft.com/office/drawing/2014/main" id="{753F93C2-3AC9-4078-88E6-EBF9CF277F35}"/>
                </a:ext>
              </a:extLst>
            </p:cNvPr>
            <p:cNvSpPr txBox="1"/>
            <p:nvPr/>
          </p:nvSpPr>
          <p:spPr>
            <a:xfrm>
              <a:off x="695640" y="868497"/>
              <a:ext cx="995313" cy="307777"/>
            </a:xfrm>
            <a:prstGeom prst="rect">
              <a:avLst/>
            </a:prstGeom>
            <a:noFill/>
          </p:spPr>
          <p:txBody>
            <a:bodyPr wrap="square" rtlCol="0">
              <a:spAutoFit/>
            </a:bodyPr>
            <a:lstStyle/>
            <a:p>
              <a:pPr algn="ctr"/>
              <a:r>
                <a:rPr lang="en-GB" dirty="0">
                  <a:latin typeface="Comic Sans MS" panose="030F0702030302020204" pitchFamily="66" charset="0"/>
                </a:rPr>
                <a:t>We can</a:t>
              </a:r>
            </a:p>
          </p:txBody>
        </p:sp>
        <p:cxnSp>
          <p:nvCxnSpPr>
            <p:cNvPr id="10" name="Straight Connector 9">
              <a:extLst>
                <a:ext uri="{FF2B5EF4-FFF2-40B4-BE49-F238E27FC236}">
                  <a16:creationId xmlns:a16="http://schemas.microsoft.com/office/drawing/2014/main" id="{60B66112-437A-44B1-8A47-3D52E8F09B3B}"/>
                </a:ext>
              </a:extLst>
            </p:cNvPr>
            <p:cNvCxnSpPr/>
            <p:nvPr/>
          </p:nvCxnSpPr>
          <p:spPr>
            <a:xfrm>
              <a:off x="2082638" y="791512"/>
              <a:ext cx="0" cy="399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888CA23-F234-44A1-88BB-CBCF903B7090}"/>
                </a:ext>
              </a:extLst>
            </p:cNvPr>
            <p:cNvCxnSpPr/>
            <p:nvPr/>
          </p:nvCxnSpPr>
          <p:spPr>
            <a:xfrm>
              <a:off x="3628790" y="791512"/>
              <a:ext cx="0" cy="399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4539420-DFDF-4214-9065-5DB13560FDE2}"/>
                </a:ext>
              </a:extLst>
            </p:cNvPr>
            <p:cNvCxnSpPr/>
            <p:nvPr/>
          </p:nvCxnSpPr>
          <p:spPr>
            <a:xfrm>
              <a:off x="5480324" y="791512"/>
              <a:ext cx="0" cy="3990941"/>
            </a:xfrm>
            <a:prstGeom prst="line">
              <a:avLst/>
            </a:prstGeom>
            <a:ln w="1905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3389748-9C51-4B80-BDFE-4FEAF29C2A46}"/>
                </a:ext>
              </a:extLst>
            </p:cNvPr>
            <p:cNvSpPr txBox="1"/>
            <p:nvPr/>
          </p:nvSpPr>
          <p:spPr>
            <a:xfrm>
              <a:off x="2022296" y="868497"/>
              <a:ext cx="1103485" cy="307777"/>
            </a:xfrm>
            <a:prstGeom prst="rect">
              <a:avLst/>
            </a:prstGeom>
            <a:noFill/>
          </p:spPr>
          <p:txBody>
            <a:bodyPr wrap="square" rtlCol="0">
              <a:spAutoFit/>
            </a:bodyPr>
            <a:lstStyle/>
            <a:p>
              <a:pPr algn="ctr"/>
              <a:r>
                <a:rPr lang="en-GB" dirty="0">
                  <a:latin typeface="Comic Sans MS" panose="030F0702030302020204" pitchFamily="66" charset="0"/>
                </a:rPr>
                <a:t>We can’t</a:t>
              </a:r>
            </a:p>
          </p:txBody>
        </p:sp>
        <p:sp>
          <p:nvSpPr>
            <p:cNvPr id="62" name="TextBox 61">
              <a:extLst>
                <a:ext uri="{FF2B5EF4-FFF2-40B4-BE49-F238E27FC236}">
                  <a16:creationId xmlns:a16="http://schemas.microsoft.com/office/drawing/2014/main" id="{748557E0-3307-4D4F-9F56-2A0F2F5479E8}"/>
                </a:ext>
              </a:extLst>
            </p:cNvPr>
            <p:cNvSpPr txBox="1"/>
            <p:nvPr/>
          </p:nvSpPr>
          <p:spPr>
            <a:xfrm>
              <a:off x="3753953" y="869206"/>
              <a:ext cx="1059865" cy="307777"/>
            </a:xfrm>
            <a:prstGeom prst="rect">
              <a:avLst/>
            </a:prstGeom>
            <a:noFill/>
          </p:spPr>
          <p:txBody>
            <a:bodyPr wrap="square" rtlCol="0">
              <a:spAutoFit/>
            </a:bodyPr>
            <a:lstStyle/>
            <a:p>
              <a:pPr algn="ctr"/>
              <a:r>
                <a:rPr lang="en-GB" dirty="0">
                  <a:latin typeface="Comic Sans MS" panose="030F0702030302020204" pitchFamily="66" charset="0"/>
                </a:rPr>
                <a:t>We must</a:t>
              </a:r>
            </a:p>
          </p:txBody>
        </p:sp>
        <p:sp>
          <p:nvSpPr>
            <p:cNvPr id="63" name="TextBox 62">
              <a:extLst>
                <a:ext uri="{FF2B5EF4-FFF2-40B4-BE49-F238E27FC236}">
                  <a16:creationId xmlns:a16="http://schemas.microsoft.com/office/drawing/2014/main" id="{998B6BD9-0ECB-44BD-8574-482C6C07089C}"/>
                </a:ext>
              </a:extLst>
            </p:cNvPr>
            <p:cNvSpPr txBox="1"/>
            <p:nvPr/>
          </p:nvSpPr>
          <p:spPr>
            <a:xfrm>
              <a:off x="5379157" y="875954"/>
              <a:ext cx="1372873" cy="307777"/>
            </a:xfrm>
            <a:prstGeom prst="rect">
              <a:avLst/>
            </a:prstGeom>
            <a:noFill/>
          </p:spPr>
          <p:txBody>
            <a:bodyPr wrap="square" rtlCol="0">
              <a:spAutoFit/>
            </a:bodyPr>
            <a:lstStyle/>
            <a:p>
              <a:pPr algn="ctr"/>
              <a:r>
                <a:rPr lang="en-GB" dirty="0">
                  <a:latin typeface="Comic Sans MS" panose="030F0702030302020204" pitchFamily="66" charset="0"/>
                </a:rPr>
                <a:t>We mustn’t</a:t>
              </a:r>
            </a:p>
          </p:txBody>
        </p:sp>
        <p:grpSp>
          <p:nvGrpSpPr>
            <p:cNvPr id="30" name="Group 29">
              <a:extLst>
                <a:ext uri="{FF2B5EF4-FFF2-40B4-BE49-F238E27FC236}">
                  <a16:creationId xmlns:a16="http://schemas.microsoft.com/office/drawing/2014/main" id="{B41F9EFE-9FC8-4FA0-A2EC-46F85D5CEC78}"/>
                </a:ext>
              </a:extLst>
            </p:cNvPr>
            <p:cNvGrpSpPr/>
            <p:nvPr/>
          </p:nvGrpSpPr>
          <p:grpSpPr>
            <a:xfrm>
              <a:off x="792971" y="791512"/>
              <a:ext cx="6275865" cy="413243"/>
              <a:chOff x="1216548" y="1109561"/>
              <a:chExt cx="5565914" cy="413243"/>
            </a:xfrm>
          </p:grpSpPr>
          <p:cxnSp>
            <p:nvCxnSpPr>
              <p:cNvPr id="8" name="Straight Connector 7">
                <a:extLst>
                  <a:ext uri="{FF2B5EF4-FFF2-40B4-BE49-F238E27FC236}">
                    <a16:creationId xmlns:a16="http://schemas.microsoft.com/office/drawing/2014/main" id="{B8372E14-6F44-4586-9798-0C79EC1E570C}"/>
                  </a:ext>
                </a:extLst>
              </p:cNvPr>
              <p:cNvCxnSpPr>
                <a:cxnSpLocks/>
              </p:cNvCxnSpPr>
              <p:nvPr/>
            </p:nvCxnSpPr>
            <p:spPr>
              <a:xfrm>
                <a:off x="1216549" y="1109561"/>
                <a:ext cx="556591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E0401F5-5F6B-4E16-9DED-0D56ED6F1715}"/>
                  </a:ext>
                </a:extLst>
              </p:cNvPr>
              <p:cNvCxnSpPr>
                <a:cxnSpLocks/>
              </p:cNvCxnSpPr>
              <p:nvPr/>
            </p:nvCxnSpPr>
            <p:spPr>
              <a:xfrm>
                <a:off x="1216548" y="1522804"/>
                <a:ext cx="556591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CAAD649C-2CDB-4E91-B04B-10DD3966B6D3}"/>
                </a:ext>
              </a:extLst>
            </p:cNvPr>
            <p:cNvGrpSpPr/>
            <p:nvPr/>
          </p:nvGrpSpPr>
          <p:grpSpPr>
            <a:xfrm>
              <a:off x="1054993" y="247601"/>
              <a:ext cx="437322" cy="437322"/>
              <a:chOff x="1333287" y="565650"/>
              <a:chExt cx="437322" cy="437322"/>
            </a:xfrm>
          </p:grpSpPr>
          <p:sp>
            <p:nvSpPr>
              <p:cNvPr id="17" name="Star: 10 Points 16">
                <a:extLst>
                  <a:ext uri="{FF2B5EF4-FFF2-40B4-BE49-F238E27FC236}">
                    <a16:creationId xmlns:a16="http://schemas.microsoft.com/office/drawing/2014/main" id="{73D1AD77-DCD2-4921-BFA4-82A60419E77E}"/>
                  </a:ext>
                </a:extLst>
              </p:cNvPr>
              <p:cNvSpPr/>
              <p:nvPr/>
            </p:nvSpPr>
            <p:spPr>
              <a:xfrm>
                <a:off x="1333287" y="565650"/>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8" name="Star: 6 Points 17">
                <a:extLst>
                  <a:ext uri="{FF2B5EF4-FFF2-40B4-BE49-F238E27FC236}">
                    <a16:creationId xmlns:a16="http://schemas.microsoft.com/office/drawing/2014/main" id="{E9DDF104-55FA-495D-B3E4-9E38CA752746}"/>
                  </a:ext>
                </a:extLst>
              </p:cNvPr>
              <p:cNvSpPr/>
              <p:nvPr/>
            </p:nvSpPr>
            <p:spPr>
              <a:xfrm>
                <a:off x="1428702" y="632128"/>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65CEE103-47BF-476B-B754-5A1FD49235A6}"/>
                </a:ext>
              </a:extLst>
            </p:cNvPr>
            <p:cNvGrpSpPr/>
            <p:nvPr/>
          </p:nvGrpSpPr>
          <p:grpSpPr>
            <a:xfrm>
              <a:off x="6377502" y="246879"/>
              <a:ext cx="437322" cy="437322"/>
              <a:chOff x="6250278" y="564928"/>
              <a:chExt cx="437322" cy="437322"/>
            </a:xfrm>
          </p:grpSpPr>
          <p:sp>
            <p:nvSpPr>
              <p:cNvPr id="113" name="Star: 10 Points 112">
                <a:extLst>
                  <a:ext uri="{FF2B5EF4-FFF2-40B4-BE49-F238E27FC236}">
                    <a16:creationId xmlns:a16="http://schemas.microsoft.com/office/drawing/2014/main" id="{7ADA0458-8E66-4FC1-BCE7-12B85D69150A}"/>
                  </a:ext>
                </a:extLst>
              </p:cNvPr>
              <p:cNvSpPr/>
              <p:nvPr/>
            </p:nvSpPr>
            <p:spPr>
              <a:xfrm>
                <a:off x="6250278" y="564928"/>
                <a:ext cx="437322" cy="437322"/>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0" name="Star: 6 Points 149">
                <a:extLst>
                  <a:ext uri="{FF2B5EF4-FFF2-40B4-BE49-F238E27FC236}">
                    <a16:creationId xmlns:a16="http://schemas.microsoft.com/office/drawing/2014/main" id="{4D04D36A-2383-463F-B7C7-3BB01779D68B}"/>
                  </a:ext>
                </a:extLst>
              </p:cNvPr>
              <p:cNvSpPr/>
              <p:nvPr/>
            </p:nvSpPr>
            <p:spPr>
              <a:xfrm>
                <a:off x="6344188" y="633377"/>
                <a:ext cx="246491" cy="31273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A picture containing light, drawing&#10;&#10;Description automatically generated">
              <a:extLst>
                <a:ext uri="{FF2B5EF4-FFF2-40B4-BE49-F238E27FC236}">
                  <a16:creationId xmlns:a16="http://schemas.microsoft.com/office/drawing/2014/main" id="{04D2CCE6-BE70-45D9-85BB-C8A9672AB7B7}"/>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591754" y="737024"/>
              <a:ext cx="445408" cy="552853"/>
            </a:xfrm>
            <a:prstGeom prst="rect">
              <a:avLst/>
            </a:prstGeom>
          </p:spPr>
        </p:pic>
        <p:pic>
          <p:nvPicPr>
            <p:cNvPr id="151" name="Picture 150" descr="A picture containing light, drawing&#10;&#10;Description automatically generated">
              <a:extLst>
                <a:ext uri="{FF2B5EF4-FFF2-40B4-BE49-F238E27FC236}">
                  <a16:creationId xmlns:a16="http://schemas.microsoft.com/office/drawing/2014/main" id="{4BE54465-3079-448A-85C3-F16175DB35A5}"/>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rot="10800000">
              <a:off x="3122159" y="743924"/>
              <a:ext cx="445408" cy="552853"/>
            </a:xfrm>
            <a:prstGeom prst="rect">
              <a:avLst/>
            </a:prstGeom>
          </p:spPr>
        </p:pic>
        <p:pic>
          <p:nvPicPr>
            <p:cNvPr id="34" name="Picture 33" descr="A close up of a logo&#10;&#10;Description automatically generated">
              <a:extLst>
                <a:ext uri="{FF2B5EF4-FFF2-40B4-BE49-F238E27FC236}">
                  <a16:creationId xmlns:a16="http://schemas.microsoft.com/office/drawing/2014/main" id="{B214A034-4E7A-4490-B114-6D77CEFF36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4629" y="736292"/>
              <a:ext cx="543273" cy="543273"/>
            </a:xfrm>
            <a:prstGeom prst="rect">
              <a:avLst/>
            </a:prstGeom>
          </p:spPr>
        </p:pic>
        <p:pic>
          <p:nvPicPr>
            <p:cNvPr id="36" name="Picture 35" descr="A picture containing airplane, sign&#10;&#10;Description automatically generated">
              <a:extLst>
                <a:ext uri="{FF2B5EF4-FFF2-40B4-BE49-F238E27FC236}">
                  <a16:creationId xmlns:a16="http://schemas.microsoft.com/office/drawing/2014/main" id="{A90C09D9-8557-4B06-A98B-6C2AA249013B}"/>
                </a:ext>
              </a:extLst>
            </p:cNvPr>
            <p:cNvPicPr>
              <a:picLocks noChangeAspect="1"/>
            </p:cNvPicPr>
            <p:nvPr/>
          </p:nvPicPr>
          <p:blipFill>
            <a:blip r:embed="rId6"/>
            <a:stretch>
              <a:fillRect/>
            </a:stretch>
          </p:blipFill>
          <p:spPr>
            <a:xfrm>
              <a:off x="4854339" y="736292"/>
              <a:ext cx="535641" cy="535641"/>
            </a:xfrm>
            <a:prstGeom prst="rect">
              <a:avLst/>
            </a:prstGeom>
          </p:spPr>
        </p:pic>
        <p:sp>
          <p:nvSpPr>
            <p:cNvPr id="104" name="TextBox 103">
              <a:extLst>
                <a:ext uri="{FF2B5EF4-FFF2-40B4-BE49-F238E27FC236}">
                  <a16:creationId xmlns:a16="http://schemas.microsoft.com/office/drawing/2014/main" id="{5EB22EBF-942F-46DE-B6C4-D511074F0100}"/>
                </a:ext>
              </a:extLst>
            </p:cNvPr>
            <p:cNvSpPr txBox="1"/>
            <p:nvPr/>
          </p:nvSpPr>
          <p:spPr>
            <a:xfrm>
              <a:off x="761112" y="1297832"/>
              <a:ext cx="1444886" cy="738664"/>
            </a:xfrm>
            <a:prstGeom prst="rect">
              <a:avLst/>
            </a:prstGeom>
            <a:noFill/>
          </p:spPr>
          <p:txBody>
            <a:bodyPr wrap="square" rtlCol="0">
              <a:spAutoFit/>
            </a:bodyPr>
            <a:lstStyle/>
            <a:p>
              <a:r>
                <a:rPr lang="en-GB" dirty="0">
                  <a:solidFill>
                    <a:srgbClr val="0070C0"/>
                  </a:solidFill>
                  <a:latin typeface="Comic Sans MS" panose="030F0702030302020204" pitchFamily="66" charset="0"/>
                </a:rPr>
                <a:t>ask our teacher questions.</a:t>
              </a:r>
            </a:p>
          </p:txBody>
        </p:sp>
        <p:sp>
          <p:nvSpPr>
            <p:cNvPr id="109" name="TextBox 108">
              <a:extLst>
                <a:ext uri="{FF2B5EF4-FFF2-40B4-BE49-F238E27FC236}">
                  <a16:creationId xmlns:a16="http://schemas.microsoft.com/office/drawing/2014/main" id="{AB71B0B0-0A01-4B0E-92C9-8B6190F4B633}"/>
                </a:ext>
              </a:extLst>
            </p:cNvPr>
            <p:cNvSpPr txBox="1"/>
            <p:nvPr/>
          </p:nvSpPr>
          <p:spPr>
            <a:xfrm>
              <a:off x="2114063" y="1297832"/>
              <a:ext cx="1503399" cy="738664"/>
            </a:xfrm>
            <a:prstGeom prst="rect">
              <a:avLst/>
            </a:prstGeom>
            <a:noFill/>
          </p:spPr>
          <p:txBody>
            <a:bodyPr wrap="square" rtlCol="0">
              <a:spAutoFit/>
            </a:bodyPr>
            <a:lstStyle/>
            <a:p>
              <a:r>
                <a:rPr lang="en-GB" dirty="0">
                  <a:solidFill>
                    <a:srgbClr val="00B050"/>
                  </a:solidFill>
                  <a:latin typeface="Comic Sans MS" panose="030F0702030302020204" pitchFamily="66" charset="0"/>
                </a:rPr>
                <a:t>talk while our teacher is talking.</a:t>
              </a:r>
            </a:p>
          </p:txBody>
        </p:sp>
        <p:sp>
          <p:nvSpPr>
            <p:cNvPr id="110" name="TextBox 109">
              <a:extLst>
                <a:ext uri="{FF2B5EF4-FFF2-40B4-BE49-F238E27FC236}">
                  <a16:creationId xmlns:a16="http://schemas.microsoft.com/office/drawing/2014/main" id="{669B918A-46D5-40D8-85B2-B02D87997770}"/>
                </a:ext>
              </a:extLst>
            </p:cNvPr>
            <p:cNvSpPr txBox="1"/>
            <p:nvPr/>
          </p:nvSpPr>
          <p:spPr>
            <a:xfrm>
              <a:off x="3700345" y="1297891"/>
              <a:ext cx="1750974" cy="292388"/>
            </a:xfrm>
            <a:prstGeom prst="rect">
              <a:avLst/>
            </a:prstGeom>
            <a:noFill/>
          </p:spPr>
          <p:txBody>
            <a:bodyPr wrap="square" rtlCol="0">
              <a:spAutoFit/>
            </a:bodyPr>
            <a:lstStyle/>
            <a:p>
              <a:r>
                <a:rPr lang="en-GB" sz="1300" dirty="0">
                  <a:solidFill>
                    <a:schemeClr val="accent1">
                      <a:lumMod val="75000"/>
                    </a:schemeClr>
                  </a:solidFill>
                  <a:latin typeface="Comic Sans MS" panose="030F0702030302020204" pitchFamily="66" charset="0"/>
                </a:rPr>
                <a:t>do our homework.</a:t>
              </a:r>
            </a:p>
          </p:txBody>
        </p:sp>
        <p:sp>
          <p:nvSpPr>
            <p:cNvPr id="111" name="TextBox 110">
              <a:extLst>
                <a:ext uri="{FF2B5EF4-FFF2-40B4-BE49-F238E27FC236}">
                  <a16:creationId xmlns:a16="http://schemas.microsoft.com/office/drawing/2014/main" id="{69F45A67-4640-4864-B6A8-E9ECBDB3E913}"/>
                </a:ext>
              </a:extLst>
            </p:cNvPr>
            <p:cNvSpPr txBox="1"/>
            <p:nvPr/>
          </p:nvSpPr>
          <p:spPr>
            <a:xfrm>
              <a:off x="5513759" y="1297832"/>
              <a:ext cx="1602780" cy="523220"/>
            </a:xfrm>
            <a:prstGeom prst="rect">
              <a:avLst/>
            </a:prstGeom>
            <a:noFill/>
          </p:spPr>
          <p:txBody>
            <a:bodyPr wrap="square" rtlCol="0">
              <a:spAutoFit/>
            </a:bodyPr>
            <a:lstStyle/>
            <a:p>
              <a:r>
                <a:rPr lang="en-GB" dirty="0">
                  <a:solidFill>
                    <a:srgbClr val="7030A0"/>
                  </a:solidFill>
                  <a:latin typeface="Comic Sans MS" panose="030F0702030302020204" pitchFamily="66" charset="0"/>
                </a:rPr>
                <a:t>take things without asking.</a:t>
              </a:r>
            </a:p>
          </p:txBody>
        </p:sp>
      </p:grpSp>
      <p:sp>
        <p:nvSpPr>
          <p:cNvPr id="112" name="TextBox 111">
            <a:extLst>
              <a:ext uri="{FF2B5EF4-FFF2-40B4-BE49-F238E27FC236}">
                <a16:creationId xmlns:a16="http://schemas.microsoft.com/office/drawing/2014/main" id="{0D7D652B-2F4F-493A-97E5-3FF73446BCBC}"/>
              </a:ext>
            </a:extLst>
          </p:cNvPr>
          <p:cNvSpPr txBox="1"/>
          <p:nvPr/>
        </p:nvSpPr>
        <p:spPr>
          <a:xfrm>
            <a:off x="1910130" y="4836941"/>
            <a:ext cx="3425257" cy="307777"/>
          </a:xfrm>
          <a:prstGeom prst="rect">
            <a:avLst/>
          </a:prstGeom>
          <a:noFill/>
        </p:spPr>
        <p:txBody>
          <a:bodyPr wrap="square" rtlCol="0">
            <a:spAutoFit/>
          </a:bodyPr>
          <a:lstStyle/>
          <a:p>
            <a:pPr algn="ctr">
              <a:defRPr/>
            </a:pPr>
            <a:r>
              <a:rPr lang="en-GB" dirty="0">
                <a:solidFill>
                  <a:srgbClr val="0070C0"/>
                </a:solidFill>
                <a:latin typeface="Calibri" panose="020F0502020204030204" pitchFamily="34" charset="0"/>
              </a:rPr>
              <a:t>[ Press space to see more example ideas ]</a:t>
            </a:r>
          </a:p>
        </p:txBody>
      </p:sp>
      <p:grpSp>
        <p:nvGrpSpPr>
          <p:cNvPr id="114" name="Group 113">
            <a:extLst>
              <a:ext uri="{FF2B5EF4-FFF2-40B4-BE49-F238E27FC236}">
                <a16:creationId xmlns:a16="http://schemas.microsoft.com/office/drawing/2014/main" id="{243E84DA-4E3B-4E9E-9CC1-A5CDDBCADA41}"/>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4079C942-9699-4FE1-A329-B349C6E7D3C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D66B5E0C-E64F-4689-9ABB-F46CC7B7600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C2B18120-A0FB-4DCA-8D3D-F951BFEC1A23}"/>
                </a:ext>
              </a:extLst>
            </p:cNvPr>
            <p:cNvSpPr txBox="1"/>
            <p:nvPr/>
          </p:nvSpPr>
          <p:spPr>
            <a:xfrm>
              <a:off x="9183300" y="27074"/>
              <a:ext cx="1450860" cy="45354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Agree to the classroom rules</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When everyone has finished their posters, compare all the posters.  Encourage the adding of any ideas from other groups that are worthy of adding to the posters.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show the example ideas on this slide </a:t>
              </a:r>
              <a:r>
                <a:rPr lang="en-GB" sz="1000" b="1" dirty="0">
                  <a:solidFill>
                    <a:sysClr val="windowText" lastClr="000000"/>
                  </a:solidFill>
                  <a:latin typeface="Calibri" panose="020F0502020204030204" pitchFamily="34" charset="0"/>
                </a:rPr>
                <a:t>[ click space for each idea ]</a:t>
              </a:r>
              <a:r>
                <a:rPr lang="en-GB" sz="1000" dirty="0">
                  <a:solidFill>
                    <a:sysClr val="windowText" lastClr="000000"/>
                  </a:solidFill>
                  <a:latin typeface="Calibri" panose="020F0502020204030204" pitchFamily="34" charset="0"/>
                </a:rPr>
                <a:t>.  Again, students can add ideas to their posters.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To finish,  have everyone in the group to sign their poster.  This helps to reinforce the rules as a kind of “classroom contract“ - if any rules are broken in future lessons you can point to the rule which the offending student has signed.</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have students pin their posters to the wall.</a:t>
              </a:r>
            </a:p>
          </p:txBody>
        </p:sp>
        <p:grpSp>
          <p:nvGrpSpPr>
            <p:cNvPr id="118" name="teacher icon group">
              <a:extLst>
                <a:ext uri="{FF2B5EF4-FFF2-40B4-BE49-F238E27FC236}">
                  <a16:creationId xmlns:a16="http://schemas.microsoft.com/office/drawing/2014/main" id="{D7B14E82-848B-428D-83A4-DFEDF8861704}"/>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9B02BAC6-E5B1-48C0-934D-955F61A80712}"/>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3BD628EF-FCEF-431F-BDD7-F0E9D5D58A6C}"/>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992F5123-11FC-4E24-8586-8B2FA51BEF4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C7A6B931-C7D1-455E-B180-15EB4186D95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A8B23CC7-E88C-4163-899B-D85EF7D9944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9A8B4A-4799-4472-A654-4D3EFDD64128}"/>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5A797F6-6A57-4A04-BEE1-30EF82EE9C6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B52C4DBE-0670-4AA6-8C10-F0F7C45A873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9C3660A0-0053-42D9-BC17-A4AAEB83388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68A3A132-2B9B-4F43-B4AD-E23E8E55AD9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2DD40E50-C8DB-4CE4-A6AD-BCA3EBE8F8F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83978C5E-5FA6-44AC-BC4A-841A8BDDDE9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6716E57B-D200-4793-BEF9-EEA62113EC33}"/>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B179399-3917-4474-972B-AB129CED8A1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587E0A05-8FCD-4D3A-A070-84A6EBF814A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68B15DBF-7F96-46DB-B378-E4171CE251D9}"/>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D5B78FED-3ED8-4906-8C32-1685FF619CC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71240B5D-29A3-4F65-AD28-C1C156FCBD26}"/>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BBED5446-1955-449C-B914-CE05455E615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EBE55E56-5132-467A-96EE-BEBC343E5F3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C0598FBF-CCF0-4499-A3B7-55D8ADCBA4B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9C52CD8E-27E2-4449-AC70-C1D7B7F25AA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A4A0E30-4A66-4ABD-A7A1-38B832C1C49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24FFCD52-F51F-48DE-9A91-82DB96E19D0F}"/>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858B8592-F334-426D-B243-656C38B26D0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5596716B-821C-43C3-9800-C3922246A3F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A6DDFDDE-652E-41B0-AFA6-6509E8BB3FA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13AE188-4EAB-4BB1-A5AD-6ADBBD80AAC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99D26406-8FE2-4D7A-9B3C-AA0631E6597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3A2EC7CE-2D9C-4D18-BDDA-1C714C88DB7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52" name="TextBox 151">
            <a:extLst>
              <a:ext uri="{FF2B5EF4-FFF2-40B4-BE49-F238E27FC236}">
                <a16:creationId xmlns:a16="http://schemas.microsoft.com/office/drawing/2014/main" id="{1D13C21A-7F82-465B-A3CB-05C7869D24E5}"/>
              </a:ext>
            </a:extLst>
          </p:cNvPr>
          <p:cNvSpPr txBox="1"/>
          <p:nvPr/>
        </p:nvSpPr>
        <p:spPr>
          <a:xfrm>
            <a:off x="754089" y="2585442"/>
            <a:ext cx="1316504" cy="738664"/>
          </a:xfrm>
          <a:prstGeom prst="rect">
            <a:avLst/>
          </a:prstGeom>
          <a:noFill/>
        </p:spPr>
        <p:txBody>
          <a:bodyPr wrap="square" rtlCol="0">
            <a:spAutoFit/>
          </a:bodyPr>
          <a:lstStyle/>
          <a:p>
            <a:r>
              <a:rPr lang="en-GB" dirty="0">
                <a:solidFill>
                  <a:srgbClr val="00589A"/>
                </a:solidFill>
                <a:latin typeface="Comic Sans MS" panose="030F0702030302020204" pitchFamily="66" charset="0"/>
              </a:rPr>
              <a:t>talk to others in English.</a:t>
            </a:r>
          </a:p>
        </p:txBody>
      </p:sp>
      <p:sp>
        <p:nvSpPr>
          <p:cNvPr id="156" name="TextBox 155">
            <a:extLst>
              <a:ext uri="{FF2B5EF4-FFF2-40B4-BE49-F238E27FC236}">
                <a16:creationId xmlns:a16="http://schemas.microsoft.com/office/drawing/2014/main" id="{C1D226B1-150A-4260-879C-E1E9BD3A981E}"/>
              </a:ext>
            </a:extLst>
          </p:cNvPr>
          <p:cNvSpPr txBox="1"/>
          <p:nvPr/>
        </p:nvSpPr>
        <p:spPr>
          <a:xfrm>
            <a:off x="754089" y="4054241"/>
            <a:ext cx="1266673" cy="523220"/>
          </a:xfrm>
          <a:prstGeom prst="rect">
            <a:avLst/>
          </a:prstGeom>
          <a:noFill/>
        </p:spPr>
        <p:txBody>
          <a:bodyPr wrap="square" rtlCol="0">
            <a:spAutoFit/>
          </a:bodyPr>
          <a:lstStyle/>
          <a:p>
            <a:r>
              <a:rPr lang="en-GB" dirty="0">
                <a:solidFill>
                  <a:srgbClr val="0070C0"/>
                </a:solidFill>
                <a:latin typeface="Comic Sans MS" panose="030F0702030302020204" pitchFamily="66" charset="0"/>
              </a:rPr>
              <a:t>help other students.</a:t>
            </a:r>
          </a:p>
        </p:txBody>
      </p:sp>
      <p:sp>
        <p:nvSpPr>
          <p:cNvPr id="157" name="TextBox 156">
            <a:extLst>
              <a:ext uri="{FF2B5EF4-FFF2-40B4-BE49-F238E27FC236}">
                <a16:creationId xmlns:a16="http://schemas.microsoft.com/office/drawing/2014/main" id="{1256CA34-1FF4-4B01-B11B-410E03AFCCB5}"/>
              </a:ext>
            </a:extLst>
          </p:cNvPr>
          <p:cNvSpPr txBox="1"/>
          <p:nvPr/>
        </p:nvSpPr>
        <p:spPr>
          <a:xfrm>
            <a:off x="2114063" y="2085471"/>
            <a:ext cx="1503399" cy="692497"/>
          </a:xfrm>
          <a:prstGeom prst="rect">
            <a:avLst/>
          </a:prstGeom>
          <a:noFill/>
        </p:spPr>
        <p:txBody>
          <a:bodyPr wrap="square" rtlCol="0">
            <a:spAutoFit/>
          </a:bodyPr>
          <a:lstStyle/>
          <a:p>
            <a:r>
              <a:rPr lang="en-GB" sz="1300" dirty="0">
                <a:solidFill>
                  <a:srgbClr val="00682F"/>
                </a:solidFill>
                <a:latin typeface="Comic Sans MS" panose="030F0702030302020204" pitchFamily="66" charset="0"/>
              </a:rPr>
              <a:t>use my language when talking to the teacher.</a:t>
            </a:r>
          </a:p>
        </p:txBody>
      </p:sp>
      <p:sp>
        <p:nvSpPr>
          <p:cNvPr id="158" name="TextBox 157">
            <a:extLst>
              <a:ext uri="{FF2B5EF4-FFF2-40B4-BE49-F238E27FC236}">
                <a16:creationId xmlns:a16="http://schemas.microsoft.com/office/drawing/2014/main" id="{9ADC65B3-E7B9-49B5-A2FA-FA080F470443}"/>
              </a:ext>
            </a:extLst>
          </p:cNvPr>
          <p:cNvSpPr txBox="1"/>
          <p:nvPr/>
        </p:nvSpPr>
        <p:spPr>
          <a:xfrm>
            <a:off x="2123886" y="3037193"/>
            <a:ext cx="1503399" cy="738664"/>
          </a:xfrm>
          <a:prstGeom prst="rect">
            <a:avLst/>
          </a:prstGeom>
          <a:noFill/>
        </p:spPr>
        <p:txBody>
          <a:bodyPr wrap="square" rtlCol="0">
            <a:spAutoFit/>
          </a:bodyPr>
          <a:lstStyle/>
          <a:p>
            <a:r>
              <a:rPr lang="en-GB" dirty="0">
                <a:solidFill>
                  <a:srgbClr val="00B050"/>
                </a:solidFill>
                <a:latin typeface="Comic Sans MS" panose="030F0702030302020204" pitchFamily="66" charset="0"/>
              </a:rPr>
              <a:t>bring food or drinks into class.</a:t>
            </a:r>
          </a:p>
        </p:txBody>
      </p:sp>
      <p:sp>
        <p:nvSpPr>
          <p:cNvPr id="159" name="TextBox 158">
            <a:extLst>
              <a:ext uri="{FF2B5EF4-FFF2-40B4-BE49-F238E27FC236}">
                <a16:creationId xmlns:a16="http://schemas.microsoft.com/office/drawing/2014/main" id="{C5F0E1F6-F800-410A-8017-471EF2C2B65B}"/>
              </a:ext>
            </a:extLst>
          </p:cNvPr>
          <p:cNvSpPr txBox="1"/>
          <p:nvPr/>
        </p:nvSpPr>
        <p:spPr>
          <a:xfrm>
            <a:off x="2123886" y="3785077"/>
            <a:ext cx="1503399" cy="954107"/>
          </a:xfrm>
          <a:prstGeom prst="rect">
            <a:avLst/>
          </a:prstGeom>
          <a:noFill/>
        </p:spPr>
        <p:txBody>
          <a:bodyPr wrap="square" rtlCol="0">
            <a:spAutoFit/>
          </a:bodyPr>
          <a:lstStyle/>
          <a:p>
            <a:r>
              <a:rPr lang="en-GB" dirty="0">
                <a:solidFill>
                  <a:srgbClr val="00682F"/>
                </a:solidFill>
                <a:latin typeface="Comic Sans MS" panose="030F0702030302020204" pitchFamily="66" charset="0"/>
              </a:rPr>
              <a:t>start packing up before the teacher tells us to.</a:t>
            </a:r>
          </a:p>
        </p:txBody>
      </p:sp>
      <p:sp>
        <p:nvSpPr>
          <p:cNvPr id="160" name="TextBox 159">
            <a:extLst>
              <a:ext uri="{FF2B5EF4-FFF2-40B4-BE49-F238E27FC236}">
                <a16:creationId xmlns:a16="http://schemas.microsoft.com/office/drawing/2014/main" id="{2DEC6891-7EE8-4446-BBB6-E84FEEAC5D10}"/>
              </a:ext>
            </a:extLst>
          </p:cNvPr>
          <p:cNvSpPr txBox="1"/>
          <p:nvPr/>
        </p:nvSpPr>
        <p:spPr>
          <a:xfrm>
            <a:off x="3700345" y="1593053"/>
            <a:ext cx="1750974" cy="292388"/>
          </a:xfrm>
          <a:prstGeom prst="rect">
            <a:avLst/>
          </a:prstGeom>
          <a:noFill/>
        </p:spPr>
        <p:txBody>
          <a:bodyPr wrap="square" rtlCol="0">
            <a:spAutoFit/>
          </a:bodyPr>
          <a:lstStyle/>
          <a:p>
            <a:r>
              <a:rPr lang="en-GB" sz="1300" dirty="0">
                <a:solidFill>
                  <a:srgbClr val="BA0F02"/>
                </a:solidFill>
                <a:latin typeface="Comic Sans MS" panose="030F0702030302020204" pitchFamily="66" charset="0"/>
              </a:rPr>
              <a:t>respect each other.</a:t>
            </a:r>
          </a:p>
        </p:txBody>
      </p:sp>
      <p:sp>
        <p:nvSpPr>
          <p:cNvPr id="161" name="TextBox 160">
            <a:extLst>
              <a:ext uri="{FF2B5EF4-FFF2-40B4-BE49-F238E27FC236}">
                <a16:creationId xmlns:a16="http://schemas.microsoft.com/office/drawing/2014/main" id="{4451EC00-0171-409E-A9C7-B0C1DF3EA5AA}"/>
              </a:ext>
            </a:extLst>
          </p:cNvPr>
          <p:cNvSpPr txBox="1"/>
          <p:nvPr/>
        </p:nvSpPr>
        <p:spPr>
          <a:xfrm>
            <a:off x="3700345" y="2104430"/>
            <a:ext cx="1753243" cy="292388"/>
          </a:xfrm>
          <a:prstGeom prst="rect">
            <a:avLst/>
          </a:prstGeom>
          <a:noFill/>
        </p:spPr>
        <p:txBody>
          <a:bodyPr wrap="square" rtlCol="0">
            <a:spAutoFit/>
          </a:bodyPr>
          <a:lstStyle/>
          <a:p>
            <a:r>
              <a:rPr lang="en-GB" sz="1300" dirty="0">
                <a:solidFill>
                  <a:schemeClr val="accent1">
                    <a:lumMod val="75000"/>
                  </a:schemeClr>
                </a:solidFill>
                <a:latin typeface="Comic Sans MS" panose="030F0702030302020204" pitchFamily="66" charset="0"/>
              </a:rPr>
              <a:t>turn off our phones.</a:t>
            </a:r>
          </a:p>
        </p:txBody>
      </p:sp>
      <p:sp>
        <p:nvSpPr>
          <p:cNvPr id="162" name="TextBox 161">
            <a:extLst>
              <a:ext uri="{FF2B5EF4-FFF2-40B4-BE49-F238E27FC236}">
                <a16:creationId xmlns:a16="http://schemas.microsoft.com/office/drawing/2014/main" id="{C94044B4-CEA3-441F-8833-C304197197E0}"/>
              </a:ext>
            </a:extLst>
          </p:cNvPr>
          <p:cNvSpPr txBox="1"/>
          <p:nvPr/>
        </p:nvSpPr>
        <p:spPr>
          <a:xfrm>
            <a:off x="3700345" y="2614275"/>
            <a:ext cx="1753243" cy="692497"/>
          </a:xfrm>
          <a:prstGeom prst="rect">
            <a:avLst/>
          </a:prstGeom>
          <a:noFill/>
        </p:spPr>
        <p:txBody>
          <a:bodyPr wrap="square" rtlCol="0">
            <a:spAutoFit/>
          </a:bodyPr>
          <a:lstStyle/>
          <a:p>
            <a:r>
              <a:rPr lang="en-GB" sz="1300" dirty="0">
                <a:solidFill>
                  <a:srgbClr val="BA0F02"/>
                </a:solidFill>
                <a:latin typeface="Comic Sans MS" panose="030F0702030302020204" pitchFamily="66" charset="0"/>
              </a:rPr>
              <a:t>bring our books, folders, pens, etc. to every class.</a:t>
            </a:r>
          </a:p>
        </p:txBody>
      </p:sp>
      <p:sp>
        <p:nvSpPr>
          <p:cNvPr id="163" name="TextBox 162">
            <a:extLst>
              <a:ext uri="{FF2B5EF4-FFF2-40B4-BE49-F238E27FC236}">
                <a16:creationId xmlns:a16="http://schemas.microsoft.com/office/drawing/2014/main" id="{DF1D1274-AACA-4540-A98C-AA2434C17D08}"/>
              </a:ext>
            </a:extLst>
          </p:cNvPr>
          <p:cNvSpPr txBox="1"/>
          <p:nvPr/>
        </p:nvSpPr>
        <p:spPr>
          <a:xfrm>
            <a:off x="3695378" y="3338375"/>
            <a:ext cx="1753243" cy="292388"/>
          </a:xfrm>
          <a:prstGeom prst="rect">
            <a:avLst/>
          </a:prstGeom>
          <a:noFill/>
        </p:spPr>
        <p:txBody>
          <a:bodyPr wrap="square" rtlCol="0">
            <a:spAutoFit/>
          </a:bodyPr>
          <a:lstStyle/>
          <a:p>
            <a:r>
              <a:rPr lang="en-GB" sz="1300" dirty="0">
                <a:solidFill>
                  <a:schemeClr val="accent1">
                    <a:lumMod val="75000"/>
                  </a:schemeClr>
                </a:solidFill>
                <a:latin typeface="Comic Sans MS" panose="030F0702030302020204" pitchFamily="66" charset="0"/>
              </a:rPr>
              <a:t>stay in our seat.</a:t>
            </a:r>
          </a:p>
        </p:txBody>
      </p:sp>
      <p:sp>
        <p:nvSpPr>
          <p:cNvPr id="164" name="TextBox 163">
            <a:extLst>
              <a:ext uri="{FF2B5EF4-FFF2-40B4-BE49-F238E27FC236}">
                <a16:creationId xmlns:a16="http://schemas.microsoft.com/office/drawing/2014/main" id="{C8F5E429-E0CD-469B-BCF4-17884A0862DA}"/>
              </a:ext>
            </a:extLst>
          </p:cNvPr>
          <p:cNvSpPr txBox="1"/>
          <p:nvPr/>
        </p:nvSpPr>
        <p:spPr>
          <a:xfrm>
            <a:off x="3695575" y="3655019"/>
            <a:ext cx="1753243" cy="492443"/>
          </a:xfrm>
          <a:prstGeom prst="rect">
            <a:avLst/>
          </a:prstGeom>
          <a:noFill/>
        </p:spPr>
        <p:txBody>
          <a:bodyPr wrap="square" rtlCol="0">
            <a:spAutoFit/>
          </a:bodyPr>
          <a:lstStyle/>
          <a:p>
            <a:r>
              <a:rPr lang="en-GB" sz="1300" dirty="0">
                <a:solidFill>
                  <a:srgbClr val="BA0F02"/>
                </a:solidFill>
                <a:latin typeface="Comic Sans MS" panose="030F0702030302020204" pitchFamily="66" charset="0"/>
              </a:rPr>
              <a:t>raise our hand to answer questions.</a:t>
            </a:r>
          </a:p>
        </p:txBody>
      </p:sp>
      <p:sp>
        <p:nvSpPr>
          <p:cNvPr id="165" name="TextBox 164">
            <a:extLst>
              <a:ext uri="{FF2B5EF4-FFF2-40B4-BE49-F238E27FC236}">
                <a16:creationId xmlns:a16="http://schemas.microsoft.com/office/drawing/2014/main" id="{BACA8F77-41C0-458D-8869-765D8684612A}"/>
              </a:ext>
            </a:extLst>
          </p:cNvPr>
          <p:cNvSpPr txBox="1"/>
          <p:nvPr/>
        </p:nvSpPr>
        <p:spPr>
          <a:xfrm>
            <a:off x="3696910" y="4219115"/>
            <a:ext cx="1753243" cy="492443"/>
          </a:xfrm>
          <a:prstGeom prst="rect">
            <a:avLst/>
          </a:prstGeom>
          <a:noFill/>
        </p:spPr>
        <p:txBody>
          <a:bodyPr wrap="square" rtlCol="0">
            <a:spAutoFit/>
          </a:bodyPr>
          <a:lstStyle/>
          <a:p>
            <a:r>
              <a:rPr lang="en-GB" sz="1300" dirty="0">
                <a:solidFill>
                  <a:schemeClr val="accent1">
                    <a:lumMod val="75000"/>
                  </a:schemeClr>
                </a:solidFill>
                <a:latin typeface="Comic Sans MS" panose="030F0702030302020204" pitchFamily="66" charset="0"/>
              </a:rPr>
              <a:t>be in the classroom on time.</a:t>
            </a:r>
          </a:p>
        </p:txBody>
      </p:sp>
      <p:sp>
        <p:nvSpPr>
          <p:cNvPr id="166" name="TextBox 165">
            <a:extLst>
              <a:ext uri="{FF2B5EF4-FFF2-40B4-BE49-F238E27FC236}">
                <a16:creationId xmlns:a16="http://schemas.microsoft.com/office/drawing/2014/main" id="{850C90FE-EDBE-4EBC-8720-F18C185DB313}"/>
              </a:ext>
            </a:extLst>
          </p:cNvPr>
          <p:cNvSpPr txBox="1"/>
          <p:nvPr/>
        </p:nvSpPr>
        <p:spPr>
          <a:xfrm>
            <a:off x="5507061" y="1870657"/>
            <a:ext cx="1602780" cy="523220"/>
          </a:xfrm>
          <a:prstGeom prst="rect">
            <a:avLst/>
          </a:prstGeom>
          <a:noFill/>
        </p:spPr>
        <p:txBody>
          <a:bodyPr wrap="square" rtlCol="0">
            <a:spAutoFit/>
          </a:bodyPr>
          <a:lstStyle/>
          <a:p>
            <a:r>
              <a:rPr lang="en-GB" dirty="0">
                <a:solidFill>
                  <a:srgbClr val="3E1B59"/>
                </a:solidFill>
                <a:latin typeface="Comic Sans MS" panose="030F0702030302020204" pitchFamily="66" charset="0"/>
              </a:rPr>
              <a:t>fight, hit or kick anyone.</a:t>
            </a:r>
          </a:p>
        </p:txBody>
      </p:sp>
      <p:sp>
        <p:nvSpPr>
          <p:cNvPr id="168" name="TextBox 167">
            <a:extLst>
              <a:ext uri="{FF2B5EF4-FFF2-40B4-BE49-F238E27FC236}">
                <a16:creationId xmlns:a16="http://schemas.microsoft.com/office/drawing/2014/main" id="{AD2F1FF4-1D58-4D12-996F-C925DE1FC8DB}"/>
              </a:ext>
            </a:extLst>
          </p:cNvPr>
          <p:cNvSpPr txBox="1"/>
          <p:nvPr/>
        </p:nvSpPr>
        <p:spPr>
          <a:xfrm>
            <a:off x="5520457" y="2465492"/>
            <a:ext cx="1602780" cy="954107"/>
          </a:xfrm>
          <a:prstGeom prst="rect">
            <a:avLst/>
          </a:prstGeom>
          <a:noFill/>
        </p:spPr>
        <p:txBody>
          <a:bodyPr wrap="square" rtlCol="0">
            <a:spAutoFit/>
          </a:bodyPr>
          <a:lstStyle/>
          <a:p>
            <a:r>
              <a:rPr lang="en-GB" dirty="0">
                <a:solidFill>
                  <a:srgbClr val="7030A0"/>
                </a:solidFill>
                <a:latin typeface="Comic Sans MS" panose="030F0702030302020204" pitchFamily="66" charset="0"/>
              </a:rPr>
              <a:t>bring any electronic devices to class (e.g. games).</a:t>
            </a:r>
          </a:p>
        </p:txBody>
      </p:sp>
      <p:sp>
        <p:nvSpPr>
          <p:cNvPr id="169" name="TextBox 168">
            <a:extLst>
              <a:ext uri="{FF2B5EF4-FFF2-40B4-BE49-F238E27FC236}">
                <a16:creationId xmlns:a16="http://schemas.microsoft.com/office/drawing/2014/main" id="{BFC381BC-C8A6-4DF7-9040-414D5A703E42}"/>
              </a:ext>
            </a:extLst>
          </p:cNvPr>
          <p:cNvSpPr txBox="1"/>
          <p:nvPr/>
        </p:nvSpPr>
        <p:spPr>
          <a:xfrm>
            <a:off x="5513759" y="3531299"/>
            <a:ext cx="1602780" cy="523220"/>
          </a:xfrm>
          <a:prstGeom prst="rect">
            <a:avLst/>
          </a:prstGeom>
          <a:noFill/>
        </p:spPr>
        <p:txBody>
          <a:bodyPr wrap="square" rtlCol="0">
            <a:spAutoFit/>
          </a:bodyPr>
          <a:lstStyle/>
          <a:p>
            <a:r>
              <a:rPr lang="en-GB" dirty="0">
                <a:solidFill>
                  <a:srgbClr val="3E1B59"/>
                </a:solidFill>
                <a:latin typeface="Comic Sans MS" panose="030F0702030302020204" pitchFamily="66" charset="0"/>
              </a:rPr>
              <a:t>treat others badly.</a:t>
            </a:r>
          </a:p>
        </p:txBody>
      </p:sp>
      <p:sp>
        <p:nvSpPr>
          <p:cNvPr id="170" name="TextBox 169">
            <a:extLst>
              <a:ext uri="{FF2B5EF4-FFF2-40B4-BE49-F238E27FC236}">
                <a16:creationId xmlns:a16="http://schemas.microsoft.com/office/drawing/2014/main" id="{649B237B-9D67-4474-B9B4-379519F331AD}"/>
              </a:ext>
            </a:extLst>
          </p:cNvPr>
          <p:cNvSpPr txBox="1"/>
          <p:nvPr/>
        </p:nvSpPr>
        <p:spPr>
          <a:xfrm>
            <a:off x="5516385" y="4093514"/>
            <a:ext cx="1602780" cy="523220"/>
          </a:xfrm>
          <a:prstGeom prst="rect">
            <a:avLst/>
          </a:prstGeom>
          <a:noFill/>
        </p:spPr>
        <p:txBody>
          <a:bodyPr wrap="square" rtlCol="0">
            <a:spAutoFit/>
          </a:bodyPr>
          <a:lstStyle/>
          <a:p>
            <a:r>
              <a:rPr lang="en-GB" dirty="0">
                <a:solidFill>
                  <a:srgbClr val="7030A0"/>
                </a:solidFill>
                <a:latin typeface="Comic Sans MS" panose="030F0702030302020204" pitchFamily="66" charset="0"/>
              </a:rPr>
              <a:t>be rude to anyone.</a:t>
            </a:r>
          </a:p>
        </p:txBody>
      </p:sp>
      <p:pic>
        <p:nvPicPr>
          <p:cNvPr id="171" name="Picture 170" descr="A picture containing wheel&#10;&#10;Description automatically generated">
            <a:extLst>
              <a:ext uri="{FF2B5EF4-FFF2-40B4-BE49-F238E27FC236}">
                <a16:creationId xmlns:a16="http://schemas.microsoft.com/office/drawing/2014/main" id="{A08326CE-82F4-4F5E-80DA-6819369633AD}"/>
              </a:ext>
            </a:extLst>
          </p:cNvPr>
          <p:cNvPicPr>
            <a:picLocks noChangeAspect="1"/>
          </p:cNvPicPr>
          <p:nvPr/>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547642" y="3808551"/>
            <a:ext cx="1040433" cy="1300541"/>
          </a:xfrm>
          <a:prstGeom prst="rect">
            <a:avLst/>
          </a:prstGeom>
        </p:spPr>
      </p:pic>
      <p:grpSp>
        <p:nvGrpSpPr>
          <p:cNvPr id="5" name="Group 4">
            <a:extLst>
              <a:ext uri="{FF2B5EF4-FFF2-40B4-BE49-F238E27FC236}">
                <a16:creationId xmlns:a16="http://schemas.microsoft.com/office/drawing/2014/main" id="{B09CA810-B18C-78B5-B811-DD935022176F}"/>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21D602ED-72A1-2514-F37B-57C02374454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86C246C1-DB37-72DB-45A6-49FD22B7A41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2" name="Group 11">
              <a:extLst>
                <a:ext uri="{FF2B5EF4-FFF2-40B4-BE49-F238E27FC236}">
                  <a16:creationId xmlns:a16="http://schemas.microsoft.com/office/drawing/2014/main" id="{3EFD83ED-C0A4-272E-6458-FC1A921DF7E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381317D2-D11A-04C0-6B81-A3C6E132B5D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4085D424-9CB4-86E9-EACD-2A0750A9823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12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35" presetClass="path" presetSubtype="0" accel="50000" decel="50000" fill="hold" nodeType="afterEffect">
                                  <p:stCondLst>
                                    <p:cond delay="0"/>
                                  </p:stCondLst>
                                  <p:childTnLst>
                                    <p:animMotion origin="layout" path="M 0 0 L -0.16372 0 " pathEditMode="relative" rAng="0" ptsTypes="AA">
                                      <p:cBhvr>
                                        <p:cTn id="14" dur="1000" fill="hold"/>
                                        <p:tgtEl>
                                          <p:spTgt spid="114"/>
                                        </p:tgtEl>
                                        <p:attrNameLst>
                                          <p:attrName>ppt_x</p:attrName>
                                          <p:attrName>ppt_y</p:attrName>
                                        </p:attrNameLst>
                                      </p:cBhvr>
                                      <p:rCtr x="-8194" y="0"/>
                                    </p:animMotion>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7"/>
                                        </p:tgtEl>
                                        <p:attrNameLst>
                                          <p:attrName>style.visibility</p:attrName>
                                        </p:attrNameLst>
                                      </p:cBhvr>
                                      <p:to>
                                        <p:strVal val="visible"/>
                                      </p:to>
                                    </p:set>
                                    <p:animEffect transition="in" filter="fade">
                                      <p:cBhvr>
                                        <p:cTn id="33" dur="500"/>
                                        <p:tgtEl>
                                          <p:spTgt spid="1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0"/>
                                        </p:tgtEl>
                                        <p:attrNameLst>
                                          <p:attrName>style.visibility</p:attrName>
                                        </p:attrNameLst>
                                      </p:cBhvr>
                                      <p:to>
                                        <p:strVal val="visible"/>
                                      </p:to>
                                    </p:set>
                                    <p:animEffect transition="in" filter="fade">
                                      <p:cBhvr>
                                        <p:cTn id="48" dur="500"/>
                                        <p:tgtEl>
                                          <p:spTgt spid="16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500"/>
                                        <p:tgtEl>
                                          <p:spTgt spid="16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fade">
                                      <p:cBhvr>
                                        <p:cTn id="58" dur="500"/>
                                        <p:tgtEl>
                                          <p:spTgt spid="16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4"/>
                                        </p:tgtEl>
                                        <p:attrNameLst>
                                          <p:attrName>style.visibility</p:attrName>
                                        </p:attrNameLst>
                                      </p:cBhvr>
                                      <p:to>
                                        <p:strVal val="visible"/>
                                      </p:to>
                                    </p:set>
                                    <p:animEffect transition="in" filter="fade">
                                      <p:cBhvr>
                                        <p:cTn id="68" dur="500"/>
                                        <p:tgtEl>
                                          <p:spTgt spid="16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fade">
                                      <p:cBhvr>
                                        <p:cTn id="73" dur="500"/>
                                        <p:tgtEl>
                                          <p:spTgt spid="16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69"/>
                                        </p:tgtEl>
                                        <p:attrNameLst>
                                          <p:attrName>style.visibility</p:attrName>
                                        </p:attrNameLst>
                                      </p:cBhvr>
                                      <p:to>
                                        <p:strVal val="visible"/>
                                      </p:to>
                                    </p:set>
                                    <p:animEffect transition="in" filter="fade">
                                      <p:cBhvr>
                                        <p:cTn id="88" dur="500"/>
                                        <p:tgtEl>
                                          <p:spTgt spid="16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70"/>
                                        </p:tgtEl>
                                        <p:attrNameLst>
                                          <p:attrName>style.visibility</p:attrName>
                                        </p:attrNameLst>
                                      </p:cBhvr>
                                      <p:to>
                                        <p:strVal val="visible"/>
                                      </p:to>
                                    </p:set>
                                    <p:animEffect transition="in" filter="fade">
                                      <p:cBhvr>
                                        <p:cTn id="93" dur="500"/>
                                        <p:tgtEl>
                                          <p:spTgt spid="170"/>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71"/>
                                        </p:tgtEl>
                                        <p:attrNameLst>
                                          <p:attrName>style.visibility</p:attrName>
                                        </p:attrNameLst>
                                      </p:cBhvr>
                                      <p:to>
                                        <p:strVal val="visible"/>
                                      </p:to>
                                    </p:set>
                                    <p:animEffect transition="in" filter="fade">
                                      <p:cBhvr>
                                        <p:cTn id="97" dur="500"/>
                                        <p:tgtEl>
                                          <p:spTgt spid="171"/>
                                        </p:tgtEl>
                                      </p:cBhvr>
                                    </p:animEffect>
                                  </p:childTnLst>
                                </p:cTn>
                              </p:par>
                              <p:par>
                                <p:cTn id="98" presetID="10" presetClass="exit" presetSubtype="0" fill="hold" grpId="1" nodeType="withEffect">
                                  <p:stCondLst>
                                    <p:cond delay="0"/>
                                  </p:stCondLst>
                                  <p:childTnLst>
                                    <p:animEffect transition="out" filter="fade">
                                      <p:cBhvr>
                                        <p:cTn id="99" dur="500"/>
                                        <p:tgtEl>
                                          <p:spTgt spid="112"/>
                                        </p:tgtEl>
                                      </p:cBhvr>
                                    </p:animEffect>
                                    <p:set>
                                      <p:cBhvr>
                                        <p:cTn id="100" dur="1" fill="hold">
                                          <p:stCondLst>
                                            <p:cond delay="499"/>
                                          </p:stCondLst>
                                        </p:cTn>
                                        <p:tgtEl>
                                          <p:spTgt spid="112"/>
                                        </p:tgtEl>
                                        <p:attrNameLst>
                                          <p:attrName>style.visibility</p:attrName>
                                        </p:attrNameLst>
                                      </p:cBhvr>
                                      <p:to>
                                        <p:strVal val="hidden"/>
                                      </p:to>
                                    </p:se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49"/>
                                        </p:tgtEl>
                                        <p:attrNameLst>
                                          <p:attrName>style.visibility</p:attrName>
                                        </p:attrNameLst>
                                      </p:cBhvr>
                                      <p:to>
                                        <p:strVal val="visible"/>
                                      </p:to>
                                    </p:set>
                                    <p:animEffect transition="in" filter="fade">
                                      <p:cBhvr>
                                        <p:cTn id="10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12" grpId="0"/>
      <p:bldP spid="112" grpId="1"/>
      <p:bldP spid="152" grpId="0"/>
      <p:bldP spid="156" grpId="0"/>
      <p:bldP spid="157" grpId="0"/>
      <p:bldP spid="158" grpId="0"/>
      <p:bldP spid="159" grpId="0"/>
      <p:bldP spid="160" grpId="0"/>
      <p:bldP spid="161" grpId="0"/>
      <p:bldP spid="162" grpId="0"/>
      <p:bldP spid="163" grpId="0"/>
      <p:bldP spid="164" grpId="0"/>
      <p:bldP spid="165" grpId="0"/>
      <p:bldP spid="166" grpId="0"/>
      <p:bldP spid="168" grpId="0"/>
      <p:bldP spid="169" grpId="0"/>
      <p:bldP spid="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13</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343352" y="4556034"/>
            <a:ext cx="181573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59307" y="4385022"/>
              <a:ext cx="109371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Stationery quiz</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8</a:t>
              </a:r>
            </a:p>
          </p:txBody>
        </p:sp>
      </p:grpSp>
      <p:grpSp>
        <p:nvGrpSpPr>
          <p:cNvPr id="162" name="Group 161">
            <a:extLst>
              <a:ext uri="{FF2B5EF4-FFF2-40B4-BE49-F238E27FC236}">
                <a16:creationId xmlns:a16="http://schemas.microsoft.com/office/drawing/2014/main" id="{74B9CAD8-D748-4495-9DC8-4806E0B85045}"/>
              </a:ext>
            </a:extLst>
          </p:cNvPr>
          <p:cNvGrpSpPr/>
          <p:nvPr/>
        </p:nvGrpSpPr>
        <p:grpSpPr>
          <a:xfrm>
            <a:off x="8776789" y="0"/>
            <a:ext cx="1879253" cy="5178090"/>
            <a:chOff x="8777197" y="0"/>
            <a:chExt cx="1879253" cy="5178090"/>
          </a:xfrm>
        </p:grpSpPr>
        <p:sp>
          <p:nvSpPr>
            <p:cNvPr id="163" name="side panel dark rectangle">
              <a:extLst>
                <a:ext uri="{FF2B5EF4-FFF2-40B4-BE49-F238E27FC236}">
                  <a16:creationId xmlns:a16="http://schemas.microsoft.com/office/drawing/2014/main" id="{84FAA9A5-AEAD-4742-B25C-DA50CD05E4A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4" name="side panel light rectangle">
              <a:extLst>
                <a:ext uri="{FF2B5EF4-FFF2-40B4-BE49-F238E27FC236}">
                  <a16:creationId xmlns:a16="http://schemas.microsoft.com/office/drawing/2014/main" id="{806F953F-B450-4E85-BCB3-E11E6E702666}"/>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5" name="side panel textbox">
              <a:extLst>
                <a:ext uri="{FF2B5EF4-FFF2-40B4-BE49-F238E27FC236}">
                  <a16:creationId xmlns:a16="http://schemas.microsoft.com/office/drawing/2014/main" id="{0EC96418-5E95-412A-B9ED-CDDB47F861F1}"/>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Play “Classroom stationery quiz”</a:t>
              </a:r>
            </a:p>
            <a:p>
              <a:pPr lvl="0">
                <a:buClrTx/>
                <a:defRPr/>
              </a:pPr>
              <a:r>
                <a:rPr lang="en-GB" sz="1000" dirty="0">
                  <a:solidFill>
                    <a:sysClr val="windowText" lastClr="000000"/>
                  </a:solidFill>
                  <a:latin typeface="Calibri" panose="020F0502020204030204" pitchFamily="34" charset="0"/>
                </a:rPr>
                <a:t>We’ll finish the lesson with a fun activity based around the vocabulary of classroom stationery.  </a:t>
              </a:r>
            </a:p>
            <a:p>
              <a:pPr lvl="0">
                <a:buClrTx/>
                <a:defRPr/>
              </a:pPr>
              <a:endParaRPr lang="en-GB"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Before class, prepare a bag of the following items of classroom stationery: pen, pencil, rubber, crayon, ruler, stapler, glue, marker, scissors.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Put students into teams (of 3-6) and tell them that you are going to show them some objects that they must write down on a piece of paper.  Points will be given for each correct answer as follows: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 perfect answers (correct word and spelling): 3 points</a:t>
              </a:r>
            </a:p>
            <a:p>
              <a:pPr lvl="0">
                <a:buClrTx/>
                <a:defRPr/>
              </a:pPr>
              <a:r>
                <a:rPr lang="en-US" sz="1000" dirty="0">
                  <a:solidFill>
                    <a:sysClr val="windowText" lastClr="000000"/>
                  </a:solidFill>
                  <a:latin typeface="Calibri" panose="020F0502020204030204" pitchFamily="34" charset="0"/>
                </a:rPr>
                <a:t>• nearly perfect answers (correct word but incorrect spelling): 2</a:t>
              </a: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166" name="teacher icon group">
              <a:extLst>
                <a:ext uri="{FF2B5EF4-FFF2-40B4-BE49-F238E27FC236}">
                  <a16:creationId xmlns:a16="http://schemas.microsoft.com/office/drawing/2014/main" id="{71894B34-6433-4716-AC9C-36DC385B1C41}"/>
                </a:ext>
              </a:extLst>
            </p:cNvPr>
            <p:cNvGrpSpPr/>
            <p:nvPr/>
          </p:nvGrpSpPr>
          <p:grpSpPr>
            <a:xfrm>
              <a:off x="8810640" y="151620"/>
              <a:ext cx="296181" cy="296181"/>
              <a:chOff x="8810640" y="62245"/>
              <a:chExt cx="296181" cy="296181"/>
            </a:xfrm>
          </p:grpSpPr>
          <p:sp>
            <p:nvSpPr>
              <p:cNvPr id="167" name="icon circle">
                <a:extLst>
                  <a:ext uri="{FF2B5EF4-FFF2-40B4-BE49-F238E27FC236}">
                    <a16:creationId xmlns:a16="http://schemas.microsoft.com/office/drawing/2014/main" id="{8066F0EF-EF4F-4367-A4C9-F31F267995E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68" name="teacher icon">
                <a:extLst>
                  <a:ext uri="{FF2B5EF4-FFF2-40B4-BE49-F238E27FC236}">
                    <a16:creationId xmlns:a16="http://schemas.microsoft.com/office/drawing/2014/main" id="{CA7AD08B-59D2-4A14-94DB-DE33DEEE4FC2}"/>
                  </a:ext>
                </a:extLst>
              </p:cNvPr>
              <p:cNvGrpSpPr/>
              <p:nvPr/>
            </p:nvGrpSpPr>
            <p:grpSpPr>
              <a:xfrm>
                <a:off x="8864754" y="93114"/>
                <a:ext cx="193866" cy="206740"/>
                <a:chOff x="2542389" y="2767092"/>
                <a:chExt cx="480536" cy="512445"/>
              </a:xfrm>
            </p:grpSpPr>
            <p:sp>
              <p:nvSpPr>
                <p:cNvPr id="169" name="Google Shape;1395;p49">
                  <a:extLst>
                    <a:ext uri="{FF2B5EF4-FFF2-40B4-BE49-F238E27FC236}">
                      <a16:creationId xmlns:a16="http://schemas.microsoft.com/office/drawing/2014/main" id="{7E5D7C17-E599-477C-A314-1E16CD85F03F}"/>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0" name="Google Shape;1396;p49">
                  <a:extLst>
                    <a:ext uri="{FF2B5EF4-FFF2-40B4-BE49-F238E27FC236}">
                      <a16:creationId xmlns:a16="http://schemas.microsoft.com/office/drawing/2014/main" id="{57CA6395-DFCA-464A-9FA1-04A3678BBC1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1" name="Google Shape;1397;p49">
                  <a:extLst>
                    <a:ext uri="{FF2B5EF4-FFF2-40B4-BE49-F238E27FC236}">
                      <a16:creationId xmlns:a16="http://schemas.microsoft.com/office/drawing/2014/main" id="{68C8DC7D-00E1-4A9F-B74E-A541B5517228}"/>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2" name="Google Shape;1398;p49">
                  <a:extLst>
                    <a:ext uri="{FF2B5EF4-FFF2-40B4-BE49-F238E27FC236}">
                      <a16:creationId xmlns:a16="http://schemas.microsoft.com/office/drawing/2014/main" id="{19E1960E-CD23-4D44-87C0-11F3736B3F68}"/>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3" name="Google Shape;1399;p49">
                  <a:extLst>
                    <a:ext uri="{FF2B5EF4-FFF2-40B4-BE49-F238E27FC236}">
                      <a16:creationId xmlns:a16="http://schemas.microsoft.com/office/drawing/2014/main" id="{1885F244-773F-406F-9DD9-8882C0B9945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4" name="Google Shape;1400;p49">
                  <a:extLst>
                    <a:ext uri="{FF2B5EF4-FFF2-40B4-BE49-F238E27FC236}">
                      <a16:creationId xmlns:a16="http://schemas.microsoft.com/office/drawing/2014/main" id="{B9EA92DC-ED46-4F43-A316-7041699E6F3E}"/>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5" name="Google Shape;1401;p49">
                  <a:extLst>
                    <a:ext uri="{FF2B5EF4-FFF2-40B4-BE49-F238E27FC236}">
                      <a16:creationId xmlns:a16="http://schemas.microsoft.com/office/drawing/2014/main" id="{9B83D316-6E72-4E46-B2BD-875CBE5D40E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6" name="Google Shape;1402;p49">
                  <a:extLst>
                    <a:ext uri="{FF2B5EF4-FFF2-40B4-BE49-F238E27FC236}">
                      <a16:creationId xmlns:a16="http://schemas.microsoft.com/office/drawing/2014/main" id="{159E23D7-6A11-445D-94FC-268B0C9D94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7" name="Google Shape;1403;p49">
                  <a:extLst>
                    <a:ext uri="{FF2B5EF4-FFF2-40B4-BE49-F238E27FC236}">
                      <a16:creationId xmlns:a16="http://schemas.microsoft.com/office/drawing/2014/main" id="{9942C522-B1AE-4DF5-8644-BBCB76837E2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8" name="Google Shape;1404;p49">
                  <a:extLst>
                    <a:ext uri="{FF2B5EF4-FFF2-40B4-BE49-F238E27FC236}">
                      <a16:creationId xmlns:a16="http://schemas.microsoft.com/office/drawing/2014/main" id="{7E81ACFA-1BE4-4A18-9142-0D57BFBB5BE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9" name="Google Shape;1405;p49">
                  <a:extLst>
                    <a:ext uri="{FF2B5EF4-FFF2-40B4-BE49-F238E27FC236}">
                      <a16:creationId xmlns:a16="http://schemas.microsoft.com/office/drawing/2014/main" id="{88A77E86-6179-4F9D-8811-B0828D36912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0" name="Google Shape;1406;p49">
                  <a:extLst>
                    <a:ext uri="{FF2B5EF4-FFF2-40B4-BE49-F238E27FC236}">
                      <a16:creationId xmlns:a16="http://schemas.microsoft.com/office/drawing/2014/main" id="{F65759A0-308A-4C0B-84F4-413F43D1B9E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1" name="Google Shape;1407;p49">
                  <a:extLst>
                    <a:ext uri="{FF2B5EF4-FFF2-40B4-BE49-F238E27FC236}">
                      <a16:creationId xmlns:a16="http://schemas.microsoft.com/office/drawing/2014/main" id="{1FC5F5F1-840C-45EE-B38B-2C8FC26113D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2" name="Google Shape;1408;p49">
                  <a:extLst>
                    <a:ext uri="{FF2B5EF4-FFF2-40B4-BE49-F238E27FC236}">
                      <a16:creationId xmlns:a16="http://schemas.microsoft.com/office/drawing/2014/main" id="{32FE8DDB-5BF8-47FA-8F6C-69724A0A20CD}"/>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3" name="Google Shape;1409;p49">
                  <a:extLst>
                    <a:ext uri="{FF2B5EF4-FFF2-40B4-BE49-F238E27FC236}">
                      <a16:creationId xmlns:a16="http://schemas.microsoft.com/office/drawing/2014/main" id="{4BC0DBCB-C21B-46FF-AFD0-4EF96FB85FE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4" name="Google Shape;1410;p49">
                  <a:extLst>
                    <a:ext uri="{FF2B5EF4-FFF2-40B4-BE49-F238E27FC236}">
                      <a16:creationId xmlns:a16="http://schemas.microsoft.com/office/drawing/2014/main" id="{8281C917-E888-4A56-86EB-01C7FAD380C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5" name="Google Shape;1411;p49">
                  <a:extLst>
                    <a:ext uri="{FF2B5EF4-FFF2-40B4-BE49-F238E27FC236}">
                      <a16:creationId xmlns:a16="http://schemas.microsoft.com/office/drawing/2014/main" id="{C113614B-0B5D-4F74-B9DA-D167761B5C9B}"/>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6" name="Google Shape;1412;p49">
                  <a:extLst>
                    <a:ext uri="{FF2B5EF4-FFF2-40B4-BE49-F238E27FC236}">
                      <a16:creationId xmlns:a16="http://schemas.microsoft.com/office/drawing/2014/main" id="{E28F8195-C002-4C35-BB1C-54E555D534A4}"/>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7" name="Google Shape;1413;p49">
                  <a:extLst>
                    <a:ext uri="{FF2B5EF4-FFF2-40B4-BE49-F238E27FC236}">
                      <a16:creationId xmlns:a16="http://schemas.microsoft.com/office/drawing/2014/main" id="{801E425D-0B0F-4E52-B4E2-E9DA1D602D5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8" name="Google Shape;1414;p49">
                  <a:extLst>
                    <a:ext uri="{FF2B5EF4-FFF2-40B4-BE49-F238E27FC236}">
                      <a16:creationId xmlns:a16="http://schemas.microsoft.com/office/drawing/2014/main" id="{09938AF5-4F07-4BDF-B1B8-B502943D130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9" name="Google Shape;1415;p49">
                  <a:extLst>
                    <a:ext uri="{FF2B5EF4-FFF2-40B4-BE49-F238E27FC236}">
                      <a16:creationId xmlns:a16="http://schemas.microsoft.com/office/drawing/2014/main" id="{AE573C00-DDFE-423B-B05B-70A84254ADF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0" name="Google Shape;1416;p49">
                  <a:extLst>
                    <a:ext uri="{FF2B5EF4-FFF2-40B4-BE49-F238E27FC236}">
                      <a16:creationId xmlns:a16="http://schemas.microsoft.com/office/drawing/2014/main" id="{C906255D-0636-49DE-8329-5BDFD9E9E3B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1" name="Google Shape;1417;p49">
                  <a:extLst>
                    <a:ext uri="{FF2B5EF4-FFF2-40B4-BE49-F238E27FC236}">
                      <a16:creationId xmlns:a16="http://schemas.microsoft.com/office/drawing/2014/main" id="{A3DBB6BE-BAAD-4D61-811E-5EE2141F56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2" name="Google Shape;1418;p49">
                  <a:extLst>
                    <a:ext uri="{FF2B5EF4-FFF2-40B4-BE49-F238E27FC236}">
                      <a16:creationId xmlns:a16="http://schemas.microsoft.com/office/drawing/2014/main" id="{8F4CC12D-8391-4399-A569-592A5CC33AD1}"/>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3" name="Google Shape;1419;p49">
                  <a:extLst>
                    <a:ext uri="{FF2B5EF4-FFF2-40B4-BE49-F238E27FC236}">
                      <a16:creationId xmlns:a16="http://schemas.microsoft.com/office/drawing/2014/main" id="{61E48EAF-6988-449E-8A7F-A118FCFF4C73}"/>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4" name="Google Shape;1420;p49">
                  <a:extLst>
                    <a:ext uri="{FF2B5EF4-FFF2-40B4-BE49-F238E27FC236}">
                      <a16:creationId xmlns:a16="http://schemas.microsoft.com/office/drawing/2014/main" id="{643914B9-5ADE-4890-97E8-1EE865E28FA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5" name="Google Shape;1421;p49">
                  <a:extLst>
                    <a:ext uri="{FF2B5EF4-FFF2-40B4-BE49-F238E27FC236}">
                      <a16:creationId xmlns:a16="http://schemas.microsoft.com/office/drawing/2014/main" id="{87FE7847-9B11-404D-A21E-E5225484C84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6" name="Google Shape;1422;p49">
                  <a:extLst>
                    <a:ext uri="{FF2B5EF4-FFF2-40B4-BE49-F238E27FC236}">
                      <a16:creationId xmlns:a16="http://schemas.microsoft.com/office/drawing/2014/main" id="{125BA857-D448-4407-9B27-E624F37A180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97" name="Group 196">
            <a:extLst>
              <a:ext uri="{FF2B5EF4-FFF2-40B4-BE49-F238E27FC236}">
                <a16:creationId xmlns:a16="http://schemas.microsoft.com/office/drawing/2014/main" id="{98930337-A52E-4201-B150-893D059A78F7}"/>
              </a:ext>
            </a:extLst>
          </p:cNvPr>
          <p:cNvGrpSpPr/>
          <p:nvPr/>
        </p:nvGrpSpPr>
        <p:grpSpPr>
          <a:xfrm>
            <a:off x="10708690" y="0"/>
            <a:ext cx="1506583" cy="5143500"/>
            <a:chOff x="11115791" y="0"/>
            <a:chExt cx="1506583" cy="5143500"/>
          </a:xfrm>
          <a:solidFill>
            <a:srgbClr val="E7F4F5">
              <a:lumMod val="90000"/>
            </a:srgbClr>
          </a:solidFill>
        </p:grpSpPr>
        <p:sp>
          <p:nvSpPr>
            <p:cNvPr id="198" name="side panel light rectangle">
              <a:extLst>
                <a:ext uri="{FF2B5EF4-FFF2-40B4-BE49-F238E27FC236}">
                  <a16:creationId xmlns:a16="http://schemas.microsoft.com/office/drawing/2014/main" id="{3D2386C4-8F97-43F2-936A-E6A39689BD26}"/>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99" name="side panel textbox">
              <a:extLst>
                <a:ext uri="{FF2B5EF4-FFF2-40B4-BE49-F238E27FC236}">
                  <a16:creationId xmlns:a16="http://schemas.microsoft.com/office/drawing/2014/main" id="{1678213C-C4F7-418C-AA18-C5FA7FFBE84F}"/>
                </a:ext>
              </a:extLst>
            </p:cNvPr>
            <p:cNvSpPr txBox="1"/>
            <p:nvPr/>
          </p:nvSpPr>
          <p:spPr>
            <a:xfrm>
              <a:off x="11149224" y="27074"/>
              <a:ext cx="1450860" cy="4073798"/>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 </a:t>
              </a:r>
              <a:r>
                <a:rPr lang="en-US" sz="1000" dirty="0">
                  <a:solidFill>
                    <a:sysClr val="windowText" lastClr="000000"/>
                  </a:solidFill>
                  <a:latin typeface="Calibri" panose="020F0502020204030204" pitchFamily="34" charset="0"/>
                </a:rPr>
                <a:t>slightly correct (e.g. “</a:t>
              </a:r>
              <a:r>
                <a:rPr lang="en-US" sz="1000" dirty="0" err="1">
                  <a:solidFill>
                    <a:sysClr val="windowText" lastClr="000000"/>
                  </a:solidFill>
                  <a:latin typeface="Calibri" panose="020F0502020204030204" pitchFamily="34" charset="0"/>
                </a:rPr>
                <a:t>sisor</a:t>
              </a:r>
              <a:r>
                <a:rPr lang="en-US" sz="1000" dirty="0">
                  <a:solidFill>
                    <a:sysClr val="windowText" lastClr="000000"/>
                  </a:solidFill>
                  <a:latin typeface="Calibri" panose="020F0502020204030204" pitchFamily="34" charset="0"/>
                </a:rPr>
                <a:t>" instead of “scissors"): 1 point</a:t>
              </a: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Explain that the winning team will win a prize (prepare some stickers or candy)!</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Take out each object and teams work together to write down the answers - some they will probably know and some not.  Include the bag you were keeping items in as well.</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At the end, get each team to swap papers and go through the answers as teams mark the answer sheets.  Present the prize to the winning team.</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endParaRPr lang="en-GB" sz="1000" dirty="0">
                <a:solidFill>
                  <a:sysClr val="windowText" lastClr="000000"/>
                </a:solidFill>
                <a:latin typeface="Calibri" panose="020F0502020204030204" pitchFamily="34" charset="0"/>
              </a:endParaRP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5" name="Picture 4">
            <a:extLst>
              <a:ext uri="{FF2B5EF4-FFF2-40B4-BE49-F238E27FC236}">
                <a16:creationId xmlns:a16="http://schemas.microsoft.com/office/drawing/2014/main" id="{1AA834A6-0DD4-4734-8E10-65ADD4588717}"/>
              </a:ext>
            </a:extLst>
          </p:cNvPr>
          <p:cNvPicPr>
            <a:picLocks noChangeAspect="1"/>
          </p:cNvPicPr>
          <p:nvPr/>
        </p:nvPicPr>
        <p:blipFill>
          <a:blip r:embed="rId3"/>
          <a:stretch>
            <a:fillRect/>
          </a:stretch>
        </p:blipFill>
        <p:spPr>
          <a:xfrm>
            <a:off x="894146" y="805932"/>
            <a:ext cx="5822403" cy="3473307"/>
          </a:xfrm>
          <a:prstGeom prst="rect">
            <a:avLst/>
          </a:prstGeom>
        </p:spPr>
      </p:pic>
      <p:grpSp>
        <p:nvGrpSpPr>
          <p:cNvPr id="4" name="Group 3">
            <a:extLst>
              <a:ext uri="{FF2B5EF4-FFF2-40B4-BE49-F238E27FC236}">
                <a16:creationId xmlns:a16="http://schemas.microsoft.com/office/drawing/2014/main" id="{6A3F3C98-4737-ED5E-2D03-3A4F86EBF09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B226710A-F8E5-1DE9-6772-529C85A53AC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F5125B0E-5D9C-E6BB-9F6C-352561E910C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03F8EA50-E00E-3DFA-0039-DA3161A962A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CC9DE53C-DFC4-F23E-79D4-5D1CDE6015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692328E4-97F4-68CA-580E-0E00B797E7E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1375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162"/>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2"/>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afterEffect">
                                  <p:stCondLst>
                                    <p:cond delay="0"/>
                                  </p:stCondLst>
                                  <p:childTnLst>
                                    <p:animMotion origin="layout" path="M -0.1743 0 L -0.33298 0 " pathEditMode="relative" rAng="0" ptsTypes="AA">
                                      <p:cBhvr>
                                        <p:cTn id="27" dur="1000" fill="hold"/>
                                        <p:tgtEl>
                                          <p:spTgt spid="197"/>
                                        </p:tgtEl>
                                        <p:attrNameLst>
                                          <p:attrName>ppt_x</p:attrName>
                                          <p:attrName>ppt_y</p:attrName>
                                        </p:attrNameLst>
                                      </p:cBhvr>
                                      <p:rCtr x="-7934" y="0"/>
                                    </p:animMotion>
                                  </p:childTnLst>
                                </p:cTn>
                              </p:par>
                            </p:childTnLst>
                          </p:cTn>
                        </p:par>
                      </p:childTnLst>
                    </p:cTn>
                  </p:par>
                </p:childTnLst>
              </p:cTn>
              <p:nextCondLst>
                <p:cond evt="onClick" delay="0">
                  <p:tgtEl>
                    <p:spTgt spid="162"/>
                  </p:tgtEl>
                </p:cond>
              </p:nextCondLst>
            </p:seq>
            <p:seq concurrent="1" nextAc="seek">
              <p:cTn id="28" restart="whenNotActive" fill="hold" evtFilter="cancelBubble" nodeType="interactiveSeq">
                <p:stCondLst>
                  <p:cond evt="onClick" delay="0">
                    <p:tgtEl>
                      <p:spTgt spid="197"/>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afterEffect">
                                  <p:stCondLst>
                                    <p:cond delay="0"/>
                                  </p:stCondLst>
                                  <p:childTnLst>
                                    <p:animMotion origin="layout" path="M -0.33212 -0.00031 L -0.08212 -0.00031 " pathEditMode="relative" rAng="0" ptsTypes="AA">
                                      <p:cBhvr>
                                        <p:cTn id="32" dur="1000" fill="hold"/>
                                        <p:tgtEl>
                                          <p:spTgt spid="197"/>
                                        </p:tgtEl>
                                        <p:attrNameLst>
                                          <p:attrName>ppt_x</p:attrName>
                                          <p:attrName>ppt_y</p:attrName>
                                        </p:attrNameLst>
                                      </p:cBhvr>
                                      <p:rCtr x="12500" y="0"/>
                                    </p:animMotion>
                                  </p:childTnLst>
                                </p:cTn>
                              </p:par>
                            </p:childTnLst>
                          </p:cTn>
                        </p:par>
                      </p:childTnLst>
                    </p:cTn>
                  </p:par>
                </p:childTnLst>
              </p:cTn>
              <p:nextCondLst>
                <p:cond evt="onClick" delay="0">
                  <p:tgtEl>
                    <p:spTgt spid="197"/>
                  </p:tgtEl>
                </p:cond>
              </p:nextCondLst>
            </p:seq>
          </p:childTnLst>
        </p:cTn>
      </p:par>
    </p:tnLst>
    <p:bldLst>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14</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422818" y="4556034"/>
            <a:ext cx="173626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693490" y="4385544"/>
              <a:ext cx="122535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What’s missing?</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9</a:t>
              </a:r>
            </a:p>
          </p:txBody>
        </p:sp>
      </p:grpSp>
      <p:grpSp>
        <p:nvGrpSpPr>
          <p:cNvPr id="114" name="Group 113">
            <a:extLst>
              <a:ext uri="{FF2B5EF4-FFF2-40B4-BE49-F238E27FC236}">
                <a16:creationId xmlns:a16="http://schemas.microsoft.com/office/drawing/2014/main" id="{D8239670-E442-4CF3-8EB2-1738AECD6478}"/>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56E39D2C-3FA6-42F7-ABE7-7B3320F43F3B}"/>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7ED34036-DE47-45BC-835C-E07AABBA7113}"/>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A259BD92-EEF8-4495-965F-B27E9F26E23C}"/>
                </a:ext>
              </a:extLst>
            </p:cNvPr>
            <p:cNvSpPr txBox="1"/>
            <p:nvPr/>
          </p:nvSpPr>
          <p:spPr>
            <a:xfrm>
              <a:off x="9183300" y="27074"/>
              <a:ext cx="1450860" cy="19193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Play "What's missing?" </a:t>
              </a:r>
            </a:p>
            <a:p>
              <a:pPr lvl="0">
                <a:buClrTx/>
                <a:defRPr/>
              </a:pPr>
              <a:r>
                <a:rPr lang="en-GB" sz="1000" dirty="0">
                  <a:solidFill>
                    <a:sysClr val="windowText" lastClr="000000"/>
                  </a:solidFill>
                  <a:latin typeface="Calibri" panose="020F0502020204030204" pitchFamily="34" charset="0"/>
                </a:rPr>
                <a:t>Line up all of the stationery items so that everyone can see.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Tell everyone to close their eyes - then remove one item.  Say "Open your eyes" and everyone must shout out the missing item.  Do this for all the items. </a:t>
              </a:r>
            </a:p>
          </p:txBody>
        </p:sp>
        <p:grpSp>
          <p:nvGrpSpPr>
            <p:cNvPr id="118" name="teacher icon group">
              <a:extLst>
                <a:ext uri="{FF2B5EF4-FFF2-40B4-BE49-F238E27FC236}">
                  <a16:creationId xmlns:a16="http://schemas.microsoft.com/office/drawing/2014/main" id="{986B1DDC-65F4-4933-89BA-AECFBEBEAE20}"/>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6D35C011-3986-4FFA-A93E-ED299033BDF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EA7A1AFB-23F1-43A6-8F01-9E78FDFB80E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B50EE64A-BD9C-4E3D-A9BF-7B7110367B1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25BE1EA9-7817-4A5D-B74B-EA8C8D21D79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7667744-481B-4932-BB6E-E01073F0B54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EFFAAAC6-2398-4810-A38E-622B33436E8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9270E35B-C9FE-4995-B560-A9D034F5A4FF}"/>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206CDA9E-07C2-4E2B-82AE-6B98C7AE36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ACE05E81-F905-4A1F-93DC-F3C90E31C24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7459E81D-A293-4DD4-B3C0-05655200059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C996135C-9462-402C-89A6-2767BC6607FE}"/>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1B3C3BB2-CA13-41D6-B9BC-F2B9D5CD9885}"/>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9A0669B-2694-4A84-88E0-AB6EB23DC02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A1E3ED32-B679-4D7E-A6B7-F34C88D8E8B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841CFEE6-BE4A-4F6C-8727-E56B0237F4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D06637F1-5990-4C22-B019-A6A1CE4E0A7E}"/>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9E258259-7FF6-42C6-8C9C-EF246218D2C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95BDF844-4FC4-438A-B047-0867630F657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94845BC0-2CBF-41BF-9A33-CE4E065BE66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57D477C6-F115-4EA3-A00C-DDBCA53D5768}"/>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64BEF6C6-DDD0-4378-9D6F-437012C3523B}"/>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07F1A429-78B4-47A1-9C5E-722BAB4EE01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C2384089-F42F-4F52-AE12-C015541D21EE}"/>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3DB105F7-8595-46A8-86A0-36130D9A04A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08F87F70-170E-4BC6-9120-BFEF467FE28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363F0E3C-6C5F-4F5A-8342-3278B77F5C2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F956CEEF-7C81-4413-9F70-7328C9F083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BC695367-3D08-4021-86B1-9935027CDB0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B6DDB41B-C739-4279-A7AB-186B2DE5784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531E7B23-FEC7-4976-A131-48D1856DA21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4" name="Picture 3">
            <a:extLst>
              <a:ext uri="{FF2B5EF4-FFF2-40B4-BE49-F238E27FC236}">
                <a16:creationId xmlns:a16="http://schemas.microsoft.com/office/drawing/2014/main" id="{809824D3-B61B-4AAC-85A3-1334CB9DD3F8}"/>
              </a:ext>
            </a:extLst>
          </p:cNvPr>
          <p:cNvPicPr>
            <a:picLocks noChangeAspect="1"/>
          </p:cNvPicPr>
          <p:nvPr/>
        </p:nvPicPr>
        <p:blipFill>
          <a:blip r:embed="rId3"/>
          <a:stretch>
            <a:fillRect/>
          </a:stretch>
        </p:blipFill>
        <p:spPr>
          <a:xfrm>
            <a:off x="815262" y="447801"/>
            <a:ext cx="5924776" cy="3955927"/>
          </a:xfrm>
          <a:prstGeom prst="rect">
            <a:avLst/>
          </a:prstGeom>
        </p:spPr>
      </p:pic>
      <p:grpSp>
        <p:nvGrpSpPr>
          <p:cNvPr id="5" name="Group 4">
            <a:extLst>
              <a:ext uri="{FF2B5EF4-FFF2-40B4-BE49-F238E27FC236}">
                <a16:creationId xmlns:a16="http://schemas.microsoft.com/office/drawing/2014/main" id="{FFB4D4D2-AB51-E8A0-2F06-301ACB375EF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FF41BBF2-A6C8-FEAB-EC31-FC67FF93FB6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52A5AAB4-5BF5-9AAD-BBE3-F84224472D9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6F1369CB-E9B5-F687-0667-DEEC516446A5}"/>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2FA924BD-1780-BBBC-0461-BF8C634D187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611AF3F5-7099-6854-9DB3-6B9AB703457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0574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a:xfrm>
            <a:off x="2008800" y="576322"/>
            <a:ext cx="5126400" cy="732900"/>
          </a:xfrm>
        </p:spPr>
        <p:txBody>
          <a:bodyPr/>
          <a:lstStyle/>
          <a:p>
            <a:r>
              <a:rPr lang="en-GB" sz="3200" dirty="0"/>
              <a:t>Wrap up</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Assign homework: “Classroom objects”</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Do “Quick check” and say goodbye</a:t>
            </a:r>
            <a:endParaRPr lang="en-GB" dirty="0">
              <a:solidFill>
                <a:schemeClr val="bg2"/>
              </a:solidFill>
            </a:endParaRPr>
          </a:p>
        </p:txBody>
      </p:sp>
      <p:sp>
        <p:nvSpPr>
          <p:cNvPr id="47" name="TextBox 46">
            <a:extLst>
              <a:ext uri="{FF2B5EF4-FFF2-40B4-BE49-F238E27FC236}">
                <a16:creationId xmlns:a16="http://schemas.microsoft.com/office/drawing/2014/main" id="{2EA10A65-CD03-4FC0-BCFD-3C0471A01423}"/>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grpSp>
        <p:nvGrpSpPr>
          <p:cNvPr id="48" name="Google Shape;631;p26">
            <a:extLst>
              <a:ext uri="{FF2B5EF4-FFF2-40B4-BE49-F238E27FC236}">
                <a16:creationId xmlns:a16="http://schemas.microsoft.com/office/drawing/2014/main" id="{CB891B27-9610-47ED-A15E-FEE6B11C66FC}"/>
              </a:ext>
            </a:extLst>
          </p:cNvPr>
          <p:cNvGrpSpPr/>
          <p:nvPr/>
        </p:nvGrpSpPr>
        <p:grpSpPr>
          <a:xfrm>
            <a:off x="5509775" y="2082060"/>
            <a:ext cx="2412950" cy="2423033"/>
            <a:chOff x="1339725" y="238075"/>
            <a:chExt cx="2758000" cy="2769525"/>
          </a:xfrm>
        </p:grpSpPr>
        <p:sp>
          <p:nvSpPr>
            <p:cNvPr id="49" name="Google Shape;632;p26">
              <a:extLst>
                <a:ext uri="{FF2B5EF4-FFF2-40B4-BE49-F238E27FC236}">
                  <a16:creationId xmlns:a16="http://schemas.microsoft.com/office/drawing/2014/main" id="{005161C7-71A9-4243-A22A-21CC69D004F2}"/>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633;p26">
              <a:extLst>
                <a:ext uri="{FF2B5EF4-FFF2-40B4-BE49-F238E27FC236}">
                  <a16:creationId xmlns:a16="http://schemas.microsoft.com/office/drawing/2014/main" id="{5070E6D3-A164-470D-A3C8-82BBFEF6C163}"/>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634;p26">
              <a:extLst>
                <a:ext uri="{FF2B5EF4-FFF2-40B4-BE49-F238E27FC236}">
                  <a16:creationId xmlns:a16="http://schemas.microsoft.com/office/drawing/2014/main" id="{CBE245D6-8A59-4075-98DA-4A24A5EEA9D4}"/>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635;p26">
              <a:extLst>
                <a:ext uri="{FF2B5EF4-FFF2-40B4-BE49-F238E27FC236}">
                  <a16:creationId xmlns:a16="http://schemas.microsoft.com/office/drawing/2014/main" id="{5DA063A2-BD85-4403-8C70-FDA85BB09E7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636;p26">
              <a:extLst>
                <a:ext uri="{FF2B5EF4-FFF2-40B4-BE49-F238E27FC236}">
                  <a16:creationId xmlns:a16="http://schemas.microsoft.com/office/drawing/2014/main" id="{70A053A9-B575-4140-9B17-73EE5826A463}"/>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637;p26">
              <a:extLst>
                <a:ext uri="{FF2B5EF4-FFF2-40B4-BE49-F238E27FC236}">
                  <a16:creationId xmlns:a16="http://schemas.microsoft.com/office/drawing/2014/main" id="{2CD0D28B-6770-4238-8354-388528427EE8}"/>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638;p26">
              <a:extLst>
                <a:ext uri="{FF2B5EF4-FFF2-40B4-BE49-F238E27FC236}">
                  <a16:creationId xmlns:a16="http://schemas.microsoft.com/office/drawing/2014/main" id="{1D26642E-116E-44FD-AB3F-2C1D65AEB7A9}"/>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639;p26">
              <a:extLst>
                <a:ext uri="{FF2B5EF4-FFF2-40B4-BE49-F238E27FC236}">
                  <a16:creationId xmlns:a16="http://schemas.microsoft.com/office/drawing/2014/main" id="{28F402ED-167F-49CC-A71B-3DF7A0B1C1F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640;p26">
              <a:extLst>
                <a:ext uri="{FF2B5EF4-FFF2-40B4-BE49-F238E27FC236}">
                  <a16:creationId xmlns:a16="http://schemas.microsoft.com/office/drawing/2014/main" id="{CB45B9EC-2CF5-4588-912A-4FD47C8501EE}"/>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641;p26">
              <a:extLst>
                <a:ext uri="{FF2B5EF4-FFF2-40B4-BE49-F238E27FC236}">
                  <a16:creationId xmlns:a16="http://schemas.microsoft.com/office/drawing/2014/main" id="{67F500DF-8923-4C07-8178-F61AAFEBD0ED}"/>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642;p26">
              <a:extLst>
                <a:ext uri="{FF2B5EF4-FFF2-40B4-BE49-F238E27FC236}">
                  <a16:creationId xmlns:a16="http://schemas.microsoft.com/office/drawing/2014/main" id="{80201D25-4303-4673-927C-640686505515}"/>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643;p26">
              <a:extLst>
                <a:ext uri="{FF2B5EF4-FFF2-40B4-BE49-F238E27FC236}">
                  <a16:creationId xmlns:a16="http://schemas.microsoft.com/office/drawing/2014/main" id="{4A95F26D-BEC4-4474-B04A-2AE76A550B7E}"/>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644;p26">
              <a:extLst>
                <a:ext uri="{FF2B5EF4-FFF2-40B4-BE49-F238E27FC236}">
                  <a16:creationId xmlns:a16="http://schemas.microsoft.com/office/drawing/2014/main" id="{F76E2246-2534-48C2-9F4A-F4E068F38900}"/>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645;p26">
              <a:extLst>
                <a:ext uri="{FF2B5EF4-FFF2-40B4-BE49-F238E27FC236}">
                  <a16:creationId xmlns:a16="http://schemas.microsoft.com/office/drawing/2014/main" id="{B5535CE6-2B66-4E89-BF78-A49E0D44CDB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646;p26">
              <a:extLst>
                <a:ext uri="{FF2B5EF4-FFF2-40B4-BE49-F238E27FC236}">
                  <a16:creationId xmlns:a16="http://schemas.microsoft.com/office/drawing/2014/main" id="{D154B5FF-6D1C-4BF2-86A1-64CA9531E10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647;p26">
              <a:extLst>
                <a:ext uri="{FF2B5EF4-FFF2-40B4-BE49-F238E27FC236}">
                  <a16:creationId xmlns:a16="http://schemas.microsoft.com/office/drawing/2014/main" id="{8FAB24F1-1E9E-47E4-B860-BC7B6F8F5D1A}"/>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648;p26">
              <a:extLst>
                <a:ext uri="{FF2B5EF4-FFF2-40B4-BE49-F238E27FC236}">
                  <a16:creationId xmlns:a16="http://schemas.microsoft.com/office/drawing/2014/main" id="{BAC2CF2D-03B5-482C-8C86-E0643A788508}"/>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649;p26">
              <a:extLst>
                <a:ext uri="{FF2B5EF4-FFF2-40B4-BE49-F238E27FC236}">
                  <a16:creationId xmlns:a16="http://schemas.microsoft.com/office/drawing/2014/main" id="{75720E36-6BF3-4461-92B2-CDAB34FBDFF4}"/>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650;p26">
              <a:extLst>
                <a:ext uri="{FF2B5EF4-FFF2-40B4-BE49-F238E27FC236}">
                  <a16:creationId xmlns:a16="http://schemas.microsoft.com/office/drawing/2014/main" id="{3BD2B8D6-E3F4-4286-9E42-D1E3E0797FB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651;p26">
              <a:extLst>
                <a:ext uri="{FF2B5EF4-FFF2-40B4-BE49-F238E27FC236}">
                  <a16:creationId xmlns:a16="http://schemas.microsoft.com/office/drawing/2014/main" id="{C2BF1566-4844-470B-8042-35A717E4D200}"/>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652;p26">
              <a:extLst>
                <a:ext uri="{FF2B5EF4-FFF2-40B4-BE49-F238E27FC236}">
                  <a16:creationId xmlns:a16="http://schemas.microsoft.com/office/drawing/2014/main" id="{86BABB2F-A391-47AA-9B95-85277789FFC6}"/>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653;p26">
              <a:extLst>
                <a:ext uri="{FF2B5EF4-FFF2-40B4-BE49-F238E27FC236}">
                  <a16:creationId xmlns:a16="http://schemas.microsoft.com/office/drawing/2014/main" id="{29191888-A527-442B-8CE7-9A03D230D72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654;p26">
              <a:extLst>
                <a:ext uri="{FF2B5EF4-FFF2-40B4-BE49-F238E27FC236}">
                  <a16:creationId xmlns:a16="http://schemas.microsoft.com/office/drawing/2014/main" id="{3B5E0EC1-C63E-4862-95CB-52EE45DB9679}"/>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655;p26">
              <a:extLst>
                <a:ext uri="{FF2B5EF4-FFF2-40B4-BE49-F238E27FC236}">
                  <a16:creationId xmlns:a16="http://schemas.microsoft.com/office/drawing/2014/main" id="{A0365638-88E1-42D2-88EF-DAC9DAB2292D}"/>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656;p26">
              <a:extLst>
                <a:ext uri="{FF2B5EF4-FFF2-40B4-BE49-F238E27FC236}">
                  <a16:creationId xmlns:a16="http://schemas.microsoft.com/office/drawing/2014/main" id="{0CF21A51-5C33-440D-BC70-F4371D97CC3F}"/>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657;p26">
              <a:extLst>
                <a:ext uri="{FF2B5EF4-FFF2-40B4-BE49-F238E27FC236}">
                  <a16:creationId xmlns:a16="http://schemas.microsoft.com/office/drawing/2014/main" id="{8F083DA3-D012-4701-8FC8-01CE20D8B9FB}"/>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658;p26">
              <a:extLst>
                <a:ext uri="{FF2B5EF4-FFF2-40B4-BE49-F238E27FC236}">
                  <a16:creationId xmlns:a16="http://schemas.microsoft.com/office/drawing/2014/main" id="{A5B8A2DC-B4B8-4D43-9F50-AE63CEFF7B8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659;p26">
              <a:extLst>
                <a:ext uri="{FF2B5EF4-FFF2-40B4-BE49-F238E27FC236}">
                  <a16:creationId xmlns:a16="http://schemas.microsoft.com/office/drawing/2014/main" id="{C5CC5C63-1FAD-4B97-85AC-575771193A3F}"/>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660;p26">
              <a:extLst>
                <a:ext uri="{FF2B5EF4-FFF2-40B4-BE49-F238E27FC236}">
                  <a16:creationId xmlns:a16="http://schemas.microsoft.com/office/drawing/2014/main" id="{DC4F4A70-11FF-4501-97D4-ED185F3B481F}"/>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661;p26">
              <a:extLst>
                <a:ext uri="{FF2B5EF4-FFF2-40B4-BE49-F238E27FC236}">
                  <a16:creationId xmlns:a16="http://schemas.microsoft.com/office/drawing/2014/main" id="{110F2523-D2AA-4098-86A1-75B8815CD7B6}"/>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662;p26">
              <a:extLst>
                <a:ext uri="{FF2B5EF4-FFF2-40B4-BE49-F238E27FC236}">
                  <a16:creationId xmlns:a16="http://schemas.microsoft.com/office/drawing/2014/main" id="{4DAC2C22-2715-46AB-8062-ACA52D9C742B}"/>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663;p26">
              <a:extLst>
                <a:ext uri="{FF2B5EF4-FFF2-40B4-BE49-F238E27FC236}">
                  <a16:creationId xmlns:a16="http://schemas.microsoft.com/office/drawing/2014/main" id="{8EFC6BFC-3270-44DD-AECF-C629B2F147D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664;p26">
              <a:extLst>
                <a:ext uri="{FF2B5EF4-FFF2-40B4-BE49-F238E27FC236}">
                  <a16:creationId xmlns:a16="http://schemas.microsoft.com/office/drawing/2014/main" id="{7C4A14FB-266C-4E6E-A911-6DCF0986D0E4}"/>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665;p26">
              <a:extLst>
                <a:ext uri="{FF2B5EF4-FFF2-40B4-BE49-F238E27FC236}">
                  <a16:creationId xmlns:a16="http://schemas.microsoft.com/office/drawing/2014/main" id="{C8ADDE9B-0CA7-4AE0-8A55-317022449B47}"/>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666;p26">
              <a:extLst>
                <a:ext uri="{FF2B5EF4-FFF2-40B4-BE49-F238E27FC236}">
                  <a16:creationId xmlns:a16="http://schemas.microsoft.com/office/drawing/2014/main" id="{C283996C-E923-4AF4-AB3C-C875404C5E5C}"/>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7" name="Google Shape;667;p26">
              <a:extLst>
                <a:ext uri="{FF2B5EF4-FFF2-40B4-BE49-F238E27FC236}">
                  <a16:creationId xmlns:a16="http://schemas.microsoft.com/office/drawing/2014/main" id="{E3D138B6-B355-4A38-8A0A-1F2FA77CEED1}"/>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8" name="Google Shape;668;p26">
              <a:extLst>
                <a:ext uri="{FF2B5EF4-FFF2-40B4-BE49-F238E27FC236}">
                  <a16:creationId xmlns:a16="http://schemas.microsoft.com/office/drawing/2014/main" id="{B166A3AA-4236-4576-AF0D-7F9D87A84FB4}"/>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9" name="Google Shape;669;p26">
              <a:extLst>
                <a:ext uri="{FF2B5EF4-FFF2-40B4-BE49-F238E27FC236}">
                  <a16:creationId xmlns:a16="http://schemas.microsoft.com/office/drawing/2014/main" id="{20600B55-436A-4292-8614-BA9822BDD49F}"/>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0" name="Google Shape;670;p26">
              <a:extLst>
                <a:ext uri="{FF2B5EF4-FFF2-40B4-BE49-F238E27FC236}">
                  <a16:creationId xmlns:a16="http://schemas.microsoft.com/office/drawing/2014/main" id="{D3E0F533-4F31-4972-A971-6557CAC66F51}"/>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1" name="Google Shape;671;p26">
              <a:extLst>
                <a:ext uri="{FF2B5EF4-FFF2-40B4-BE49-F238E27FC236}">
                  <a16:creationId xmlns:a16="http://schemas.microsoft.com/office/drawing/2014/main" id="{B381A288-2C00-4EE7-AAF5-EF6060B93197}"/>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672;p26">
              <a:extLst>
                <a:ext uri="{FF2B5EF4-FFF2-40B4-BE49-F238E27FC236}">
                  <a16:creationId xmlns:a16="http://schemas.microsoft.com/office/drawing/2014/main" id="{2054CA1C-BBC8-42F3-BC97-57502492953E}"/>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3" name="Google Shape;673;p26">
              <a:extLst>
                <a:ext uri="{FF2B5EF4-FFF2-40B4-BE49-F238E27FC236}">
                  <a16:creationId xmlns:a16="http://schemas.microsoft.com/office/drawing/2014/main" id="{708FEEF5-FF1D-4B0E-8EA2-107BF1CFE625}"/>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4" name="Google Shape;674;p26">
              <a:extLst>
                <a:ext uri="{FF2B5EF4-FFF2-40B4-BE49-F238E27FC236}">
                  <a16:creationId xmlns:a16="http://schemas.microsoft.com/office/drawing/2014/main" id="{F10F66B9-A284-4B18-80A7-F3C015C0E24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5" name="Google Shape;675;p26">
              <a:extLst>
                <a:ext uri="{FF2B5EF4-FFF2-40B4-BE49-F238E27FC236}">
                  <a16:creationId xmlns:a16="http://schemas.microsoft.com/office/drawing/2014/main" id="{8047FC75-6982-4276-A7CB-BCC2CC169D69}"/>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6" name="Google Shape;676;p26">
              <a:extLst>
                <a:ext uri="{FF2B5EF4-FFF2-40B4-BE49-F238E27FC236}">
                  <a16:creationId xmlns:a16="http://schemas.microsoft.com/office/drawing/2014/main" id="{5FC3E335-79C7-417B-83DC-EACF4CDDAFD3}"/>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7" name="Google Shape;677;p26">
              <a:extLst>
                <a:ext uri="{FF2B5EF4-FFF2-40B4-BE49-F238E27FC236}">
                  <a16:creationId xmlns:a16="http://schemas.microsoft.com/office/drawing/2014/main" id="{D2058FB2-A989-48BB-8395-A9224222AD0F}"/>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678;p26">
              <a:extLst>
                <a:ext uri="{FF2B5EF4-FFF2-40B4-BE49-F238E27FC236}">
                  <a16:creationId xmlns:a16="http://schemas.microsoft.com/office/drawing/2014/main" id="{36351A76-956F-4380-A81F-6999238153E8}"/>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679;p26">
              <a:extLst>
                <a:ext uri="{FF2B5EF4-FFF2-40B4-BE49-F238E27FC236}">
                  <a16:creationId xmlns:a16="http://schemas.microsoft.com/office/drawing/2014/main" id="{1F6D6F29-B5F5-4FCC-80E0-3741B9B7CB46}"/>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680;p26">
              <a:extLst>
                <a:ext uri="{FF2B5EF4-FFF2-40B4-BE49-F238E27FC236}">
                  <a16:creationId xmlns:a16="http://schemas.microsoft.com/office/drawing/2014/main" id="{8F578240-A279-4D8C-8378-A966B4956756}"/>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681;p26">
              <a:extLst>
                <a:ext uri="{FF2B5EF4-FFF2-40B4-BE49-F238E27FC236}">
                  <a16:creationId xmlns:a16="http://schemas.microsoft.com/office/drawing/2014/main" id="{46730097-491B-41C3-98E5-6E3BA896FCC8}"/>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682;p26">
              <a:extLst>
                <a:ext uri="{FF2B5EF4-FFF2-40B4-BE49-F238E27FC236}">
                  <a16:creationId xmlns:a16="http://schemas.microsoft.com/office/drawing/2014/main" id="{55D59050-30EE-4B60-99B2-1060DEB98C9D}"/>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683;p26">
              <a:extLst>
                <a:ext uri="{FF2B5EF4-FFF2-40B4-BE49-F238E27FC236}">
                  <a16:creationId xmlns:a16="http://schemas.microsoft.com/office/drawing/2014/main" id="{0862E5D4-014E-45E4-B8EC-8B4B0E629688}"/>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684;p26">
              <a:extLst>
                <a:ext uri="{FF2B5EF4-FFF2-40B4-BE49-F238E27FC236}">
                  <a16:creationId xmlns:a16="http://schemas.microsoft.com/office/drawing/2014/main" id="{61AFB50E-CE86-4392-88D9-2E77ABBD8B44}"/>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685;p26">
              <a:extLst>
                <a:ext uri="{FF2B5EF4-FFF2-40B4-BE49-F238E27FC236}">
                  <a16:creationId xmlns:a16="http://schemas.microsoft.com/office/drawing/2014/main" id="{B8E2C023-330C-47DF-A58F-AC45EF8C71E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686;p26">
              <a:extLst>
                <a:ext uri="{FF2B5EF4-FFF2-40B4-BE49-F238E27FC236}">
                  <a16:creationId xmlns:a16="http://schemas.microsoft.com/office/drawing/2014/main" id="{0D6C60B3-3C17-49E1-A801-D6349FB9F176}"/>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687;p26">
              <a:extLst>
                <a:ext uri="{FF2B5EF4-FFF2-40B4-BE49-F238E27FC236}">
                  <a16:creationId xmlns:a16="http://schemas.microsoft.com/office/drawing/2014/main" id="{C644107F-4B94-4D45-AE28-D02BFC4CE9E8}"/>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688;p26">
              <a:extLst>
                <a:ext uri="{FF2B5EF4-FFF2-40B4-BE49-F238E27FC236}">
                  <a16:creationId xmlns:a16="http://schemas.microsoft.com/office/drawing/2014/main" id="{0F7E1793-187D-4708-85AA-2D45CC8D212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689;p26">
              <a:extLst>
                <a:ext uri="{FF2B5EF4-FFF2-40B4-BE49-F238E27FC236}">
                  <a16:creationId xmlns:a16="http://schemas.microsoft.com/office/drawing/2014/main" id="{BE0CC089-FBDB-464A-B367-23682AB88363}"/>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690;p26">
              <a:extLst>
                <a:ext uri="{FF2B5EF4-FFF2-40B4-BE49-F238E27FC236}">
                  <a16:creationId xmlns:a16="http://schemas.microsoft.com/office/drawing/2014/main" id="{AC564E55-28DF-4895-B1BE-EA28389AFCD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691;p26">
              <a:extLst>
                <a:ext uri="{FF2B5EF4-FFF2-40B4-BE49-F238E27FC236}">
                  <a16:creationId xmlns:a16="http://schemas.microsoft.com/office/drawing/2014/main" id="{C91B1568-5CBD-4217-A413-21A4212BDEDE}"/>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692;p26">
              <a:extLst>
                <a:ext uri="{FF2B5EF4-FFF2-40B4-BE49-F238E27FC236}">
                  <a16:creationId xmlns:a16="http://schemas.microsoft.com/office/drawing/2014/main" id="{88E20180-7049-465F-9817-9EA3D132B087}"/>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693;p26">
              <a:extLst>
                <a:ext uri="{FF2B5EF4-FFF2-40B4-BE49-F238E27FC236}">
                  <a16:creationId xmlns:a16="http://schemas.microsoft.com/office/drawing/2014/main" id="{837F8A09-65F0-4C5D-864D-FF180540EDF5}"/>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694;p26">
              <a:extLst>
                <a:ext uri="{FF2B5EF4-FFF2-40B4-BE49-F238E27FC236}">
                  <a16:creationId xmlns:a16="http://schemas.microsoft.com/office/drawing/2014/main" id="{5685DDF4-C3DA-46B2-BFBD-1B0AFA80087A}"/>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695;p26">
              <a:extLst>
                <a:ext uri="{FF2B5EF4-FFF2-40B4-BE49-F238E27FC236}">
                  <a16:creationId xmlns:a16="http://schemas.microsoft.com/office/drawing/2014/main" id="{C87082A3-463D-49FE-B2A3-96CFFAADBDAB}"/>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696;p26">
              <a:extLst>
                <a:ext uri="{FF2B5EF4-FFF2-40B4-BE49-F238E27FC236}">
                  <a16:creationId xmlns:a16="http://schemas.microsoft.com/office/drawing/2014/main" id="{D27963F9-A560-483C-9FDC-702AB8F750BF}"/>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697;p26">
              <a:extLst>
                <a:ext uri="{FF2B5EF4-FFF2-40B4-BE49-F238E27FC236}">
                  <a16:creationId xmlns:a16="http://schemas.microsoft.com/office/drawing/2014/main" id="{446606A9-0691-41E4-AC62-8F343FDBD72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8" name="Google Shape;698;p26">
              <a:extLst>
                <a:ext uri="{FF2B5EF4-FFF2-40B4-BE49-F238E27FC236}">
                  <a16:creationId xmlns:a16="http://schemas.microsoft.com/office/drawing/2014/main" id="{452989A8-A904-4FA2-AF57-82DBB7C2048B}"/>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9" name="Google Shape;699;p26">
              <a:extLst>
                <a:ext uri="{FF2B5EF4-FFF2-40B4-BE49-F238E27FC236}">
                  <a16:creationId xmlns:a16="http://schemas.microsoft.com/office/drawing/2014/main" id="{682F3B04-1021-4A55-8BF8-50AF88F746CB}"/>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700;p26">
              <a:extLst>
                <a:ext uri="{FF2B5EF4-FFF2-40B4-BE49-F238E27FC236}">
                  <a16:creationId xmlns:a16="http://schemas.microsoft.com/office/drawing/2014/main" id="{444FC8A3-37EA-4B09-8AF1-66BFCD99B85D}"/>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1" name="Google Shape;701;p26">
              <a:extLst>
                <a:ext uri="{FF2B5EF4-FFF2-40B4-BE49-F238E27FC236}">
                  <a16:creationId xmlns:a16="http://schemas.microsoft.com/office/drawing/2014/main" id="{97529DBE-7ADC-4B8C-911B-28C3E01264E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2" name="Google Shape;702;p26">
              <a:extLst>
                <a:ext uri="{FF2B5EF4-FFF2-40B4-BE49-F238E27FC236}">
                  <a16:creationId xmlns:a16="http://schemas.microsoft.com/office/drawing/2014/main" id="{F79B6448-C08E-48A2-8D3A-0B4936FE4ED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3" name="Google Shape;703;p26">
              <a:extLst>
                <a:ext uri="{FF2B5EF4-FFF2-40B4-BE49-F238E27FC236}">
                  <a16:creationId xmlns:a16="http://schemas.microsoft.com/office/drawing/2014/main" id="{368C6941-6B27-4FD6-A769-84A9D2696774}"/>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64" name="Slide Number Placeholder 1">
            <a:extLst>
              <a:ext uri="{FF2B5EF4-FFF2-40B4-BE49-F238E27FC236}">
                <a16:creationId xmlns:a16="http://schemas.microsoft.com/office/drawing/2014/main" id="{F58C15AD-3D78-49AB-BA29-1BC8542C9380}"/>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15</a:t>
            </a:fld>
            <a:r>
              <a:rPr lang="en-GB"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9CC4406A-377A-48BF-8EF3-A223984925B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91C4660C-09E5-5391-681A-ABFC01187B6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91B37A22-2478-5584-0A4E-6BC20B268BD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58AB6394-6271-3ECE-61DB-A139E255C01E}"/>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DEC93340-0A5C-9B38-22C3-612D49F0851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554AF9C1-FE31-74FF-D7E4-642560A0EF6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3629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19193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Assign homework: “Classroom objects”</a:t>
              </a:r>
            </a:p>
            <a:p>
              <a:pPr lvl="0">
                <a:buClrTx/>
                <a:defRPr/>
              </a:pPr>
              <a:r>
                <a:rPr lang="en-GB" sz="1000" dirty="0">
                  <a:solidFill>
                    <a:sysClr val="windowText" lastClr="000000"/>
                  </a:solidFill>
                  <a:latin typeface="Calibri" panose="020F0502020204030204" pitchFamily="34" charset="0"/>
                </a:rPr>
                <a:t>Hold up the homework worksheet and model colouring the items of stationery, unscrambling the letters and matching the pictures to the words.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out the worksheets and say, "Put your homework in your bags”.</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49" name="Group 48">
            <a:extLst>
              <a:ext uri="{FF2B5EF4-FFF2-40B4-BE49-F238E27FC236}">
                <a16:creationId xmlns:a16="http://schemas.microsoft.com/office/drawing/2014/main" id="{75E61A9B-8E1B-4A74-B0F7-6DD5E4948965}"/>
              </a:ext>
            </a:extLst>
          </p:cNvPr>
          <p:cNvGrpSpPr/>
          <p:nvPr/>
        </p:nvGrpSpPr>
        <p:grpSpPr>
          <a:xfrm>
            <a:off x="-393392" y="-214797"/>
            <a:ext cx="1327521" cy="1114869"/>
            <a:chOff x="-343776" y="-264414"/>
            <a:chExt cx="1327521" cy="1114869"/>
          </a:xfrm>
        </p:grpSpPr>
        <p:sp>
          <p:nvSpPr>
            <p:cNvPr id="50" name="Google Shape;1000;p34">
              <a:extLst>
                <a:ext uri="{FF2B5EF4-FFF2-40B4-BE49-F238E27FC236}">
                  <a16:creationId xmlns:a16="http://schemas.microsoft.com/office/drawing/2014/main" id="{754D996B-46CD-40FF-92FF-BF732E8B03BA}"/>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002;p34">
              <a:extLst>
                <a:ext uri="{FF2B5EF4-FFF2-40B4-BE49-F238E27FC236}">
                  <a16:creationId xmlns:a16="http://schemas.microsoft.com/office/drawing/2014/main" id="{8DB7BFA8-4756-4027-9BDD-9BC4AB747EF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52" name="Google Shape;1024;p34">
              <a:extLst>
                <a:ext uri="{FF2B5EF4-FFF2-40B4-BE49-F238E27FC236}">
                  <a16:creationId xmlns:a16="http://schemas.microsoft.com/office/drawing/2014/main" id="{D66DCA1F-FF63-4411-8A0D-AB905557B584}"/>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pic>
        <p:nvPicPr>
          <p:cNvPr id="4" name="Picture 3">
            <a:extLst>
              <a:ext uri="{FF2B5EF4-FFF2-40B4-BE49-F238E27FC236}">
                <a16:creationId xmlns:a16="http://schemas.microsoft.com/office/drawing/2014/main" id="{78093D2A-20F0-4169-8903-6BAAC722D1F7}"/>
              </a:ext>
            </a:extLst>
          </p:cNvPr>
          <p:cNvPicPr>
            <a:picLocks noChangeAspect="1"/>
          </p:cNvPicPr>
          <p:nvPr/>
        </p:nvPicPr>
        <p:blipFill>
          <a:blip r:embed="rId3"/>
          <a:stretch>
            <a:fillRect/>
          </a:stretch>
        </p:blipFill>
        <p:spPr>
          <a:xfrm>
            <a:off x="2259303" y="143692"/>
            <a:ext cx="3407040"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66D1B60E-3541-4E07-B363-3C1A9AB9DC5C}"/>
              </a:ext>
            </a:extLst>
          </p:cNvPr>
          <p:cNvPicPr>
            <a:picLocks noChangeAspect="1"/>
          </p:cNvPicPr>
          <p:nvPr/>
        </p:nvPicPr>
        <p:blipFill>
          <a:blip r:embed="rId3"/>
          <a:stretch>
            <a:fillRect/>
          </a:stretch>
        </p:blipFill>
        <p:spPr>
          <a:xfrm>
            <a:off x="247703" y="3111082"/>
            <a:ext cx="996722" cy="142113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420AB30A-E236-2A9F-3C96-72214E0DF135}"/>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FF84D1D2-961B-E9E7-2FFC-8D817AB4299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00F0CB56-6F0F-1C3A-2BE1-A5DFF449A62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F786B599-7395-835B-0F43-D68C709D302C}"/>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BF9173C0-6D50-BC5A-9F71-E29C261424B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8FA21A89-4EFB-C678-E872-FD74E8B3C05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000"/>
                            </p:stCondLst>
                            <p:childTnLst>
                              <p:par>
                                <p:cTn id="24" presetID="35" presetClass="path" presetSubtype="0" accel="50000" decel="50000" fill="hold" nodeType="afterEffect">
                                  <p:stCondLst>
                                    <p:cond delay="0"/>
                                  </p:stCondLst>
                                  <p:childTnLst>
                                    <p:animMotion origin="layout" path="M -1.66667E-6 0 L -0.16372 0 " pathEditMode="relative" rAng="0" ptsTypes="AA">
                                      <p:cBhvr>
                                        <p:cTn id="25" dur="1000" fill="hold"/>
                                        <p:tgtEl>
                                          <p:spTgt spid="69"/>
                                        </p:tgtEl>
                                        <p:attrNameLst>
                                          <p:attrName>ppt_x</p:attrName>
                                          <p:attrName>ppt_y</p:attrName>
                                        </p:attrNameLst>
                                      </p:cBhvr>
                                      <p:rCtr x="-8247" y="0"/>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nextCondLst>
                <p:cond evt="onClick" delay="0">
                  <p:tgtEl>
                    <p:spTgt spid="5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1159439" y="959740"/>
            <a:ext cx="5466816" cy="3224020"/>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381575"/>
            </a:xfrm>
            <a:prstGeom prst="rect">
              <a:avLst/>
            </a:prstGeom>
            <a:noFill/>
          </p:spPr>
          <p:txBody>
            <a:bodyPr wrap="square" lIns="36000" tIns="36000" rIns="36000" bIns="36000" rtlCol="0">
              <a:spAutoFit/>
            </a:bodyPr>
            <a:lstStyle/>
            <a:p>
              <a:pPr lvl="0"/>
              <a:r>
                <a:rPr lang="en-GB" sz="1000" b="1" dirty="0">
                  <a:latin typeface="Calibri" panose="020F0502020204030204" pitchFamily="34" charset="0"/>
                </a:rPr>
                <a:t>Do "Quick check" and say goodbye</a:t>
              </a:r>
            </a:p>
            <a:p>
              <a:pPr lvl="0"/>
              <a:r>
                <a:rPr lang="en-GB" sz="1000" dirty="0">
                  <a:latin typeface="Calibri" panose="020F0502020204030204" pitchFamily="34" charset="0"/>
                </a:rPr>
                <a:t>Time to leave the class. </a:t>
              </a:r>
            </a:p>
            <a:p>
              <a:pPr lvl="0"/>
              <a:endParaRPr lang="en-GB" sz="1000" dirty="0">
                <a:latin typeface="Calibri" panose="020F0502020204030204" pitchFamily="34" charset="0"/>
              </a:endParaRPr>
            </a:p>
            <a:p>
              <a:pPr lvl="0"/>
              <a:r>
                <a:rPr lang="en-GB" sz="1000" dirty="0">
                  <a:latin typeface="Calibri" panose="020F0502020204030204" pitchFamily="34" charset="0"/>
                </a:rPr>
                <a:t>Make sure everything is put away and the students have gathered their belongings.</a:t>
              </a:r>
            </a:p>
            <a:p>
              <a:pPr lvl="0"/>
              <a:endParaRPr lang="en-GB" sz="1000" dirty="0">
                <a:latin typeface="Calibri" panose="020F0502020204030204" pitchFamily="34" charset="0"/>
              </a:endParaRPr>
            </a:p>
            <a:p>
              <a:pPr lvl="0"/>
              <a:r>
                <a:rPr lang="en-GB" sz="1000" dirty="0">
                  <a:latin typeface="Calibri" panose="020F0502020204030204" pitchFamily="34" charset="0"/>
                </a:rPr>
                <a:t>Have them line up at the door and place yourself between the door and the students.</a:t>
              </a:r>
            </a:p>
            <a:p>
              <a:pPr lvl="0"/>
              <a:endParaRPr lang="en-GB" sz="1000" dirty="0">
                <a:latin typeface="Calibri" panose="020F0502020204030204" pitchFamily="34" charset="0"/>
              </a:endParaRPr>
            </a:p>
            <a:p>
              <a:pPr lvl="0"/>
              <a:r>
                <a:rPr lang="en-GB" sz="1000" dirty="0">
                  <a:latin typeface="Calibri" panose="020F0502020204030204" pitchFamily="34" charset="0"/>
                </a:rPr>
                <a:t>For each student check one new word (e.g. hold up a stationery item and ask, "What's this?"). </a:t>
              </a:r>
            </a:p>
            <a:p>
              <a:pPr lvl="0"/>
              <a:endParaRPr lang="en-GB" sz="1000" dirty="0">
                <a:latin typeface="Calibri" panose="020F0502020204030204" pitchFamily="34" charset="0"/>
              </a:endParaRPr>
            </a:p>
            <a:p>
              <a:pPr lvl="0"/>
              <a:r>
                <a:rPr lang="en-GB"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0" name="Group 49">
            <a:extLst>
              <a:ext uri="{FF2B5EF4-FFF2-40B4-BE49-F238E27FC236}">
                <a16:creationId xmlns:a16="http://schemas.microsoft.com/office/drawing/2014/main" id="{2A65ECA6-3F9E-4ECB-991B-3BBA03F292FA}"/>
              </a:ext>
            </a:extLst>
          </p:cNvPr>
          <p:cNvGrpSpPr/>
          <p:nvPr/>
        </p:nvGrpSpPr>
        <p:grpSpPr>
          <a:xfrm>
            <a:off x="-393392" y="-214797"/>
            <a:ext cx="1327521" cy="1114869"/>
            <a:chOff x="-343776" y="-264414"/>
            <a:chExt cx="1327521" cy="1114869"/>
          </a:xfrm>
        </p:grpSpPr>
        <p:sp>
          <p:nvSpPr>
            <p:cNvPr id="51" name="Google Shape;1000;p34">
              <a:extLst>
                <a:ext uri="{FF2B5EF4-FFF2-40B4-BE49-F238E27FC236}">
                  <a16:creationId xmlns:a16="http://schemas.microsoft.com/office/drawing/2014/main" id="{64F24ED6-F2BC-4843-AA94-1C5004F33882}"/>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002;p34">
              <a:extLst>
                <a:ext uri="{FF2B5EF4-FFF2-40B4-BE49-F238E27FC236}">
                  <a16:creationId xmlns:a16="http://schemas.microsoft.com/office/drawing/2014/main" id="{E3F10BC3-B859-447C-80F4-AA8B61FFBA92}"/>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53" name="Google Shape;1024;p34">
              <a:extLst>
                <a:ext uri="{FF2B5EF4-FFF2-40B4-BE49-F238E27FC236}">
                  <a16:creationId xmlns:a16="http://schemas.microsoft.com/office/drawing/2014/main" id="{15A10C4E-BF3A-4113-8284-4D0744AB1B48}"/>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grpSp>
        <p:nvGrpSpPr>
          <p:cNvPr id="4" name="Group 3">
            <a:extLst>
              <a:ext uri="{FF2B5EF4-FFF2-40B4-BE49-F238E27FC236}">
                <a16:creationId xmlns:a16="http://schemas.microsoft.com/office/drawing/2014/main" id="{D19AF586-0398-BE7D-74FB-9D0A700AB21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753B8AE-8644-77BC-8878-B017538D8F7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FAA67BF8-648E-9CC6-D606-F7535E78060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8AEAA5B-03C2-9443-2283-9E5E345BEC5A}"/>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FB41CEC8-57F2-6A9F-D6E1-5D246952241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0E4AAFC-0D66-00A9-4DBD-25D5730CDBE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25"/>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3108750" y="1893067"/>
            <a:ext cx="2926500" cy="7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400" dirty="0"/>
              <a:t>The end</a:t>
            </a:r>
            <a:br>
              <a:rPr lang="en-GB" dirty="0"/>
            </a:br>
            <a:r>
              <a:rPr lang="en-GB" dirty="0"/>
              <a:t>Thank you!</a:t>
            </a:r>
          </a:p>
        </p:txBody>
      </p:sp>
      <p:grpSp>
        <p:nvGrpSpPr>
          <p:cNvPr id="2" name="Group 1">
            <a:extLst>
              <a:ext uri="{FF2B5EF4-FFF2-40B4-BE49-F238E27FC236}">
                <a16:creationId xmlns:a16="http://schemas.microsoft.com/office/drawing/2014/main" id="{31725EA5-072F-CCB0-01F6-FF9836975963}"/>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93D5865A-24AA-CD9B-B1DD-25401F8B2B9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A2400830-485D-1EA8-D7EB-1B8E1887BC7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F5FBC0DC-7944-6D0C-3D5E-E08217C40F78}"/>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7B5463B9-D9D1-4525-FD48-119B2E6B8D2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4CC41588-2F5C-D7B1-7165-F1B3A22D83A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AB3-0F6F-4A75-AFB5-2BE3C21BC30E}"/>
              </a:ext>
            </a:extLst>
          </p:cNvPr>
          <p:cNvSpPr>
            <a:spLocks noGrp="1"/>
          </p:cNvSpPr>
          <p:nvPr>
            <p:ph type="ctrTitle"/>
          </p:nvPr>
        </p:nvSpPr>
        <p:spPr/>
        <p:txBody>
          <a:bodyPr/>
          <a:lstStyle/>
          <a:p>
            <a:r>
              <a:rPr lang="en-GB" dirty="0"/>
              <a:t>Hello!</a:t>
            </a:r>
          </a:p>
        </p:txBody>
      </p:sp>
      <p:sp>
        <p:nvSpPr>
          <p:cNvPr id="3" name="Text Placeholder 2">
            <a:extLst>
              <a:ext uri="{FF2B5EF4-FFF2-40B4-BE49-F238E27FC236}">
                <a16:creationId xmlns:a16="http://schemas.microsoft.com/office/drawing/2014/main" id="{36D9C819-3441-4716-B5DC-4817F9C0F192}"/>
              </a:ext>
            </a:extLst>
          </p:cNvPr>
          <p:cNvSpPr>
            <a:spLocks noGrp="1"/>
          </p:cNvSpPr>
          <p:nvPr>
            <p:ph type="body" sz="quarter" idx="11"/>
          </p:nvPr>
        </p:nvSpPr>
        <p:spPr/>
        <p:txBody>
          <a:bodyPr/>
          <a:lstStyle/>
          <a:p>
            <a:r>
              <a:rPr lang="en-GB" dirty="0"/>
              <a:t>- Introduction lesson -</a:t>
            </a:r>
          </a:p>
        </p:txBody>
      </p:sp>
    </p:spTree>
    <p:extLst>
      <p:ext uri="{BB962C8B-B14F-4D97-AF65-F5344CB8AC3E}">
        <p14:creationId xmlns:p14="http://schemas.microsoft.com/office/powerpoint/2010/main" val="389461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Warm up and maintenance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Greetings and names</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Name tags</a:t>
            </a:r>
            <a:endParaRPr lang="en-GB" dirty="0">
              <a:solidFill>
                <a:schemeClr val="bg2"/>
              </a:solidFill>
            </a:endParaRPr>
          </a:p>
        </p:txBody>
      </p:sp>
      <p:sp>
        <p:nvSpPr>
          <p:cNvPr id="68" name="TextBox 67">
            <a:extLst>
              <a:ext uri="{FF2B5EF4-FFF2-40B4-BE49-F238E27FC236}">
                <a16:creationId xmlns:a16="http://schemas.microsoft.com/office/drawing/2014/main" id="{45DD8B1E-3899-4C6F-98E6-C83165E60B35}"/>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sp>
        <p:nvSpPr>
          <p:cNvPr id="70" name="Slide Number Placeholder 1">
            <a:extLst>
              <a:ext uri="{FF2B5EF4-FFF2-40B4-BE49-F238E27FC236}">
                <a16:creationId xmlns:a16="http://schemas.microsoft.com/office/drawing/2014/main" id="{FF3864F7-C2AE-4943-80F5-B4AD43E447B7}"/>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a:t>
            </a:fld>
            <a:r>
              <a:rPr lang="en-GB" dirty="0">
                <a:latin typeface="Calibri" panose="020F0502020204030204" pitchFamily="34" charset="0"/>
              </a:rPr>
              <a:t>  |  © ESLKidStuff.com</a:t>
            </a:r>
          </a:p>
        </p:txBody>
      </p:sp>
      <p:grpSp>
        <p:nvGrpSpPr>
          <p:cNvPr id="71" name="Group 70">
            <a:extLst>
              <a:ext uri="{FF2B5EF4-FFF2-40B4-BE49-F238E27FC236}">
                <a16:creationId xmlns:a16="http://schemas.microsoft.com/office/drawing/2014/main" id="{3E96D89E-ED38-4C81-B7CB-3DD302FFACC3}"/>
              </a:ext>
            </a:extLst>
          </p:cNvPr>
          <p:cNvGrpSpPr/>
          <p:nvPr/>
        </p:nvGrpSpPr>
        <p:grpSpPr>
          <a:xfrm>
            <a:off x="5761536" y="1847127"/>
            <a:ext cx="2386217" cy="2916042"/>
            <a:chOff x="5761536" y="1847127"/>
            <a:chExt cx="2386217" cy="2916042"/>
          </a:xfrm>
        </p:grpSpPr>
        <p:sp>
          <p:nvSpPr>
            <p:cNvPr id="72" name="Google Shape;753;p28">
              <a:extLst>
                <a:ext uri="{FF2B5EF4-FFF2-40B4-BE49-F238E27FC236}">
                  <a16:creationId xmlns:a16="http://schemas.microsoft.com/office/drawing/2014/main" id="{9BE1C91B-18B9-47F4-B0F5-275622A51924}"/>
                </a:ext>
              </a:extLst>
            </p:cNvPr>
            <p:cNvSpPr/>
            <p:nvPr/>
          </p:nvSpPr>
          <p:spPr>
            <a:xfrm rot="725115" flipH="1">
              <a:off x="5806281" y="2676301"/>
              <a:ext cx="5854" cy="1696"/>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73" name="Group 72">
              <a:extLst>
                <a:ext uri="{FF2B5EF4-FFF2-40B4-BE49-F238E27FC236}">
                  <a16:creationId xmlns:a16="http://schemas.microsoft.com/office/drawing/2014/main" id="{30723F04-4C09-4F19-A796-E5A764A37611}"/>
                </a:ext>
              </a:extLst>
            </p:cNvPr>
            <p:cNvGrpSpPr/>
            <p:nvPr/>
          </p:nvGrpSpPr>
          <p:grpSpPr>
            <a:xfrm>
              <a:off x="5774157" y="1847127"/>
              <a:ext cx="298102" cy="352541"/>
              <a:chOff x="5774157" y="1847127"/>
              <a:chExt cx="298102" cy="352541"/>
            </a:xfrm>
          </p:grpSpPr>
          <p:sp>
            <p:nvSpPr>
              <p:cNvPr id="135" name="Google Shape;754;p28">
                <a:extLst>
                  <a:ext uri="{FF2B5EF4-FFF2-40B4-BE49-F238E27FC236}">
                    <a16:creationId xmlns:a16="http://schemas.microsoft.com/office/drawing/2014/main" id="{41BCC2F8-2A50-477A-96B3-BA41F9063B18}"/>
                  </a:ext>
                </a:extLst>
              </p:cNvPr>
              <p:cNvSpPr/>
              <p:nvPr/>
            </p:nvSpPr>
            <p:spPr>
              <a:xfrm rot="20874885">
                <a:off x="5774157" y="1847127"/>
                <a:ext cx="298102" cy="352541"/>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6" name="Google Shape;755;p28">
                <a:extLst>
                  <a:ext uri="{FF2B5EF4-FFF2-40B4-BE49-F238E27FC236}">
                    <a16:creationId xmlns:a16="http://schemas.microsoft.com/office/drawing/2014/main" id="{BC86C750-83ED-4E48-8B26-2607E815C802}"/>
                  </a:ext>
                </a:extLst>
              </p:cNvPr>
              <p:cNvSpPr/>
              <p:nvPr/>
            </p:nvSpPr>
            <p:spPr>
              <a:xfrm rot="20874885">
                <a:off x="5804688" y="1868746"/>
                <a:ext cx="247793" cy="309646"/>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74" name="Google Shape;756;p28">
              <a:extLst>
                <a:ext uri="{FF2B5EF4-FFF2-40B4-BE49-F238E27FC236}">
                  <a16:creationId xmlns:a16="http://schemas.microsoft.com/office/drawing/2014/main" id="{8BBBB5EF-1B4D-4135-87C3-0AD520C57CAE}"/>
                </a:ext>
              </a:extLst>
            </p:cNvPr>
            <p:cNvSpPr/>
            <p:nvPr/>
          </p:nvSpPr>
          <p:spPr>
            <a:xfrm rot="725115" flipH="1">
              <a:off x="5793026" y="2286257"/>
              <a:ext cx="384712" cy="391168"/>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5" name="Google Shape;757;p28">
              <a:extLst>
                <a:ext uri="{FF2B5EF4-FFF2-40B4-BE49-F238E27FC236}">
                  <a16:creationId xmlns:a16="http://schemas.microsoft.com/office/drawing/2014/main" id="{077F5F27-FF22-4196-8D22-DA31E3527C3C}"/>
                </a:ext>
              </a:extLst>
            </p:cNvPr>
            <p:cNvSpPr/>
            <p:nvPr/>
          </p:nvSpPr>
          <p:spPr>
            <a:xfrm rot="725115" flipH="1">
              <a:off x="5813736" y="2310721"/>
              <a:ext cx="332680" cy="346850"/>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6" name="Google Shape;758;p28">
              <a:extLst>
                <a:ext uri="{FF2B5EF4-FFF2-40B4-BE49-F238E27FC236}">
                  <a16:creationId xmlns:a16="http://schemas.microsoft.com/office/drawing/2014/main" id="{7C163A51-47A6-4A87-920E-4270D433AA3D}"/>
                </a:ext>
              </a:extLst>
            </p:cNvPr>
            <p:cNvSpPr/>
            <p:nvPr/>
          </p:nvSpPr>
          <p:spPr>
            <a:xfrm rot="725115" flipH="1">
              <a:off x="5871017" y="2375262"/>
              <a:ext cx="117878" cy="121216"/>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7" name="Google Shape;763;p28">
              <a:extLst>
                <a:ext uri="{FF2B5EF4-FFF2-40B4-BE49-F238E27FC236}">
                  <a16:creationId xmlns:a16="http://schemas.microsoft.com/office/drawing/2014/main" id="{F297EF30-899C-4EBF-A8DC-8DC2FC60BC07}"/>
                </a:ext>
              </a:extLst>
            </p:cNvPr>
            <p:cNvSpPr/>
            <p:nvPr/>
          </p:nvSpPr>
          <p:spPr>
            <a:xfrm rot="725115" flipH="1">
              <a:off x="6101913" y="2274348"/>
              <a:ext cx="2045840" cy="2488821"/>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8" name="Google Shape;764;p28">
              <a:extLst>
                <a:ext uri="{FF2B5EF4-FFF2-40B4-BE49-F238E27FC236}">
                  <a16:creationId xmlns:a16="http://schemas.microsoft.com/office/drawing/2014/main" id="{2EA719E6-5863-47B4-AD97-CF0362F1EEDA}"/>
                </a:ext>
              </a:extLst>
            </p:cNvPr>
            <p:cNvSpPr/>
            <p:nvPr/>
          </p:nvSpPr>
          <p:spPr>
            <a:xfrm rot="725115" flipH="1">
              <a:off x="6181965" y="3008745"/>
              <a:ext cx="701470" cy="258271"/>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9" name="Google Shape;765;p28">
              <a:extLst>
                <a:ext uri="{FF2B5EF4-FFF2-40B4-BE49-F238E27FC236}">
                  <a16:creationId xmlns:a16="http://schemas.microsoft.com/office/drawing/2014/main" id="{3EFAC2DC-5886-4347-B7C7-D9FDC95C7C6B}"/>
                </a:ext>
              </a:extLst>
            </p:cNvPr>
            <p:cNvSpPr/>
            <p:nvPr/>
          </p:nvSpPr>
          <p:spPr>
            <a:xfrm rot="725115" flipH="1">
              <a:off x="6228479" y="3036855"/>
              <a:ext cx="2517" cy="10040"/>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0" name="Google Shape;766;p28">
              <a:extLst>
                <a:ext uri="{FF2B5EF4-FFF2-40B4-BE49-F238E27FC236}">
                  <a16:creationId xmlns:a16="http://schemas.microsoft.com/office/drawing/2014/main" id="{182153DD-58E3-4139-87F8-AA78CF5D1BF8}"/>
                </a:ext>
              </a:extLst>
            </p:cNvPr>
            <p:cNvSpPr/>
            <p:nvPr/>
          </p:nvSpPr>
          <p:spPr>
            <a:xfrm rot="725115" flipH="1">
              <a:off x="6249860" y="2982349"/>
              <a:ext cx="2927" cy="18684"/>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1" name="Google Shape;767;p28">
              <a:extLst>
                <a:ext uri="{FF2B5EF4-FFF2-40B4-BE49-F238E27FC236}">
                  <a16:creationId xmlns:a16="http://schemas.microsoft.com/office/drawing/2014/main" id="{57A66A3C-26A6-4115-A07C-8ADE3959F7A7}"/>
                </a:ext>
              </a:extLst>
            </p:cNvPr>
            <p:cNvSpPr/>
            <p:nvPr/>
          </p:nvSpPr>
          <p:spPr>
            <a:xfrm rot="725115" flipH="1">
              <a:off x="6258409" y="2957621"/>
              <a:ext cx="2790" cy="21721"/>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2" name="Google Shape;768;p28">
              <a:extLst>
                <a:ext uri="{FF2B5EF4-FFF2-40B4-BE49-F238E27FC236}">
                  <a16:creationId xmlns:a16="http://schemas.microsoft.com/office/drawing/2014/main" id="{BCCFABEC-92DE-449A-B0FF-26D2520C402E}"/>
                </a:ext>
              </a:extLst>
            </p:cNvPr>
            <p:cNvSpPr/>
            <p:nvPr/>
          </p:nvSpPr>
          <p:spPr>
            <a:xfrm rot="725115" flipH="1">
              <a:off x="6245692" y="2986071"/>
              <a:ext cx="26371" cy="51348"/>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3" name="Google Shape;769;p28">
              <a:extLst>
                <a:ext uri="{FF2B5EF4-FFF2-40B4-BE49-F238E27FC236}">
                  <a16:creationId xmlns:a16="http://schemas.microsoft.com/office/drawing/2014/main" id="{70ADA805-0952-439F-AB8F-9643BD25CD31}"/>
                </a:ext>
              </a:extLst>
            </p:cNvPr>
            <p:cNvSpPr/>
            <p:nvPr/>
          </p:nvSpPr>
          <p:spPr>
            <a:xfrm rot="725115" flipH="1">
              <a:off x="6263826" y="2954734"/>
              <a:ext cx="410" cy="3037"/>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4" name="Google Shape;770;p28">
              <a:extLst>
                <a:ext uri="{FF2B5EF4-FFF2-40B4-BE49-F238E27FC236}">
                  <a16:creationId xmlns:a16="http://schemas.microsoft.com/office/drawing/2014/main" id="{5B4E0FA0-E72D-4D41-9A43-02C505C0E2DB}"/>
                </a:ext>
              </a:extLst>
            </p:cNvPr>
            <p:cNvSpPr/>
            <p:nvPr/>
          </p:nvSpPr>
          <p:spPr>
            <a:xfrm rot="725115" flipH="1">
              <a:off x="6276021" y="2890802"/>
              <a:ext cx="3392" cy="42648"/>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5" name="Google Shape;771;p28">
              <a:extLst>
                <a:ext uri="{FF2B5EF4-FFF2-40B4-BE49-F238E27FC236}">
                  <a16:creationId xmlns:a16="http://schemas.microsoft.com/office/drawing/2014/main" id="{F5B7501B-E0F1-466B-961E-47A7B089B44A}"/>
                </a:ext>
              </a:extLst>
            </p:cNvPr>
            <p:cNvSpPr/>
            <p:nvPr/>
          </p:nvSpPr>
          <p:spPr>
            <a:xfrm rot="725115" flipH="1">
              <a:off x="6256530" y="3083468"/>
              <a:ext cx="39284" cy="51457"/>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6" name="Google Shape;772;p28">
              <a:extLst>
                <a:ext uri="{FF2B5EF4-FFF2-40B4-BE49-F238E27FC236}">
                  <a16:creationId xmlns:a16="http://schemas.microsoft.com/office/drawing/2014/main" id="{99009AE9-E2DA-4383-A412-6990B2D19D5A}"/>
                </a:ext>
              </a:extLst>
            </p:cNvPr>
            <p:cNvSpPr/>
            <p:nvPr/>
          </p:nvSpPr>
          <p:spPr>
            <a:xfrm rot="725115" flipH="1">
              <a:off x="6413224" y="2199882"/>
              <a:ext cx="705218" cy="698543"/>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7" name="Google Shape;773;p28">
              <a:extLst>
                <a:ext uri="{FF2B5EF4-FFF2-40B4-BE49-F238E27FC236}">
                  <a16:creationId xmlns:a16="http://schemas.microsoft.com/office/drawing/2014/main" id="{0D68DC74-FC61-4081-AAD0-13C4EC115710}"/>
                </a:ext>
              </a:extLst>
            </p:cNvPr>
            <p:cNvSpPr/>
            <p:nvPr/>
          </p:nvSpPr>
          <p:spPr>
            <a:xfrm rot="725115" flipH="1">
              <a:off x="6343287" y="2911120"/>
              <a:ext cx="27520" cy="47846"/>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8" name="Google Shape;774;p28">
              <a:extLst>
                <a:ext uri="{FF2B5EF4-FFF2-40B4-BE49-F238E27FC236}">
                  <a16:creationId xmlns:a16="http://schemas.microsoft.com/office/drawing/2014/main" id="{5B793ABE-CA7D-4F3A-ADCC-8C42FC841B4F}"/>
                </a:ext>
              </a:extLst>
            </p:cNvPr>
            <p:cNvSpPr/>
            <p:nvPr/>
          </p:nvSpPr>
          <p:spPr>
            <a:xfrm rot="725115" flipH="1">
              <a:off x="6344593" y="3035461"/>
              <a:ext cx="23444" cy="48120"/>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nvGrpSpPr>
            <p:cNvPr id="89" name="Group 88">
              <a:extLst>
                <a:ext uri="{FF2B5EF4-FFF2-40B4-BE49-F238E27FC236}">
                  <a16:creationId xmlns:a16="http://schemas.microsoft.com/office/drawing/2014/main" id="{1B496421-8EF6-49C5-BD23-AD5B1DFE08A3}"/>
                </a:ext>
              </a:extLst>
            </p:cNvPr>
            <p:cNvGrpSpPr/>
            <p:nvPr/>
          </p:nvGrpSpPr>
          <p:grpSpPr>
            <a:xfrm flipH="1">
              <a:off x="6023561" y="2131454"/>
              <a:ext cx="401536" cy="394724"/>
              <a:chOff x="6005915" y="2093476"/>
              <a:chExt cx="401536" cy="394724"/>
            </a:xfrm>
          </p:grpSpPr>
          <p:sp>
            <p:nvSpPr>
              <p:cNvPr id="131" name="Google Shape;759;p28">
                <a:extLst>
                  <a:ext uri="{FF2B5EF4-FFF2-40B4-BE49-F238E27FC236}">
                    <a16:creationId xmlns:a16="http://schemas.microsoft.com/office/drawing/2014/main" id="{A8019697-7FEE-4879-B0B8-AAD28E4C8CB8}"/>
                  </a:ext>
                </a:extLst>
              </p:cNvPr>
              <p:cNvSpPr/>
              <p:nvPr/>
            </p:nvSpPr>
            <p:spPr>
              <a:xfrm rot="725115" flipH="1">
                <a:off x="6005915" y="2093476"/>
                <a:ext cx="401536" cy="394724"/>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2" name="Google Shape;760;p28">
                <a:extLst>
                  <a:ext uri="{FF2B5EF4-FFF2-40B4-BE49-F238E27FC236}">
                    <a16:creationId xmlns:a16="http://schemas.microsoft.com/office/drawing/2014/main" id="{578B47E5-F3DF-4638-9FAA-73585AD50BCF}"/>
                  </a:ext>
                </a:extLst>
              </p:cNvPr>
              <p:cNvSpPr/>
              <p:nvPr/>
            </p:nvSpPr>
            <p:spPr>
              <a:xfrm rot="725115" flipH="1">
                <a:off x="6030251" y="2112194"/>
                <a:ext cx="359735" cy="354729"/>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3" name="Google Shape;761;p28">
                <a:extLst>
                  <a:ext uri="{FF2B5EF4-FFF2-40B4-BE49-F238E27FC236}">
                    <a16:creationId xmlns:a16="http://schemas.microsoft.com/office/drawing/2014/main" id="{7C0C91A9-2472-409A-8FC5-6AD5197C439D}"/>
                  </a:ext>
                </a:extLst>
              </p:cNvPr>
              <p:cNvSpPr/>
              <p:nvPr/>
            </p:nvSpPr>
            <p:spPr>
              <a:xfrm rot="725115" flipH="1">
                <a:off x="6092394" y="2300390"/>
                <a:ext cx="122939" cy="111559"/>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4" name="Google Shape;762;p28">
                <a:extLst>
                  <a:ext uri="{FF2B5EF4-FFF2-40B4-BE49-F238E27FC236}">
                    <a16:creationId xmlns:a16="http://schemas.microsoft.com/office/drawing/2014/main" id="{B71EBD65-6FA0-4FE8-87F8-6997B2DE267D}"/>
                  </a:ext>
                </a:extLst>
              </p:cNvPr>
              <p:cNvSpPr/>
              <p:nvPr/>
            </p:nvSpPr>
            <p:spPr>
              <a:xfrm rot="725115" flipH="1">
                <a:off x="6235041" y="2182963"/>
                <a:ext cx="112981" cy="104200"/>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sp>
          <p:nvSpPr>
            <p:cNvPr id="90" name="Google Shape;775;p28">
              <a:extLst>
                <a:ext uri="{FF2B5EF4-FFF2-40B4-BE49-F238E27FC236}">
                  <a16:creationId xmlns:a16="http://schemas.microsoft.com/office/drawing/2014/main" id="{54668EB6-A025-4605-84B3-02A60E452026}"/>
                </a:ext>
              </a:extLst>
            </p:cNvPr>
            <p:cNvSpPr/>
            <p:nvPr/>
          </p:nvSpPr>
          <p:spPr>
            <a:xfrm rot="725115" flipH="1">
              <a:off x="6463025" y="2545887"/>
              <a:ext cx="35098" cy="49241"/>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1" name="Google Shape;776;p28">
              <a:extLst>
                <a:ext uri="{FF2B5EF4-FFF2-40B4-BE49-F238E27FC236}">
                  <a16:creationId xmlns:a16="http://schemas.microsoft.com/office/drawing/2014/main" id="{0F24BF86-9CC3-4FB7-8F54-BD18EC17A5A1}"/>
                </a:ext>
              </a:extLst>
            </p:cNvPr>
            <p:cNvSpPr/>
            <p:nvPr/>
          </p:nvSpPr>
          <p:spPr>
            <a:xfrm rot="725115" flipH="1">
              <a:off x="6467262" y="2628541"/>
              <a:ext cx="71756" cy="73233"/>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2" name="Google Shape;777;p28">
              <a:extLst>
                <a:ext uri="{FF2B5EF4-FFF2-40B4-BE49-F238E27FC236}">
                  <a16:creationId xmlns:a16="http://schemas.microsoft.com/office/drawing/2014/main" id="{373E865A-06C1-44C6-BB9B-E93B19771425}"/>
                </a:ext>
              </a:extLst>
            </p:cNvPr>
            <p:cNvSpPr/>
            <p:nvPr/>
          </p:nvSpPr>
          <p:spPr>
            <a:xfrm rot="725115" flipH="1">
              <a:off x="6375352" y="3118472"/>
              <a:ext cx="30995" cy="60211"/>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3" name="Google Shape;778;p28">
              <a:extLst>
                <a:ext uri="{FF2B5EF4-FFF2-40B4-BE49-F238E27FC236}">
                  <a16:creationId xmlns:a16="http://schemas.microsoft.com/office/drawing/2014/main" id="{B387F6E2-9B47-48C0-9837-91D7FADDC087}"/>
                </a:ext>
              </a:extLst>
            </p:cNvPr>
            <p:cNvSpPr/>
            <p:nvPr/>
          </p:nvSpPr>
          <p:spPr>
            <a:xfrm rot="725115" flipH="1">
              <a:off x="6463367" y="2719582"/>
              <a:ext cx="71509" cy="82999"/>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4" name="Google Shape;779;p28">
              <a:extLst>
                <a:ext uri="{FF2B5EF4-FFF2-40B4-BE49-F238E27FC236}">
                  <a16:creationId xmlns:a16="http://schemas.microsoft.com/office/drawing/2014/main" id="{58DD16D8-B0C6-4E3A-A9CA-FC83585CB2B0}"/>
                </a:ext>
              </a:extLst>
            </p:cNvPr>
            <p:cNvSpPr/>
            <p:nvPr/>
          </p:nvSpPr>
          <p:spPr>
            <a:xfrm rot="725115" flipH="1">
              <a:off x="6439930" y="3054610"/>
              <a:ext cx="26864" cy="54931"/>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5" name="Google Shape;780;p28">
              <a:extLst>
                <a:ext uri="{FF2B5EF4-FFF2-40B4-BE49-F238E27FC236}">
                  <a16:creationId xmlns:a16="http://schemas.microsoft.com/office/drawing/2014/main" id="{420D2124-F6D3-4191-B28D-B4C0E53D6A4C}"/>
                </a:ext>
              </a:extLst>
            </p:cNvPr>
            <p:cNvSpPr/>
            <p:nvPr/>
          </p:nvSpPr>
          <p:spPr>
            <a:xfrm rot="725115" flipH="1">
              <a:off x="6480954" y="3143603"/>
              <a:ext cx="26454" cy="66257"/>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6" name="Google Shape;781;p28">
              <a:extLst>
                <a:ext uri="{FF2B5EF4-FFF2-40B4-BE49-F238E27FC236}">
                  <a16:creationId xmlns:a16="http://schemas.microsoft.com/office/drawing/2014/main" id="{906896D2-B914-4D4B-8DCC-4E804714AC0B}"/>
                </a:ext>
              </a:extLst>
            </p:cNvPr>
            <p:cNvSpPr/>
            <p:nvPr/>
          </p:nvSpPr>
          <p:spPr>
            <a:xfrm rot="725115" flipH="1">
              <a:off x="6549322" y="3082166"/>
              <a:ext cx="32882" cy="54248"/>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7" name="Google Shape;782;p28">
              <a:extLst>
                <a:ext uri="{FF2B5EF4-FFF2-40B4-BE49-F238E27FC236}">
                  <a16:creationId xmlns:a16="http://schemas.microsoft.com/office/drawing/2014/main" id="{BCDD2D9B-1BBD-40C8-A8D3-EA0A5B8CD6B2}"/>
                </a:ext>
              </a:extLst>
            </p:cNvPr>
            <p:cNvSpPr/>
            <p:nvPr/>
          </p:nvSpPr>
          <p:spPr>
            <a:xfrm rot="725115" flipH="1">
              <a:off x="6651456" y="2639460"/>
              <a:ext cx="44673" cy="49077"/>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8" name="Google Shape;783;p28">
              <a:extLst>
                <a:ext uri="{FF2B5EF4-FFF2-40B4-BE49-F238E27FC236}">
                  <a16:creationId xmlns:a16="http://schemas.microsoft.com/office/drawing/2014/main" id="{DE49038E-C317-4525-B3CB-98686D851D17}"/>
                </a:ext>
              </a:extLst>
            </p:cNvPr>
            <p:cNvSpPr/>
            <p:nvPr/>
          </p:nvSpPr>
          <p:spPr>
            <a:xfrm rot="725115" flipH="1">
              <a:off x="6655134" y="2778233"/>
              <a:ext cx="85023" cy="78294"/>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9" name="Google Shape;784;p28">
              <a:extLst>
                <a:ext uri="{FF2B5EF4-FFF2-40B4-BE49-F238E27FC236}">
                  <a16:creationId xmlns:a16="http://schemas.microsoft.com/office/drawing/2014/main" id="{DEC80609-7D21-4B97-B49A-1D42A7F4A5EF}"/>
                </a:ext>
              </a:extLst>
            </p:cNvPr>
            <p:cNvSpPr/>
            <p:nvPr/>
          </p:nvSpPr>
          <p:spPr>
            <a:xfrm rot="725115" flipH="1">
              <a:off x="6573221" y="3165587"/>
              <a:ext cx="495450" cy="436470"/>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0" name="Google Shape;785;p28">
              <a:extLst>
                <a:ext uri="{FF2B5EF4-FFF2-40B4-BE49-F238E27FC236}">
                  <a16:creationId xmlns:a16="http://schemas.microsoft.com/office/drawing/2014/main" id="{C442DA2B-D8C6-4D6C-BCDC-788F56ECCAB1}"/>
                </a:ext>
              </a:extLst>
            </p:cNvPr>
            <p:cNvSpPr/>
            <p:nvPr/>
          </p:nvSpPr>
          <p:spPr>
            <a:xfrm rot="725115" flipH="1">
              <a:off x="6608185" y="3172065"/>
              <a:ext cx="28861" cy="52497"/>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1" name="Google Shape;786;p28">
              <a:extLst>
                <a:ext uri="{FF2B5EF4-FFF2-40B4-BE49-F238E27FC236}">
                  <a16:creationId xmlns:a16="http://schemas.microsoft.com/office/drawing/2014/main" id="{FA483C9E-181E-439F-A4B6-0774E2D4BF1D}"/>
                </a:ext>
              </a:extLst>
            </p:cNvPr>
            <p:cNvSpPr/>
            <p:nvPr/>
          </p:nvSpPr>
          <p:spPr>
            <a:xfrm rot="725115" flipH="1">
              <a:off x="6656027" y="3090371"/>
              <a:ext cx="27985" cy="47737"/>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2" name="Google Shape;787;p28">
              <a:extLst>
                <a:ext uri="{FF2B5EF4-FFF2-40B4-BE49-F238E27FC236}">
                  <a16:creationId xmlns:a16="http://schemas.microsoft.com/office/drawing/2014/main" id="{FBD3CE02-A314-457F-AC21-3201E077BE16}"/>
                </a:ext>
              </a:extLst>
            </p:cNvPr>
            <p:cNvSpPr/>
            <p:nvPr/>
          </p:nvSpPr>
          <p:spPr>
            <a:xfrm rot="725115" flipH="1">
              <a:off x="6578750" y="3481378"/>
              <a:ext cx="29736" cy="45494"/>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3" name="Google Shape;788;p28">
              <a:extLst>
                <a:ext uri="{FF2B5EF4-FFF2-40B4-BE49-F238E27FC236}">
                  <a16:creationId xmlns:a16="http://schemas.microsoft.com/office/drawing/2014/main" id="{C4C7B0AC-9D23-4A6E-B71D-C87DDF7F1946}"/>
                </a:ext>
              </a:extLst>
            </p:cNvPr>
            <p:cNvSpPr/>
            <p:nvPr/>
          </p:nvSpPr>
          <p:spPr>
            <a:xfrm rot="725115" flipH="1">
              <a:off x="6526122" y="3563713"/>
              <a:ext cx="1364614" cy="469297"/>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4" name="Google Shape;789;p28">
              <a:extLst>
                <a:ext uri="{FF2B5EF4-FFF2-40B4-BE49-F238E27FC236}">
                  <a16:creationId xmlns:a16="http://schemas.microsoft.com/office/drawing/2014/main" id="{61795AB3-9DF0-4864-B5AF-23622C71BBC9}"/>
                </a:ext>
              </a:extLst>
            </p:cNvPr>
            <p:cNvSpPr/>
            <p:nvPr/>
          </p:nvSpPr>
          <p:spPr>
            <a:xfrm rot="725115" flipH="1">
              <a:off x="6468728" y="3743326"/>
              <a:ext cx="362909" cy="826297"/>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5" name="Google Shape;790;p28">
              <a:extLst>
                <a:ext uri="{FF2B5EF4-FFF2-40B4-BE49-F238E27FC236}">
                  <a16:creationId xmlns:a16="http://schemas.microsoft.com/office/drawing/2014/main" id="{BEBB3A3F-252B-44D5-B80B-E1925DDDB39F}"/>
                </a:ext>
              </a:extLst>
            </p:cNvPr>
            <p:cNvSpPr/>
            <p:nvPr/>
          </p:nvSpPr>
          <p:spPr>
            <a:xfrm rot="725115" flipH="1">
              <a:off x="6634769" y="3395637"/>
              <a:ext cx="32226" cy="62701"/>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6" name="Google Shape;791;p28">
              <a:extLst>
                <a:ext uri="{FF2B5EF4-FFF2-40B4-BE49-F238E27FC236}">
                  <a16:creationId xmlns:a16="http://schemas.microsoft.com/office/drawing/2014/main" id="{3FB0ABD1-C1E4-4AF9-80DC-2914F00A7250}"/>
                </a:ext>
              </a:extLst>
            </p:cNvPr>
            <p:cNvSpPr/>
            <p:nvPr/>
          </p:nvSpPr>
          <p:spPr>
            <a:xfrm rot="725115" flipH="1">
              <a:off x="6725398" y="3134230"/>
              <a:ext cx="38901" cy="79908"/>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 name="Google Shape;792;p28">
              <a:extLst>
                <a:ext uri="{FF2B5EF4-FFF2-40B4-BE49-F238E27FC236}">
                  <a16:creationId xmlns:a16="http://schemas.microsoft.com/office/drawing/2014/main" id="{CF5BE693-D542-4541-BB97-9C1463D9F4E0}"/>
                </a:ext>
              </a:extLst>
            </p:cNvPr>
            <p:cNvSpPr/>
            <p:nvPr/>
          </p:nvSpPr>
          <p:spPr>
            <a:xfrm rot="725115" flipH="1">
              <a:off x="6688521" y="3325457"/>
              <a:ext cx="28587" cy="52852"/>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8" name="Google Shape;793;p28">
              <a:extLst>
                <a:ext uri="{FF2B5EF4-FFF2-40B4-BE49-F238E27FC236}">
                  <a16:creationId xmlns:a16="http://schemas.microsoft.com/office/drawing/2014/main" id="{77BECB8B-D85B-4641-9CC6-AB013CC2A3DB}"/>
                </a:ext>
              </a:extLst>
            </p:cNvPr>
            <p:cNvSpPr/>
            <p:nvPr/>
          </p:nvSpPr>
          <p:spPr>
            <a:xfrm rot="725115" flipH="1">
              <a:off x="6672563" y="3494467"/>
              <a:ext cx="28232" cy="52004"/>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9" name="Google Shape;794;p28">
              <a:extLst>
                <a:ext uri="{FF2B5EF4-FFF2-40B4-BE49-F238E27FC236}">
                  <a16:creationId xmlns:a16="http://schemas.microsoft.com/office/drawing/2014/main" id="{C2520F37-9AE0-4635-B982-E655B0A3B2FF}"/>
                </a:ext>
              </a:extLst>
            </p:cNvPr>
            <p:cNvSpPr/>
            <p:nvPr/>
          </p:nvSpPr>
          <p:spPr>
            <a:xfrm rot="725115" flipH="1">
              <a:off x="6729519" y="3403732"/>
              <a:ext cx="34524" cy="66148"/>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0" name="Google Shape;795;p28">
              <a:extLst>
                <a:ext uri="{FF2B5EF4-FFF2-40B4-BE49-F238E27FC236}">
                  <a16:creationId xmlns:a16="http://schemas.microsoft.com/office/drawing/2014/main" id="{D1C51A13-8929-4FA8-93B4-D1E9E37581B6}"/>
                </a:ext>
              </a:extLst>
            </p:cNvPr>
            <p:cNvSpPr/>
            <p:nvPr/>
          </p:nvSpPr>
          <p:spPr>
            <a:xfrm rot="725115" flipH="1">
              <a:off x="6788386" y="3315006"/>
              <a:ext cx="47682" cy="6281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1" name="Google Shape;796;p28">
              <a:extLst>
                <a:ext uri="{FF2B5EF4-FFF2-40B4-BE49-F238E27FC236}">
                  <a16:creationId xmlns:a16="http://schemas.microsoft.com/office/drawing/2014/main" id="{89A2DBF2-4CF6-414E-81CD-3838B594357F}"/>
                </a:ext>
              </a:extLst>
            </p:cNvPr>
            <p:cNvSpPr/>
            <p:nvPr/>
          </p:nvSpPr>
          <p:spPr>
            <a:xfrm rot="725115" flipH="1">
              <a:off x="6792070" y="3504124"/>
              <a:ext cx="29299" cy="43332"/>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2" name="Google Shape;797;p28">
              <a:extLst>
                <a:ext uri="{FF2B5EF4-FFF2-40B4-BE49-F238E27FC236}">
                  <a16:creationId xmlns:a16="http://schemas.microsoft.com/office/drawing/2014/main" id="{3A4E277E-92FF-49A6-8464-D6980E66817B}"/>
                </a:ext>
              </a:extLst>
            </p:cNvPr>
            <p:cNvSpPr/>
            <p:nvPr/>
          </p:nvSpPr>
          <p:spPr>
            <a:xfrm rot="725115" flipH="1">
              <a:off x="6822531" y="3402093"/>
              <a:ext cx="39913" cy="63549"/>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3" name="Google Shape;798;p28">
              <a:extLst>
                <a:ext uri="{FF2B5EF4-FFF2-40B4-BE49-F238E27FC236}">
                  <a16:creationId xmlns:a16="http://schemas.microsoft.com/office/drawing/2014/main" id="{10E44874-6695-476A-A809-97475C36B59E}"/>
                </a:ext>
              </a:extLst>
            </p:cNvPr>
            <p:cNvSpPr/>
            <p:nvPr/>
          </p:nvSpPr>
          <p:spPr>
            <a:xfrm rot="725115" flipH="1">
              <a:off x="6856960" y="3297985"/>
              <a:ext cx="52825" cy="48229"/>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4" name="Google Shape;799;p28">
              <a:extLst>
                <a:ext uri="{FF2B5EF4-FFF2-40B4-BE49-F238E27FC236}">
                  <a16:creationId xmlns:a16="http://schemas.microsoft.com/office/drawing/2014/main" id="{87E0A1D9-0C82-4596-AA1F-EF3AE6237C01}"/>
                </a:ext>
              </a:extLst>
            </p:cNvPr>
            <p:cNvSpPr/>
            <p:nvPr/>
          </p:nvSpPr>
          <p:spPr>
            <a:xfrm rot="725115" flipH="1">
              <a:off x="6899939" y="3390293"/>
              <a:ext cx="46807" cy="54713"/>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5" name="Google Shape;800;p28">
              <a:extLst>
                <a:ext uri="{FF2B5EF4-FFF2-40B4-BE49-F238E27FC236}">
                  <a16:creationId xmlns:a16="http://schemas.microsoft.com/office/drawing/2014/main" id="{15B77633-DE6A-401D-8F23-FD252967F360}"/>
                </a:ext>
              </a:extLst>
            </p:cNvPr>
            <p:cNvSpPr/>
            <p:nvPr/>
          </p:nvSpPr>
          <p:spPr>
            <a:xfrm rot="725115" flipH="1">
              <a:off x="6914766" y="3491519"/>
              <a:ext cx="39284" cy="38846"/>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6" name="Google Shape;801;p28">
              <a:extLst>
                <a:ext uri="{FF2B5EF4-FFF2-40B4-BE49-F238E27FC236}">
                  <a16:creationId xmlns:a16="http://schemas.microsoft.com/office/drawing/2014/main" id="{FDD7777D-F010-4D6A-99F0-F45574C1B416}"/>
                </a:ext>
              </a:extLst>
            </p:cNvPr>
            <p:cNvSpPr/>
            <p:nvPr/>
          </p:nvSpPr>
          <p:spPr>
            <a:xfrm rot="725115" flipH="1">
              <a:off x="6971292" y="3459270"/>
              <a:ext cx="40761" cy="48749"/>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7" name="Google Shape;802;p28">
              <a:extLst>
                <a:ext uri="{FF2B5EF4-FFF2-40B4-BE49-F238E27FC236}">
                  <a16:creationId xmlns:a16="http://schemas.microsoft.com/office/drawing/2014/main" id="{8FB0F590-5833-4C06-9F52-BF59F604E910}"/>
                </a:ext>
              </a:extLst>
            </p:cNvPr>
            <p:cNvSpPr/>
            <p:nvPr/>
          </p:nvSpPr>
          <p:spPr>
            <a:xfrm rot="725115" flipH="1">
              <a:off x="5972777" y="2919037"/>
              <a:ext cx="535226" cy="281934"/>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8" name="Google Shape;803;p28">
              <a:extLst>
                <a:ext uri="{FF2B5EF4-FFF2-40B4-BE49-F238E27FC236}">
                  <a16:creationId xmlns:a16="http://schemas.microsoft.com/office/drawing/2014/main" id="{76CF99F8-EFFF-42E1-AD81-BFC8C525DBAD}"/>
                </a:ext>
              </a:extLst>
            </p:cNvPr>
            <p:cNvSpPr/>
            <p:nvPr/>
          </p:nvSpPr>
          <p:spPr>
            <a:xfrm rot="725115" flipH="1">
              <a:off x="6073691" y="2997927"/>
              <a:ext cx="38928" cy="59035"/>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19" name="Google Shape;804;p28">
              <a:extLst>
                <a:ext uri="{FF2B5EF4-FFF2-40B4-BE49-F238E27FC236}">
                  <a16:creationId xmlns:a16="http://schemas.microsoft.com/office/drawing/2014/main" id="{5B932FB8-B8BB-4880-B2F1-EA5375DDC85F}"/>
                </a:ext>
              </a:extLst>
            </p:cNvPr>
            <p:cNvSpPr/>
            <p:nvPr/>
          </p:nvSpPr>
          <p:spPr>
            <a:xfrm rot="725115" flipH="1">
              <a:off x="6147999" y="2975476"/>
              <a:ext cx="31487" cy="72029"/>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0" name="Google Shape;805;p28">
              <a:extLst>
                <a:ext uri="{FF2B5EF4-FFF2-40B4-BE49-F238E27FC236}">
                  <a16:creationId xmlns:a16="http://schemas.microsoft.com/office/drawing/2014/main" id="{30DDA56D-66AC-4957-B736-65D79D813654}"/>
                </a:ext>
              </a:extLst>
            </p:cNvPr>
            <p:cNvSpPr/>
            <p:nvPr/>
          </p:nvSpPr>
          <p:spPr>
            <a:xfrm rot="725115" flipH="1">
              <a:off x="6190556" y="3069934"/>
              <a:ext cx="31214" cy="51594"/>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1" name="Google Shape;806;p28">
              <a:extLst>
                <a:ext uri="{FF2B5EF4-FFF2-40B4-BE49-F238E27FC236}">
                  <a16:creationId xmlns:a16="http://schemas.microsoft.com/office/drawing/2014/main" id="{69CE6CCF-9B69-4E3A-935D-8A7471B2449E}"/>
                </a:ext>
              </a:extLst>
            </p:cNvPr>
            <p:cNvSpPr/>
            <p:nvPr/>
          </p:nvSpPr>
          <p:spPr>
            <a:xfrm rot="725115" flipH="1">
              <a:off x="6123979" y="2866558"/>
              <a:ext cx="469844" cy="156369"/>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2" name="Google Shape;807;p28">
              <a:extLst>
                <a:ext uri="{FF2B5EF4-FFF2-40B4-BE49-F238E27FC236}">
                  <a16:creationId xmlns:a16="http://schemas.microsoft.com/office/drawing/2014/main" id="{FAD1C3ED-978C-42EF-9428-A158CD4F6555}"/>
                </a:ext>
              </a:extLst>
            </p:cNvPr>
            <p:cNvSpPr/>
            <p:nvPr/>
          </p:nvSpPr>
          <p:spPr>
            <a:xfrm rot="725115" flipH="1">
              <a:off x="6184213" y="2870242"/>
              <a:ext cx="36192" cy="6048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3" name="Google Shape;808;p28">
              <a:extLst>
                <a:ext uri="{FF2B5EF4-FFF2-40B4-BE49-F238E27FC236}">
                  <a16:creationId xmlns:a16="http://schemas.microsoft.com/office/drawing/2014/main" id="{28858965-7894-4E49-A1B1-41E864588F4A}"/>
                </a:ext>
              </a:extLst>
            </p:cNvPr>
            <p:cNvSpPr/>
            <p:nvPr/>
          </p:nvSpPr>
          <p:spPr>
            <a:xfrm rot="725115" flipH="1">
              <a:off x="6262990" y="3046779"/>
              <a:ext cx="29517" cy="65026"/>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4" name="Google Shape;809;p28">
              <a:extLst>
                <a:ext uri="{FF2B5EF4-FFF2-40B4-BE49-F238E27FC236}">
                  <a16:creationId xmlns:a16="http://schemas.microsoft.com/office/drawing/2014/main" id="{5CF8C089-E4F5-494F-B621-9AB4B6D8C843}"/>
                </a:ext>
              </a:extLst>
            </p:cNvPr>
            <p:cNvSpPr/>
            <p:nvPr/>
          </p:nvSpPr>
          <p:spPr>
            <a:xfrm rot="725115" flipH="1">
              <a:off x="6313923" y="3108345"/>
              <a:ext cx="32335" cy="57804"/>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5" name="Google Shape;810;p28">
              <a:extLst>
                <a:ext uri="{FF2B5EF4-FFF2-40B4-BE49-F238E27FC236}">
                  <a16:creationId xmlns:a16="http://schemas.microsoft.com/office/drawing/2014/main" id="{B21A2C6A-6786-4B83-88D5-AD0949BCE08F}"/>
                </a:ext>
              </a:extLst>
            </p:cNvPr>
            <p:cNvSpPr/>
            <p:nvPr/>
          </p:nvSpPr>
          <p:spPr>
            <a:xfrm rot="725115" flipH="1">
              <a:off x="6324647" y="2936227"/>
              <a:ext cx="22213" cy="48886"/>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6" name="Google Shape;811;p28">
              <a:extLst>
                <a:ext uri="{FF2B5EF4-FFF2-40B4-BE49-F238E27FC236}">
                  <a16:creationId xmlns:a16="http://schemas.microsoft.com/office/drawing/2014/main" id="{E6D33CC0-60E4-4F20-B2AC-001307273703}"/>
                </a:ext>
              </a:extLst>
            </p:cNvPr>
            <p:cNvSpPr/>
            <p:nvPr/>
          </p:nvSpPr>
          <p:spPr>
            <a:xfrm rot="725115" flipH="1">
              <a:off x="6418047" y="3153333"/>
              <a:ext cx="27192" cy="57476"/>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7" name="Google Shape;812;p28">
              <a:extLst>
                <a:ext uri="{FF2B5EF4-FFF2-40B4-BE49-F238E27FC236}">
                  <a16:creationId xmlns:a16="http://schemas.microsoft.com/office/drawing/2014/main" id="{4F1C4565-97A5-4822-8435-7FF64E0CD6FC}"/>
                </a:ext>
              </a:extLst>
            </p:cNvPr>
            <p:cNvSpPr/>
            <p:nvPr/>
          </p:nvSpPr>
          <p:spPr>
            <a:xfrm rot="725115" flipH="1">
              <a:off x="6410351" y="3076074"/>
              <a:ext cx="25086" cy="48475"/>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8" name="Google Shape;813;p28">
              <a:extLst>
                <a:ext uri="{FF2B5EF4-FFF2-40B4-BE49-F238E27FC236}">
                  <a16:creationId xmlns:a16="http://schemas.microsoft.com/office/drawing/2014/main" id="{5056A34A-60CC-45B6-8535-C5D43D972BEE}"/>
                </a:ext>
              </a:extLst>
            </p:cNvPr>
            <p:cNvSpPr/>
            <p:nvPr/>
          </p:nvSpPr>
          <p:spPr>
            <a:xfrm rot="725115" flipH="1">
              <a:off x="6424211" y="2982837"/>
              <a:ext cx="32828" cy="42539"/>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29" name="Google Shape;814;p28">
              <a:extLst>
                <a:ext uri="{FF2B5EF4-FFF2-40B4-BE49-F238E27FC236}">
                  <a16:creationId xmlns:a16="http://schemas.microsoft.com/office/drawing/2014/main" id="{D5E608E9-1F3A-44FF-9CDC-D35092A23625}"/>
                </a:ext>
              </a:extLst>
            </p:cNvPr>
            <p:cNvSpPr/>
            <p:nvPr/>
          </p:nvSpPr>
          <p:spPr>
            <a:xfrm rot="725115" flipH="1">
              <a:off x="6468260" y="3243051"/>
              <a:ext cx="1806" cy="998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30" name="Google Shape;815;p28">
              <a:extLst>
                <a:ext uri="{FF2B5EF4-FFF2-40B4-BE49-F238E27FC236}">
                  <a16:creationId xmlns:a16="http://schemas.microsoft.com/office/drawing/2014/main" id="{5BA059A1-5B05-4307-BF39-AB36BECB54A0}"/>
                </a:ext>
              </a:extLst>
            </p:cNvPr>
            <p:cNvSpPr/>
            <p:nvPr/>
          </p:nvSpPr>
          <p:spPr>
            <a:xfrm rot="725115" flipH="1">
              <a:off x="5761536" y="2746635"/>
              <a:ext cx="827364" cy="460543"/>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grpSp>
        <p:nvGrpSpPr>
          <p:cNvPr id="4" name="Group 3">
            <a:extLst>
              <a:ext uri="{FF2B5EF4-FFF2-40B4-BE49-F238E27FC236}">
                <a16:creationId xmlns:a16="http://schemas.microsoft.com/office/drawing/2014/main" id="{CB5691F4-7AFC-AE54-BAD8-C98F6F085D4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2295561-5098-1001-F5AA-98216022F4D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CD3DF67-EBB5-0BFF-666F-94BFD043888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8006A67-E25E-7BCD-6E79-5AE96352DBFC}"/>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B883B783-94CC-BE62-55F7-255232C4B4E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E67D490A-B3E2-6600-CBE2-1D5312E74D4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017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711285" y="4385022"/>
              <a:ext cx="118974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My name is …</a:t>
              </a:r>
            </a:p>
          </p:txBody>
        </p:sp>
      </p:grpSp>
      <p:grpSp>
        <p:nvGrpSpPr>
          <p:cNvPr id="158" name="Group 157">
            <a:extLst>
              <a:ext uri="{FF2B5EF4-FFF2-40B4-BE49-F238E27FC236}">
                <a16:creationId xmlns:a16="http://schemas.microsoft.com/office/drawing/2014/main" id="{E5D21B57-84D9-4FB2-80DF-C64AC88EB322}"/>
              </a:ext>
            </a:extLst>
          </p:cNvPr>
          <p:cNvGrpSpPr/>
          <p:nvPr/>
        </p:nvGrpSpPr>
        <p:grpSpPr>
          <a:xfrm>
            <a:off x="6017341" y="110087"/>
            <a:ext cx="1215485" cy="553998"/>
            <a:chOff x="6017341" y="110087"/>
            <a:chExt cx="1215485" cy="553998"/>
          </a:xfrm>
        </p:grpSpPr>
        <p:sp>
          <p:nvSpPr>
            <p:cNvPr id="112" name="Arrow: Pentagon 111">
              <a:extLst>
                <a:ext uri="{FF2B5EF4-FFF2-40B4-BE49-F238E27FC236}">
                  <a16:creationId xmlns:a16="http://schemas.microsoft.com/office/drawing/2014/main" id="{9C2C5662-CF96-4E91-AE0D-A4392E9F9CEB}"/>
                </a:ext>
              </a:extLst>
            </p:cNvPr>
            <p:cNvSpPr/>
            <p:nvPr/>
          </p:nvSpPr>
          <p:spPr>
            <a:xfrm>
              <a:off x="6031604" y="110087"/>
              <a:ext cx="1201222" cy="546216"/>
            </a:xfrm>
            <a:prstGeom prst="homePlate">
              <a:avLst/>
            </a:prstGeom>
            <a:solidFill>
              <a:srgbClr val="00B050"/>
            </a:solidFill>
            <a:ln w="25400" cap="flat" cmpd="sng" algn="ctr">
              <a:solidFill>
                <a:srgbClr val="F1FCFC">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3" name="TextBox 112">
              <a:extLst>
                <a:ext uri="{FF2B5EF4-FFF2-40B4-BE49-F238E27FC236}">
                  <a16:creationId xmlns:a16="http://schemas.microsoft.com/office/drawing/2014/main" id="{E393426D-A10B-4DB6-9FCE-518B211EFB80}"/>
                </a:ext>
              </a:extLst>
            </p:cNvPr>
            <p:cNvSpPr txBox="1"/>
            <p:nvPr/>
          </p:nvSpPr>
          <p:spPr>
            <a:xfrm>
              <a:off x="6017341" y="110087"/>
              <a:ext cx="112830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grpSp>
        <p:nvGrpSpPr>
          <p:cNvPr id="92" name="Group 91">
            <a:extLst>
              <a:ext uri="{FF2B5EF4-FFF2-40B4-BE49-F238E27FC236}">
                <a16:creationId xmlns:a16="http://schemas.microsoft.com/office/drawing/2014/main" id="{B9A00860-9FA7-40B6-8C9F-E98A8B835C41}"/>
              </a:ext>
            </a:extLst>
          </p:cNvPr>
          <p:cNvGrpSpPr/>
          <p:nvPr/>
        </p:nvGrpSpPr>
        <p:grpSpPr>
          <a:xfrm>
            <a:off x="8776789" y="0"/>
            <a:ext cx="1879253" cy="5143500"/>
            <a:chOff x="8777197" y="0"/>
            <a:chExt cx="1879253" cy="5143500"/>
          </a:xfrm>
        </p:grpSpPr>
        <p:sp>
          <p:nvSpPr>
            <p:cNvPr id="93" name="side panel dark rectangle">
              <a:extLst>
                <a:ext uri="{FF2B5EF4-FFF2-40B4-BE49-F238E27FC236}">
                  <a16:creationId xmlns:a16="http://schemas.microsoft.com/office/drawing/2014/main" id="{11C2D27D-5A05-4442-961C-FBD788257734}"/>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4" name="side panel light rectangle">
              <a:extLst>
                <a:ext uri="{FF2B5EF4-FFF2-40B4-BE49-F238E27FC236}">
                  <a16:creationId xmlns:a16="http://schemas.microsoft.com/office/drawing/2014/main" id="{6BC9B5E1-020E-4E99-903F-084559C0B4D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5" name="side panel textbox">
              <a:extLst>
                <a:ext uri="{FF2B5EF4-FFF2-40B4-BE49-F238E27FC236}">
                  <a16:creationId xmlns:a16="http://schemas.microsoft.com/office/drawing/2014/main" id="{42C69969-4098-4E4C-A065-E1685D026B2D}"/>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Greetings and names</a:t>
              </a:r>
            </a:p>
            <a:p>
              <a:pPr lvl="0">
                <a:buClrTx/>
                <a:defRPr/>
              </a:pPr>
              <a:r>
                <a:rPr lang="en-GB" sz="1000" dirty="0">
                  <a:solidFill>
                    <a:sysClr val="windowText" lastClr="000000"/>
                  </a:solidFill>
                  <a:latin typeface="Calibri" panose="020F0502020204030204" pitchFamily="34" charset="0"/>
                </a:rPr>
                <a:t>Greet the students as they enter the classroom and gesture for them to sit down.</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When everyone has sat down and is ready, say,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i="1" dirty="0">
                  <a:solidFill>
                    <a:sysClr val="windowText" lastClr="000000"/>
                  </a:solidFill>
                  <a:latin typeface="Calibri" panose="020F0502020204030204" pitchFamily="34" charset="0"/>
                </a:rPr>
                <a:t>"My name is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and give your name.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tell everyone to stand up.  If there is room, have everyone form a circle.  Take a ball and hold it and say your name.  Then throw the ball to one student and they say their name.  Students throw the ball around randomly, saying their name each time they catch the ball.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96" name="teacher icon group">
              <a:extLst>
                <a:ext uri="{FF2B5EF4-FFF2-40B4-BE49-F238E27FC236}">
                  <a16:creationId xmlns:a16="http://schemas.microsoft.com/office/drawing/2014/main" id="{06477387-F202-4E59-8638-481E5C18F35B}"/>
                </a:ext>
              </a:extLst>
            </p:cNvPr>
            <p:cNvGrpSpPr/>
            <p:nvPr/>
          </p:nvGrpSpPr>
          <p:grpSpPr>
            <a:xfrm>
              <a:off x="8810640" y="151620"/>
              <a:ext cx="296181" cy="296181"/>
              <a:chOff x="8810640" y="62245"/>
              <a:chExt cx="296181" cy="296181"/>
            </a:xfrm>
          </p:grpSpPr>
          <p:sp>
            <p:nvSpPr>
              <p:cNvPr id="97" name="icon circle">
                <a:extLst>
                  <a:ext uri="{FF2B5EF4-FFF2-40B4-BE49-F238E27FC236}">
                    <a16:creationId xmlns:a16="http://schemas.microsoft.com/office/drawing/2014/main" id="{20DB943C-1CD2-4B26-B5C5-D1F78995631B}"/>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98" name="teacher icon">
                <a:extLst>
                  <a:ext uri="{FF2B5EF4-FFF2-40B4-BE49-F238E27FC236}">
                    <a16:creationId xmlns:a16="http://schemas.microsoft.com/office/drawing/2014/main" id="{8D409D27-A415-4447-8D34-5A7E4D2B28FF}"/>
                  </a:ext>
                </a:extLst>
              </p:cNvPr>
              <p:cNvGrpSpPr/>
              <p:nvPr/>
            </p:nvGrpSpPr>
            <p:grpSpPr>
              <a:xfrm>
                <a:off x="8864754" y="93114"/>
                <a:ext cx="193866" cy="206740"/>
                <a:chOff x="2542389" y="2767092"/>
                <a:chExt cx="480536" cy="512445"/>
              </a:xfrm>
            </p:grpSpPr>
            <p:sp>
              <p:nvSpPr>
                <p:cNvPr id="99" name="Google Shape;1395;p49">
                  <a:extLst>
                    <a:ext uri="{FF2B5EF4-FFF2-40B4-BE49-F238E27FC236}">
                      <a16:creationId xmlns:a16="http://schemas.microsoft.com/office/drawing/2014/main" id="{FE0CE5BC-FEF9-4D8C-AF46-69C17DF438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396;p49">
                  <a:extLst>
                    <a:ext uri="{FF2B5EF4-FFF2-40B4-BE49-F238E27FC236}">
                      <a16:creationId xmlns:a16="http://schemas.microsoft.com/office/drawing/2014/main" id="{0B4898C9-B334-43C8-BADE-952637DA519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397;p49">
                  <a:extLst>
                    <a:ext uri="{FF2B5EF4-FFF2-40B4-BE49-F238E27FC236}">
                      <a16:creationId xmlns:a16="http://schemas.microsoft.com/office/drawing/2014/main" id="{AAE108A1-EAFB-45F6-8AD4-CE7E4002C5D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398;p49">
                  <a:extLst>
                    <a:ext uri="{FF2B5EF4-FFF2-40B4-BE49-F238E27FC236}">
                      <a16:creationId xmlns:a16="http://schemas.microsoft.com/office/drawing/2014/main" id="{E423C150-D581-409B-9C46-A6DFB4F7814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9;p49">
                  <a:extLst>
                    <a:ext uri="{FF2B5EF4-FFF2-40B4-BE49-F238E27FC236}">
                      <a16:creationId xmlns:a16="http://schemas.microsoft.com/office/drawing/2014/main" id="{610A49F2-CC56-48C7-971F-409CAA5075E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0;p49">
                  <a:extLst>
                    <a:ext uri="{FF2B5EF4-FFF2-40B4-BE49-F238E27FC236}">
                      <a16:creationId xmlns:a16="http://schemas.microsoft.com/office/drawing/2014/main" id="{5E11D436-D292-4AA2-BE88-A74FC20EFE4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1;p49">
                  <a:extLst>
                    <a:ext uri="{FF2B5EF4-FFF2-40B4-BE49-F238E27FC236}">
                      <a16:creationId xmlns:a16="http://schemas.microsoft.com/office/drawing/2014/main" id="{34C835A0-073D-4683-9E25-38D7573C4F3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2;p49">
                  <a:extLst>
                    <a:ext uri="{FF2B5EF4-FFF2-40B4-BE49-F238E27FC236}">
                      <a16:creationId xmlns:a16="http://schemas.microsoft.com/office/drawing/2014/main" id="{8EACE49B-76AA-4287-8CED-D00E5C3EF12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3;p49">
                  <a:extLst>
                    <a:ext uri="{FF2B5EF4-FFF2-40B4-BE49-F238E27FC236}">
                      <a16:creationId xmlns:a16="http://schemas.microsoft.com/office/drawing/2014/main" id="{FCDF1D0A-9C8D-4A07-ABD8-FACA8802B55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04;p49">
                  <a:extLst>
                    <a:ext uri="{FF2B5EF4-FFF2-40B4-BE49-F238E27FC236}">
                      <a16:creationId xmlns:a16="http://schemas.microsoft.com/office/drawing/2014/main" id="{6D3270A4-44F5-449F-B320-C757092EB15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05;p49">
                  <a:extLst>
                    <a:ext uri="{FF2B5EF4-FFF2-40B4-BE49-F238E27FC236}">
                      <a16:creationId xmlns:a16="http://schemas.microsoft.com/office/drawing/2014/main" id="{C7EBFD9E-13EA-41F4-9EF2-32B726FDC99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06;p49">
                  <a:extLst>
                    <a:ext uri="{FF2B5EF4-FFF2-40B4-BE49-F238E27FC236}">
                      <a16:creationId xmlns:a16="http://schemas.microsoft.com/office/drawing/2014/main" id="{3A24571E-44C2-45CF-ADC7-4AD5EC39DF6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07;p49">
                  <a:extLst>
                    <a:ext uri="{FF2B5EF4-FFF2-40B4-BE49-F238E27FC236}">
                      <a16:creationId xmlns:a16="http://schemas.microsoft.com/office/drawing/2014/main" id="{5F25A6D7-BA91-4719-B9E8-4D92D3DE2D0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08;p49">
                  <a:extLst>
                    <a:ext uri="{FF2B5EF4-FFF2-40B4-BE49-F238E27FC236}">
                      <a16:creationId xmlns:a16="http://schemas.microsoft.com/office/drawing/2014/main" id="{D48753F7-6730-44EC-8245-978428E8526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09;p49">
                  <a:extLst>
                    <a:ext uri="{FF2B5EF4-FFF2-40B4-BE49-F238E27FC236}">
                      <a16:creationId xmlns:a16="http://schemas.microsoft.com/office/drawing/2014/main" id="{E0537BAD-E60C-4B36-BA74-8F612D769D7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10;p49">
                  <a:extLst>
                    <a:ext uri="{FF2B5EF4-FFF2-40B4-BE49-F238E27FC236}">
                      <a16:creationId xmlns:a16="http://schemas.microsoft.com/office/drawing/2014/main" id="{96A20E1D-74F6-4F94-99BD-AB231143A7A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11;p49">
                  <a:extLst>
                    <a:ext uri="{FF2B5EF4-FFF2-40B4-BE49-F238E27FC236}">
                      <a16:creationId xmlns:a16="http://schemas.microsoft.com/office/drawing/2014/main" id="{5C2618DB-9038-4FF9-851F-2395F23CC77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6" name="Google Shape;1412;p49">
                  <a:extLst>
                    <a:ext uri="{FF2B5EF4-FFF2-40B4-BE49-F238E27FC236}">
                      <a16:creationId xmlns:a16="http://schemas.microsoft.com/office/drawing/2014/main" id="{306A7E28-CC23-4D91-B32B-C87E53E60E7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7" name="Google Shape;1413;p49">
                  <a:extLst>
                    <a:ext uri="{FF2B5EF4-FFF2-40B4-BE49-F238E27FC236}">
                      <a16:creationId xmlns:a16="http://schemas.microsoft.com/office/drawing/2014/main" id="{F4B7AD3D-9731-41B4-B03B-E5ACCBB9CEB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8" name="Google Shape;1414;p49">
                  <a:extLst>
                    <a:ext uri="{FF2B5EF4-FFF2-40B4-BE49-F238E27FC236}">
                      <a16:creationId xmlns:a16="http://schemas.microsoft.com/office/drawing/2014/main" id="{E32C70A8-870E-4C21-A7B3-FD3B141EF51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9" name="Google Shape;1415;p49">
                  <a:extLst>
                    <a:ext uri="{FF2B5EF4-FFF2-40B4-BE49-F238E27FC236}">
                      <a16:creationId xmlns:a16="http://schemas.microsoft.com/office/drawing/2014/main" id="{D71398B7-74E6-4344-8AF7-6224C73BEFF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0" name="Google Shape;1416;p49">
                  <a:extLst>
                    <a:ext uri="{FF2B5EF4-FFF2-40B4-BE49-F238E27FC236}">
                      <a16:creationId xmlns:a16="http://schemas.microsoft.com/office/drawing/2014/main" id="{84B265B1-B9F8-4476-9F07-25AC346A282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1" name="Google Shape;1417;p49">
                  <a:extLst>
                    <a:ext uri="{FF2B5EF4-FFF2-40B4-BE49-F238E27FC236}">
                      <a16:creationId xmlns:a16="http://schemas.microsoft.com/office/drawing/2014/main" id="{375ACD3B-40C9-44DB-B92D-7BE7ACEFAA8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2" name="Google Shape;1418;p49">
                  <a:extLst>
                    <a:ext uri="{FF2B5EF4-FFF2-40B4-BE49-F238E27FC236}">
                      <a16:creationId xmlns:a16="http://schemas.microsoft.com/office/drawing/2014/main" id="{13445302-82B9-40AD-BB77-AF2CB80576B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3" name="Google Shape;1419;p49">
                  <a:extLst>
                    <a:ext uri="{FF2B5EF4-FFF2-40B4-BE49-F238E27FC236}">
                      <a16:creationId xmlns:a16="http://schemas.microsoft.com/office/drawing/2014/main" id="{6AF0BD62-5E04-4373-B904-DB5DDEB701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4" name="Google Shape;1420;p49">
                  <a:extLst>
                    <a:ext uri="{FF2B5EF4-FFF2-40B4-BE49-F238E27FC236}">
                      <a16:creationId xmlns:a16="http://schemas.microsoft.com/office/drawing/2014/main" id="{36F9EF68-38FE-4919-9953-7DEDFCA1E36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5" name="Google Shape;1421;p49">
                  <a:extLst>
                    <a:ext uri="{FF2B5EF4-FFF2-40B4-BE49-F238E27FC236}">
                      <a16:creationId xmlns:a16="http://schemas.microsoft.com/office/drawing/2014/main" id="{8606EF23-1A4B-4787-BEBF-0B5EDA8AB6C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6" name="Google Shape;1422;p49">
                  <a:extLst>
                    <a:ext uri="{FF2B5EF4-FFF2-40B4-BE49-F238E27FC236}">
                      <a16:creationId xmlns:a16="http://schemas.microsoft.com/office/drawing/2014/main" id="{1FC7F3AF-A61D-48D1-B6D4-475FD0B72DD9}"/>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77" name="Group 176">
            <a:extLst>
              <a:ext uri="{FF2B5EF4-FFF2-40B4-BE49-F238E27FC236}">
                <a16:creationId xmlns:a16="http://schemas.microsoft.com/office/drawing/2014/main" id="{21D6C568-122F-4FB2-9A20-F9253C62CE55}"/>
              </a:ext>
            </a:extLst>
          </p:cNvPr>
          <p:cNvGrpSpPr/>
          <p:nvPr/>
        </p:nvGrpSpPr>
        <p:grpSpPr>
          <a:xfrm>
            <a:off x="10708690" y="0"/>
            <a:ext cx="1506583" cy="5143500"/>
            <a:chOff x="11115791" y="0"/>
            <a:chExt cx="1506583" cy="5143500"/>
          </a:xfrm>
          <a:solidFill>
            <a:srgbClr val="E7F4F5">
              <a:lumMod val="90000"/>
            </a:srgbClr>
          </a:solidFill>
        </p:grpSpPr>
        <p:sp>
          <p:nvSpPr>
            <p:cNvPr id="178" name="side panel light rectangle">
              <a:extLst>
                <a:ext uri="{FF2B5EF4-FFF2-40B4-BE49-F238E27FC236}">
                  <a16:creationId xmlns:a16="http://schemas.microsoft.com/office/drawing/2014/main" id="{F9061106-2196-4DE4-BFC3-A7AF4837F748}"/>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79" name="side panel textbox">
              <a:extLst>
                <a:ext uri="{FF2B5EF4-FFF2-40B4-BE49-F238E27FC236}">
                  <a16:creationId xmlns:a16="http://schemas.microsoft.com/office/drawing/2014/main" id="{DD251062-5EBB-4AFF-ACA4-B1139F436758}"/>
                </a:ext>
              </a:extLst>
            </p:cNvPr>
            <p:cNvSpPr txBox="1"/>
            <p:nvPr/>
          </p:nvSpPr>
          <p:spPr>
            <a:xfrm>
              <a:off x="11149224" y="27074"/>
              <a:ext cx="1450860" cy="3919910"/>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Then, play the same throwing game, but instead of saying your name, say the name of the person who threw the ball to you - start by asking one student to throw the ball to you and as you catch it say their name.  Then throw to another student and they should say your name as they catch it.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If anyone gets a name wrong (or can’t remember) they have to sit down for 3 throws.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By the end of the activity everyone should have a good idea of everyone else's names!</a:t>
              </a: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4" name="Picture 3">
            <a:extLst>
              <a:ext uri="{FF2B5EF4-FFF2-40B4-BE49-F238E27FC236}">
                <a16:creationId xmlns:a16="http://schemas.microsoft.com/office/drawing/2014/main" id="{70590810-75F8-47AA-B382-CB8CC7042338}"/>
              </a:ext>
            </a:extLst>
          </p:cNvPr>
          <p:cNvPicPr>
            <a:picLocks noChangeAspect="1"/>
          </p:cNvPicPr>
          <p:nvPr/>
        </p:nvPicPr>
        <p:blipFill>
          <a:blip r:embed="rId2"/>
          <a:stretch>
            <a:fillRect/>
          </a:stretch>
        </p:blipFill>
        <p:spPr>
          <a:xfrm>
            <a:off x="727178" y="841608"/>
            <a:ext cx="5423134" cy="3460283"/>
          </a:xfrm>
          <a:prstGeom prst="rect">
            <a:avLst/>
          </a:prstGeom>
        </p:spPr>
      </p:pic>
      <p:grpSp>
        <p:nvGrpSpPr>
          <p:cNvPr id="5" name="Group 4">
            <a:extLst>
              <a:ext uri="{FF2B5EF4-FFF2-40B4-BE49-F238E27FC236}">
                <a16:creationId xmlns:a16="http://schemas.microsoft.com/office/drawing/2014/main" id="{5C4AD852-4215-4CC0-1256-9B786D626B9D}"/>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9A5FB85-DF3A-E65B-5A26-268739A0876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951F21E8-AA5B-FB0D-6C95-62836F3FC24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5D3C11A3-5933-DB12-4BCF-6CA3B967D7A5}"/>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D0222689-1FB5-3E4F-CA32-87470C1BFB9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C8E4A211-17DA-AADA-6E42-CD56192ED94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154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92"/>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0.1743 4.93827E-6 L -0.33298 4.93827E-6 " pathEditMode="relative" rAng="0" ptsTypes="AA">
                                      <p:cBhvr>
                                        <p:cTn id="31" dur="1000" fill="hold"/>
                                        <p:tgtEl>
                                          <p:spTgt spid="177"/>
                                        </p:tgtEl>
                                        <p:attrNameLst>
                                          <p:attrName>ppt_x</p:attrName>
                                          <p:attrName>ppt_y</p:attrName>
                                        </p:attrNameLst>
                                      </p:cBhvr>
                                      <p:rCtr x="-7934" y="0"/>
                                    </p:animMotion>
                                  </p:childTnLst>
                                </p:cTn>
                              </p:par>
                            </p:childTnLst>
                          </p:cTn>
                        </p:par>
                      </p:childTnLst>
                    </p:cTn>
                  </p:par>
                </p:childTnLst>
              </p:cTn>
              <p:nextCondLst>
                <p:cond evt="onClick" delay="0">
                  <p:tgtEl>
                    <p:spTgt spid="92"/>
                  </p:tgtEl>
                </p:cond>
              </p:nextCondLst>
            </p:seq>
            <p:seq concurrent="1" nextAc="seek">
              <p:cTn id="32" restart="whenNotActive" fill="hold" evtFilter="cancelBubble" nodeType="interactiveSeq">
                <p:stCondLst>
                  <p:cond evt="onClick" delay="0">
                    <p:tgtEl>
                      <p:spTgt spid="177"/>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3212 -0.00031 L -0.08212 -0.00031 " pathEditMode="relative" rAng="0" ptsTypes="AA">
                                      <p:cBhvr>
                                        <p:cTn id="36" dur="1000" fill="hold"/>
                                        <p:tgtEl>
                                          <p:spTgt spid="177"/>
                                        </p:tgtEl>
                                        <p:attrNameLst>
                                          <p:attrName>ppt_x</p:attrName>
                                          <p:attrName>ppt_y</p:attrName>
                                        </p:attrNameLst>
                                      </p:cBhvr>
                                      <p:rCtr x="12500" y="0"/>
                                    </p:animMotion>
                                  </p:childTnLst>
                                </p:cTn>
                              </p:par>
                            </p:childTnLst>
                          </p:cTn>
                        </p:par>
                      </p:childTnLst>
                    </p:cTn>
                  </p:par>
                </p:childTnLst>
              </p:cTn>
              <p:nextCondLst>
                <p:cond evt="onClick" delay="0">
                  <p:tgtEl>
                    <p:spTgt spid="177"/>
                  </p:tgtEl>
                </p:cond>
              </p:nextCondLst>
            </p:seq>
          </p:childTnLst>
        </p:cTn>
      </p:par>
    </p:tnLst>
    <p:bldLst>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4</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5099" y="4385544"/>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3304357"/>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1" dirty="0">
                  <a:solidFill>
                    <a:sysClr val="windowText" lastClr="000000"/>
                  </a:solidFill>
                  <a:latin typeface="Calibri" panose="020F0502020204030204" pitchFamily="34" charset="0"/>
                </a:rPr>
                <a:t>Name</a:t>
              </a: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 tags</a:t>
              </a:r>
            </a:p>
            <a:p>
              <a:pPr lvl="0">
                <a:buClrTx/>
                <a:defRPr/>
              </a:pPr>
              <a:r>
                <a:rPr lang="en-GB" sz="1000" dirty="0">
                  <a:solidFill>
                    <a:sysClr val="windowText" lastClr="000000"/>
                  </a:solidFill>
                  <a:latin typeface="Calibri" panose="020F0502020204030204" pitchFamily="34" charset="0"/>
                </a:rPr>
                <a:t>Before class prepare some blank name tags (stickers or pin-on tags).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the tags out and have everyone write their names and put their tags on.  If you use pin-on tags, you can keep and give out every class.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i="1" dirty="0">
                  <a:solidFill>
                    <a:sysClr val="windowText" lastClr="000000"/>
                  </a:solidFill>
                  <a:latin typeface="Calibri" panose="020F0502020204030204" pitchFamily="34" charset="0"/>
                </a:rPr>
                <a:t>For students who use a non-roman alphabet (e.g. Japanese), they should write they name in English letters - if they have never done this before you may have to help (possibly prepare their names on paper to copy).</a:t>
              </a:r>
              <a:endPar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pic>
        <p:nvPicPr>
          <p:cNvPr id="53" name="Picture 52">
            <a:extLst>
              <a:ext uri="{FF2B5EF4-FFF2-40B4-BE49-F238E27FC236}">
                <a16:creationId xmlns:a16="http://schemas.microsoft.com/office/drawing/2014/main" id="{6E8B0355-C983-45B0-9A5E-7F2D2D24B303}"/>
              </a:ext>
            </a:extLst>
          </p:cNvPr>
          <p:cNvPicPr>
            <a:picLocks noChangeAspect="1"/>
          </p:cNvPicPr>
          <p:nvPr/>
        </p:nvPicPr>
        <p:blipFill>
          <a:blip r:embed="rId2"/>
          <a:stretch>
            <a:fillRect/>
          </a:stretch>
        </p:blipFill>
        <p:spPr>
          <a:xfrm>
            <a:off x="1164428" y="447801"/>
            <a:ext cx="5127947" cy="4120302"/>
          </a:xfrm>
          <a:prstGeom prst="rect">
            <a:avLst/>
          </a:prstGeom>
        </p:spPr>
      </p:pic>
      <p:grpSp>
        <p:nvGrpSpPr>
          <p:cNvPr id="4" name="Group 3">
            <a:extLst>
              <a:ext uri="{FF2B5EF4-FFF2-40B4-BE49-F238E27FC236}">
                <a16:creationId xmlns:a16="http://schemas.microsoft.com/office/drawing/2014/main" id="{CAFF2B47-7ACC-589E-4B88-A9EBD03A5FA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4788C682-B670-5FD5-AF11-A8F5A31465C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65C3588E-9151-A25D-0C45-1BF0DADFF72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AA932BC-6779-3F42-25F2-8F55ABF9E7A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DB27147-243E-C90B-FEDD-49A650B3E2D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552135A0-6E9E-6F7B-82C0-EE74EA777C5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152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1000-009A-447A-B7D8-354AE9307FAC}"/>
              </a:ext>
            </a:extLst>
          </p:cNvPr>
          <p:cNvSpPr>
            <a:spLocks noGrp="1"/>
          </p:cNvSpPr>
          <p:nvPr>
            <p:ph type="ctrTitle" idx="8"/>
          </p:nvPr>
        </p:nvSpPr>
        <p:spPr/>
        <p:txBody>
          <a:bodyPr/>
          <a:lstStyle/>
          <a:p>
            <a:r>
              <a:rPr lang="en-GB" sz="2000" dirty="0"/>
              <a:t>New learning and practice</a:t>
            </a:r>
          </a:p>
        </p:txBody>
      </p:sp>
      <p:sp>
        <p:nvSpPr>
          <p:cNvPr id="3" name="Text Placeholder 2">
            <a:extLst>
              <a:ext uri="{FF2B5EF4-FFF2-40B4-BE49-F238E27FC236}">
                <a16:creationId xmlns:a16="http://schemas.microsoft.com/office/drawing/2014/main" id="{7C992BFF-B79C-43DC-830E-A080E43BDDB8}"/>
              </a:ext>
            </a:extLst>
          </p:cNvPr>
          <p:cNvSpPr>
            <a:spLocks noGrp="1"/>
          </p:cNvSpPr>
          <p:nvPr>
            <p:ph type="body" sz="quarter" idx="10"/>
          </p:nvPr>
        </p:nvSpPr>
        <p:spPr/>
        <p:txBody>
          <a:bodyPr/>
          <a:lstStyle/>
          <a:p>
            <a:pPr marL="501650" indent="-342900">
              <a:buFont typeface="+mj-lt"/>
              <a:buAutoNum type="arabicPeriod"/>
            </a:pPr>
            <a:r>
              <a:rPr lang="en-GB" dirty="0">
                <a:solidFill>
                  <a:schemeClr val="bg2"/>
                </a:solidFill>
                <a:hlinkClick r:id="rId2" action="ppaction://hlinksldjump">
                  <a:extLst>
                    <a:ext uri="{A12FA001-AC4F-418D-AE19-62706E023703}">
                      <ahyp:hlinkClr xmlns:ahyp="http://schemas.microsoft.com/office/drawing/2018/hyperlinkcolor" val="tx"/>
                    </a:ext>
                  </a:extLst>
                </a:hlinkClick>
              </a:rPr>
              <a:t>Do the "Ask me" activity</a:t>
            </a:r>
            <a:endParaRPr lang="en-GB" dirty="0">
              <a:solidFill>
                <a:schemeClr val="bg2"/>
              </a:solidFill>
            </a:endParaRPr>
          </a:p>
          <a:p>
            <a:pPr marL="501650" indent="-342900">
              <a:buFont typeface="+mj-lt"/>
              <a:buAutoNum type="arabicPeriod"/>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Write about yourself</a:t>
            </a:r>
            <a:endParaRPr lang="en-GB" dirty="0">
              <a:solidFill>
                <a:schemeClr val="bg2"/>
              </a:solidFill>
            </a:endParaRPr>
          </a:p>
          <a:p>
            <a:pPr marL="501650" indent="-342900">
              <a:buFont typeface="+mj-lt"/>
              <a:buAutoNum type="arabicPeriod"/>
            </a:pPr>
            <a:r>
              <a:rPr lang="en-GB" dirty="0">
                <a:solidFill>
                  <a:schemeClr val="bg2"/>
                </a:solidFill>
                <a:hlinkClick r:id="rId4" action="ppaction://hlinksldjump">
                  <a:extLst>
                    <a:ext uri="{A12FA001-AC4F-418D-AE19-62706E023703}">
                      <ahyp:hlinkClr xmlns:ahyp="http://schemas.microsoft.com/office/drawing/2018/hyperlinkcolor" val="tx"/>
                    </a:ext>
                  </a:extLst>
                </a:hlinkClick>
              </a:rPr>
              <a:t>Practice asking and answering questions</a:t>
            </a:r>
            <a:endParaRPr lang="en-GB" dirty="0">
              <a:solidFill>
                <a:schemeClr val="bg2"/>
              </a:solidFill>
            </a:endParaRPr>
          </a:p>
          <a:p>
            <a:pPr marL="501650" indent="-342900">
              <a:buFont typeface="+mj-lt"/>
              <a:buAutoNum type="arabicPeriod"/>
            </a:pPr>
            <a:r>
              <a:rPr lang="en-GB" dirty="0">
                <a:solidFill>
                  <a:schemeClr val="bg2"/>
                </a:solidFill>
                <a:hlinkClick r:id="rId5" action="ppaction://hlinksldjump">
                  <a:extLst>
                    <a:ext uri="{A12FA001-AC4F-418D-AE19-62706E023703}">
                      <ahyp:hlinkClr xmlns:ahyp="http://schemas.microsoft.com/office/drawing/2018/hyperlinkcolor" val="tx"/>
                    </a:ext>
                  </a:extLst>
                </a:hlinkClick>
              </a:rPr>
              <a:t>Do a class survey</a:t>
            </a:r>
            <a:endParaRPr lang="en-GB" dirty="0">
              <a:solidFill>
                <a:schemeClr val="bg2"/>
              </a:solidFill>
            </a:endParaRPr>
          </a:p>
          <a:p>
            <a:pPr marL="501650" indent="-342900">
              <a:buFont typeface="+mj-lt"/>
              <a:buAutoNum type="arabicPeriod"/>
            </a:pPr>
            <a:r>
              <a:rPr lang="en-GB" dirty="0">
                <a:solidFill>
                  <a:schemeClr val="bg2"/>
                </a:solidFill>
                <a:hlinkClick r:id="rId6" action="ppaction://hlinksldjump">
                  <a:extLst>
                    <a:ext uri="{A12FA001-AC4F-418D-AE19-62706E023703}">
                      <ahyp:hlinkClr xmlns:ahyp="http://schemas.microsoft.com/office/drawing/2018/hyperlinkcolor" val="tx"/>
                    </a:ext>
                  </a:extLst>
                </a:hlinkClick>
              </a:rPr>
              <a:t>Set classroom rules</a:t>
            </a:r>
            <a:endParaRPr lang="en-GB" dirty="0">
              <a:solidFill>
                <a:schemeClr val="bg2"/>
              </a:solidFill>
            </a:endParaRPr>
          </a:p>
          <a:p>
            <a:pPr marL="501650" indent="-342900">
              <a:buFont typeface="+mj-lt"/>
              <a:buAutoNum type="arabicPeriod"/>
            </a:pPr>
            <a:r>
              <a:rPr lang="en-GB" dirty="0">
                <a:solidFill>
                  <a:schemeClr val="bg2"/>
                </a:solidFill>
                <a:hlinkClick r:id="rId7" action="ppaction://hlinksldjump">
                  <a:extLst>
                    <a:ext uri="{A12FA001-AC4F-418D-AE19-62706E023703}">
                      <ahyp:hlinkClr xmlns:ahyp="http://schemas.microsoft.com/office/drawing/2018/hyperlinkcolor" val="tx"/>
                    </a:ext>
                  </a:extLst>
                </a:hlinkClick>
              </a:rPr>
              <a:t>Create a classroom rules poster</a:t>
            </a:r>
            <a:endParaRPr lang="en-GB" dirty="0">
              <a:solidFill>
                <a:schemeClr val="bg2"/>
              </a:solidFill>
            </a:endParaRPr>
          </a:p>
          <a:p>
            <a:pPr marL="501650" indent="-342900">
              <a:buFont typeface="+mj-lt"/>
              <a:buAutoNum type="arabicPeriod"/>
            </a:pPr>
            <a:r>
              <a:rPr lang="en-GB" dirty="0">
                <a:solidFill>
                  <a:schemeClr val="bg2"/>
                </a:solidFill>
                <a:hlinkClick r:id="rId8" action="ppaction://hlinksldjump">
                  <a:extLst>
                    <a:ext uri="{A12FA001-AC4F-418D-AE19-62706E023703}">
                      <ahyp:hlinkClr xmlns:ahyp="http://schemas.microsoft.com/office/drawing/2018/hyperlinkcolor" val="tx"/>
                    </a:ext>
                  </a:extLst>
                </a:hlinkClick>
              </a:rPr>
              <a:t>Agree to the classroom rules</a:t>
            </a:r>
            <a:endParaRPr lang="en-GB" dirty="0">
              <a:solidFill>
                <a:schemeClr val="bg2"/>
              </a:solidFill>
            </a:endParaRPr>
          </a:p>
          <a:p>
            <a:pPr marL="501650" indent="-342900">
              <a:buFont typeface="+mj-lt"/>
              <a:buAutoNum type="arabicPeriod"/>
            </a:pPr>
            <a:r>
              <a:rPr lang="en-GB" dirty="0">
                <a:solidFill>
                  <a:schemeClr val="bg2"/>
                </a:solidFill>
                <a:hlinkClick r:id="rId9" action="ppaction://hlinksldjump">
                  <a:extLst>
                    <a:ext uri="{A12FA001-AC4F-418D-AE19-62706E023703}">
                      <ahyp:hlinkClr xmlns:ahyp="http://schemas.microsoft.com/office/drawing/2018/hyperlinkcolor" val="tx"/>
                    </a:ext>
                  </a:extLst>
                </a:hlinkClick>
              </a:rPr>
              <a:t>Play "Classroom stationery quiz"</a:t>
            </a:r>
            <a:endParaRPr lang="en-GB" dirty="0">
              <a:solidFill>
                <a:schemeClr val="bg2"/>
              </a:solidFill>
            </a:endParaRPr>
          </a:p>
          <a:p>
            <a:pPr marL="501650" indent="-342900">
              <a:buFont typeface="+mj-lt"/>
              <a:buAutoNum type="arabicPeriod"/>
            </a:pPr>
            <a:r>
              <a:rPr lang="en-GB" dirty="0">
                <a:solidFill>
                  <a:schemeClr val="bg2"/>
                </a:solidFill>
                <a:hlinkClick r:id="rId9" action="ppaction://hlinksldjump">
                  <a:extLst>
                    <a:ext uri="{A12FA001-AC4F-418D-AE19-62706E023703}">
                      <ahyp:hlinkClr xmlns:ahyp="http://schemas.microsoft.com/office/drawing/2018/hyperlinkcolor" val="tx"/>
                    </a:ext>
                  </a:extLst>
                </a:hlinkClick>
              </a:rPr>
              <a:t>Play "What's missing?"</a:t>
            </a:r>
            <a:endParaRPr lang="en-GB" dirty="0">
              <a:solidFill>
                <a:schemeClr val="bg2"/>
              </a:solidFill>
            </a:endParaRPr>
          </a:p>
        </p:txBody>
      </p:sp>
      <p:grpSp>
        <p:nvGrpSpPr>
          <p:cNvPr id="68" name="Google Shape;1358;p43">
            <a:extLst>
              <a:ext uri="{FF2B5EF4-FFF2-40B4-BE49-F238E27FC236}">
                <a16:creationId xmlns:a16="http://schemas.microsoft.com/office/drawing/2014/main" id="{BC95EFC4-79D1-4B08-9CE8-75B42490CEC7}"/>
              </a:ext>
            </a:extLst>
          </p:cNvPr>
          <p:cNvGrpSpPr/>
          <p:nvPr/>
        </p:nvGrpSpPr>
        <p:grpSpPr>
          <a:xfrm>
            <a:off x="5818382" y="1661708"/>
            <a:ext cx="2878118" cy="3084647"/>
            <a:chOff x="4752300" y="853075"/>
            <a:chExt cx="3477736" cy="3727292"/>
          </a:xfrm>
        </p:grpSpPr>
        <p:sp>
          <p:nvSpPr>
            <p:cNvPr id="69" name="Google Shape;1359;p43">
              <a:extLst>
                <a:ext uri="{FF2B5EF4-FFF2-40B4-BE49-F238E27FC236}">
                  <a16:creationId xmlns:a16="http://schemas.microsoft.com/office/drawing/2014/main" id="{C853B882-CF29-4FA4-ABC7-D5996B1FECB6}"/>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360;p43">
              <a:extLst>
                <a:ext uri="{FF2B5EF4-FFF2-40B4-BE49-F238E27FC236}">
                  <a16:creationId xmlns:a16="http://schemas.microsoft.com/office/drawing/2014/main" id="{91E82F18-BA12-4817-AA3A-667A5AFC6CCC}"/>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361;p43">
              <a:extLst>
                <a:ext uri="{FF2B5EF4-FFF2-40B4-BE49-F238E27FC236}">
                  <a16:creationId xmlns:a16="http://schemas.microsoft.com/office/drawing/2014/main" id="{1B87F797-D398-4102-A647-7C441E8E23E9}"/>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362;p43">
              <a:extLst>
                <a:ext uri="{FF2B5EF4-FFF2-40B4-BE49-F238E27FC236}">
                  <a16:creationId xmlns:a16="http://schemas.microsoft.com/office/drawing/2014/main" id="{DE9F54D2-E646-469D-B01D-33370F89C0C0}"/>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363;p43">
              <a:extLst>
                <a:ext uri="{FF2B5EF4-FFF2-40B4-BE49-F238E27FC236}">
                  <a16:creationId xmlns:a16="http://schemas.microsoft.com/office/drawing/2014/main" id="{86B35498-1D0C-4A1D-8986-6ADD58DEE9B3}"/>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364;p43">
              <a:extLst>
                <a:ext uri="{FF2B5EF4-FFF2-40B4-BE49-F238E27FC236}">
                  <a16:creationId xmlns:a16="http://schemas.microsoft.com/office/drawing/2014/main" id="{0A502088-3700-4CAD-9411-713E799277A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365;p43">
              <a:extLst>
                <a:ext uri="{FF2B5EF4-FFF2-40B4-BE49-F238E27FC236}">
                  <a16:creationId xmlns:a16="http://schemas.microsoft.com/office/drawing/2014/main" id="{8B6D5697-FCEC-4B2F-B8DE-BE5E127F964B}"/>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366;p43">
              <a:extLst>
                <a:ext uri="{FF2B5EF4-FFF2-40B4-BE49-F238E27FC236}">
                  <a16:creationId xmlns:a16="http://schemas.microsoft.com/office/drawing/2014/main" id="{7EEEDFE4-BC94-4918-A4FD-54D22B35D7A5}"/>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367;p43">
              <a:extLst>
                <a:ext uri="{FF2B5EF4-FFF2-40B4-BE49-F238E27FC236}">
                  <a16:creationId xmlns:a16="http://schemas.microsoft.com/office/drawing/2014/main" id="{CFE35E8A-506F-4CEC-AD33-13BD6E514D10}"/>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368;p43">
              <a:extLst>
                <a:ext uri="{FF2B5EF4-FFF2-40B4-BE49-F238E27FC236}">
                  <a16:creationId xmlns:a16="http://schemas.microsoft.com/office/drawing/2014/main" id="{714B824D-B032-4C1B-AF11-E8AF3D30BF4B}"/>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369;p43">
              <a:extLst>
                <a:ext uri="{FF2B5EF4-FFF2-40B4-BE49-F238E27FC236}">
                  <a16:creationId xmlns:a16="http://schemas.microsoft.com/office/drawing/2014/main" id="{0DBA4D2E-FCBD-4E20-8706-188AD4A210BD}"/>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70;p43">
              <a:extLst>
                <a:ext uri="{FF2B5EF4-FFF2-40B4-BE49-F238E27FC236}">
                  <a16:creationId xmlns:a16="http://schemas.microsoft.com/office/drawing/2014/main" id="{A42AFEAF-4F70-4FE2-81EA-B39A8DDF4994}"/>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71;p43">
              <a:extLst>
                <a:ext uri="{FF2B5EF4-FFF2-40B4-BE49-F238E27FC236}">
                  <a16:creationId xmlns:a16="http://schemas.microsoft.com/office/drawing/2014/main" id="{9C88F7A7-0BFE-4D7F-AC25-C44483F248C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72;p43">
              <a:extLst>
                <a:ext uri="{FF2B5EF4-FFF2-40B4-BE49-F238E27FC236}">
                  <a16:creationId xmlns:a16="http://schemas.microsoft.com/office/drawing/2014/main" id="{70BC384B-1CF7-45AE-9125-30D9045FDC22}"/>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73;p43">
              <a:extLst>
                <a:ext uri="{FF2B5EF4-FFF2-40B4-BE49-F238E27FC236}">
                  <a16:creationId xmlns:a16="http://schemas.microsoft.com/office/drawing/2014/main" id="{E9857584-1ADB-4B90-BBFF-94DDD71E4142}"/>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374;p43">
              <a:extLst>
                <a:ext uri="{FF2B5EF4-FFF2-40B4-BE49-F238E27FC236}">
                  <a16:creationId xmlns:a16="http://schemas.microsoft.com/office/drawing/2014/main" id="{2B5E2471-A988-4B0C-8D07-A6D9B1B4E01A}"/>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75;p43">
              <a:extLst>
                <a:ext uri="{FF2B5EF4-FFF2-40B4-BE49-F238E27FC236}">
                  <a16:creationId xmlns:a16="http://schemas.microsoft.com/office/drawing/2014/main" id="{3305AB9E-020C-4C3F-975D-E8D0215CDEAC}"/>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376;p43">
              <a:extLst>
                <a:ext uri="{FF2B5EF4-FFF2-40B4-BE49-F238E27FC236}">
                  <a16:creationId xmlns:a16="http://schemas.microsoft.com/office/drawing/2014/main" id="{2C1B806E-5275-4D7F-A070-EC1880BFC30D}"/>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1377;p43">
              <a:extLst>
                <a:ext uri="{FF2B5EF4-FFF2-40B4-BE49-F238E27FC236}">
                  <a16:creationId xmlns:a16="http://schemas.microsoft.com/office/drawing/2014/main" id="{F4235052-50F7-48AA-B6DC-0A501ACDE674}"/>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1378;p43">
              <a:extLst>
                <a:ext uri="{FF2B5EF4-FFF2-40B4-BE49-F238E27FC236}">
                  <a16:creationId xmlns:a16="http://schemas.microsoft.com/office/drawing/2014/main" id="{E7CDC1E8-204D-45B1-98FD-1C1F507A6E88}"/>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379;p43">
              <a:extLst>
                <a:ext uri="{FF2B5EF4-FFF2-40B4-BE49-F238E27FC236}">
                  <a16:creationId xmlns:a16="http://schemas.microsoft.com/office/drawing/2014/main" id="{2DC59CC2-EEE3-4C16-AC4A-670C2DA37585}"/>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380;p43">
              <a:extLst>
                <a:ext uri="{FF2B5EF4-FFF2-40B4-BE49-F238E27FC236}">
                  <a16:creationId xmlns:a16="http://schemas.microsoft.com/office/drawing/2014/main" id="{3F0014DD-9F55-4B71-9B06-0433879893C8}"/>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381;p43">
              <a:extLst>
                <a:ext uri="{FF2B5EF4-FFF2-40B4-BE49-F238E27FC236}">
                  <a16:creationId xmlns:a16="http://schemas.microsoft.com/office/drawing/2014/main" id="{8CBF005C-27A0-438C-999C-223E33AEFB22}"/>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382;p43">
              <a:extLst>
                <a:ext uri="{FF2B5EF4-FFF2-40B4-BE49-F238E27FC236}">
                  <a16:creationId xmlns:a16="http://schemas.microsoft.com/office/drawing/2014/main" id="{1439801A-AAE9-40E9-B62A-EE3340AF27D7}"/>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383;p43">
              <a:extLst>
                <a:ext uri="{FF2B5EF4-FFF2-40B4-BE49-F238E27FC236}">
                  <a16:creationId xmlns:a16="http://schemas.microsoft.com/office/drawing/2014/main" id="{0747990E-D462-424B-841B-3AC7668F7A52}"/>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384;p43">
              <a:extLst>
                <a:ext uri="{FF2B5EF4-FFF2-40B4-BE49-F238E27FC236}">
                  <a16:creationId xmlns:a16="http://schemas.microsoft.com/office/drawing/2014/main" id="{F7B5B15D-E5D5-4898-8776-FA7A72918F30}"/>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385;p43">
              <a:extLst>
                <a:ext uri="{FF2B5EF4-FFF2-40B4-BE49-F238E27FC236}">
                  <a16:creationId xmlns:a16="http://schemas.microsoft.com/office/drawing/2014/main" id="{14E3CDDF-60A7-48C4-AA5B-9FD8B1C8F859}"/>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386;p43">
              <a:extLst>
                <a:ext uri="{FF2B5EF4-FFF2-40B4-BE49-F238E27FC236}">
                  <a16:creationId xmlns:a16="http://schemas.microsoft.com/office/drawing/2014/main" id="{A4AFC314-43E2-4268-B31F-F19CBB4937E9}"/>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387;p43">
              <a:extLst>
                <a:ext uri="{FF2B5EF4-FFF2-40B4-BE49-F238E27FC236}">
                  <a16:creationId xmlns:a16="http://schemas.microsoft.com/office/drawing/2014/main" id="{92810E6D-ECBD-411A-A694-507C92A2D207}"/>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388;p43">
              <a:extLst>
                <a:ext uri="{FF2B5EF4-FFF2-40B4-BE49-F238E27FC236}">
                  <a16:creationId xmlns:a16="http://schemas.microsoft.com/office/drawing/2014/main" id="{06803004-8973-4F1B-9A3A-B2207534148A}"/>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389;p43">
              <a:extLst>
                <a:ext uri="{FF2B5EF4-FFF2-40B4-BE49-F238E27FC236}">
                  <a16:creationId xmlns:a16="http://schemas.microsoft.com/office/drawing/2014/main" id="{562C1D37-5450-4565-B49C-CB3F15C1F296}"/>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390;p43">
              <a:extLst>
                <a:ext uri="{FF2B5EF4-FFF2-40B4-BE49-F238E27FC236}">
                  <a16:creationId xmlns:a16="http://schemas.microsoft.com/office/drawing/2014/main" id="{E25BB58E-6AB3-4AC9-B9CA-9DBCC2DE6D93}"/>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391;p43">
              <a:extLst>
                <a:ext uri="{FF2B5EF4-FFF2-40B4-BE49-F238E27FC236}">
                  <a16:creationId xmlns:a16="http://schemas.microsoft.com/office/drawing/2014/main" id="{368EFDB4-5FF6-4305-8402-C62ABB09C1F0}"/>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392;p43">
              <a:extLst>
                <a:ext uri="{FF2B5EF4-FFF2-40B4-BE49-F238E27FC236}">
                  <a16:creationId xmlns:a16="http://schemas.microsoft.com/office/drawing/2014/main" id="{541C4168-F4A9-4777-AC4E-11E21C320E85}"/>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393;p43">
              <a:extLst>
                <a:ext uri="{FF2B5EF4-FFF2-40B4-BE49-F238E27FC236}">
                  <a16:creationId xmlns:a16="http://schemas.microsoft.com/office/drawing/2014/main" id="{6A6EA431-88D6-4BD4-B46F-6D74AC5B475B}"/>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394;p43">
              <a:extLst>
                <a:ext uri="{FF2B5EF4-FFF2-40B4-BE49-F238E27FC236}">
                  <a16:creationId xmlns:a16="http://schemas.microsoft.com/office/drawing/2014/main" id="{101BA047-95A4-4D33-86D0-86A76446A651}"/>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66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395;p43">
              <a:extLst>
                <a:ext uri="{FF2B5EF4-FFF2-40B4-BE49-F238E27FC236}">
                  <a16:creationId xmlns:a16="http://schemas.microsoft.com/office/drawing/2014/main" id="{2C73BA8D-E405-453A-B8B4-AEDA38454F2C}"/>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396;p43">
              <a:extLst>
                <a:ext uri="{FF2B5EF4-FFF2-40B4-BE49-F238E27FC236}">
                  <a16:creationId xmlns:a16="http://schemas.microsoft.com/office/drawing/2014/main" id="{8F5B63FC-D932-4882-9C25-4726552F6FE7}"/>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397;p43">
              <a:extLst>
                <a:ext uri="{FF2B5EF4-FFF2-40B4-BE49-F238E27FC236}">
                  <a16:creationId xmlns:a16="http://schemas.microsoft.com/office/drawing/2014/main" id="{D420AD96-A6E0-4043-AEBA-27F4D1EA7E89}"/>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398;p43">
              <a:extLst>
                <a:ext uri="{FF2B5EF4-FFF2-40B4-BE49-F238E27FC236}">
                  <a16:creationId xmlns:a16="http://schemas.microsoft.com/office/drawing/2014/main" id="{7E27EA06-B0CD-45CA-AC70-D557674AB18D}"/>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399;p43">
              <a:extLst>
                <a:ext uri="{FF2B5EF4-FFF2-40B4-BE49-F238E27FC236}">
                  <a16:creationId xmlns:a16="http://schemas.microsoft.com/office/drawing/2014/main" id="{28178F1A-2769-47C3-A39E-8D6BC626515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00;p43">
              <a:extLst>
                <a:ext uri="{FF2B5EF4-FFF2-40B4-BE49-F238E27FC236}">
                  <a16:creationId xmlns:a16="http://schemas.microsoft.com/office/drawing/2014/main" id="{C32197C1-3739-4BDD-9DF8-22D3972C7DD6}"/>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11" name="TextBox 110">
            <a:extLst>
              <a:ext uri="{FF2B5EF4-FFF2-40B4-BE49-F238E27FC236}">
                <a16:creationId xmlns:a16="http://schemas.microsoft.com/office/drawing/2014/main" id="{303E3563-34D3-44FC-8A84-60FDADE60B9E}"/>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sp>
        <p:nvSpPr>
          <p:cNvPr id="113" name="Slide Number Placeholder 1">
            <a:extLst>
              <a:ext uri="{FF2B5EF4-FFF2-40B4-BE49-F238E27FC236}">
                <a16:creationId xmlns:a16="http://schemas.microsoft.com/office/drawing/2014/main" id="{EBA67FCD-351A-4C4E-8283-6A29384A7D85}"/>
              </a:ext>
            </a:extLst>
          </p:cNvPr>
          <p:cNvSpPr txBox="1">
            <a:spLocks/>
          </p:cNvSpPr>
          <p:nvPr/>
        </p:nvSpPr>
        <p:spPr>
          <a:xfrm>
            <a:off x="-1" y="4834455"/>
            <a:ext cx="1981201"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5</a:t>
            </a:fld>
            <a:r>
              <a:rPr lang="en-GB" dirty="0">
                <a:latin typeface="Calibri" panose="020F0502020204030204" pitchFamily="34" charset="0"/>
              </a:rPr>
              <a:t>  |  © ESLKidStuff.com</a:t>
            </a:r>
          </a:p>
        </p:txBody>
      </p:sp>
      <p:grpSp>
        <p:nvGrpSpPr>
          <p:cNvPr id="4" name="Group 3">
            <a:extLst>
              <a:ext uri="{FF2B5EF4-FFF2-40B4-BE49-F238E27FC236}">
                <a16:creationId xmlns:a16="http://schemas.microsoft.com/office/drawing/2014/main" id="{CB519289-BE1E-B395-D9CA-A3E0E1C3214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5CCC3E26-FDA3-DCF8-6049-36E40DA58A1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CC180112-6A4C-C2D7-A839-3DB9B890A86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0E2E723-14B7-DE20-97FF-1FB696363E00}"/>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65ED87B9-C0B4-8269-B518-51077B3C481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E465CB4F-7F13-2F30-85D5-AFDE4145616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492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6</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08958" y="4556034"/>
            <a:ext cx="1550126"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949332" y="4385022"/>
              <a:ext cx="71365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Ask me</a:t>
              </a:r>
            </a:p>
          </p:txBody>
        </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1</a:t>
              </a:r>
            </a:p>
          </p:txBody>
        </p:sp>
      </p:grpSp>
      <p:grpSp>
        <p:nvGrpSpPr>
          <p:cNvPr id="92" name="Group 91">
            <a:extLst>
              <a:ext uri="{FF2B5EF4-FFF2-40B4-BE49-F238E27FC236}">
                <a16:creationId xmlns:a16="http://schemas.microsoft.com/office/drawing/2014/main" id="{B9A00860-9FA7-40B6-8C9F-E98A8B835C41}"/>
              </a:ext>
            </a:extLst>
          </p:cNvPr>
          <p:cNvGrpSpPr/>
          <p:nvPr/>
        </p:nvGrpSpPr>
        <p:grpSpPr>
          <a:xfrm>
            <a:off x="8776789" y="0"/>
            <a:ext cx="1879253" cy="5178090"/>
            <a:chOff x="8777197" y="0"/>
            <a:chExt cx="1879253" cy="5178090"/>
          </a:xfrm>
        </p:grpSpPr>
        <p:sp>
          <p:nvSpPr>
            <p:cNvPr id="93" name="side panel dark rectangle">
              <a:extLst>
                <a:ext uri="{FF2B5EF4-FFF2-40B4-BE49-F238E27FC236}">
                  <a16:creationId xmlns:a16="http://schemas.microsoft.com/office/drawing/2014/main" id="{11C2D27D-5A05-4442-961C-FBD788257734}"/>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4" name="side panel light rectangle">
              <a:extLst>
                <a:ext uri="{FF2B5EF4-FFF2-40B4-BE49-F238E27FC236}">
                  <a16:creationId xmlns:a16="http://schemas.microsoft.com/office/drawing/2014/main" id="{6BC9B5E1-020E-4E99-903F-084559C0B4D0}"/>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95" name="side panel textbox">
              <a:extLst>
                <a:ext uri="{FF2B5EF4-FFF2-40B4-BE49-F238E27FC236}">
                  <a16:creationId xmlns:a16="http://schemas.microsoft.com/office/drawing/2014/main" id="{42C69969-4098-4E4C-A065-E1685D026B2D}"/>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the "Ask me" activity</a:t>
              </a:r>
            </a:p>
            <a:p>
              <a:pPr lvl="0">
                <a:buClrTx/>
                <a:defRPr/>
              </a:pPr>
              <a:r>
                <a:rPr lang="en-GB" sz="1000" dirty="0">
                  <a:solidFill>
                    <a:sysClr val="windowText" lastClr="000000"/>
                  </a:solidFill>
                  <a:latin typeface="Calibri" panose="020F0502020204030204" pitchFamily="34" charset="0"/>
                </a:rPr>
                <a:t>On the board, draw a little stick person and write your name under it.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write the answers to the following questions (just the answers) about you around the board:</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Age</a:t>
              </a:r>
              <a:r>
                <a:rPr lang="en-GB" sz="1000" dirty="0">
                  <a:solidFill>
                    <a:sysClr val="windowText" lastClr="000000"/>
                  </a:solidFill>
                  <a:latin typeface="Calibri" panose="020F0502020204030204" pitchFamily="34" charset="0"/>
                </a:rPr>
                <a:t>: How old are you?</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Hometown: </a:t>
              </a:r>
              <a:r>
                <a:rPr lang="en-GB" sz="1000" dirty="0">
                  <a:solidFill>
                    <a:sysClr val="windowText" lastClr="000000"/>
                  </a:solidFill>
                  <a:latin typeface="Calibri" panose="020F0502020204030204" pitchFamily="34" charset="0"/>
                </a:rPr>
                <a:t>Where are you from?</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Pets: </a:t>
              </a:r>
              <a:r>
                <a:rPr lang="en-GB" sz="1000" dirty="0">
                  <a:solidFill>
                    <a:sysClr val="windowText" lastClr="000000"/>
                  </a:solidFill>
                  <a:latin typeface="Calibri" panose="020F0502020204030204" pitchFamily="34" charset="0"/>
                </a:rPr>
                <a:t>What pet have you got?</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Food: </a:t>
              </a:r>
              <a:r>
                <a:rPr lang="en-GB" sz="1000" dirty="0">
                  <a:solidFill>
                    <a:sysClr val="windowText" lastClr="000000"/>
                  </a:solidFill>
                  <a:latin typeface="Calibri" panose="020F0502020204030204" pitchFamily="34" charset="0"/>
                </a:rPr>
                <a:t>What is your favourite food?</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Drink: </a:t>
              </a:r>
              <a:r>
                <a:rPr lang="en-GB" sz="1000" dirty="0">
                  <a:solidFill>
                    <a:sysClr val="windowText" lastClr="000000"/>
                  </a:solidFill>
                  <a:latin typeface="Calibri" panose="020F0502020204030204" pitchFamily="34" charset="0"/>
                </a:rPr>
                <a:t>What is your favourite drink?</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Colour: </a:t>
              </a:r>
              <a:r>
                <a:rPr lang="en-GB" sz="1000" dirty="0">
                  <a:solidFill>
                    <a:sysClr val="windowText" lastClr="000000"/>
                  </a:solidFill>
                  <a:latin typeface="Calibri" panose="020F0502020204030204" pitchFamily="34" charset="0"/>
                </a:rPr>
                <a:t>What is your favourite colour?</a:t>
              </a:r>
            </a:p>
            <a:p>
              <a:pPr lvl="0">
                <a:buClrTx/>
                <a:defRPr/>
              </a:pPr>
              <a:r>
                <a:rPr lang="en-GB" sz="1000" dirty="0">
                  <a:solidFill>
                    <a:sysClr val="windowText" lastClr="000000"/>
                  </a:solidFill>
                  <a:latin typeface="Calibri" panose="020F0502020204030204" pitchFamily="34" charset="0"/>
                </a:rPr>
                <a:t>• </a:t>
              </a:r>
              <a:r>
                <a:rPr lang="en-GB" sz="1000" b="1" dirty="0">
                  <a:solidFill>
                    <a:sysClr val="windowText" lastClr="000000"/>
                  </a:solidFill>
                  <a:latin typeface="Calibri" panose="020F0502020204030204" pitchFamily="34" charset="0"/>
                </a:rPr>
                <a:t>Brothers / Sisters: </a:t>
              </a:r>
              <a:r>
                <a:rPr lang="en-GB" sz="1000" dirty="0">
                  <a:solidFill>
                    <a:sysClr val="windowText" lastClr="000000"/>
                  </a:solidFill>
                  <a:latin typeface="Calibri" panose="020F0502020204030204" pitchFamily="34" charset="0"/>
                </a:rPr>
                <a:t>How many brothers and sisters have you got?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For example:</a:t>
              </a:r>
            </a:p>
            <a:p>
              <a:pPr lvl="0">
                <a:buClrTx/>
                <a:defRPr/>
              </a:pPr>
              <a:endParaRPr lang="en-GB" sz="1000" dirty="0">
                <a:solidFill>
                  <a:sysClr val="windowText" lastClr="000000"/>
                </a:solidFill>
                <a:latin typeface="Calibri" panose="020F0502020204030204" pitchFamily="34" charset="0"/>
              </a:endParaRPr>
            </a:p>
            <a:p>
              <a:pPr lvl="0">
                <a:buClrTx/>
                <a:defRPr/>
              </a:pPr>
              <a:endParaRPr lang="en-GB" sz="1000" dirty="0">
                <a:solidFill>
                  <a:sysClr val="windowText" lastClr="000000"/>
                </a:solidFill>
                <a:latin typeface="Calibri" panose="020F0502020204030204" pitchFamily="34" charset="0"/>
              </a:endParaRPr>
            </a:p>
            <a:p>
              <a:pPr lvl="0">
                <a:buClrTx/>
                <a:defRPr/>
              </a:pPr>
              <a:endParaRPr lang="en-GB" sz="1000" dirty="0">
                <a:solidFill>
                  <a:sysClr val="windowText" lastClr="000000"/>
                </a:solidFill>
                <a:latin typeface="Calibri" panose="020F0502020204030204" pitchFamily="34" charset="0"/>
              </a:endParaRPr>
            </a:p>
            <a:p>
              <a:pPr lvl="0">
                <a:buClrTx/>
                <a:defRPr/>
              </a:pPr>
              <a:endParaRPr lang="en-GB" sz="1000" dirty="0">
                <a:solidFill>
                  <a:sysClr val="windowText" lastClr="000000"/>
                </a:solidFill>
                <a:latin typeface="Calibri" panose="020F0502020204030204" pitchFamily="34" charset="0"/>
              </a:endParaRPr>
            </a:p>
            <a:p>
              <a:pPr lvl="0">
                <a:buClrTx/>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96" name="teacher icon group">
              <a:extLst>
                <a:ext uri="{FF2B5EF4-FFF2-40B4-BE49-F238E27FC236}">
                  <a16:creationId xmlns:a16="http://schemas.microsoft.com/office/drawing/2014/main" id="{06477387-F202-4E59-8638-481E5C18F35B}"/>
                </a:ext>
              </a:extLst>
            </p:cNvPr>
            <p:cNvGrpSpPr/>
            <p:nvPr/>
          </p:nvGrpSpPr>
          <p:grpSpPr>
            <a:xfrm>
              <a:off x="8810640" y="151620"/>
              <a:ext cx="296181" cy="296181"/>
              <a:chOff x="8810640" y="62245"/>
              <a:chExt cx="296181" cy="296181"/>
            </a:xfrm>
          </p:grpSpPr>
          <p:sp>
            <p:nvSpPr>
              <p:cNvPr id="97" name="icon circle">
                <a:extLst>
                  <a:ext uri="{FF2B5EF4-FFF2-40B4-BE49-F238E27FC236}">
                    <a16:creationId xmlns:a16="http://schemas.microsoft.com/office/drawing/2014/main" id="{20DB943C-1CD2-4B26-B5C5-D1F78995631B}"/>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98" name="teacher icon">
                <a:extLst>
                  <a:ext uri="{FF2B5EF4-FFF2-40B4-BE49-F238E27FC236}">
                    <a16:creationId xmlns:a16="http://schemas.microsoft.com/office/drawing/2014/main" id="{8D409D27-A415-4447-8D34-5A7E4D2B28FF}"/>
                  </a:ext>
                </a:extLst>
              </p:cNvPr>
              <p:cNvGrpSpPr/>
              <p:nvPr/>
            </p:nvGrpSpPr>
            <p:grpSpPr>
              <a:xfrm>
                <a:off x="8864754" y="93114"/>
                <a:ext cx="193866" cy="206740"/>
                <a:chOff x="2542389" y="2767092"/>
                <a:chExt cx="480536" cy="512445"/>
              </a:xfrm>
            </p:grpSpPr>
            <p:sp>
              <p:nvSpPr>
                <p:cNvPr id="99" name="Google Shape;1395;p49">
                  <a:extLst>
                    <a:ext uri="{FF2B5EF4-FFF2-40B4-BE49-F238E27FC236}">
                      <a16:creationId xmlns:a16="http://schemas.microsoft.com/office/drawing/2014/main" id="{FE0CE5BC-FEF9-4D8C-AF46-69C17DF438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396;p49">
                  <a:extLst>
                    <a:ext uri="{FF2B5EF4-FFF2-40B4-BE49-F238E27FC236}">
                      <a16:creationId xmlns:a16="http://schemas.microsoft.com/office/drawing/2014/main" id="{0B4898C9-B334-43C8-BADE-952637DA519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397;p49">
                  <a:extLst>
                    <a:ext uri="{FF2B5EF4-FFF2-40B4-BE49-F238E27FC236}">
                      <a16:creationId xmlns:a16="http://schemas.microsoft.com/office/drawing/2014/main" id="{AAE108A1-EAFB-45F6-8AD4-CE7E4002C5D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398;p49">
                  <a:extLst>
                    <a:ext uri="{FF2B5EF4-FFF2-40B4-BE49-F238E27FC236}">
                      <a16:creationId xmlns:a16="http://schemas.microsoft.com/office/drawing/2014/main" id="{E423C150-D581-409B-9C46-A6DFB4F7814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9;p49">
                  <a:extLst>
                    <a:ext uri="{FF2B5EF4-FFF2-40B4-BE49-F238E27FC236}">
                      <a16:creationId xmlns:a16="http://schemas.microsoft.com/office/drawing/2014/main" id="{610A49F2-CC56-48C7-971F-409CAA5075E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0;p49">
                  <a:extLst>
                    <a:ext uri="{FF2B5EF4-FFF2-40B4-BE49-F238E27FC236}">
                      <a16:creationId xmlns:a16="http://schemas.microsoft.com/office/drawing/2014/main" id="{5E11D436-D292-4AA2-BE88-A74FC20EFE4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1;p49">
                  <a:extLst>
                    <a:ext uri="{FF2B5EF4-FFF2-40B4-BE49-F238E27FC236}">
                      <a16:creationId xmlns:a16="http://schemas.microsoft.com/office/drawing/2014/main" id="{34C835A0-073D-4683-9E25-38D7573C4F3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2;p49">
                  <a:extLst>
                    <a:ext uri="{FF2B5EF4-FFF2-40B4-BE49-F238E27FC236}">
                      <a16:creationId xmlns:a16="http://schemas.microsoft.com/office/drawing/2014/main" id="{8EACE49B-76AA-4287-8CED-D00E5C3EF12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3;p49">
                  <a:extLst>
                    <a:ext uri="{FF2B5EF4-FFF2-40B4-BE49-F238E27FC236}">
                      <a16:creationId xmlns:a16="http://schemas.microsoft.com/office/drawing/2014/main" id="{FCDF1D0A-9C8D-4A07-ABD8-FACA8802B554}"/>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04;p49">
                  <a:extLst>
                    <a:ext uri="{FF2B5EF4-FFF2-40B4-BE49-F238E27FC236}">
                      <a16:creationId xmlns:a16="http://schemas.microsoft.com/office/drawing/2014/main" id="{6D3270A4-44F5-449F-B320-C757092EB15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05;p49">
                  <a:extLst>
                    <a:ext uri="{FF2B5EF4-FFF2-40B4-BE49-F238E27FC236}">
                      <a16:creationId xmlns:a16="http://schemas.microsoft.com/office/drawing/2014/main" id="{C7EBFD9E-13EA-41F4-9EF2-32B726FDC990}"/>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06;p49">
                  <a:extLst>
                    <a:ext uri="{FF2B5EF4-FFF2-40B4-BE49-F238E27FC236}">
                      <a16:creationId xmlns:a16="http://schemas.microsoft.com/office/drawing/2014/main" id="{3A24571E-44C2-45CF-ADC7-4AD5EC39DF6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07;p49">
                  <a:extLst>
                    <a:ext uri="{FF2B5EF4-FFF2-40B4-BE49-F238E27FC236}">
                      <a16:creationId xmlns:a16="http://schemas.microsoft.com/office/drawing/2014/main" id="{5F25A6D7-BA91-4719-B9E8-4D92D3DE2D0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08;p49">
                  <a:extLst>
                    <a:ext uri="{FF2B5EF4-FFF2-40B4-BE49-F238E27FC236}">
                      <a16:creationId xmlns:a16="http://schemas.microsoft.com/office/drawing/2014/main" id="{D48753F7-6730-44EC-8245-978428E8526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09;p49">
                  <a:extLst>
                    <a:ext uri="{FF2B5EF4-FFF2-40B4-BE49-F238E27FC236}">
                      <a16:creationId xmlns:a16="http://schemas.microsoft.com/office/drawing/2014/main" id="{E0537BAD-E60C-4B36-BA74-8F612D769D7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10;p49">
                  <a:extLst>
                    <a:ext uri="{FF2B5EF4-FFF2-40B4-BE49-F238E27FC236}">
                      <a16:creationId xmlns:a16="http://schemas.microsoft.com/office/drawing/2014/main" id="{96A20E1D-74F6-4F94-99BD-AB231143A7A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11;p49">
                  <a:extLst>
                    <a:ext uri="{FF2B5EF4-FFF2-40B4-BE49-F238E27FC236}">
                      <a16:creationId xmlns:a16="http://schemas.microsoft.com/office/drawing/2014/main" id="{5C2618DB-9038-4FF9-851F-2395F23CC77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6" name="Google Shape;1412;p49">
                  <a:extLst>
                    <a:ext uri="{FF2B5EF4-FFF2-40B4-BE49-F238E27FC236}">
                      <a16:creationId xmlns:a16="http://schemas.microsoft.com/office/drawing/2014/main" id="{306A7E28-CC23-4D91-B32B-C87E53E60E7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7" name="Google Shape;1413;p49">
                  <a:extLst>
                    <a:ext uri="{FF2B5EF4-FFF2-40B4-BE49-F238E27FC236}">
                      <a16:creationId xmlns:a16="http://schemas.microsoft.com/office/drawing/2014/main" id="{F4B7AD3D-9731-41B4-B03B-E5ACCBB9CEB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8" name="Google Shape;1414;p49">
                  <a:extLst>
                    <a:ext uri="{FF2B5EF4-FFF2-40B4-BE49-F238E27FC236}">
                      <a16:creationId xmlns:a16="http://schemas.microsoft.com/office/drawing/2014/main" id="{E32C70A8-870E-4C21-A7B3-FD3B141EF51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9" name="Google Shape;1415;p49">
                  <a:extLst>
                    <a:ext uri="{FF2B5EF4-FFF2-40B4-BE49-F238E27FC236}">
                      <a16:creationId xmlns:a16="http://schemas.microsoft.com/office/drawing/2014/main" id="{D71398B7-74E6-4344-8AF7-6224C73BEFF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0" name="Google Shape;1416;p49">
                  <a:extLst>
                    <a:ext uri="{FF2B5EF4-FFF2-40B4-BE49-F238E27FC236}">
                      <a16:creationId xmlns:a16="http://schemas.microsoft.com/office/drawing/2014/main" id="{84B265B1-B9F8-4476-9F07-25AC346A282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1" name="Google Shape;1417;p49">
                  <a:extLst>
                    <a:ext uri="{FF2B5EF4-FFF2-40B4-BE49-F238E27FC236}">
                      <a16:creationId xmlns:a16="http://schemas.microsoft.com/office/drawing/2014/main" id="{375ACD3B-40C9-44DB-B92D-7BE7ACEFAA8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2" name="Google Shape;1418;p49">
                  <a:extLst>
                    <a:ext uri="{FF2B5EF4-FFF2-40B4-BE49-F238E27FC236}">
                      <a16:creationId xmlns:a16="http://schemas.microsoft.com/office/drawing/2014/main" id="{13445302-82B9-40AD-BB77-AF2CB80576B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3" name="Google Shape;1419;p49">
                  <a:extLst>
                    <a:ext uri="{FF2B5EF4-FFF2-40B4-BE49-F238E27FC236}">
                      <a16:creationId xmlns:a16="http://schemas.microsoft.com/office/drawing/2014/main" id="{6AF0BD62-5E04-4373-B904-DB5DDEB701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4" name="Google Shape;1420;p49">
                  <a:extLst>
                    <a:ext uri="{FF2B5EF4-FFF2-40B4-BE49-F238E27FC236}">
                      <a16:creationId xmlns:a16="http://schemas.microsoft.com/office/drawing/2014/main" id="{36F9EF68-38FE-4919-9953-7DEDFCA1E36D}"/>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5" name="Google Shape;1421;p49">
                  <a:extLst>
                    <a:ext uri="{FF2B5EF4-FFF2-40B4-BE49-F238E27FC236}">
                      <a16:creationId xmlns:a16="http://schemas.microsoft.com/office/drawing/2014/main" id="{8606EF23-1A4B-4787-BEBF-0B5EDA8AB6C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6" name="Google Shape;1422;p49">
                  <a:extLst>
                    <a:ext uri="{FF2B5EF4-FFF2-40B4-BE49-F238E27FC236}">
                      <a16:creationId xmlns:a16="http://schemas.microsoft.com/office/drawing/2014/main" id="{1FC7F3AF-A61D-48D1-B6D4-475FD0B72DD9}"/>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77" name="Group 176">
            <a:extLst>
              <a:ext uri="{FF2B5EF4-FFF2-40B4-BE49-F238E27FC236}">
                <a16:creationId xmlns:a16="http://schemas.microsoft.com/office/drawing/2014/main" id="{21D6C568-122F-4FB2-9A20-F9253C62CE55}"/>
              </a:ext>
            </a:extLst>
          </p:cNvPr>
          <p:cNvGrpSpPr/>
          <p:nvPr/>
        </p:nvGrpSpPr>
        <p:grpSpPr>
          <a:xfrm>
            <a:off x="10708690" y="0"/>
            <a:ext cx="1506583" cy="5143500"/>
            <a:chOff x="11115791" y="0"/>
            <a:chExt cx="1506583" cy="5143500"/>
          </a:xfrm>
          <a:solidFill>
            <a:srgbClr val="E7F4F5">
              <a:lumMod val="90000"/>
            </a:srgbClr>
          </a:solidFill>
        </p:grpSpPr>
        <p:sp>
          <p:nvSpPr>
            <p:cNvPr id="178" name="side panel light rectangle">
              <a:extLst>
                <a:ext uri="{FF2B5EF4-FFF2-40B4-BE49-F238E27FC236}">
                  <a16:creationId xmlns:a16="http://schemas.microsoft.com/office/drawing/2014/main" id="{F9061106-2196-4DE4-BFC3-A7AF4837F748}"/>
                </a:ext>
              </a:extLst>
            </p:cNvPr>
            <p:cNvSpPr/>
            <p:nvPr/>
          </p:nvSpPr>
          <p:spPr>
            <a:xfrm>
              <a:off x="11115791"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79" name="side panel textbox">
              <a:extLst>
                <a:ext uri="{FF2B5EF4-FFF2-40B4-BE49-F238E27FC236}">
                  <a16:creationId xmlns:a16="http://schemas.microsoft.com/office/drawing/2014/main" id="{DD251062-5EBB-4AFF-ACA4-B1139F436758}"/>
                </a:ext>
              </a:extLst>
            </p:cNvPr>
            <p:cNvSpPr txBox="1"/>
            <p:nvPr/>
          </p:nvSpPr>
          <p:spPr>
            <a:xfrm>
              <a:off x="11149224" y="27074"/>
              <a:ext cx="1450860" cy="4997128"/>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The idea is to try and have your students guess what the answers relate to and the what the question is for each answer.  Start by either clicking the” Name” box on this slide or writing on the board:</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i="1" dirty="0">
                  <a:solidFill>
                    <a:sysClr val="windowText" lastClr="000000"/>
                  </a:solidFill>
                  <a:latin typeface="Calibri" panose="020F0502020204030204" pitchFamily="34" charset="0"/>
                </a:rPr>
                <a:t>Name: </a:t>
              </a:r>
              <a:r>
                <a:rPr lang="en-GB" sz="1000" i="1" dirty="0">
                  <a:solidFill>
                    <a:sysClr val="windowText" lastClr="000000"/>
                  </a:solidFill>
                  <a:latin typeface="Calibri" panose="020F0502020204030204" pitchFamily="34" charset="0"/>
                </a:rPr>
                <a:t>What is your name?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point to your name on the board.  Chorus the question x3.</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Next, point to your hometown on the board and try to elicit the question "Where are you from?".  Again, chorus x3.</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As you elicit and help, reveal the questions on this slide or write the questions on the board until all the questions are there, chorusing the questions each time.</a:t>
              </a:r>
            </a:p>
            <a:p>
              <a:pPr lvl="0">
                <a:buClrTx/>
                <a:defRPr/>
              </a:pPr>
              <a:r>
                <a:rPr lang="en-GB" sz="1000" dirty="0">
                  <a:solidFill>
                    <a:sysClr val="windowText" lastClr="000000"/>
                  </a:solidFill>
                  <a:latin typeface="Calibri" panose="020F0502020204030204" pitchFamily="34" charset="0"/>
                </a:rPr>
                <a:t> </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8" name="Picture 7">
            <a:extLst>
              <a:ext uri="{FF2B5EF4-FFF2-40B4-BE49-F238E27FC236}">
                <a16:creationId xmlns:a16="http://schemas.microsoft.com/office/drawing/2014/main" id="{2DF12501-34F1-408F-81A9-56BA94CF3485}"/>
              </a:ext>
            </a:extLst>
          </p:cNvPr>
          <p:cNvPicPr>
            <a:picLocks noChangeAspect="1"/>
          </p:cNvPicPr>
          <p:nvPr/>
        </p:nvPicPr>
        <p:blipFill>
          <a:blip r:embed="rId2"/>
          <a:stretch>
            <a:fillRect/>
          </a:stretch>
        </p:blipFill>
        <p:spPr>
          <a:xfrm>
            <a:off x="2599147" y="900072"/>
            <a:ext cx="1526432" cy="3052864"/>
          </a:xfrm>
          <a:prstGeom prst="rect">
            <a:avLst/>
          </a:prstGeom>
        </p:spPr>
      </p:pic>
      <p:sp>
        <p:nvSpPr>
          <p:cNvPr id="10" name="TextBox 9">
            <a:extLst>
              <a:ext uri="{FF2B5EF4-FFF2-40B4-BE49-F238E27FC236}">
                <a16:creationId xmlns:a16="http://schemas.microsoft.com/office/drawing/2014/main" id="{64C3B0B5-1E39-4358-A4EF-ECE2167D48F6}"/>
              </a:ext>
            </a:extLst>
          </p:cNvPr>
          <p:cNvSpPr txBox="1"/>
          <p:nvPr/>
        </p:nvSpPr>
        <p:spPr>
          <a:xfrm>
            <a:off x="2444452" y="4234284"/>
            <a:ext cx="1835822"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name?</a:t>
            </a:r>
          </a:p>
        </p:txBody>
      </p:sp>
      <p:sp>
        <p:nvSpPr>
          <p:cNvPr id="61" name="TextBox 60">
            <a:extLst>
              <a:ext uri="{FF2B5EF4-FFF2-40B4-BE49-F238E27FC236}">
                <a16:creationId xmlns:a16="http://schemas.microsoft.com/office/drawing/2014/main" id="{D413FB2B-CB39-431E-8FE1-76F50F45D88A}"/>
              </a:ext>
            </a:extLst>
          </p:cNvPr>
          <p:cNvSpPr txBox="1"/>
          <p:nvPr/>
        </p:nvSpPr>
        <p:spPr>
          <a:xfrm>
            <a:off x="622914" y="1039809"/>
            <a:ext cx="1734383"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How old are you?</a:t>
            </a:r>
          </a:p>
        </p:txBody>
      </p:sp>
      <p:sp>
        <p:nvSpPr>
          <p:cNvPr id="62" name="TextBox 61">
            <a:extLst>
              <a:ext uri="{FF2B5EF4-FFF2-40B4-BE49-F238E27FC236}">
                <a16:creationId xmlns:a16="http://schemas.microsoft.com/office/drawing/2014/main" id="{51D59DA2-A6E5-49F5-ABFE-0ABD9D74B9B5}"/>
              </a:ext>
            </a:extLst>
          </p:cNvPr>
          <p:cNvSpPr txBox="1"/>
          <p:nvPr/>
        </p:nvSpPr>
        <p:spPr>
          <a:xfrm>
            <a:off x="212086" y="2118727"/>
            <a:ext cx="2145211"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pets have you got?</a:t>
            </a:r>
          </a:p>
        </p:txBody>
      </p:sp>
      <p:sp>
        <p:nvSpPr>
          <p:cNvPr id="63" name="TextBox 62">
            <a:extLst>
              <a:ext uri="{FF2B5EF4-FFF2-40B4-BE49-F238E27FC236}">
                <a16:creationId xmlns:a16="http://schemas.microsoft.com/office/drawing/2014/main" id="{A6C25B1A-DB46-43AD-B1BB-3CAC67196647}"/>
              </a:ext>
            </a:extLst>
          </p:cNvPr>
          <p:cNvSpPr txBox="1"/>
          <p:nvPr/>
        </p:nvSpPr>
        <p:spPr>
          <a:xfrm>
            <a:off x="212086" y="3017099"/>
            <a:ext cx="2307916"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favourite food?</a:t>
            </a:r>
          </a:p>
        </p:txBody>
      </p:sp>
      <p:sp>
        <p:nvSpPr>
          <p:cNvPr id="64" name="TextBox 63">
            <a:extLst>
              <a:ext uri="{FF2B5EF4-FFF2-40B4-BE49-F238E27FC236}">
                <a16:creationId xmlns:a16="http://schemas.microsoft.com/office/drawing/2014/main" id="{8E3E4327-34C4-45B7-ABFE-B0E082094C35}"/>
              </a:ext>
            </a:extLst>
          </p:cNvPr>
          <p:cNvSpPr txBox="1"/>
          <p:nvPr/>
        </p:nvSpPr>
        <p:spPr>
          <a:xfrm>
            <a:off x="4112460" y="579510"/>
            <a:ext cx="1901034"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Where are you from?</a:t>
            </a:r>
          </a:p>
        </p:txBody>
      </p:sp>
      <p:sp>
        <p:nvSpPr>
          <p:cNvPr id="65" name="TextBox 64">
            <a:extLst>
              <a:ext uri="{FF2B5EF4-FFF2-40B4-BE49-F238E27FC236}">
                <a16:creationId xmlns:a16="http://schemas.microsoft.com/office/drawing/2014/main" id="{213DF4D0-85E8-4C70-A89E-210926673261}"/>
              </a:ext>
            </a:extLst>
          </p:cNvPr>
          <p:cNvSpPr txBox="1"/>
          <p:nvPr/>
        </p:nvSpPr>
        <p:spPr>
          <a:xfrm>
            <a:off x="4367780" y="1609793"/>
            <a:ext cx="2342942"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favourite drink?</a:t>
            </a:r>
          </a:p>
        </p:txBody>
      </p:sp>
      <p:sp>
        <p:nvSpPr>
          <p:cNvPr id="66" name="TextBox 65">
            <a:extLst>
              <a:ext uri="{FF2B5EF4-FFF2-40B4-BE49-F238E27FC236}">
                <a16:creationId xmlns:a16="http://schemas.microsoft.com/office/drawing/2014/main" id="{586D2258-C33C-4B2E-9900-9B2FE4964A91}"/>
              </a:ext>
            </a:extLst>
          </p:cNvPr>
          <p:cNvSpPr txBox="1"/>
          <p:nvPr/>
        </p:nvSpPr>
        <p:spPr>
          <a:xfrm>
            <a:off x="4419475" y="2538745"/>
            <a:ext cx="2437812" cy="307777"/>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What is your favourite colour?</a:t>
            </a:r>
          </a:p>
        </p:txBody>
      </p:sp>
      <p:sp>
        <p:nvSpPr>
          <p:cNvPr id="67" name="TextBox 66">
            <a:extLst>
              <a:ext uri="{FF2B5EF4-FFF2-40B4-BE49-F238E27FC236}">
                <a16:creationId xmlns:a16="http://schemas.microsoft.com/office/drawing/2014/main" id="{62948AA9-5614-4D1D-A052-47CD3FEADB2B}"/>
              </a:ext>
            </a:extLst>
          </p:cNvPr>
          <p:cNvSpPr txBox="1"/>
          <p:nvPr/>
        </p:nvSpPr>
        <p:spPr>
          <a:xfrm>
            <a:off x="4403840" y="3438527"/>
            <a:ext cx="2113074" cy="523220"/>
          </a:xfrm>
          <a:prstGeom prst="rect">
            <a:avLst/>
          </a:prstGeom>
          <a:solidFill>
            <a:srgbClr val="FEB8B3"/>
          </a:solidFill>
          <a:ln w="28575">
            <a:solidFill>
              <a:srgbClr val="BB8683"/>
            </a:solidFill>
          </a:ln>
        </p:spPr>
        <p:txBody>
          <a:bodyPr wrap="square" rtlCol="0">
            <a:spAutoFit/>
          </a:bodyPr>
          <a:lstStyle/>
          <a:p>
            <a:pPr algn="ctr"/>
            <a:r>
              <a:rPr lang="en-GB" dirty="0">
                <a:latin typeface="Calibri" panose="020F0502020204030204" pitchFamily="34" charset="0"/>
              </a:rPr>
              <a:t>How many brothers and sisters have you got?</a:t>
            </a:r>
          </a:p>
        </p:txBody>
      </p:sp>
      <p:sp>
        <p:nvSpPr>
          <p:cNvPr id="69" name="TextBox 68">
            <a:extLst>
              <a:ext uri="{FF2B5EF4-FFF2-40B4-BE49-F238E27FC236}">
                <a16:creationId xmlns:a16="http://schemas.microsoft.com/office/drawing/2014/main" id="{376E85F1-962B-4B62-8FDC-18DA500BA5AB}"/>
              </a:ext>
            </a:extLst>
          </p:cNvPr>
          <p:cNvSpPr txBox="1"/>
          <p:nvPr/>
        </p:nvSpPr>
        <p:spPr>
          <a:xfrm>
            <a:off x="2589920" y="4267858"/>
            <a:ext cx="153972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70" name="TextBox 69">
            <a:extLst>
              <a:ext uri="{FF2B5EF4-FFF2-40B4-BE49-F238E27FC236}">
                <a16:creationId xmlns:a16="http://schemas.microsoft.com/office/drawing/2014/main" id="{6771394D-606E-4951-9B9B-38C14258BE23}"/>
              </a:ext>
            </a:extLst>
          </p:cNvPr>
          <p:cNvSpPr txBox="1"/>
          <p:nvPr/>
        </p:nvSpPr>
        <p:spPr>
          <a:xfrm>
            <a:off x="2444452" y="4527567"/>
            <a:ext cx="1835822"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Name</a:t>
            </a:r>
          </a:p>
        </p:txBody>
      </p:sp>
      <p:sp>
        <p:nvSpPr>
          <p:cNvPr id="71" name="TextBox 70">
            <a:extLst>
              <a:ext uri="{FF2B5EF4-FFF2-40B4-BE49-F238E27FC236}">
                <a16:creationId xmlns:a16="http://schemas.microsoft.com/office/drawing/2014/main" id="{5B8EF6B1-9C61-4FB5-9C45-50C224E97526}"/>
              </a:ext>
            </a:extLst>
          </p:cNvPr>
          <p:cNvSpPr txBox="1"/>
          <p:nvPr/>
        </p:nvSpPr>
        <p:spPr>
          <a:xfrm>
            <a:off x="622563" y="1334776"/>
            <a:ext cx="1734383"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Age</a:t>
            </a:r>
          </a:p>
        </p:txBody>
      </p:sp>
      <p:sp>
        <p:nvSpPr>
          <p:cNvPr id="72" name="TextBox 71">
            <a:extLst>
              <a:ext uri="{FF2B5EF4-FFF2-40B4-BE49-F238E27FC236}">
                <a16:creationId xmlns:a16="http://schemas.microsoft.com/office/drawing/2014/main" id="{706F90E7-10C6-47DF-8211-325327CA2BF5}"/>
              </a:ext>
            </a:extLst>
          </p:cNvPr>
          <p:cNvSpPr txBox="1"/>
          <p:nvPr/>
        </p:nvSpPr>
        <p:spPr>
          <a:xfrm>
            <a:off x="4112460" y="871737"/>
            <a:ext cx="1901034"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Hometown</a:t>
            </a:r>
          </a:p>
        </p:txBody>
      </p:sp>
      <p:sp>
        <p:nvSpPr>
          <p:cNvPr id="73" name="TextBox 72">
            <a:extLst>
              <a:ext uri="{FF2B5EF4-FFF2-40B4-BE49-F238E27FC236}">
                <a16:creationId xmlns:a16="http://schemas.microsoft.com/office/drawing/2014/main" id="{6497955B-7D3C-4F0B-8539-FE55C928EEF3}"/>
              </a:ext>
            </a:extLst>
          </p:cNvPr>
          <p:cNvSpPr txBox="1"/>
          <p:nvPr/>
        </p:nvSpPr>
        <p:spPr>
          <a:xfrm>
            <a:off x="211735" y="2410993"/>
            <a:ext cx="2145211"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Pets</a:t>
            </a:r>
          </a:p>
        </p:txBody>
      </p:sp>
      <p:sp>
        <p:nvSpPr>
          <p:cNvPr id="74" name="TextBox 73">
            <a:extLst>
              <a:ext uri="{FF2B5EF4-FFF2-40B4-BE49-F238E27FC236}">
                <a16:creationId xmlns:a16="http://schemas.microsoft.com/office/drawing/2014/main" id="{753C102B-6BFD-4EFD-81B9-CBB317CC802C}"/>
              </a:ext>
            </a:extLst>
          </p:cNvPr>
          <p:cNvSpPr txBox="1"/>
          <p:nvPr/>
        </p:nvSpPr>
        <p:spPr>
          <a:xfrm>
            <a:off x="211735" y="3376554"/>
            <a:ext cx="2255619"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Food</a:t>
            </a:r>
          </a:p>
        </p:txBody>
      </p:sp>
      <p:sp>
        <p:nvSpPr>
          <p:cNvPr id="75" name="TextBox 74">
            <a:extLst>
              <a:ext uri="{FF2B5EF4-FFF2-40B4-BE49-F238E27FC236}">
                <a16:creationId xmlns:a16="http://schemas.microsoft.com/office/drawing/2014/main" id="{525664CB-0D67-4266-B2C1-A489DA80E9C1}"/>
              </a:ext>
            </a:extLst>
          </p:cNvPr>
          <p:cNvSpPr txBox="1"/>
          <p:nvPr/>
        </p:nvSpPr>
        <p:spPr>
          <a:xfrm>
            <a:off x="4367430" y="1901675"/>
            <a:ext cx="2291678"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Drink</a:t>
            </a:r>
          </a:p>
        </p:txBody>
      </p:sp>
      <p:sp>
        <p:nvSpPr>
          <p:cNvPr id="76" name="TextBox 75">
            <a:extLst>
              <a:ext uri="{FF2B5EF4-FFF2-40B4-BE49-F238E27FC236}">
                <a16:creationId xmlns:a16="http://schemas.microsoft.com/office/drawing/2014/main" id="{4DC78791-2366-4278-B4F4-BA08FF97CF50}"/>
              </a:ext>
            </a:extLst>
          </p:cNvPr>
          <p:cNvSpPr txBox="1"/>
          <p:nvPr/>
        </p:nvSpPr>
        <p:spPr>
          <a:xfrm>
            <a:off x="4507150" y="2831564"/>
            <a:ext cx="2255268"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Colour</a:t>
            </a:r>
          </a:p>
        </p:txBody>
      </p:sp>
      <p:sp>
        <p:nvSpPr>
          <p:cNvPr id="77" name="TextBox 76">
            <a:extLst>
              <a:ext uri="{FF2B5EF4-FFF2-40B4-BE49-F238E27FC236}">
                <a16:creationId xmlns:a16="http://schemas.microsoft.com/office/drawing/2014/main" id="{AB05C0EF-F12F-4F99-A1BF-966B2B7D6BF9}"/>
              </a:ext>
            </a:extLst>
          </p:cNvPr>
          <p:cNvSpPr txBox="1"/>
          <p:nvPr/>
        </p:nvSpPr>
        <p:spPr>
          <a:xfrm>
            <a:off x="4403840" y="3947536"/>
            <a:ext cx="2113074" cy="307777"/>
          </a:xfrm>
          <a:prstGeom prst="rect">
            <a:avLst/>
          </a:prstGeom>
          <a:noFill/>
          <a:ln w="28575">
            <a:noFill/>
          </a:ln>
        </p:spPr>
        <p:txBody>
          <a:bodyPr wrap="square" rtlCol="0">
            <a:spAutoFit/>
          </a:bodyPr>
          <a:lstStyle/>
          <a:p>
            <a:pPr algn="ctr"/>
            <a:r>
              <a:rPr lang="en-GB" dirty="0">
                <a:solidFill>
                  <a:srgbClr val="0070C0"/>
                </a:solidFill>
                <a:latin typeface="Calibri" panose="020F0502020204030204" pitchFamily="34" charset="0"/>
              </a:rPr>
              <a:t>Brothers / Sisters</a:t>
            </a:r>
          </a:p>
        </p:txBody>
      </p:sp>
      <p:pic>
        <p:nvPicPr>
          <p:cNvPr id="78" name="Picture 77">
            <a:extLst>
              <a:ext uri="{FF2B5EF4-FFF2-40B4-BE49-F238E27FC236}">
                <a16:creationId xmlns:a16="http://schemas.microsoft.com/office/drawing/2014/main" id="{C8BF07BF-2881-4DC7-80B7-B764B96A3889}"/>
              </a:ext>
            </a:extLst>
          </p:cNvPr>
          <p:cNvPicPr/>
          <p:nvPr/>
        </p:nvPicPr>
        <p:blipFill>
          <a:blip r:embed="rId3" cstate="print"/>
          <a:srcRect/>
          <a:stretch>
            <a:fillRect/>
          </a:stretch>
        </p:blipFill>
        <p:spPr bwMode="auto">
          <a:xfrm>
            <a:off x="7690098" y="4064534"/>
            <a:ext cx="1407826" cy="844170"/>
          </a:xfrm>
          <a:prstGeom prst="rect">
            <a:avLst/>
          </a:prstGeom>
          <a:noFill/>
          <a:ln w="9525">
            <a:noFill/>
            <a:miter lim="800000"/>
            <a:headEnd/>
            <a:tailEnd/>
          </a:ln>
        </p:spPr>
      </p:pic>
      <p:sp>
        <p:nvSpPr>
          <p:cNvPr id="83" name="TextBox 82">
            <a:extLst>
              <a:ext uri="{FF2B5EF4-FFF2-40B4-BE49-F238E27FC236}">
                <a16:creationId xmlns:a16="http://schemas.microsoft.com/office/drawing/2014/main" id="{9C012CEA-0AC7-47B9-876E-0C590418759F}"/>
              </a:ext>
            </a:extLst>
          </p:cNvPr>
          <p:cNvSpPr txBox="1"/>
          <p:nvPr/>
        </p:nvSpPr>
        <p:spPr>
          <a:xfrm>
            <a:off x="277174" y="3049214"/>
            <a:ext cx="2167278"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4" name="TextBox 83">
            <a:extLst>
              <a:ext uri="{FF2B5EF4-FFF2-40B4-BE49-F238E27FC236}">
                <a16:creationId xmlns:a16="http://schemas.microsoft.com/office/drawing/2014/main" id="{5D02B0D7-0053-4203-853D-95B581F948F1}"/>
              </a:ext>
            </a:extLst>
          </p:cNvPr>
          <p:cNvSpPr txBox="1"/>
          <p:nvPr/>
        </p:nvSpPr>
        <p:spPr>
          <a:xfrm>
            <a:off x="277174" y="2143029"/>
            <a:ext cx="2005482"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5" name="TextBox 84">
            <a:extLst>
              <a:ext uri="{FF2B5EF4-FFF2-40B4-BE49-F238E27FC236}">
                <a16:creationId xmlns:a16="http://schemas.microsoft.com/office/drawing/2014/main" id="{3F30BCD2-8C49-416C-905C-0A25AF017BFC}"/>
              </a:ext>
            </a:extLst>
          </p:cNvPr>
          <p:cNvSpPr txBox="1"/>
          <p:nvPr/>
        </p:nvSpPr>
        <p:spPr>
          <a:xfrm>
            <a:off x="702523" y="1067378"/>
            <a:ext cx="1573354"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6" name="TextBox 85">
            <a:extLst>
              <a:ext uri="{FF2B5EF4-FFF2-40B4-BE49-F238E27FC236}">
                <a16:creationId xmlns:a16="http://schemas.microsoft.com/office/drawing/2014/main" id="{7F564AD5-95C6-4787-8836-8E84D610F368}"/>
              </a:ext>
            </a:extLst>
          </p:cNvPr>
          <p:cNvSpPr txBox="1"/>
          <p:nvPr/>
        </p:nvSpPr>
        <p:spPr>
          <a:xfrm>
            <a:off x="4212065" y="619161"/>
            <a:ext cx="169234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7" name="TextBox 86">
            <a:extLst>
              <a:ext uri="{FF2B5EF4-FFF2-40B4-BE49-F238E27FC236}">
                <a16:creationId xmlns:a16="http://schemas.microsoft.com/office/drawing/2014/main" id="{5363FC25-CECD-4F9D-B719-3B123BCCB253}"/>
              </a:ext>
            </a:extLst>
          </p:cNvPr>
          <p:cNvSpPr txBox="1"/>
          <p:nvPr/>
        </p:nvSpPr>
        <p:spPr>
          <a:xfrm>
            <a:off x="4457208" y="1643605"/>
            <a:ext cx="2201899"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8" name="TextBox 87">
            <a:extLst>
              <a:ext uri="{FF2B5EF4-FFF2-40B4-BE49-F238E27FC236}">
                <a16:creationId xmlns:a16="http://schemas.microsoft.com/office/drawing/2014/main" id="{86EAC095-67B7-459A-8493-2CCF0B37426D}"/>
              </a:ext>
            </a:extLst>
          </p:cNvPr>
          <p:cNvSpPr txBox="1"/>
          <p:nvPr/>
        </p:nvSpPr>
        <p:spPr>
          <a:xfrm>
            <a:off x="4507149" y="2566059"/>
            <a:ext cx="2255267" cy="246221"/>
          </a:xfrm>
          <a:prstGeom prst="rect">
            <a:avLst/>
          </a:prstGeom>
          <a:solidFill>
            <a:srgbClr val="FEB8B3"/>
          </a:solidFill>
          <a:ln w="28575">
            <a:noFill/>
          </a:ln>
        </p:spPr>
        <p:txBody>
          <a:bodyPr wrap="square" rtlCol="0">
            <a:spAutoFit/>
          </a:bodyPr>
          <a:lstStyle/>
          <a:p>
            <a:pPr algn="ctr"/>
            <a:r>
              <a:rPr lang="en-GB" sz="1000" i="1" dirty="0">
                <a:solidFill>
                  <a:srgbClr val="A96663"/>
                </a:solidFill>
                <a:latin typeface="Calibri" panose="020F0502020204030204" pitchFamily="34" charset="0"/>
              </a:rPr>
              <a:t>Click to see</a:t>
            </a:r>
          </a:p>
        </p:txBody>
      </p:sp>
      <p:sp>
        <p:nvSpPr>
          <p:cNvPr id="89" name="TextBox 88">
            <a:extLst>
              <a:ext uri="{FF2B5EF4-FFF2-40B4-BE49-F238E27FC236}">
                <a16:creationId xmlns:a16="http://schemas.microsoft.com/office/drawing/2014/main" id="{A355A343-F084-4B2C-BE89-369C2A587BC0}"/>
              </a:ext>
            </a:extLst>
          </p:cNvPr>
          <p:cNvSpPr txBox="1">
            <a:spLocks/>
          </p:cNvSpPr>
          <p:nvPr/>
        </p:nvSpPr>
        <p:spPr>
          <a:xfrm>
            <a:off x="4507852" y="3485823"/>
            <a:ext cx="1903729" cy="417968"/>
          </a:xfrm>
          <a:prstGeom prst="rect">
            <a:avLst/>
          </a:prstGeom>
          <a:solidFill>
            <a:srgbClr val="FEB8B3"/>
          </a:solidFill>
          <a:ln w="28575">
            <a:noFill/>
          </a:ln>
        </p:spPr>
        <p:txBody>
          <a:bodyPr wrap="square" rtlCol="0" anchor="ctr" anchorCtr="0">
            <a:noAutofit/>
          </a:bodyPr>
          <a:lstStyle/>
          <a:p>
            <a:pPr algn="ctr"/>
            <a:r>
              <a:rPr lang="en-GB" sz="1000" i="1" dirty="0">
                <a:solidFill>
                  <a:srgbClr val="A96663"/>
                </a:solidFill>
                <a:latin typeface="Calibri" panose="020F0502020204030204" pitchFamily="34" charset="0"/>
              </a:rPr>
              <a:t>Click to see</a:t>
            </a:r>
          </a:p>
        </p:txBody>
      </p:sp>
      <p:sp>
        <p:nvSpPr>
          <p:cNvPr id="90" name="TextBox 89">
            <a:extLst>
              <a:ext uri="{FF2B5EF4-FFF2-40B4-BE49-F238E27FC236}">
                <a16:creationId xmlns:a16="http://schemas.microsoft.com/office/drawing/2014/main" id="{B58FF33E-398A-4BF4-BC29-FE0C4F92420E}"/>
              </a:ext>
            </a:extLst>
          </p:cNvPr>
          <p:cNvSpPr txBox="1"/>
          <p:nvPr/>
        </p:nvSpPr>
        <p:spPr>
          <a:xfrm>
            <a:off x="216029" y="4371801"/>
            <a:ext cx="1246253" cy="340519"/>
          </a:xfrm>
          <a:prstGeom prst="flowChartAlternateProcess">
            <a:avLst/>
          </a:prstGeom>
          <a:solidFill>
            <a:srgbClr val="C0E399"/>
          </a:solidFill>
          <a:ln w="28575">
            <a:solidFill>
              <a:srgbClr val="00B050"/>
            </a:solidFill>
          </a:ln>
          <a:effectLst>
            <a:outerShdw blurRad="50800" dist="38100" dir="2700000" algn="tl" rotWithShape="0">
              <a:prstClr val="black">
                <a:alpha val="40000"/>
              </a:prstClr>
            </a:outerShdw>
          </a:effectLst>
        </p:spPr>
        <p:txBody>
          <a:bodyPr wrap="square" rtlCol="0">
            <a:spAutoFit/>
          </a:bodyPr>
          <a:lstStyle/>
          <a:p>
            <a:pPr algn="ctr"/>
            <a:r>
              <a:rPr lang="en-GB" dirty="0">
                <a:latin typeface="Calibri" panose="020F0502020204030204" pitchFamily="34" charset="0"/>
              </a:rPr>
              <a:t>Click to reset</a:t>
            </a:r>
          </a:p>
        </p:txBody>
      </p:sp>
      <p:grpSp>
        <p:nvGrpSpPr>
          <p:cNvPr id="7" name="Group 6">
            <a:extLst>
              <a:ext uri="{FF2B5EF4-FFF2-40B4-BE49-F238E27FC236}">
                <a16:creationId xmlns:a16="http://schemas.microsoft.com/office/drawing/2014/main" id="{08E83721-D706-4614-BD59-8CF44378E9BC}"/>
              </a:ext>
            </a:extLst>
          </p:cNvPr>
          <p:cNvGrpSpPr/>
          <p:nvPr/>
        </p:nvGrpSpPr>
        <p:grpSpPr>
          <a:xfrm>
            <a:off x="1451209" y="1192829"/>
            <a:ext cx="5050844" cy="2687046"/>
            <a:chOff x="1460988" y="1602560"/>
            <a:chExt cx="5050844" cy="2687046"/>
          </a:xfrm>
        </p:grpSpPr>
        <p:sp>
          <p:nvSpPr>
            <p:cNvPr id="146" name="Rectangle: Rounded Corners 145">
              <a:extLst>
                <a:ext uri="{FF2B5EF4-FFF2-40B4-BE49-F238E27FC236}">
                  <a16:creationId xmlns:a16="http://schemas.microsoft.com/office/drawing/2014/main" id="{3AEFEC38-DF5D-452B-A872-11C94189C916}"/>
                </a:ext>
              </a:extLst>
            </p:cNvPr>
            <p:cNvSpPr/>
            <p:nvPr/>
          </p:nvSpPr>
          <p:spPr>
            <a:xfrm>
              <a:off x="1460988" y="1602560"/>
              <a:ext cx="5050844" cy="2687046"/>
            </a:xfrm>
            <a:prstGeom prst="roundRect">
              <a:avLst/>
            </a:prstGeom>
            <a:gradFill flip="none" rotWithShape="1">
              <a:gsLst>
                <a:gs pos="0">
                  <a:srgbClr val="DCEFC7">
                    <a:shade val="30000"/>
                    <a:satMod val="115000"/>
                  </a:srgbClr>
                </a:gs>
                <a:gs pos="50000">
                  <a:srgbClr val="DCEFC7">
                    <a:shade val="67500"/>
                    <a:satMod val="115000"/>
                  </a:srgbClr>
                </a:gs>
                <a:gs pos="100000">
                  <a:srgbClr val="DCEFC7">
                    <a:shade val="100000"/>
                    <a:satMod val="115000"/>
                  </a:srgbClr>
                </a:gs>
              </a:gsLst>
              <a:lin ang="16200000" scaled="1"/>
              <a:tileRect/>
            </a:gradFill>
            <a:ln w="571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7" name="TextBox 146">
              <a:extLst>
                <a:ext uri="{FF2B5EF4-FFF2-40B4-BE49-F238E27FC236}">
                  <a16:creationId xmlns:a16="http://schemas.microsoft.com/office/drawing/2014/main" id="{C96132DD-F133-4B0A-9ACD-6D7776B33F03}"/>
                </a:ext>
              </a:extLst>
            </p:cNvPr>
            <p:cNvSpPr txBox="1"/>
            <p:nvPr/>
          </p:nvSpPr>
          <p:spPr>
            <a:xfrm>
              <a:off x="1574800" y="2131578"/>
              <a:ext cx="3322569"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solidFill>
                    <a:sysClr val="windowText" lastClr="000000"/>
                  </a:solidFill>
                </a:rPr>
                <a:t>Have you finished this activity</a:t>
              </a:r>
              <a:r>
                <a:rPr kumimoji="0" lang="en-GB" sz="2000" b="0" i="0" u="none" strike="noStrike" kern="0" cap="none" spc="0" normalizeH="0" baseline="0" noProof="0">
                  <a:ln>
                    <a:noFill/>
                  </a:ln>
                  <a:solidFill>
                    <a:sysClr val="windowText" lastClr="000000"/>
                  </a:solidFill>
                  <a:effectLst/>
                  <a:uLnTx/>
                  <a:uFillTx/>
                </a:rPr>
                <a:t>?  If so, press space.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ysClr val="windowText" lastClr="000000"/>
                  </a:solidFill>
                  <a:effectLst/>
                  <a:uLnTx/>
                  <a:uFillTx/>
                </a:rPr>
                <a:t>To go back to the activity, press left arrow key (◄ ).</a:t>
              </a:r>
              <a:endParaRPr kumimoji="0" lang="en-GB" sz="20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923F8314-1F05-42F9-B8F8-4E19C47BBB9D}"/>
                </a:ext>
              </a:extLst>
            </p:cNvPr>
            <p:cNvPicPr>
              <a:picLocks noChangeAspect="1"/>
            </p:cNvPicPr>
            <p:nvPr/>
          </p:nvPicPr>
          <p:blipFill>
            <a:blip r:embed="rId4"/>
            <a:stretch>
              <a:fillRect/>
            </a:stretch>
          </p:blipFill>
          <p:spPr>
            <a:xfrm>
              <a:off x="4848050" y="1821288"/>
              <a:ext cx="1425494" cy="2297198"/>
            </a:xfrm>
            <a:prstGeom prst="rect">
              <a:avLst/>
            </a:prstGeom>
          </p:spPr>
        </p:pic>
      </p:grpSp>
      <p:grpSp>
        <p:nvGrpSpPr>
          <p:cNvPr id="4" name="Group 3">
            <a:extLst>
              <a:ext uri="{FF2B5EF4-FFF2-40B4-BE49-F238E27FC236}">
                <a16:creationId xmlns:a16="http://schemas.microsoft.com/office/drawing/2014/main" id="{7B761F9A-47F7-56D1-9138-9998700682E6}"/>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DB12FFF-EE22-FAF0-F6B1-B01D8AA4673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F23A7A1D-378B-FC5C-2DF0-C50B7CA39EF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D8E718E4-7247-B647-074F-8D865D497BF9}"/>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F3D74FBA-8BC7-D2AC-C19F-E603596A3ED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 Box 7">
                <a:extLst>
                  <a:ext uri="{FF2B5EF4-FFF2-40B4-BE49-F238E27FC236}">
                    <a16:creationId xmlns:a16="http://schemas.microsoft.com/office/drawing/2014/main" id="{0A720023-66CB-98F5-FB40-FF4DA225100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693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35" presetClass="path" presetSubtype="0" accel="50000" decel="50000" fill="hold" nodeType="afterEffect">
                                  <p:stCondLst>
                                    <p:cond delay="0"/>
                                  </p:stCondLst>
                                  <p:childTnLst>
                                    <p:animMotion origin="layout" path="M 0 4.93827E-6 L -0.16372 4.93827E-6 " pathEditMode="relative" rAng="0" ptsTypes="AA">
                                      <p:cBhvr>
                                        <p:cTn id="18" dur="1000" fill="hold"/>
                                        <p:tgtEl>
                                          <p:spTgt spid="92"/>
                                        </p:tgtEl>
                                        <p:attrNameLst>
                                          <p:attrName>ppt_x</p:attrName>
                                          <p:attrName>ppt_y</p:attrName>
                                        </p:attrNameLst>
                                      </p:cBhvr>
                                      <p:rCtr x="-8194" y="0"/>
                                    </p:animMotion>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9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78"/>
                                        </p:tgtEl>
                                        <p:attrNameLst>
                                          <p:attrName>style.visibility</p:attrName>
                                        </p:attrNameLst>
                                      </p:cBhvr>
                                      <p:to>
                                        <p:strVal val="hidden"/>
                                      </p:to>
                                    </p:set>
                                  </p:childTnLst>
                                </p:cTn>
                              </p:par>
                            </p:childTnLst>
                          </p:cTn>
                        </p:par>
                        <p:par>
                          <p:cTn id="38" fill="hold">
                            <p:stCondLst>
                              <p:cond delay="0"/>
                            </p:stCondLst>
                            <p:childTnLst>
                              <p:par>
                                <p:cTn id="39" presetID="35" presetClass="path" presetSubtype="0" accel="50000" decel="50000" fill="hold" nodeType="afterEffect">
                                  <p:stCondLst>
                                    <p:cond delay="0"/>
                                  </p:stCondLst>
                                  <p:childTnLst>
                                    <p:animMotion origin="layout" path="M -0.1743 0 L -0.33298 0 " pathEditMode="relative" rAng="0" ptsTypes="AA">
                                      <p:cBhvr>
                                        <p:cTn id="40" dur="1000" fill="hold"/>
                                        <p:tgtEl>
                                          <p:spTgt spid="177"/>
                                        </p:tgtEl>
                                        <p:attrNameLst>
                                          <p:attrName>ppt_x</p:attrName>
                                          <p:attrName>ppt_y</p:attrName>
                                        </p:attrNameLst>
                                      </p:cBhvr>
                                      <p:rCtr x="-7934" y="0"/>
                                    </p:animMotion>
                                  </p:childTnLst>
                                </p:cTn>
                              </p:par>
                            </p:childTnLst>
                          </p:cTn>
                        </p:par>
                      </p:childTnLst>
                    </p:cTn>
                  </p:par>
                </p:childTnLst>
              </p:cTn>
              <p:nextCondLst>
                <p:cond evt="onClick" delay="0">
                  <p:tgtEl>
                    <p:spTgt spid="92"/>
                  </p:tgtEl>
                </p:cond>
              </p:nextCondLst>
            </p:seq>
            <p:seq concurrent="1" nextAc="seek">
              <p:cTn id="41" restart="whenNotActive" fill="hold" evtFilter="cancelBubble" nodeType="interactiveSeq">
                <p:stCondLst>
                  <p:cond evt="onClick" delay="0">
                    <p:tgtEl>
                      <p:spTgt spid="177"/>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afterEffect">
                                  <p:stCondLst>
                                    <p:cond delay="0"/>
                                  </p:stCondLst>
                                  <p:childTnLst>
                                    <p:animMotion origin="layout" path="M -0.33212 -0.00031 L -0.08212 -0.00031 " pathEditMode="relative" rAng="0" ptsTypes="AA">
                                      <p:cBhvr>
                                        <p:cTn id="45" dur="1000" fill="hold"/>
                                        <p:tgtEl>
                                          <p:spTgt spid="177"/>
                                        </p:tgtEl>
                                        <p:attrNameLst>
                                          <p:attrName>ppt_x</p:attrName>
                                          <p:attrName>ppt_y</p:attrName>
                                        </p:attrNameLst>
                                      </p:cBhvr>
                                      <p:rCtr x="12500" y="0"/>
                                    </p:animMotion>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childTnLst>
                          </p:cTn>
                        </p:par>
                      </p:childTnLst>
                    </p:cTn>
                  </p:par>
                </p:childTnLst>
              </p:cTn>
              <p:nextCondLst>
                <p:cond evt="onClick" delay="0">
                  <p:tgtEl>
                    <p:spTgt spid="177"/>
                  </p:tgtEl>
                </p:cond>
              </p:nextCondLst>
            </p:seq>
            <p:seq concurrent="1" nextAc="seek">
              <p:cTn id="50" restart="whenNotActive" fill="hold" evtFilter="cancelBubble" nodeType="interactiveSeq">
                <p:stCondLst>
                  <p:cond evt="onClick" delay="0">
                    <p:tgtEl>
                      <p:spTgt spid="6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56" restart="whenNotActive" fill="hold" evtFilter="cancelBubble" nodeType="interactiveSeq">
                <p:stCondLst>
                  <p:cond evt="onClick" delay="0">
                    <p:tgtEl>
                      <p:spTgt spid="8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62" restart="whenNotActive" fill="hold" evtFilter="cancelBubble" nodeType="interactiveSeq">
                <p:stCondLst>
                  <p:cond evt="onClick" delay="0">
                    <p:tgtEl>
                      <p:spTgt spid="8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84"/>
                                        </p:tgtEl>
                                      </p:cBhvr>
                                    </p:animEffect>
                                    <p:set>
                                      <p:cBhvr>
                                        <p:cTn id="6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68" restart="whenNotActive" fill="hold" evtFilter="cancelBubble" nodeType="interactiveSeq">
                <p:stCondLst>
                  <p:cond evt="onClick" delay="0">
                    <p:tgtEl>
                      <p:spTgt spid="8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85"/>
                                        </p:tgtEl>
                                      </p:cBhvr>
                                    </p:animEffect>
                                    <p:set>
                                      <p:cBhvr>
                                        <p:cTn id="7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74" restart="whenNotActive" fill="hold" evtFilter="cancelBubble" nodeType="interactiveSeq">
                <p:stCondLst>
                  <p:cond evt="onClick" delay="0">
                    <p:tgtEl>
                      <p:spTgt spid="8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86"/>
                                        </p:tgtEl>
                                      </p:cBhvr>
                                    </p:animEffect>
                                    <p:set>
                                      <p:cBhvr>
                                        <p:cTn id="7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80" restart="whenNotActive" fill="hold" evtFilter="cancelBubble" nodeType="interactiveSeq">
                <p:stCondLst>
                  <p:cond evt="onClick" delay="0">
                    <p:tgtEl>
                      <p:spTgt spid="8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87"/>
                                        </p:tgtEl>
                                      </p:cBhvr>
                                    </p:animEffect>
                                    <p:set>
                                      <p:cBhvr>
                                        <p:cTn id="85"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88"/>
                                        </p:tgtEl>
                                      </p:cBhvr>
                                    </p:animEffect>
                                    <p:set>
                                      <p:cBhvr>
                                        <p:cTn id="91"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8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89"/>
                                        </p:tgtEl>
                                      </p:cBhvr>
                                    </p:animEffect>
                                    <p:set>
                                      <p:cBhvr>
                                        <p:cTn id="97"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98" restart="whenNotActive" fill="hold" evtFilter="cancelBubble" nodeType="interactiveSeq">
                <p:stCondLst>
                  <p:cond evt="onClick" delay="0">
                    <p:tgtEl>
                      <p:spTgt spid="90"/>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83"/>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8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90"/>
                  </p:tgtEl>
                </p:cond>
              </p:nextCondLst>
            </p:seq>
          </p:childTnLst>
        </p:cTn>
      </p:par>
    </p:tnLst>
    <p:bldLst>
      <p:bldP spid="149" grpId="0"/>
      <p:bldP spid="69" grpId="0" animBg="1"/>
      <p:bldP spid="69"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7</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047650" y="4556034"/>
            <a:ext cx="2111434" cy="406729"/>
            <a:chOff x="4260766" y="4331200"/>
            <a:chExt cx="1816523" cy="406729"/>
          </a:xfrm>
        </p:grpSpPr>
        <p:sp>
          <p:nvSpPr>
            <p:cNvPr id="106" name="Oval 105">
              <a:extLst>
                <a:ext uri="{FF2B5EF4-FFF2-40B4-BE49-F238E27FC236}">
                  <a16:creationId xmlns:a16="http://schemas.microsoft.com/office/drawing/2014/main" id="{3F4BFCFE-4047-41FB-B9BA-F4E67A6C41FD}"/>
                </a:ext>
              </a:extLst>
            </p:cNvPr>
            <p:cNvSpPr/>
            <p:nvPr/>
          </p:nvSpPr>
          <p:spPr>
            <a:xfrm>
              <a:off x="4260766" y="4331200"/>
              <a:ext cx="1816523"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417653" y="4385544"/>
              <a:ext cx="146350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Write about yourself</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b="1" dirty="0">
                  <a:solidFill>
                    <a:sysClr val="windowText" lastClr="000000"/>
                  </a:solidFill>
                  <a:latin typeface="Calibri" panose="020F0502020204030204" pitchFamily="34" charset="0"/>
                </a:rPr>
                <a:t>Write about yourself</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your students draw a stick person (or a drawing of themselves)  on a piece of paper with their name underneath.</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They should write down their own answers to the questions on this slide / the board - basically doing the same thing as you just did.</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Students can use the ideas on this slide as example answers.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As students are writing their answers, circulate and help with mistakes, pronunciation and vocabulary.</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2</a:t>
              </a:r>
            </a:p>
          </p:txBody>
        </p:sp>
      </p:grpSp>
      <p:grpSp>
        <p:nvGrpSpPr>
          <p:cNvPr id="24" name="Group 23">
            <a:extLst>
              <a:ext uri="{FF2B5EF4-FFF2-40B4-BE49-F238E27FC236}">
                <a16:creationId xmlns:a16="http://schemas.microsoft.com/office/drawing/2014/main" id="{C372B03D-AE24-4BA4-B79D-2BB6F299ECF4}"/>
              </a:ext>
            </a:extLst>
          </p:cNvPr>
          <p:cNvGrpSpPr/>
          <p:nvPr/>
        </p:nvGrpSpPr>
        <p:grpSpPr>
          <a:xfrm>
            <a:off x="-14197" y="711560"/>
            <a:ext cx="7259086" cy="967647"/>
            <a:chOff x="-14197" y="711560"/>
            <a:chExt cx="7259086" cy="967647"/>
          </a:xfrm>
        </p:grpSpPr>
        <p:pic>
          <p:nvPicPr>
            <p:cNvPr id="5" name="Picture 4" descr="A picture containing drawing&#10;&#10;Description automatically generated">
              <a:extLst>
                <a:ext uri="{FF2B5EF4-FFF2-40B4-BE49-F238E27FC236}">
                  <a16:creationId xmlns:a16="http://schemas.microsoft.com/office/drawing/2014/main" id="{7FA6223A-D090-4B12-AF7C-E635D56EA6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6877" y="743454"/>
              <a:ext cx="535977" cy="62002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91549EB-2D38-42E7-9EB9-8CE1E95A59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5976" y="743454"/>
              <a:ext cx="474621" cy="620025"/>
            </a:xfrm>
            <a:prstGeom prst="rect">
              <a:avLst/>
            </a:prstGeom>
          </p:spPr>
        </p:pic>
        <p:pic>
          <p:nvPicPr>
            <p:cNvPr id="9" name="Picture 8" descr="A close up of a logo&#10;&#10;Description automatically generated">
              <a:extLst>
                <a:ext uri="{FF2B5EF4-FFF2-40B4-BE49-F238E27FC236}">
                  <a16:creationId xmlns:a16="http://schemas.microsoft.com/office/drawing/2014/main" id="{278EFDB7-B590-4842-8215-69E94CF9ED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82016" y="738358"/>
              <a:ext cx="711530" cy="62002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7AE8F5F-A925-4247-A346-AF9281BF82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61728" y="738359"/>
              <a:ext cx="696657" cy="620025"/>
            </a:xfrm>
            <a:prstGeom prst="rect">
              <a:avLst/>
            </a:prstGeom>
          </p:spPr>
        </p:pic>
        <p:pic>
          <p:nvPicPr>
            <p:cNvPr id="13" name="Picture 12" descr="A close up of a logo&#10;&#10;Description automatically generated">
              <a:extLst>
                <a:ext uri="{FF2B5EF4-FFF2-40B4-BE49-F238E27FC236}">
                  <a16:creationId xmlns:a16="http://schemas.microsoft.com/office/drawing/2014/main" id="{6A403D96-E396-4290-A73B-F77BD37FAF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093" y="738359"/>
              <a:ext cx="497125" cy="620025"/>
            </a:xfrm>
            <a:prstGeom prst="rect">
              <a:avLst/>
            </a:prstGeom>
          </p:spPr>
        </p:pic>
        <p:pic>
          <p:nvPicPr>
            <p:cNvPr id="15" name="Picture 14" descr="A close up of a logo&#10;&#10;Description automatically generated">
              <a:extLst>
                <a:ext uri="{FF2B5EF4-FFF2-40B4-BE49-F238E27FC236}">
                  <a16:creationId xmlns:a16="http://schemas.microsoft.com/office/drawing/2014/main" id="{BBEC5EF7-16E7-4C68-9199-8068FE0187A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69149" y="738358"/>
              <a:ext cx="881857" cy="61249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137B9069-5CCA-43A9-9CD6-AB538C7A27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46630" y="738358"/>
              <a:ext cx="828504" cy="63928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6A7133EB-CB8D-4F85-B34C-CDEE852D56E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93798" y="711560"/>
              <a:ext cx="633618" cy="639289"/>
            </a:xfrm>
            <a:prstGeom prst="rect">
              <a:avLst/>
            </a:prstGeom>
          </p:spPr>
        </p:pic>
        <p:pic>
          <p:nvPicPr>
            <p:cNvPr id="21" name="Picture 20" descr="A close up of a logo&#10;&#10;Description automatically generated">
              <a:extLst>
                <a:ext uri="{FF2B5EF4-FFF2-40B4-BE49-F238E27FC236}">
                  <a16:creationId xmlns:a16="http://schemas.microsoft.com/office/drawing/2014/main" id="{8ABD6EA6-E476-4438-96FE-A7E1C064C07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07814" y="735501"/>
              <a:ext cx="720613" cy="635929"/>
            </a:xfrm>
            <a:prstGeom prst="rect">
              <a:avLst/>
            </a:prstGeom>
          </p:spPr>
        </p:pic>
        <p:sp>
          <p:nvSpPr>
            <p:cNvPr id="67" name="TextBox 66">
              <a:extLst>
                <a:ext uri="{FF2B5EF4-FFF2-40B4-BE49-F238E27FC236}">
                  <a16:creationId xmlns:a16="http://schemas.microsoft.com/office/drawing/2014/main" id="{BC129B49-759D-4F4A-8C97-0792F145A8D6}"/>
                </a:ext>
              </a:extLst>
            </p:cNvPr>
            <p:cNvSpPr txBox="1"/>
            <p:nvPr/>
          </p:nvSpPr>
          <p:spPr>
            <a:xfrm>
              <a:off x="631560" y="1361204"/>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dog</a:t>
              </a:r>
            </a:p>
          </p:txBody>
        </p:sp>
        <p:sp>
          <p:nvSpPr>
            <p:cNvPr id="68" name="TextBox 67">
              <a:extLst>
                <a:ext uri="{FF2B5EF4-FFF2-40B4-BE49-F238E27FC236}">
                  <a16:creationId xmlns:a16="http://schemas.microsoft.com/office/drawing/2014/main" id="{7F469887-4B8D-4B79-818B-688CB9ACAE26}"/>
                </a:ext>
              </a:extLst>
            </p:cNvPr>
            <p:cNvSpPr txBox="1"/>
            <p:nvPr/>
          </p:nvSpPr>
          <p:spPr>
            <a:xfrm>
              <a:off x="1193084" y="1364590"/>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cat</a:t>
              </a:r>
            </a:p>
          </p:txBody>
        </p:sp>
        <p:sp>
          <p:nvSpPr>
            <p:cNvPr id="69" name="TextBox 68">
              <a:extLst>
                <a:ext uri="{FF2B5EF4-FFF2-40B4-BE49-F238E27FC236}">
                  <a16:creationId xmlns:a16="http://schemas.microsoft.com/office/drawing/2014/main" id="{775CE8D6-F746-4A18-BA06-0C341CD0E8F1}"/>
                </a:ext>
              </a:extLst>
            </p:cNvPr>
            <p:cNvSpPr txBox="1"/>
            <p:nvPr/>
          </p:nvSpPr>
          <p:spPr>
            <a:xfrm>
              <a:off x="1798307" y="136120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bird</a:t>
              </a:r>
            </a:p>
          </p:txBody>
        </p:sp>
        <p:sp>
          <p:nvSpPr>
            <p:cNvPr id="70" name="TextBox 69">
              <a:extLst>
                <a:ext uri="{FF2B5EF4-FFF2-40B4-BE49-F238E27FC236}">
                  <a16:creationId xmlns:a16="http://schemas.microsoft.com/office/drawing/2014/main" id="{CC0A9AF1-6558-494F-9B9B-C063CFE8B88C}"/>
                </a:ext>
              </a:extLst>
            </p:cNvPr>
            <p:cNvSpPr txBox="1"/>
            <p:nvPr/>
          </p:nvSpPr>
          <p:spPr>
            <a:xfrm>
              <a:off x="2544673" y="136154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fish</a:t>
              </a:r>
            </a:p>
          </p:txBody>
        </p:sp>
        <p:sp>
          <p:nvSpPr>
            <p:cNvPr id="71" name="TextBox 70">
              <a:extLst>
                <a:ext uri="{FF2B5EF4-FFF2-40B4-BE49-F238E27FC236}">
                  <a16:creationId xmlns:a16="http://schemas.microsoft.com/office/drawing/2014/main" id="{B6DAD242-478C-4AFF-8DC4-2F9FD5ECA8C2}"/>
                </a:ext>
              </a:extLst>
            </p:cNvPr>
            <p:cNvSpPr txBox="1"/>
            <p:nvPr/>
          </p:nvSpPr>
          <p:spPr>
            <a:xfrm>
              <a:off x="3079707" y="1361203"/>
              <a:ext cx="828504"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hamster</a:t>
              </a:r>
            </a:p>
          </p:txBody>
        </p:sp>
        <p:sp>
          <p:nvSpPr>
            <p:cNvPr id="72" name="TextBox 71">
              <a:extLst>
                <a:ext uri="{FF2B5EF4-FFF2-40B4-BE49-F238E27FC236}">
                  <a16:creationId xmlns:a16="http://schemas.microsoft.com/office/drawing/2014/main" id="{C5564941-98B6-48F7-8A37-BE60A9FA236D}"/>
                </a:ext>
              </a:extLst>
            </p:cNvPr>
            <p:cNvSpPr txBox="1"/>
            <p:nvPr/>
          </p:nvSpPr>
          <p:spPr>
            <a:xfrm>
              <a:off x="3833746" y="1361203"/>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guinea pig</a:t>
              </a:r>
            </a:p>
          </p:txBody>
        </p:sp>
        <p:sp>
          <p:nvSpPr>
            <p:cNvPr id="73" name="TextBox 72">
              <a:extLst>
                <a:ext uri="{FF2B5EF4-FFF2-40B4-BE49-F238E27FC236}">
                  <a16:creationId xmlns:a16="http://schemas.microsoft.com/office/drawing/2014/main" id="{29BEA4E1-A85B-4315-AF3B-7D69CFE0A8A2}"/>
                </a:ext>
              </a:extLst>
            </p:cNvPr>
            <p:cNvSpPr txBox="1"/>
            <p:nvPr/>
          </p:nvSpPr>
          <p:spPr>
            <a:xfrm>
              <a:off x="4857915" y="136105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mouse</a:t>
              </a:r>
            </a:p>
          </p:txBody>
        </p:sp>
        <p:sp>
          <p:nvSpPr>
            <p:cNvPr id="74" name="TextBox 73">
              <a:extLst>
                <a:ext uri="{FF2B5EF4-FFF2-40B4-BE49-F238E27FC236}">
                  <a16:creationId xmlns:a16="http://schemas.microsoft.com/office/drawing/2014/main" id="{54D7357B-B112-4DF7-944A-D9697B3E336E}"/>
                </a:ext>
              </a:extLst>
            </p:cNvPr>
            <p:cNvSpPr txBox="1"/>
            <p:nvPr/>
          </p:nvSpPr>
          <p:spPr>
            <a:xfrm>
              <a:off x="5750825" y="136105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rabbit</a:t>
              </a:r>
            </a:p>
          </p:txBody>
        </p:sp>
        <p:sp>
          <p:nvSpPr>
            <p:cNvPr id="75" name="TextBox 74">
              <a:extLst>
                <a:ext uri="{FF2B5EF4-FFF2-40B4-BE49-F238E27FC236}">
                  <a16:creationId xmlns:a16="http://schemas.microsoft.com/office/drawing/2014/main" id="{F930238B-C3EF-46BE-9723-3C82AF836E60}"/>
                </a:ext>
              </a:extLst>
            </p:cNvPr>
            <p:cNvSpPr txBox="1"/>
            <p:nvPr/>
          </p:nvSpPr>
          <p:spPr>
            <a:xfrm>
              <a:off x="6538772" y="1371430"/>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turtle</a:t>
              </a:r>
            </a:p>
          </p:txBody>
        </p:sp>
        <p:grpSp>
          <p:nvGrpSpPr>
            <p:cNvPr id="36" name="Group 35">
              <a:extLst>
                <a:ext uri="{FF2B5EF4-FFF2-40B4-BE49-F238E27FC236}">
                  <a16:creationId xmlns:a16="http://schemas.microsoft.com/office/drawing/2014/main" id="{820C2A00-686C-4C11-AF52-7147EC757D1C}"/>
                </a:ext>
              </a:extLst>
            </p:cNvPr>
            <p:cNvGrpSpPr/>
            <p:nvPr/>
          </p:nvGrpSpPr>
          <p:grpSpPr>
            <a:xfrm>
              <a:off x="-14197" y="808042"/>
              <a:ext cx="660403" cy="556548"/>
              <a:chOff x="-53924" y="1396218"/>
              <a:chExt cx="660403" cy="556548"/>
            </a:xfrm>
          </p:grpSpPr>
          <p:sp>
            <p:nvSpPr>
              <p:cNvPr id="35" name="Oval 34">
                <a:extLst>
                  <a:ext uri="{FF2B5EF4-FFF2-40B4-BE49-F238E27FC236}">
                    <a16:creationId xmlns:a16="http://schemas.microsoft.com/office/drawing/2014/main" id="{475766D8-0952-4288-BF85-1B76F0300D32}"/>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6D6DBB1C-BFC9-4F04-A6DE-5DC0BE0B68B6}"/>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Pets</a:t>
                </a:r>
              </a:p>
            </p:txBody>
          </p:sp>
        </p:grpSp>
      </p:grpSp>
      <p:grpSp>
        <p:nvGrpSpPr>
          <p:cNvPr id="26" name="Group 25">
            <a:extLst>
              <a:ext uri="{FF2B5EF4-FFF2-40B4-BE49-F238E27FC236}">
                <a16:creationId xmlns:a16="http://schemas.microsoft.com/office/drawing/2014/main" id="{D32208F8-73E0-4DAB-8591-7A0C11C14D96}"/>
              </a:ext>
            </a:extLst>
          </p:cNvPr>
          <p:cNvGrpSpPr/>
          <p:nvPr/>
        </p:nvGrpSpPr>
        <p:grpSpPr>
          <a:xfrm>
            <a:off x="-1129" y="1743628"/>
            <a:ext cx="7654644" cy="896509"/>
            <a:chOff x="-1129" y="1743628"/>
            <a:chExt cx="7654644" cy="896509"/>
          </a:xfrm>
        </p:grpSpPr>
        <p:pic>
          <p:nvPicPr>
            <p:cNvPr id="6" name="Picture 5" descr="A picture containing drawing&#10;&#10;Description automatically generated">
              <a:extLst>
                <a:ext uri="{FF2B5EF4-FFF2-40B4-BE49-F238E27FC236}">
                  <a16:creationId xmlns:a16="http://schemas.microsoft.com/office/drawing/2014/main" id="{5741F9FB-0667-4788-ABA3-1013129D2B1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974" y="1881162"/>
              <a:ext cx="704438" cy="41547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1DF9A37-33AD-498A-8830-77E46CEF1FF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392325" y="1748046"/>
              <a:ext cx="617091" cy="60888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10292D0-82FC-465E-B038-AE336DC7B1F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34541" y="1743628"/>
              <a:ext cx="302939" cy="607224"/>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2C165D1C-7921-4165-8007-72C6C78D13FD}"/>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93863" y="1743628"/>
              <a:ext cx="617091" cy="586989"/>
            </a:xfrm>
            <a:prstGeom prst="rect">
              <a:avLst/>
            </a:prstGeom>
          </p:spPr>
        </p:pic>
        <p:pic>
          <p:nvPicPr>
            <p:cNvPr id="23" name="Picture 22" descr="A close up of a logo&#10;&#10;Description automatically generated">
              <a:extLst>
                <a:ext uri="{FF2B5EF4-FFF2-40B4-BE49-F238E27FC236}">
                  <a16:creationId xmlns:a16="http://schemas.microsoft.com/office/drawing/2014/main" id="{4E40470C-A4A3-4810-B195-20FC55371E5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737806" y="1749703"/>
              <a:ext cx="515669" cy="607224"/>
            </a:xfrm>
            <a:prstGeom prst="rect">
              <a:avLst/>
            </a:prstGeom>
          </p:spPr>
        </p:pic>
        <p:pic>
          <p:nvPicPr>
            <p:cNvPr id="25" name="Picture 24" descr="A picture containing lit, sitting, dark, yellow&#10;&#10;Description automatically generated">
              <a:extLst>
                <a:ext uri="{FF2B5EF4-FFF2-40B4-BE49-F238E27FC236}">
                  <a16:creationId xmlns:a16="http://schemas.microsoft.com/office/drawing/2014/main" id="{244BAEF9-CB29-462D-B149-3D0DA2AFA61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328602" y="1838634"/>
              <a:ext cx="840988" cy="474107"/>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19E74F26-F79C-4554-8F58-81F291A539C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254037" y="1746096"/>
              <a:ext cx="390454" cy="607224"/>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6C74857F-EF0B-43D6-89A4-11115D440AB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679112" y="1743628"/>
              <a:ext cx="701457" cy="609692"/>
            </a:xfrm>
            <a:prstGeom prst="rect">
              <a:avLst/>
            </a:prstGeom>
          </p:spPr>
        </p:pic>
        <p:pic>
          <p:nvPicPr>
            <p:cNvPr id="31" name="Picture 30" descr="A picture containing object, lamp&#10;&#10;Description automatically generated">
              <a:extLst>
                <a:ext uri="{FF2B5EF4-FFF2-40B4-BE49-F238E27FC236}">
                  <a16:creationId xmlns:a16="http://schemas.microsoft.com/office/drawing/2014/main" id="{31F8CD43-1887-4CA4-90F1-FDD853DC9A21}"/>
                </a:ext>
              </a:extLst>
            </p:cNvPr>
            <p:cNvPicPr>
              <a:picLocks noChangeAspect="1"/>
            </p:cNvPicPr>
            <p:nvPr/>
          </p:nvPicPr>
          <p:blipFill>
            <a:blip r:embed="rId19" cstate="print">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5431445" y="1746096"/>
              <a:ext cx="673850" cy="607224"/>
            </a:xfrm>
            <a:prstGeom prst="rect">
              <a:avLst/>
            </a:prstGeom>
          </p:spPr>
        </p:pic>
        <p:pic>
          <p:nvPicPr>
            <p:cNvPr id="33" name="Picture 32" descr="A picture containing seat, stool&#10;&#10;Description automatically generated">
              <a:extLst>
                <a:ext uri="{FF2B5EF4-FFF2-40B4-BE49-F238E27FC236}">
                  <a16:creationId xmlns:a16="http://schemas.microsoft.com/office/drawing/2014/main" id="{6034FDF5-A102-4572-BC12-D7B156B42733}"/>
                </a:ext>
              </a:extLst>
            </p:cNvPr>
            <p:cNvPicPr>
              <a:picLocks noChangeAspect="1"/>
            </p:cNvPicPr>
            <p:nvPr/>
          </p:nvPicPr>
          <p:blipFill>
            <a:blip r:embed="rId21" cstate="print">
              <a:extLst>
                <a:ext uri="{28A0092B-C50C-407E-A947-70E740481C1C}">
                  <a14:useLocalDpi xmlns:a14="http://schemas.microsoft.com/office/drawing/2010/main"/>
                </a:ext>
                <a:ext uri="{837473B0-CC2E-450A-ABE3-18F120FF3D39}">
                  <a1611:picAttrSrcUrl xmlns:a1611="http://schemas.microsoft.com/office/drawing/2016/11/main" r:id="rId22"/>
                </a:ext>
              </a:extLst>
            </a:blip>
            <a:stretch>
              <a:fillRect/>
            </a:stretch>
          </p:blipFill>
          <p:spPr>
            <a:xfrm>
              <a:off x="6197820" y="1744047"/>
              <a:ext cx="607224" cy="607224"/>
            </a:xfrm>
            <a:prstGeom prst="rect">
              <a:avLst/>
            </a:prstGeom>
          </p:spPr>
        </p:pic>
        <p:sp>
          <p:nvSpPr>
            <p:cNvPr id="87" name="TextBox 86">
              <a:extLst>
                <a:ext uri="{FF2B5EF4-FFF2-40B4-BE49-F238E27FC236}">
                  <a16:creationId xmlns:a16="http://schemas.microsoft.com/office/drawing/2014/main" id="{D0603B6C-0CAB-4331-A3CB-FCD80C9F3A7C}"/>
                </a:ext>
              </a:extLst>
            </p:cNvPr>
            <p:cNvSpPr txBox="1"/>
            <p:nvPr/>
          </p:nvSpPr>
          <p:spPr>
            <a:xfrm>
              <a:off x="566301" y="2322134"/>
              <a:ext cx="75677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hotdog</a:t>
              </a:r>
            </a:p>
          </p:txBody>
        </p:sp>
        <p:sp>
          <p:nvSpPr>
            <p:cNvPr id="88" name="TextBox 87">
              <a:extLst>
                <a:ext uri="{FF2B5EF4-FFF2-40B4-BE49-F238E27FC236}">
                  <a16:creationId xmlns:a16="http://schemas.microsoft.com/office/drawing/2014/main" id="{F1EAEC9B-06B2-49B4-8A23-86EA5DAABB5D}"/>
                </a:ext>
              </a:extLst>
            </p:cNvPr>
            <p:cNvSpPr txBox="1"/>
            <p:nvPr/>
          </p:nvSpPr>
          <p:spPr>
            <a:xfrm>
              <a:off x="1191617" y="2325520"/>
              <a:ext cx="103274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hamburger</a:t>
              </a:r>
            </a:p>
          </p:txBody>
        </p:sp>
        <p:sp>
          <p:nvSpPr>
            <p:cNvPr id="89" name="TextBox 88">
              <a:extLst>
                <a:ext uri="{FF2B5EF4-FFF2-40B4-BE49-F238E27FC236}">
                  <a16:creationId xmlns:a16="http://schemas.microsoft.com/office/drawing/2014/main" id="{3140309F-9D5C-45FD-85A7-9D7CF359E028}"/>
                </a:ext>
              </a:extLst>
            </p:cNvPr>
            <p:cNvSpPr txBox="1"/>
            <p:nvPr/>
          </p:nvSpPr>
          <p:spPr>
            <a:xfrm>
              <a:off x="6692265" y="2328402"/>
              <a:ext cx="961250"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ice-cream</a:t>
              </a:r>
            </a:p>
          </p:txBody>
        </p:sp>
        <p:sp>
          <p:nvSpPr>
            <p:cNvPr id="90" name="TextBox 89">
              <a:extLst>
                <a:ext uri="{FF2B5EF4-FFF2-40B4-BE49-F238E27FC236}">
                  <a16:creationId xmlns:a16="http://schemas.microsoft.com/office/drawing/2014/main" id="{A4ACB03A-C55A-4DE8-8CF6-4E780788401A}"/>
                </a:ext>
              </a:extLst>
            </p:cNvPr>
            <p:cNvSpPr txBox="1"/>
            <p:nvPr/>
          </p:nvSpPr>
          <p:spPr>
            <a:xfrm>
              <a:off x="2103731" y="2322473"/>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pizza</a:t>
              </a:r>
            </a:p>
          </p:txBody>
        </p:sp>
        <p:sp>
          <p:nvSpPr>
            <p:cNvPr id="91" name="TextBox 90">
              <a:extLst>
                <a:ext uri="{FF2B5EF4-FFF2-40B4-BE49-F238E27FC236}">
                  <a16:creationId xmlns:a16="http://schemas.microsoft.com/office/drawing/2014/main" id="{81494959-B462-4772-BE58-01FA1BE1BC14}"/>
                </a:ext>
              </a:extLst>
            </p:cNvPr>
            <p:cNvSpPr txBox="1"/>
            <p:nvPr/>
          </p:nvSpPr>
          <p:spPr>
            <a:xfrm>
              <a:off x="2645855" y="2322133"/>
              <a:ext cx="828504"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chicken</a:t>
              </a:r>
            </a:p>
          </p:txBody>
        </p:sp>
        <p:sp>
          <p:nvSpPr>
            <p:cNvPr id="92" name="TextBox 91">
              <a:extLst>
                <a:ext uri="{FF2B5EF4-FFF2-40B4-BE49-F238E27FC236}">
                  <a16:creationId xmlns:a16="http://schemas.microsoft.com/office/drawing/2014/main" id="{2353026B-F2D7-419E-A672-BE9C2D038410}"/>
                </a:ext>
              </a:extLst>
            </p:cNvPr>
            <p:cNvSpPr txBox="1"/>
            <p:nvPr/>
          </p:nvSpPr>
          <p:spPr>
            <a:xfrm>
              <a:off x="3286483" y="2321986"/>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chocolate</a:t>
              </a:r>
            </a:p>
          </p:txBody>
        </p:sp>
        <p:sp>
          <p:nvSpPr>
            <p:cNvPr id="93" name="TextBox 92">
              <a:extLst>
                <a:ext uri="{FF2B5EF4-FFF2-40B4-BE49-F238E27FC236}">
                  <a16:creationId xmlns:a16="http://schemas.microsoft.com/office/drawing/2014/main" id="{0D2ADEED-0284-4C7A-9DA0-E1E9AEE48AA6}"/>
                </a:ext>
              </a:extLst>
            </p:cNvPr>
            <p:cNvSpPr txBox="1"/>
            <p:nvPr/>
          </p:nvSpPr>
          <p:spPr>
            <a:xfrm>
              <a:off x="4083824" y="232198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egg</a:t>
              </a:r>
            </a:p>
          </p:txBody>
        </p:sp>
        <p:sp>
          <p:nvSpPr>
            <p:cNvPr id="94" name="TextBox 93">
              <a:extLst>
                <a:ext uri="{FF2B5EF4-FFF2-40B4-BE49-F238E27FC236}">
                  <a16:creationId xmlns:a16="http://schemas.microsoft.com/office/drawing/2014/main" id="{E2BCF06B-E711-4B38-A6EA-CAEA2F1C2162}"/>
                </a:ext>
              </a:extLst>
            </p:cNvPr>
            <p:cNvSpPr txBox="1"/>
            <p:nvPr/>
          </p:nvSpPr>
          <p:spPr>
            <a:xfrm>
              <a:off x="5444563" y="2321986"/>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cake</a:t>
              </a:r>
            </a:p>
          </p:txBody>
        </p:sp>
        <p:sp>
          <p:nvSpPr>
            <p:cNvPr id="95" name="TextBox 94">
              <a:extLst>
                <a:ext uri="{FF2B5EF4-FFF2-40B4-BE49-F238E27FC236}">
                  <a16:creationId xmlns:a16="http://schemas.microsoft.com/office/drawing/2014/main" id="{A618233A-40AE-4D55-969C-6FF8223B1DD2}"/>
                </a:ext>
              </a:extLst>
            </p:cNvPr>
            <p:cNvSpPr txBox="1"/>
            <p:nvPr/>
          </p:nvSpPr>
          <p:spPr>
            <a:xfrm>
              <a:off x="6140360" y="2332360"/>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sushi</a:t>
              </a:r>
            </a:p>
          </p:txBody>
        </p:sp>
        <p:sp>
          <p:nvSpPr>
            <p:cNvPr id="96" name="TextBox 95">
              <a:extLst>
                <a:ext uri="{FF2B5EF4-FFF2-40B4-BE49-F238E27FC236}">
                  <a16:creationId xmlns:a16="http://schemas.microsoft.com/office/drawing/2014/main" id="{BF43B58B-F003-4140-894C-7AE81A21E682}"/>
                </a:ext>
              </a:extLst>
            </p:cNvPr>
            <p:cNvSpPr txBox="1"/>
            <p:nvPr/>
          </p:nvSpPr>
          <p:spPr>
            <a:xfrm>
              <a:off x="4680721" y="2328402"/>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pasta</a:t>
              </a:r>
            </a:p>
          </p:txBody>
        </p:sp>
        <p:grpSp>
          <p:nvGrpSpPr>
            <p:cNvPr id="100" name="Group 99">
              <a:extLst>
                <a:ext uri="{FF2B5EF4-FFF2-40B4-BE49-F238E27FC236}">
                  <a16:creationId xmlns:a16="http://schemas.microsoft.com/office/drawing/2014/main" id="{630753F0-718C-4835-9F9B-CB77C5FCDAAC}"/>
                </a:ext>
              </a:extLst>
            </p:cNvPr>
            <p:cNvGrpSpPr/>
            <p:nvPr/>
          </p:nvGrpSpPr>
          <p:grpSpPr>
            <a:xfrm>
              <a:off x="-1129" y="1835782"/>
              <a:ext cx="660403" cy="556548"/>
              <a:chOff x="-53924" y="1396218"/>
              <a:chExt cx="660403" cy="556548"/>
            </a:xfrm>
          </p:grpSpPr>
          <p:sp>
            <p:nvSpPr>
              <p:cNvPr id="101" name="Oval 100">
                <a:extLst>
                  <a:ext uri="{FF2B5EF4-FFF2-40B4-BE49-F238E27FC236}">
                    <a16:creationId xmlns:a16="http://schemas.microsoft.com/office/drawing/2014/main" id="{761FD539-3CDB-41E2-BD0F-AF14611C961E}"/>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TextBox 101">
                <a:extLst>
                  <a:ext uri="{FF2B5EF4-FFF2-40B4-BE49-F238E27FC236}">
                    <a16:creationId xmlns:a16="http://schemas.microsoft.com/office/drawing/2014/main" id="{03A7106E-4D3A-45BC-9D71-CF26B9B62AEE}"/>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Food</a:t>
                </a:r>
              </a:p>
            </p:txBody>
          </p:sp>
        </p:grpSp>
      </p:grpSp>
      <p:grpSp>
        <p:nvGrpSpPr>
          <p:cNvPr id="28" name="Group 27">
            <a:extLst>
              <a:ext uri="{FF2B5EF4-FFF2-40B4-BE49-F238E27FC236}">
                <a16:creationId xmlns:a16="http://schemas.microsoft.com/office/drawing/2014/main" id="{74157F26-E28B-48F4-BAF7-280C8E9D1C57}"/>
              </a:ext>
            </a:extLst>
          </p:cNvPr>
          <p:cNvGrpSpPr/>
          <p:nvPr/>
        </p:nvGrpSpPr>
        <p:grpSpPr>
          <a:xfrm>
            <a:off x="-4991" y="2781300"/>
            <a:ext cx="6967661" cy="952737"/>
            <a:chOff x="-4991" y="2781300"/>
            <a:chExt cx="6967661" cy="952737"/>
          </a:xfrm>
        </p:grpSpPr>
        <p:pic>
          <p:nvPicPr>
            <p:cNvPr id="38" name="Picture 37" descr="A picture containing bottle, drawing&#10;&#10;Description automatically generated">
              <a:extLst>
                <a:ext uri="{FF2B5EF4-FFF2-40B4-BE49-F238E27FC236}">
                  <a16:creationId xmlns:a16="http://schemas.microsoft.com/office/drawing/2014/main" id="{88FA6C08-F60E-4DBC-AA8D-1CE4F819C4D0}"/>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747077" y="2788690"/>
              <a:ext cx="622267" cy="612609"/>
            </a:xfrm>
            <a:prstGeom prst="rect">
              <a:avLst/>
            </a:prstGeom>
          </p:spPr>
        </p:pic>
        <p:pic>
          <p:nvPicPr>
            <p:cNvPr id="40" name="Picture 39" descr="A picture containing glass, drawing&#10;&#10;Description automatically generated">
              <a:extLst>
                <a:ext uri="{FF2B5EF4-FFF2-40B4-BE49-F238E27FC236}">
                  <a16:creationId xmlns:a16="http://schemas.microsoft.com/office/drawing/2014/main" id="{DD27C036-5F71-49F2-92A0-BFAD58847DFC}"/>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17777" y="2790813"/>
              <a:ext cx="287967" cy="612609"/>
            </a:xfrm>
            <a:prstGeom prst="rect">
              <a:avLst/>
            </a:prstGeom>
          </p:spPr>
        </p:pic>
        <p:pic>
          <p:nvPicPr>
            <p:cNvPr id="42" name="Picture 41" descr="A picture containing glass, drawing&#10;&#10;Description automatically generated">
              <a:extLst>
                <a:ext uri="{FF2B5EF4-FFF2-40B4-BE49-F238E27FC236}">
                  <a16:creationId xmlns:a16="http://schemas.microsoft.com/office/drawing/2014/main" id="{07B43ABD-A05D-416D-81B6-F740EEA834ED}"/>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2643004" y="2790812"/>
              <a:ext cx="313775" cy="612609"/>
            </a:xfrm>
            <a:prstGeom prst="rect">
              <a:avLst/>
            </a:prstGeom>
          </p:spPr>
        </p:pic>
        <p:pic>
          <p:nvPicPr>
            <p:cNvPr id="44" name="Picture 43" descr="A picture containing table, lamp&#10;&#10;Description automatically generated">
              <a:extLst>
                <a:ext uri="{FF2B5EF4-FFF2-40B4-BE49-F238E27FC236}">
                  <a16:creationId xmlns:a16="http://schemas.microsoft.com/office/drawing/2014/main" id="{E8C22C46-66ED-488A-846E-3EC02BEA6C0B}"/>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3893813" y="2793648"/>
              <a:ext cx="609363" cy="613444"/>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E340D595-8B3B-47A8-8B81-6BC3F9C23221}"/>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1289610" y="2790812"/>
              <a:ext cx="378975" cy="612609"/>
            </a:xfrm>
            <a:prstGeom prst="rect">
              <a:avLst/>
            </a:prstGeom>
          </p:spPr>
        </p:pic>
        <p:pic>
          <p:nvPicPr>
            <p:cNvPr id="49" name="Picture 48" descr="A picture containing blue&#10;&#10;Description automatically generated">
              <a:extLst>
                <a:ext uri="{FF2B5EF4-FFF2-40B4-BE49-F238E27FC236}">
                  <a16:creationId xmlns:a16="http://schemas.microsoft.com/office/drawing/2014/main" id="{BFD8CA27-FB60-401C-8E39-58CCCD8C239C}"/>
                </a:ext>
              </a:extLst>
            </p:cNvPr>
            <p:cNvPicPr>
              <a:picLocks noChangeAspect="1"/>
            </p:cNvPicPr>
            <p:nvPr/>
          </p:nvPicPr>
          <p:blipFill rotWithShape="1">
            <a:blip r:embed="rId28" cstate="print">
              <a:extLst>
                <a:ext uri="{28A0092B-C50C-407E-A947-70E740481C1C}">
                  <a14:useLocalDpi xmlns:a14="http://schemas.microsoft.com/office/drawing/2010/main"/>
                </a:ext>
                <a:ext uri="{837473B0-CC2E-450A-ABE3-18F120FF3D39}">
                  <a1611:picAttrSrcUrl xmlns:a1611="http://schemas.microsoft.com/office/drawing/2016/11/main" r:id="rId29"/>
                </a:ext>
              </a:extLst>
            </a:blip>
            <a:srcRect/>
            <a:stretch/>
          </p:blipFill>
          <p:spPr>
            <a:xfrm>
              <a:off x="1911094" y="2793648"/>
              <a:ext cx="415467" cy="609773"/>
            </a:xfrm>
            <a:prstGeom prst="rect">
              <a:avLst/>
            </a:prstGeom>
          </p:spPr>
        </p:pic>
        <p:pic>
          <p:nvPicPr>
            <p:cNvPr id="52" name="Picture 51" descr="A picture containing drawing&#10;&#10;Description automatically generated">
              <a:extLst>
                <a:ext uri="{FF2B5EF4-FFF2-40B4-BE49-F238E27FC236}">
                  <a16:creationId xmlns:a16="http://schemas.microsoft.com/office/drawing/2014/main" id="{3F5D0DB3-DDE5-4A98-9AC0-ABAF58578D0C}"/>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3323323" y="2785097"/>
              <a:ext cx="290684" cy="612609"/>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7FF1C314-6313-4174-AA06-8545769F5701}"/>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5640291" y="2781300"/>
              <a:ext cx="296939" cy="625792"/>
            </a:xfrm>
            <a:prstGeom prst="rect">
              <a:avLst/>
            </a:prstGeom>
          </p:spPr>
        </p:pic>
        <p:pic>
          <p:nvPicPr>
            <p:cNvPr id="56" name="Picture 55" descr="A close up of a basketball hoop&#10;&#10;Description automatically generated">
              <a:extLst>
                <a:ext uri="{FF2B5EF4-FFF2-40B4-BE49-F238E27FC236}">
                  <a16:creationId xmlns:a16="http://schemas.microsoft.com/office/drawing/2014/main" id="{C3695DAC-2364-497A-B2FF-CB0C55C59011}"/>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300719" y="2781301"/>
              <a:ext cx="288385" cy="616406"/>
            </a:xfrm>
            <a:prstGeom prst="rect">
              <a:avLst/>
            </a:prstGeom>
          </p:spPr>
        </p:pic>
        <p:sp>
          <p:nvSpPr>
            <p:cNvPr id="150" name="TextBox 149">
              <a:extLst>
                <a:ext uri="{FF2B5EF4-FFF2-40B4-BE49-F238E27FC236}">
                  <a16:creationId xmlns:a16="http://schemas.microsoft.com/office/drawing/2014/main" id="{43C83EBE-CB2C-4DF4-A658-5DCC795968AE}"/>
                </a:ext>
              </a:extLst>
            </p:cNvPr>
            <p:cNvSpPr txBox="1"/>
            <p:nvPr/>
          </p:nvSpPr>
          <p:spPr>
            <a:xfrm>
              <a:off x="652697" y="3419992"/>
              <a:ext cx="552285"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juice</a:t>
              </a:r>
            </a:p>
          </p:txBody>
        </p:sp>
        <p:sp>
          <p:nvSpPr>
            <p:cNvPr id="151" name="TextBox 150">
              <a:extLst>
                <a:ext uri="{FF2B5EF4-FFF2-40B4-BE49-F238E27FC236}">
                  <a16:creationId xmlns:a16="http://schemas.microsoft.com/office/drawing/2014/main" id="{AD30CFF5-9534-4122-BC92-79A4AF538142}"/>
                </a:ext>
              </a:extLst>
            </p:cNvPr>
            <p:cNvSpPr txBox="1"/>
            <p:nvPr/>
          </p:nvSpPr>
          <p:spPr>
            <a:xfrm>
              <a:off x="1214216" y="3423378"/>
              <a:ext cx="635672"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water</a:t>
              </a:r>
            </a:p>
          </p:txBody>
        </p:sp>
        <p:sp>
          <p:nvSpPr>
            <p:cNvPr id="152" name="TextBox 151">
              <a:extLst>
                <a:ext uri="{FF2B5EF4-FFF2-40B4-BE49-F238E27FC236}">
                  <a16:creationId xmlns:a16="http://schemas.microsoft.com/office/drawing/2014/main" id="{B7AFE607-FF78-48C2-8B12-23DA717CD8E7}"/>
                </a:ext>
              </a:extLst>
            </p:cNvPr>
            <p:cNvSpPr txBox="1"/>
            <p:nvPr/>
          </p:nvSpPr>
          <p:spPr>
            <a:xfrm>
              <a:off x="1764826" y="3420331"/>
              <a:ext cx="66040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milk</a:t>
              </a:r>
            </a:p>
          </p:txBody>
        </p:sp>
        <p:sp>
          <p:nvSpPr>
            <p:cNvPr id="156" name="TextBox 155">
              <a:extLst>
                <a:ext uri="{FF2B5EF4-FFF2-40B4-BE49-F238E27FC236}">
                  <a16:creationId xmlns:a16="http://schemas.microsoft.com/office/drawing/2014/main" id="{63232AF5-F71D-4847-8C6A-844F4B8CE6E5}"/>
                </a:ext>
              </a:extLst>
            </p:cNvPr>
            <p:cNvSpPr txBox="1"/>
            <p:nvPr/>
          </p:nvSpPr>
          <p:spPr>
            <a:xfrm>
              <a:off x="2505425" y="3419991"/>
              <a:ext cx="572063"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pop</a:t>
              </a:r>
            </a:p>
          </p:txBody>
        </p:sp>
        <p:sp>
          <p:nvSpPr>
            <p:cNvPr id="157" name="TextBox 156">
              <a:extLst>
                <a:ext uri="{FF2B5EF4-FFF2-40B4-BE49-F238E27FC236}">
                  <a16:creationId xmlns:a16="http://schemas.microsoft.com/office/drawing/2014/main" id="{B562F278-5B81-4924-BCC5-E16A168DEF98}"/>
                </a:ext>
              </a:extLst>
            </p:cNvPr>
            <p:cNvSpPr txBox="1"/>
            <p:nvPr/>
          </p:nvSpPr>
          <p:spPr>
            <a:xfrm>
              <a:off x="2997198" y="3419844"/>
              <a:ext cx="103874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milkshake</a:t>
              </a:r>
            </a:p>
          </p:txBody>
        </p:sp>
        <p:sp>
          <p:nvSpPr>
            <p:cNvPr id="158" name="TextBox 157">
              <a:extLst>
                <a:ext uri="{FF2B5EF4-FFF2-40B4-BE49-F238E27FC236}">
                  <a16:creationId xmlns:a16="http://schemas.microsoft.com/office/drawing/2014/main" id="{DEE0F499-B05A-41EB-B846-5563ADF9BBB8}"/>
                </a:ext>
              </a:extLst>
            </p:cNvPr>
            <p:cNvSpPr txBox="1"/>
            <p:nvPr/>
          </p:nvSpPr>
          <p:spPr>
            <a:xfrm>
              <a:off x="3964658" y="3419844"/>
              <a:ext cx="466046"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tea</a:t>
              </a:r>
            </a:p>
          </p:txBody>
        </p:sp>
        <p:sp>
          <p:nvSpPr>
            <p:cNvPr id="159" name="TextBox 158">
              <a:extLst>
                <a:ext uri="{FF2B5EF4-FFF2-40B4-BE49-F238E27FC236}">
                  <a16:creationId xmlns:a16="http://schemas.microsoft.com/office/drawing/2014/main" id="{E4AE2F73-1089-417C-B3D3-06813938BC5B}"/>
                </a:ext>
              </a:extLst>
            </p:cNvPr>
            <p:cNvSpPr txBox="1"/>
            <p:nvPr/>
          </p:nvSpPr>
          <p:spPr>
            <a:xfrm>
              <a:off x="5410457" y="3419844"/>
              <a:ext cx="706117"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 tea</a:t>
              </a:r>
            </a:p>
          </p:txBody>
        </p:sp>
        <p:sp>
          <p:nvSpPr>
            <p:cNvPr id="160" name="TextBox 159">
              <a:extLst>
                <a:ext uri="{FF2B5EF4-FFF2-40B4-BE49-F238E27FC236}">
                  <a16:creationId xmlns:a16="http://schemas.microsoft.com/office/drawing/2014/main" id="{6AC60E73-262F-4DA4-A7FF-BDC1E8874904}"/>
                </a:ext>
              </a:extLst>
            </p:cNvPr>
            <p:cNvSpPr txBox="1"/>
            <p:nvPr/>
          </p:nvSpPr>
          <p:spPr>
            <a:xfrm>
              <a:off x="4660791" y="3426260"/>
              <a:ext cx="669401"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coffee</a:t>
              </a:r>
            </a:p>
          </p:txBody>
        </p:sp>
        <p:sp>
          <p:nvSpPr>
            <p:cNvPr id="161" name="TextBox 160">
              <a:extLst>
                <a:ext uri="{FF2B5EF4-FFF2-40B4-BE49-F238E27FC236}">
                  <a16:creationId xmlns:a16="http://schemas.microsoft.com/office/drawing/2014/main" id="{47DD3C54-B4D2-4D9D-AEB4-CE0DE4D8AA4C}"/>
                </a:ext>
              </a:extLst>
            </p:cNvPr>
            <p:cNvSpPr txBox="1"/>
            <p:nvPr/>
          </p:nvSpPr>
          <p:spPr>
            <a:xfrm>
              <a:off x="6001420" y="3417795"/>
              <a:ext cx="961250" cy="307777"/>
            </a:xfrm>
            <a:prstGeom prst="rect">
              <a:avLst/>
            </a:prstGeom>
            <a:noFill/>
            <a:ln w="28575">
              <a:noFill/>
            </a:ln>
          </p:spPr>
          <p:txBody>
            <a:bodyPr wrap="square" rtlCol="0">
              <a:spAutoFit/>
            </a:bodyPr>
            <a:lstStyle/>
            <a:p>
              <a:pPr algn="ctr"/>
              <a:r>
                <a:rPr lang="en-GB" dirty="0">
                  <a:solidFill>
                    <a:schemeClr val="tx1"/>
                  </a:solidFill>
                  <a:latin typeface="Calibri" panose="020F0502020204030204" pitchFamily="34" charset="0"/>
                </a:rPr>
                <a:t>ice coffee</a:t>
              </a:r>
            </a:p>
          </p:txBody>
        </p:sp>
        <p:grpSp>
          <p:nvGrpSpPr>
            <p:cNvPr id="162" name="Group 161">
              <a:extLst>
                <a:ext uri="{FF2B5EF4-FFF2-40B4-BE49-F238E27FC236}">
                  <a16:creationId xmlns:a16="http://schemas.microsoft.com/office/drawing/2014/main" id="{72516C10-3E34-46C1-95F6-CFEAA09B9866}"/>
                </a:ext>
              </a:extLst>
            </p:cNvPr>
            <p:cNvGrpSpPr/>
            <p:nvPr/>
          </p:nvGrpSpPr>
          <p:grpSpPr>
            <a:xfrm>
              <a:off x="-4991" y="2860058"/>
              <a:ext cx="660403" cy="556548"/>
              <a:chOff x="-53924" y="1396218"/>
              <a:chExt cx="660403" cy="556548"/>
            </a:xfrm>
          </p:grpSpPr>
          <p:sp>
            <p:nvSpPr>
              <p:cNvPr id="163" name="Oval 162">
                <a:extLst>
                  <a:ext uri="{FF2B5EF4-FFF2-40B4-BE49-F238E27FC236}">
                    <a16:creationId xmlns:a16="http://schemas.microsoft.com/office/drawing/2014/main" id="{96F62758-A717-439F-B9FA-1A30C2E8D5AB}"/>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TextBox 163">
                <a:extLst>
                  <a:ext uri="{FF2B5EF4-FFF2-40B4-BE49-F238E27FC236}">
                    <a16:creationId xmlns:a16="http://schemas.microsoft.com/office/drawing/2014/main" id="{44C946F1-590D-4E36-9EDE-9919BA936195}"/>
                  </a:ext>
                </a:extLst>
              </p:cNvPr>
              <p:cNvSpPr txBox="1"/>
              <p:nvPr/>
            </p:nvSpPr>
            <p:spPr>
              <a:xfrm>
                <a:off x="-53924" y="1514434"/>
                <a:ext cx="660403" cy="307777"/>
              </a:xfrm>
              <a:prstGeom prst="rect">
                <a:avLst/>
              </a:prstGeom>
              <a:noFill/>
              <a:ln w="28575">
                <a:noFill/>
              </a:ln>
            </p:spPr>
            <p:txBody>
              <a:bodyPr wrap="square" rtlCol="0">
                <a:spAutoFit/>
              </a:bodyPr>
              <a:lstStyle/>
              <a:p>
                <a:pPr algn="ctr"/>
                <a:r>
                  <a:rPr lang="en-GB" b="1" dirty="0">
                    <a:solidFill>
                      <a:schemeClr val="tx1">
                        <a:lumMod val="95000"/>
                        <a:lumOff val="5000"/>
                      </a:schemeClr>
                    </a:solidFill>
                    <a:latin typeface="Calibri" panose="020F0502020204030204" pitchFamily="34" charset="0"/>
                  </a:rPr>
                  <a:t>Drink</a:t>
                </a:r>
              </a:p>
            </p:txBody>
          </p:sp>
        </p:grpSp>
      </p:grpSp>
      <p:grpSp>
        <p:nvGrpSpPr>
          <p:cNvPr id="30" name="Group 29">
            <a:extLst>
              <a:ext uri="{FF2B5EF4-FFF2-40B4-BE49-F238E27FC236}">
                <a16:creationId xmlns:a16="http://schemas.microsoft.com/office/drawing/2014/main" id="{F2ACD175-3652-414D-832D-9A492E7BCC25}"/>
              </a:ext>
            </a:extLst>
          </p:cNvPr>
          <p:cNvGrpSpPr/>
          <p:nvPr/>
        </p:nvGrpSpPr>
        <p:grpSpPr>
          <a:xfrm>
            <a:off x="0" y="3884334"/>
            <a:ext cx="7138874" cy="557616"/>
            <a:chOff x="0" y="3884334"/>
            <a:chExt cx="7138874" cy="557616"/>
          </a:xfrm>
        </p:grpSpPr>
        <p:grpSp>
          <p:nvGrpSpPr>
            <p:cNvPr id="111" name="Group 110">
              <a:extLst>
                <a:ext uri="{FF2B5EF4-FFF2-40B4-BE49-F238E27FC236}">
                  <a16:creationId xmlns:a16="http://schemas.microsoft.com/office/drawing/2014/main" id="{2BDC5CCC-FFF3-4218-8F72-AF02DC0A18C2}"/>
                </a:ext>
              </a:extLst>
            </p:cNvPr>
            <p:cNvGrpSpPr/>
            <p:nvPr/>
          </p:nvGrpSpPr>
          <p:grpSpPr>
            <a:xfrm>
              <a:off x="0" y="3884334"/>
              <a:ext cx="660403" cy="556548"/>
              <a:chOff x="-53924" y="1396218"/>
              <a:chExt cx="660403" cy="556548"/>
            </a:xfrm>
          </p:grpSpPr>
          <p:sp>
            <p:nvSpPr>
              <p:cNvPr id="112" name="Oval 111">
                <a:extLst>
                  <a:ext uri="{FF2B5EF4-FFF2-40B4-BE49-F238E27FC236}">
                    <a16:creationId xmlns:a16="http://schemas.microsoft.com/office/drawing/2014/main" id="{96D8D333-2D52-4BD5-B286-8BE8268F114F}"/>
                  </a:ext>
                </a:extLst>
              </p:cNvPr>
              <p:cNvSpPr/>
              <p:nvPr/>
            </p:nvSpPr>
            <p:spPr>
              <a:xfrm>
                <a:off x="0" y="1396218"/>
                <a:ext cx="556548" cy="556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TextBox 112">
                <a:extLst>
                  <a:ext uri="{FF2B5EF4-FFF2-40B4-BE49-F238E27FC236}">
                    <a16:creationId xmlns:a16="http://schemas.microsoft.com/office/drawing/2014/main" id="{970EE408-5526-4AE1-9174-5F597EFDC00F}"/>
                  </a:ext>
                </a:extLst>
              </p:cNvPr>
              <p:cNvSpPr txBox="1"/>
              <p:nvPr/>
            </p:nvSpPr>
            <p:spPr>
              <a:xfrm>
                <a:off x="-53924" y="1543234"/>
                <a:ext cx="660403" cy="261610"/>
              </a:xfrm>
              <a:prstGeom prst="rect">
                <a:avLst/>
              </a:prstGeom>
              <a:noFill/>
              <a:ln w="28575">
                <a:noFill/>
              </a:ln>
            </p:spPr>
            <p:txBody>
              <a:bodyPr wrap="square" rtlCol="0">
                <a:spAutoFit/>
              </a:bodyPr>
              <a:lstStyle/>
              <a:p>
                <a:pPr algn="ctr"/>
                <a:r>
                  <a:rPr lang="en-GB" sz="1100" b="1" dirty="0">
                    <a:solidFill>
                      <a:schemeClr val="tx1">
                        <a:lumMod val="95000"/>
                        <a:lumOff val="5000"/>
                      </a:schemeClr>
                    </a:solidFill>
                    <a:latin typeface="Calibri" panose="020F0502020204030204" pitchFamily="34" charset="0"/>
                  </a:rPr>
                  <a:t>Colours</a:t>
                </a:r>
              </a:p>
            </p:txBody>
          </p:sp>
        </p:grpSp>
        <p:grpSp>
          <p:nvGrpSpPr>
            <p:cNvPr id="8" name="Group 7">
              <a:extLst>
                <a:ext uri="{FF2B5EF4-FFF2-40B4-BE49-F238E27FC236}">
                  <a16:creationId xmlns:a16="http://schemas.microsoft.com/office/drawing/2014/main" id="{961C4BE0-9401-4361-8FD1-11EC93774418}"/>
                </a:ext>
              </a:extLst>
            </p:cNvPr>
            <p:cNvGrpSpPr/>
            <p:nvPr/>
          </p:nvGrpSpPr>
          <p:grpSpPr>
            <a:xfrm>
              <a:off x="649079" y="3886390"/>
              <a:ext cx="660403" cy="552435"/>
              <a:chOff x="653294" y="4003599"/>
              <a:chExt cx="660403" cy="552435"/>
            </a:xfrm>
          </p:grpSpPr>
          <p:sp>
            <p:nvSpPr>
              <p:cNvPr id="4" name="Oval 3">
                <a:extLst>
                  <a:ext uri="{FF2B5EF4-FFF2-40B4-BE49-F238E27FC236}">
                    <a16:creationId xmlns:a16="http://schemas.microsoft.com/office/drawing/2014/main" id="{84890F3A-2AC3-4052-9D8C-D009BEDB7374}"/>
                  </a:ext>
                </a:extLst>
              </p:cNvPr>
              <p:cNvSpPr/>
              <p:nvPr/>
            </p:nvSpPr>
            <p:spPr>
              <a:xfrm>
                <a:off x="708647" y="4003599"/>
                <a:ext cx="552435" cy="55243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TextBox 165">
                <a:extLst>
                  <a:ext uri="{FF2B5EF4-FFF2-40B4-BE49-F238E27FC236}">
                    <a16:creationId xmlns:a16="http://schemas.microsoft.com/office/drawing/2014/main" id="{654B4471-887A-46B3-82C5-1A6576502067}"/>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red</a:t>
                </a:r>
              </a:p>
            </p:txBody>
          </p:sp>
        </p:grpSp>
        <p:grpSp>
          <p:nvGrpSpPr>
            <p:cNvPr id="167" name="Group 166">
              <a:extLst>
                <a:ext uri="{FF2B5EF4-FFF2-40B4-BE49-F238E27FC236}">
                  <a16:creationId xmlns:a16="http://schemas.microsoft.com/office/drawing/2014/main" id="{311AFCC0-4614-400C-BBBA-9D04D97FA939}"/>
                </a:ext>
              </a:extLst>
            </p:cNvPr>
            <p:cNvGrpSpPr/>
            <p:nvPr/>
          </p:nvGrpSpPr>
          <p:grpSpPr>
            <a:xfrm>
              <a:off x="1300294" y="3886214"/>
              <a:ext cx="660403" cy="552435"/>
              <a:chOff x="660382" y="4003599"/>
              <a:chExt cx="660403" cy="552435"/>
            </a:xfrm>
          </p:grpSpPr>
          <p:sp>
            <p:nvSpPr>
              <p:cNvPr id="168" name="Oval 167">
                <a:extLst>
                  <a:ext uri="{FF2B5EF4-FFF2-40B4-BE49-F238E27FC236}">
                    <a16:creationId xmlns:a16="http://schemas.microsoft.com/office/drawing/2014/main" id="{8CA53CAE-3973-4C95-8A9D-8BC9CF9EDF41}"/>
                  </a:ext>
                </a:extLst>
              </p:cNvPr>
              <p:cNvSpPr/>
              <p:nvPr/>
            </p:nvSpPr>
            <p:spPr>
              <a:xfrm>
                <a:off x="708647" y="4003599"/>
                <a:ext cx="552435" cy="5524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TextBox 168">
                <a:extLst>
                  <a:ext uri="{FF2B5EF4-FFF2-40B4-BE49-F238E27FC236}">
                    <a16:creationId xmlns:a16="http://schemas.microsoft.com/office/drawing/2014/main" id="{C6C4A464-48DB-4C85-8363-8B0389B74619}"/>
                  </a:ext>
                </a:extLst>
              </p:cNvPr>
              <p:cNvSpPr txBox="1"/>
              <p:nvPr/>
            </p:nvSpPr>
            <p:spPr>
              <a:xfrm>
                <a:off x="660382"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yellow</a:t>
                </a:r>
              </a:p>
            </p:txBody>
          </p:sp>
        </p:grpSp>
        <p:grpSp>
          <p:nvGrpSpPr>
            <p:cNvPr id="170" name="Group 169">
              <a:extLst>
                <a:ext uri="{FF2B5EF4-FFF2-40B4-BE49-F238E27FC236}">
                  <a16:creationId xmlns:a16="http://schemas.microsoft.com/office/drawing/2014/main" id="{BE52555D-03BF-41A4-A769-33DF9C758510}"/>
                </a:ext>
              </a:extLst>
            </p:cNvPr>
            <p:cNvGrpSpPr/>
            <p:nvPr/>
          </p:nvGrpSpPr>
          <p:grpSpPr>
            <a:xfrm>
              <a:off x="1940949" y="3888594"/>
              <a:ext cx="660403" cy="552435"/>
              <a:chOff x="653294" y="4003599"/>
              <a:chExt cx="660403" cy="552435"/>
            </a:xfrm>
          </p:grpSpPr>
          <p:sp>
            <p:nvSpPr>
              <p:cNvPr id="171" name="Oval 170">
                <a:extLst>
                  <a:ext uri="{FF2B5EF4-FFF2-40B4-BE49-F238E27FC236}">
                    <a16:creationId xmlns:a16="http://schemas.microsoft.com/office/drawing/2014/main" id="{84BED83C-6D0E-447A-982A-6EB162F05016}"/>
                  </a:ext>
                </a:extLst>
              </p:cNvPr>
              <p:cNvSpPr/>
              <p:nvPr/>
            </p:nvSpPr>
            <p:spPr>
              <a:xfrm>
                <a:off x="708647" y="4003599"/>
                <a:ext cx="552435" cy="552435"/>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TextBox 171">
                <a:extLst>
                  <a:ext uri="{FF2B5EF4-FFF2-40B4-BE49-F238E27FC236}">
                    <a16:creationId xmlns:a16="http://schemas.microsoft.com/office/drawing/2014/main" id="{A1734660-F9F7-4ECF-97F9-3C05F7C9BDFF}"/>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pink</a:t>
                </a:r>
              </a:p>
            </p:txBody>
          </p:sp>
        </p:grpSp>
        <p:grpSp>
          <p:nvGrpSpPr>
            <p:cNvPr id="173" name="Group 172">
              <a:extLst>
                <a:ext uri="{FF2B5EF4-FFF2-40B4-BE49-F238E27FC236}">
                  <a16:creationId xmlns:a16="http://schemas.microsoft.com/office/drawing/2014/main" id="{B7AB42DC-ADD4-423F-8254-03764162B50F}"/>
                </a:ext>
              </a:extLst>
            </p:cNvPr>
            <p:cNvGrpSpPr/>
            <p:nvPr/>
          </p:nvGrpSpPr>
          <p:grpSpPr>
            <a:xfrm>
              <a:off x="2587089" y="3888594"/>
              <a:ext cx="660403" cy="552435"/>
              <a:chOff x="653294" y="4003599"/>
              <a:chExt cx="660403" cy="552435"/>
            </a:xfrm>
          </p:grpSpPr>
          <p:sp>
            <p:nvSpPr>
              <p:cNvPr id="174" name="Oval 173">
                <a:extLst>
                  <a:ext uri="{FF2B5EF4-FFF2-40B4-BE49-F238E27FC236}">
                    <a16:creationId xmlns:a16="http://schemas.microsoft.com/office/drawing/2014/main" id="{368635A9-CB5D-4849-B17C-A61E79D7F6C7}"/>
                  </a:ext>
                </a:extLst>
              </p:cNvPr>
              <p:cNvSpPr/>
              <p:nvPr/>
            </p:nvSpPr>
            <p:spPr>
              <a:xfrm>
                <a:off x="708647" y="4003599"/>
                <a:ext cx="552435" cy="552435"/>
              </a:xfrm>
              <a:prstGeom prst="ellipse">
                <a:avLst/>
              </a:pr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TextBox 174">
                <a:extLst>
                  <a:ext uri="{FF2B5EF4-FFF2-40B4-BE49-F238E27FC236}">
                    <a16:creationId xmlns:a16="http://schemas.microsoft.com/office/drawing/2014/main" id="{AFC3A9AD-0E1F-4195-99A4-5A47C3FDBF29}"/>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lumMod val="95000"/>
                        <a:lumOff val="5000"/>
                      </a:schemeClr>
                    </a:solidFill>
                    <a:latin typeface="Calibri" panose="020F0502020204030204" pitchFamily="34" charset="0"/>
                  </a:rPr>
                  <a:t>green</a:t>
                </a:r>
              </a:p>
            </p:txBody>
          </p:sp>
        </p:grpSp>
        <p:grpSp>
          <p:nvGrpSpPr>
            <p:cNvPr id="176" name="Group 175">
              <a:extLst>
                <a:ext uri="{FF2B5EF4-FFF2-40B4-BE49-F238E27FC236}">
                  <a16:creationId xmlns:a16="http://schemas.microsoft.com/office/drawing/2014/main" id="{05F1AEA3-7DA4-4DA8-AB64-E562256F049E}"/>
                </a:ext>
              </a:extLst>
            </p:cNvPr>
            <p:cNvGrpSpPr/>
            <p:nvPr/>
          </p:nvGrpSpPr>
          <p:grpSpPr>
            <a:xfrm>
              <a:off x="3234309" y="3889515"/>
              <a:ext cx="660403" cy="552435"/>
              <a:chOff x="653294" y="4003599"/>
              <a:chExt cx="660403" cy="552435"/>
            </a:xfrm>
          </p:grpSpPr>
          <p:sp>
            <p:nvSpPr>
              <p:cNvPr id="177" name="Oval 176">
                <a:extLst>
                  <a:ext uri="{FF2B5EF4-FFF2-40B4-BE49-F238E27FC236}">
                    <a16:creationId xmlns:a16="http://schemas.microsoft.com/office/drawing/2014/main" id="{962F5EA8-9AEF-434F-9B88-F6C1F5BF45F0}"/>
                  </a:ext>
                </a:extLst>
              </p:cNvPr>
              <p:cNvSpPr/>
              <p:nvPr/>
            </p:nvSpPr>
            <p:spPr>
              <a:xfrm>
                <a:off x="708647" y="4003599"/>
                <a:ext cx="552435" cy="552435"/>
              </a:xfrm>
              <a:prstGeom prst="ellipse">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TextBox 177">
                <a:extLst>
                  <a:ext uri="{FF2B5EF4-FFF2-40B4-BE49-F238E27FC236}">
                    <a16:creationId xmlns:a16="http://schemas.microsoft.com/office/drawing/2014/main" id="{C0533CF7-5744-4310-A208-88D1591276A3}"/>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purple</a:t>
                </a:r>
              </a:p>
            </p:txBody>
          </p:sp>
        </p:grpSp>
        <p:grpSp>
          <p:nvGrpSpPr>
            <p:cNvPr id="179" name="Group 178">
              <a:extLst>
                <a:ext uri="{FF2B5EF4-FFF2-40B4-BE49-F238E27FC236}">
                  <a16:creationId xmlns:a16="http://schemas.microsoft.com/office/drawing/2014/main" id="{71377A39-32C6-4276-92F0-4BDCA7A17AA3}"/>
                </a:ext>
              </a:extLst>
            </p:cNvPr>
            <p:cNvGrpSpPr/>
            <p:nvPr/>
          </p:nvGrpSpPr>
          <p:grpSpPr>
            <a:xfrm>
              <a:off x="3881971" y="3888593"/>
              <a:ext cx="660403" cy="552435"/>
              <a:chOff x="653294" y="4003599"/>
              <a:chExt cx="660403" cy="552435"/>
            </a:xfrm>
          </p:grpSpPr>
          <p:sp>
            <p:nvSpPr>
              <p:cNvPr id="180" name="Oval 179">
                <a:extLst>
                  <a:ext uri="{FF2B5EF4-FFF2-40B4-BE49-F238E27FC236}">
                    <a16:creationId xmlns:a16="http://schemas.microsoft.com/office/drawing/2014/main" id="{210E5326-5F65-4B82-ABFE-3854BD21C8DB}"/>
                  </a:ext>
                </a:extLst>
              </p:cNvPr>
              <p:cNvSpPr/>
              <p:nvPr/>
            </p:nvSpPr>
            <p:spPr>
              <a:xfrm>
                <a:off x="708647" y="4003599"/>
                <a:ext cx="552435" cy="552435"/>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TextBox 180">
                <a:extLst>
                  <a:ext uri="{FF2B5EF4-FFF2-40B4-BE49-F238E27FC236}">
                    <a16:creationId xmlns:a16="http://schemas.microsoft.com/office/drawing/2014/main" id="{4BAE7BB9-12DF-4D91-AEB7-900CD7C4B55C}"/>
                  </a:ext>
                </a:extLst>
              </p:cNvPr>
              <p:cNvSpPr txBox="1"/>
              <p:nvPr/>
            </p:nvSpPr>
            <p:spPr>
              <a:xfrm>
                <a:off x="653294" y="4140590"/>
                <a:ext cx="660403" cy="276999"/>
              </a:xfrm>
              <a:prstGeom prst="rect">
                <a:avLst/>
              </a:prstGeom>
              <a:noFill/>
              <a:ln w="28575">
                <a:noFill/>
              </a:ln>
            </p:spPr>
            <p:txBody>
              <a:bodyPr wrap="square" rtlCol="0">
                <a:spAutoFit/>
              </a:bodyPr>
              <a:lstStyle/>
              <a:p>
                <a:pPr algn="ctr"/>
                <a:r>
                  <a:rPr lang="en-GB" sz="1200" b="1" dirty="0">
                    <a:solidFill>
                      <a:schemeClr val="bg1"/>
                    </a:solidFill>
                    <a:latin typeface="Calibri" panose="020F0502020204030204" pitchFamily="34" charset="0"/>
                  </a:rPr>
                  <a:t>orange</a:t>
                </a:r>
              </a:p>
            </p:txBody>
          </p:sp>
        </p:grpSp>
        <p:grpSp>
          <p:nvGrpSpPr>
            <p:cNvPr id="182" name="Group 181">
              <a:extLst>
                <a:ext uri="{FF2B5EF4-FFF2-40B4-BE49-F238E27FC236}">
                  <a16:creationId xmlns:a16="http://schemas.microsoft.com/office/drawing/2014/main" id="{D0856CD3-A643-430A-91F6-4C8F2E214564}"/>
                </a:ext>
              </a:extLst>
            </p:cNvPr>
            <p:cNvGrpSpPr/>
            <p:nvPr/>
          </p:nvGrpSpPr>
          <p:grpSpPr>
            <a:xfrm>
              <a:off x="4528444" y="3888369"/>
              <a:ext cx="660403" cy="552435"/>
              <a:chOff x="653294" y="4003599"/>
              <a:chExt cx="660403" cy="552435"/>
            </a:xfrm>
          </p:grpSpPr>
          <p:sp>
            <p:nvSpPr>
              <p:cNvPr id="183" name="Oval 182">
                <a:extLst>
                  <a:ext uri="{FF2B5EF4-FFF2-40B4-BE49-F238E27FC236}">
                    <a16:creationId xmlns:a16="http://schemas.microsoft.com/office/drawing/2014/main" id="{DD5CB838-C9A0-41F3-AF45-E5D62F4E85D4}"/>
                  </a:ext>
                </a:extLst>
              </p:cNvPr>
              <p:cNvSpPr/>
              <p:nvPr/>
            </p:nvSpPr>
            <p:spPr>
              <a:xfrm>
                <a:off x="708647" y="4003599"/>
                <a:ext cx="552435" cy="55243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TextBox 183">
                <a:extLst>
                  <a:ext uri="{FF2B5EF4-FFF2-40B4-BE49-F238E27FC236}">
                    <a16:creationId xmlns:a16="http://schemas.microsoft.com/office/drawing/2014/main" id="{1DE89A6E-2CDD-47D6-9580-81FF6FD5B026}"/>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blue</a:t>
                </a:r>
              </a:p>
            </p:txBody>
          </p:sp>
        </p:grpSp>
        <p:grpSp>
          <p:nvGrpSpPr>
            <p:cNvPr id="185" name="Group 184">
              <a:extLst>
                <a:ext uri="{FF2B5EF4-FFF2-40B4-BE49-F238E27FC236}">
                  <a16:creationId xmlns:a16="http://schemas.microsoft.com/office/drawing/2014/main" id="{EE7E2A63-218C-4A7E-B09F-E0478183E15F}"/>
                </a:ext>
              </a:extLst>
            </p:cNvPr>
            <p:cNvGrpSpPr/>
            <p:nvPr/>
          </p:nvGrpSpPr>
          <p:grpSpPr>
            <a:xfrm>
              <a:off x="5171497" y="3888703"/>
              <a:ext cx="660403" cy="552435"/>
              <a:chOff x="653294" y="4003599"/>
              <a:chExt cx="660403" cy="552435"/>
            </a:xfrm>
          </p:grpSpPr>
          <p:sp>
            <p:nvSpPr>
              <p:cNvPr id="186" name="Oval 185">
                <a:extLst>
                  <a:ext uri="{FF2B5EF4-FFF2-40B4-BE49-F238E27FC236}">
                    <a16:creationId xmlns:a16="http://schemas.microsoft.com/office/drawing/2014/main" id="{89BFF157-73FB-43C7-980D-B78AEB681576}"/>
                  </a:ext>
                </a:extLst>
              </p:cNvPr>
              <p:cNvSpPr/>
              <p:nvPr/>
            </p:nvSpPr>
            <p:spPr>
              <a:xfrm>
                <a:off x="708647" y="4003599"/>
                <a:ext cx="552435" cy="552435"/>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TextBox 186">
                <a:extLst>
                  <a:ext uri="{FF2B5EF4-FFF2-40B4-BE49-F238E27FC236}">
                    <a16:creationId xmlns:a16="http://schemas.microsoft.com/office/drawing/2014/main" id="{0A9A58DE-3464-46F9-AEEE-C094227A4637}"/>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brown</a:t>
                </a:r>
              </a:p>
            </p:txBody>
          </p:sp>
        </p:grpSp>
        <p:grpSp>
          <p:nvGrpSpPr>
            <p:cNvPr id="188" name="Group 187">
              <a:extLst>
                <a:ext uri="{FF2B5EF4-FFF2-40B4-BE49-F238E27FC236}">
                  <a16:creationId xmlns:a16="http://schemas.microsoft.com/office/drawing/2014/main" id="{1B9EC264-BC65-4074-95B1-31F39B32D35B}"/>
                </a:ext>
              </a:extLst>
            </p:cNvPr>
            <p:cNvGrpSpPr/>
            <p:nvPr/>
          </p:nvGrpSpPr>
          <p:grpSpPr>
            <a:xfrm>
              <a:off x="5816496" y="3886715"/>
              <a:ext cx="660403" cy="552435"/>
              <a:chOff x="653294" y="4003599"/>
              <a:chExt cx="660403" cy="552435"/>
            </a:xfrm>
          </p:grpSpPr>
          <p:sp>
            <p:nvSpPr>
              <p:cNvPr id="189" name="Oval 188">
                <a:extLst>
                  <a:ext uri="{FF2B5EF4-FFF2-40B4-BE49-F238E27FC236}">
                    <a16:creationId xmlns:a16="http://schemas.microsoft.com/office/drawing/2014/main" id="{6AF859F4-A5BB-4AD8-8A4E-A901D8F822A3}"/>
                  </a:ext>
                </a:extLst>
              </p:cNvPr>
              <p:cNvSpPr/>
              <p:nvPr/>
            </p:nvSpPr>
            <p:spPr>
              <a:xfrm>
                <a:off x="708647" y="4003599"/>
                <a:ext cx="552435" cy="552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TextBox 189">
                <a:extLst>
                  <a:ext uri="{FF2B5EF4-FFF2-40B4-BE49-F238E27FC236}">
                    <a16:creationId xmlns:a16="http://schemas.microsoft.com/office/drawing/2014/main" id="{776F7A1A-6C70-4505-9F2E-71045BAF8BC3}"/>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bg1"/>
                    </a:solidFill>
                    <a:latin typeface="Calibri" panose="020F0502020204030204" pitchFamily="34" charset="0"/>
                  </a:rPr>
                  <a:t>black</a:t>
                </a:r>
              </a:p>
            </p:txBody>
          </p:sp>
        </p:grpSp>
        <p:grpSp>
          <p:nvGrpSpPr>
            <p:cNvPr id="191" name="Group 190">
              <a:extLst>
                <a:ext uri="{FF2B5EF4-FFF2-40B4-BE49-F238E27FC236}">
                  <a16:creationId xmlns:a16="http://schemas.microsoft.com/office/drawing/2014/main" id="{D9B976F3-C091-427C-98C3-709EE7176E7D}"/>
                </a:ext>
              </a:extLst>
            </p:cNvPr>
            <p:cNvGrpSpPr/>
            <p:nvPr/>
          </p:nvGrpSpPr>
          <p:grpSpPr>
            <a:xfrm>
              <a:off x="6478471" y="3887685"/>
              <a:ext cx="660403" cy="552435"/>
              <a:chOff x="653294" y="4003599"/>
              <a:chExt cx="660403" cy="552435"/>
            </a:xfrm>
          </p:grpSpPr>
          <p:sp>
            <p:nvSpPr>
              <p:cNvPr id="192" name="Oval 191">
                <a:extLst>
                  <a:ext uri="{FF2B5EF4-FFF2-40B4-BE49-F238E27FC236}">
                    <a16:creationId xmlns:a16="http://schemas.microsoft.com/office/drawing/2014/main" id="{12522222-EC6E-4347-B220-FEBC799992F3}"/>
                  </a:ext>
                </a:extLst>
              </p:cNvPr>
              <p:cNvSpPr/>
              <p:nvPr/>
            </p:nvSpPr>
            <p:spPr>
              <a:xfrm>
                <a:off x="708647" y="4003599"/>
                <a:ext cx="552435" cy="552435"/>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TextBox 192">
                <a:extLst>
                  <a:ext uri="{FF2B5EF4-FFF2-40B4-BE49-F238E27FC236}">
                    <a16:creationId xmlns:a16="http://schemas.microsoft.com/office/drawing/2014/main" id="{314982D4-8A33-46D6-ADB6-09E970AFB00F}"/>
                  </a:ext>
                </a:extLst>
              </p:cNvPr>
              <p:cNvSpPr txBox="1"/>
              <p:nvPr/>
            </p:nvSpPr>
            <p:spPr>
              <a:xfrm>
                <a:off x="653294" y="4140590"/>
                <a:ext cx="660403" cy="292388"/>
              </a:xfrm>
              <a:prstGeom prst="rect">
                <a:avLst/>
              </a:prstGeom>
              <a:noFill/>
              <a:ln w="28575">
                <a:noFill/>
              </a:ln>
            </p:spPr>
            <p:txBody>
              <a:bodyPr wrap="square" rtlCol="0">
                <a:spAutoFit/>
              </a:bodyPr>
              <a:lstStyle/>
              <a:p>
                <a:pPr algn="ctr"/>
                <a:r>
                  <a:rPr lang="en-GB" sz="1300" b="1" dirty="0">
                    <a:solidFill>
                      <a:schemeClr val="tx1"/>
                    </a:solidFill>
                    <a:latin typeface="Calibri" panose="020F0502020204030204" pitchFamily="34" charset="0"/>
                  </a:rPr>
                  <a:t>white</a:t>
                </a:r>
              </a:p>
            </p:txBody>
          </p:sp>
        </p:grpSp>
      </p:grpSp>
      <p:sp>
        <p:nvSpPr>
          <p:cNvPr id="194" name="Title 1">
            <a:extLst>
              <a:ext uri="{FF2B5EF4-FFF2-40B4-BE49-F238E27FC236}">
                <a16:creationId xmlns:a16="http://schemas.microsoft.com/office/drawing/2014/main" id="{8C849897-777D-42CD-8466-311ACAB2D56B}"/>
              </a:ext>
            </a:extLst>
          </p:cNvPr>
          <p:cNvSpPr txBox="1">
            <a:spLocks/>
          </p:cNvSpPr>
          <p:nvPr/>
        </p:nvSpPr>
        <p:spPr>
          <a:xfrm>
            <a:off x="2825799" y="66406"/>
            <a:ext cx="1639492" cy="732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3200" dirty="0">
                <a:latin typeface="Comic Sans MS" panose="030F0702030302020204" pitchFamily="66" charset="0"/>
                <a:ea typeface="Permanent Marker" panose="02000000000000000000" pitchFamily="2" charset="0"/>
              </a:rPr>
              <a:t>Ideas</a:t>
            </a:r>
          </a:p>
        </p:txBody>
      </p:sp>
      <p:grpSp>
        <p:nvGrpSpPr>
          <p:cNvPr id="12" name="Group 11">
            <a:extLst>
              <a:ext uri="{FF2B5EF4-FFF2-40B4-BE49-F238E27FC236}">
                <a16:creationId xmlns:a16="http://schemas.microsoft.com/office/drawing/2014/main" id="{10D8AF5F-167A-3EB2-12C3-8F2ED2DB5ED8}"/>
              </a:ext>
            </a:extLst>
          </p:cNvPr>
          <p:cNvGrpSpPr>
            <a:grpSpLocks noGrp="1" noUngrp="1" noRot="1" noMove="1" noResize="1"/>
          </p:cNvGrpSpPr>
          <p:nvPr/>
        </p:nvGrpSpPr>
        <p:grpSpPr>
          <a:xfrm>
            <a:off x="-14628" y="0"/>
            <a:ext cx="9158628" cy="5143500"/>
            <a:chOff x="-14628" y="0"/>
            <a:chExt cx="9158628" cy="5143500"/>
          </a:xfrm>
        </p:grpSpPr>
        <p:cxnSp>
          <p:nvCxnSpPr>
            <p:cNvPr id="16" name="AutoShape 3">
              <a:extLst>
                <a:ext uri="{FF2B5EF4-FFF2-40B4-BE49-F238E27FC236}">
                  <a16:creationId xmlns:a16="http://schemas.microsoft.com/office/drawing/2014/main" id="{2FEB6934-395A-B525-4860-4F6DE016F24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0" name="AutoShape 4">
              <a:extLst>
                <a:ext uri="{FF2B5EF4-FFF2-40B4-BE49-F238E27FC236}">
                  <a16:creationId xmlns:a16="http://schemas.microsoft.com/office/drawing/2014/main" id="{D304DCD4-FAA3-8EC9-55EA-CBF4A3D25D5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40656E0A-7C2B-5438-0838-A2E2FB16B253}"/>
                </a:ext>
              </a:extLst>
            </p:cNvPr>
            <p:cNvGrpSpPr>
              <a:grpSpLocks noGrp="1" noUngrp="1" noRot="1" noMove="1" noResize="1"/>
            </p:cNvGrpSpPr>
            <p:nvPr/>
          </p:nvGrpSpPr>
          <p:grpSpPr bwMode="auto">
            <a:xfrm>
              <a:off x="3588189" y="2214383"/>
              <a:ext cx="1967622" cy="714734"/>
              <a:chOff x="6549" y="5686"/>
              <a:chExt cx="3510" cy="1275"/>
            </a:xfrm>
          </p:grpSpPr>
          <p:sp>
            <p:nvSpPr>
              <p:cNvPr id="32" name="AutoShape 6">
                <a:extLst>
                  <a:ext uri="{FF2B5EF4-FFF2-40B4-BE49-F238E27FC236}">
                    <a16:creationId xmlns:a16="http://schemas.microsoft.com/office/drawing/2014/main" id="{10B7179F-9A40-F70E-4F49-2CB6025346B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Text Box 7">
                <a:extLst>
                  <a:ext uri="{FF2B5EF4-FFF2-40B4-BE49-F238E27FC236}">
                    <a16:creationId xmlns:a16="http://schemas.microsoft.com/office/drawing/2014/main" id="{8D96F509-66C9-B68A-8CEA-F4C7CFC9A22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36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94"/>
                                        </p:tgtEl>
                                        <p:attrNameLst>
                                          <p:attrName>style.visibility</p:attrName>
                                        </p:attrNameLst>
                                      </p:cBhvr>
                                      <p:to>
                                        <p:strVal val="visible"/>
                                      </p:to>
                                    </p:set>
                                    <p:anim calcmode="lin" valueType="num">
                                      <p:cBhvr>
                                        <p:cTn id="15" dur="1000" fill="hold"/>
                                        <p:tgtEl>
                                          <p:spTgt spid="194"/>
                                        </p:tgtEl>
                                        <p:attrNameLst>
                                          <p:attrName>ppt_w</p:attrName>
                                        </p:attrNameLst>
                                      </p:cBhvr>
                                      <p:tavLst>
                                        <p:tav tm="0">
                                          <p:val>
                                            <p:fltVal val="0"/>
                                          </p:val>
                                        </p:tav>
                                        <p:tav tm="100000">
                                          <p:val>
                                            <p:strVal val="#ppt_w"/>
                                          </p:val>
                                        </p:tav>
                                      </p:tavLst>
                                    </p:anim>
                                    <p:anim calcmode="lin" valueType="num">
                                      <p:cBhvr>
                                        <p:cTn id="16" dur="1000" fill="hold"/>
                                        <p:tgtEl>
                                          <p:spTgt spid="194"/>
                                        </p:tgtEl>
                                        <p:attrNameLst>
                                          <p:attrName>ppt_h</p:attrName>
                                        </p:attrNameLst>
                                      </p:cBhvr>
                                      <p:tavLst>
                                        <p:tav tm="0">
                                          <p:val>
                                            <p:fltVal val="0"/>
                                          </p:val>
                                        </p:tav>
                                        <p:tav tm="100000">
                                          <p:val>
                                            <p:strVal val="#ppt_h"/>
                                          </p:val>
                                        </p:tav>
                                      </p:tavLst>
                                    </p:anim>
                                    <p:animEffect transition="in" filter="fade">
                                      <p:cBhvr>
                                        <p:cTn id="17" dur="1000"/>
                                        <p:tgtEl>
                                          <p:spTgt spid="194"/>
                                        </p:tgtEl>
                                      </p:cBhvr>
                                    </p:animEffect>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ppt_x"/>
                                          </p:val>
                                        </p:tav>
                                        <p:tav tm="100000">
                                          <p:val>
                                            <p:strVal val="#ppt_x"/>
                                          </p:val>
                                        </p:tav>
                                      </p:tavLst>
                                    </p:anim>
                                    <p:anim calcmode="lin" valueType="num">
                                      <p:cBhvr additive="base">
                                        <p:cTn id="22" dur="1000" fill="hold"/>
                                        <p:tgtEl>
                                          <p:spTgt spid="24"/>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ppt_x"/>
                                          </p:val>
                                        </p:tav>
                                        <p:tav tm="100000">
                                          <p:val>
                                            <p:strVal val="#ppt_x"/>
                                          </p:val>
                                        </p:tav>
                                      </p:tavLst>
                                    </p:anim>
                                    <p:anim calcmode="lin" valueType="num">
                                      <p:cBhvr additive="base">
                                        <p:cTn id="27" dur="1000" fill="hold"/>
                                        <p:tgtEl>
                                          <p:spTgt spid="26"/>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5500"/>
                            </p:stCondLst>
                            <p:childTnLst>
                              <p:par>
                                <p:cTn id="34" presetID="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0" fill="hold"/>
                                        <p:tgtEl>
                                          <p:spTgt spid="30"/>
                                        </p:tgtEl>
                                        <p:attrNameLst>
                                          <p:attrName>ppt_x</p:attrName>
                                        </p:attrNameLst>
                                      </p:cBhvr>
                                      <p:tavLst>
                                        <p:tav tm="0">
                                          <p:val>
                                            <p:strVal val="#ppt_x"/>
                                          </p:val>
                                        </p:tav>
                                        <p:tav tm="100000">
                                          <p:val>
                                            <p:strVal val="#ppt_x"/>
                                          </p:val>
                                        </p:tav>
                                      </p:tavLst>
                                    </p:anim>
                                    <p:anim calcmode="lin" valueType="num">
                                      <p:cBhvr additive="base">
                                        <p:cTn id="37" dur="1000" fill="hold"/>
                                        <p:tgtEl>
                                          <p:spTgt spid="30"/>
                                        </p:tgtEl>
                                        <p:attrNameLst>
                                          <p:attrName>ppt_y</p:attrName>
                                        </p:attrNameLst>
                                      </p:cBhvr>
                                      <p:tavLst>
                                        <p:tav tm="0">
                                          <p:val>
                                            <p:strVal val="0-#ppt_h/2"/>
                                          </p:val>
                                        </p:tav>
                                        <p:tav tm="100000">
                                          <p:val>
                                            <p:strVal val="#ppt_y"/>
                                          </p:val>
                                        </p:tav>
                                      </p:tavLst>
                                    </p:anim>
                                  </p:childTnLst>
                                </p:cTn>
                              </p:par>
                            </p:childTnLst>
                          </p:cTn>
                        </p:par>
                        <p:par>
                          <p:cTn id="38" fill="hold">
                            <p:stCondLst>
                              <p:cond delay="6500"/>
                            </p:stCondLst>
                            <p:childTnLst>
                              <p:par>
                                <p:cTn id="39" presetID="35" presetClass="path" presetSubtype="0" accel="50000" decel="50000" fill="hold" nodeType="afterEffect">
                                  <p:stCondLst>
                                    <p:cond delay="0"/>
                                  </p:stCondLst>
                                  <p:childTnLst>
                                    <p:animMotion origin="layout" path="M 0 0 L -0.16372 0 " pathEditMode="relative" rAng="0" ptsTypes="AA">
                                      <p:cBhvr>
                                        <p:cTn id="40" dur="1000" fill="hold"/>
                                        <p:tgtEl>
                                          <p:spTgt spid="114"/>
                                        </p:tgtEl>
                                        <p:attrNameLst>
                                          <p:attrName>ppt_x</p:attrName>
                                          <p:attrName>ppt_y</p:attrName>
                                        </p:attrNameLst>
                                      </p:cBhvr>
                                      <p:rCtr x="-8194" y="0"/>
                                    </p:animMotion>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fade">
                                      <p:cBhvr>
                                        <p:cTn id="4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48124-EB09-425E-9AA3-01A1D2C00FBC}"/>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8</a:t>
            </a:fld>
            <a:r>
              <a:rPr lang="en-GB" dirty="0">
                <a:latin typeface="Calibri" panose="020F0502020204030204" pitchFamily="34" charset="0"/>
              </a:rPr>
              <a:t>  |  © ESLKidStuff.com</a:t>
            </a:r>
          </a:p>
        </p:txBody>
      </p:sp>
      <p:grpSp>
        <p:nvGrpSpPr>
          <p:cNvPr id="105" name="Group 104">
            <a:extLst>
              <a:ext uri="{FF2B5EF4-FFF2-40B4-BE49-F238E27FC236}">
                <a16:creationId xmlns:a16="http://schemas.microsoft.com/office/drawing/2014/main" id="{6993508E-C9E9-4FB1-B907-6170C799E84F}"/>
              </a:ext>
            </a:extLst>
          </p:cNvPr>
          <p:cNvGrpSpPr/>
          <p:nvPr/>
        </p:nvGrpSpPr>
        <p:grpSpPr>
          <a:xfrm>
            <a:off x="5685182" y="4556034"/>
            <a:ext cx="1473901" cy="406729"/>
            <a:chOff x="4527163" y="4331200"/>
            <a:chExt cx="1550126" cy="406729"/>
          </a:xfrm>
        </p:grpSpPr>
        <p:sp>
          <p:nvSpPr>
            <p:cNvPr id="106" name="Oval 105">
              <a:extLst>
                <a:ext uri="{FF2B5EF4-FFF2-40B4-BE49-F238E27FC236}">
                  <a16:creationId xmlns:a16="http://schemas.microsoft.com/office/drawing/2014/main" id="{3F4BFCFE-4047-41FB-B9BA-F4E67A6C41FD}"/>
                </a:ext>
              </a:extLst>
            </p:cNvPr>
            <p:cNvSpPr/>
            <p:nvPr/>
          </p:nvSpPr>
          <p:spPr>
            <a:xfrm>
              <a:off x="4527163" y="4331200"/>
              <a:ext cx="1550126" cy="406729"/>
            </a:xfrm>
            <a:prstGeom prst="ellipse">
              <a:avLst/>
            </a:prstGeom>
            <a:solidFill>
              <a:srgbClr val="FEB8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07" name="TextBox 106">
              <a:extLst>
                <a:ext uri="{FF2B5EF4-FFF2-40B4-BE49-F238E27FC236}">
                  <a16:creationId xmlns:a16="http://schemas.microsoft.com/office/drawing/2014/main" id="{75C6FEB5-1489-41C2-A8D0-0FCA24D63BFB}"/>
                </a:ext>
              </a:extLst>
            </p:cNvPr>
            <p:cNvSpPr txBox="1"/>
            <p:nvPr/>
          </p:nvSpPr>
          <p:spPr>
            <a:xfrm>
              <a:off x="4821296" y="4385544"/>
              <a:ext cx="96973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Questions</a:t>
              </a:r>
            </a:p>
          </p:txBody>
        </p:sp>
      </p:grpSp>
      <p:grpSp>
        <p:nvGrpSpPr>
          <p:cNvPr id="114" name="Group 113">
            <a:extLst>
              <a:ext uri="{FF2B5EF4-FFF2-40B4-BE49-F238E27FC236}">
                <a16:creationId xmlns:a16="http://schemas.microsoft.com/office/drawing/2014/main" id="{CA90A675-374D-4D9A-8F1B-8B33604359CD}"/>
              </a:ext>
            </a:extLst>
          </p:cNvPr>
          <p:cNvGrpSpPr/>
          <p:nvPr/>
        </p:nvGrpSpPr>
        <p:grpSpPr>
          <a:xfrm>
            <a:off x="8776789" y="0"/>
            <a:ext cx="1879253" cy="5143500"/>
            <a:chOff x="8777197" y="0"/>
            <a:chExt cx="1879253" cy="5143500"/>
          </a:xfrm>
        </p:grpSpPr>
        <p:sp>
          <p:nvSpPr>
            <p:cNvPr id="115" name="side panel dark rectangle">
              <a:extLst>
                <a:ext uri="{FF2B5EF4-FFF2-40B4-BE49-F238E27FC236}">
                  <a16:creationId xmlns:a16="http://schemas.microsoft.com/office/drawing/2014/main" id="{E371DE00-5AC4-404B-B683-28A47F724217}"/>
                </a:ext>
              </a:extLst>
            </p:cNvPr>
            <p:cNvSpPr/>
            <p:nvPr/>
          </p:nvSpPr>
          <p:spPr>
            <a:xfrm>
              <a:off x="8777197" y="0"/>
              <a:ext cx="367211" cy="51435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6" name="side panel light rectangle">
              <a:extLst>
                <a:ext uri="{FF2B5EF4-FFF2-40B4-BE49-F238E27FC236}">
                  <a16:creationId xmlns:a16="http://schemas.microsoft.com/office/drawing/2014/main" id="{31E8F067-F729-454A-85F7-AC7FF72D0ECD}"/>
                </a:ext>
              </a:extLst>
            </p:cNvPr>
            <p:cNvSpPr/>
            <p:nvPr/>
          </p:nvSpPr>
          <p:spPr>
            <a:xfrm>
              <a:off x="9149867" y="0"/>
              <a:ext cx="1506583" cy="5143500"/>
            </a:xfrm>
            <a:prstGeom prst="rect">
              <a:avLst/>
            </a:prstGeom>
            <a:solidFill>
              <a:srgbClr val="DCEF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7" name="side panel textbox">
              <a:extLst>
                <a:ext uri="{FF2B5EF4-FFF2-40B4-BE49-F238E27FC236}">
                  <a16:creationId xmlns:a16="http://schemas.microsoft.com/office/drawing/2014/main" id="{1ABED038-7657-4815-B466-2F7B76E1BC4A}"/>
                </a:ext>
              </a:extLst>
            </p:cNvPr>
            <p:cNvSpPr txBox="1"/>
            <p:nvPr/>
          </p:nvSpPr>
          <p:spPr>
            <a:xfrm>
              <a:off x="9183300" y="27074"/>
              <a:ext cx="1450860" cy="2073251"/>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Practice asking and answering questions</a:t>
              </a:r>
            </a:p>
            <a:p>
              <a:pPr lvl="0">
                <a:buClrTx/>
                <a:defRPr/>
              </a:pPr>
              <a:r>
                <a:rPr lang="en-GB" sz="1000" dirty="0">
                  <a:solidFill>
                    <a:sysClr val="windowText" lastClr="000000"/>
                  </a:solidFill>
                  <a:latin typeface="Calibri" panose="020F0502020204030204" pitchFamily="34" charset="0"/>
                </a:rPr>
                <a:t>Put students in pairs and have them practice asking and answering the questions from their stick person sheets.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As they do this circulate and monitor, helping out with mistakes and pronunciation - and always give lots of praise.</a:t>
              </a:r>
            </a:p>
          </p:txBody>
        </p:sp>
        <p:grpSp>
          <p:nvGrpSpPr>
            <p:cNvPr id="118" name="teacher icon group">
              <a:extLst>
                <a:ext uri="{FF2B5EF4-FFF2-40B4-BE49-F238E27FC236}">
                  <a16:creationId xmlns:a16="http://schemas.microsoft.com/office/drawing/2014/main" id="{BFA31CD1-CDBB-479A-A00A-C2FCCE9AC04C}"/>
                </a:ext>
              </a:extLst>
            </p:cNvPr>
            <p:cNvGrpSpPr/>
            <p:nvPr/>
          </p:nvGrpSpPr>
          <p:grpSpPr>
            <a:xfrm>
              <a:off x="8810640" y="151620"/>
              <a:ext cx="296181" cy="296181"/>
              <a:chOff x="8810640" y="62245"/>
              <a:chExt cx="296181" cy="296181"/>
            </a:xfrm>
          </p:grpSpPr>
          <p:sp>
            <p:nvSpPr>
              <p:cNvPr id="119" name="icon circle">
                <a:extLst>
                  <a:ext uri="{FF2B5EF4-FFF2-40B4-BE49-F238E27FC236}">
                    <a16:creationId xmlns:a16="http://schemas.microsoft.com/office/drawing/2014/main" id="{EB5FA890-9409-449F-805C-1B04726BD93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20" name="teacher icon">
                <a:extLst>
                  <a:ext uri="{FF2B5EF4-FFF2-40B4-BE49-F238E27FC236}">
                    <a16:creationId xmlns:a16="http://schemas.microsoft.com/office/drawing/2014/main" id="{A164C908-5FDF-4398-95B2-F116A4E13107}"/>
                  </a:ext>
                </a:extLst>
              </p:cNvPr>
              <p:cNvGrpSpPr/>
              <p:nvPr/>
            </p:nvGrpSpPr>
            <p:grpSpPr>
              <a:xfrm>
                <a:off x="8864754" y="93114"/>
                <a:ext cx="193866" cy="206740"/>
                <a:chOff x="2542389" y="2767092"/>
                <a:chExt cx="480536" cy="512445"/>
              </a:xfrm>
            </p:grpSpPr>
            <p:sp>
              <p:nvSpPr>
                <p:cNvPr id="121" name="Google Shape;1395;p49">
                  <a:extLst>
                    <a:ext uri="{FF2B5EF4-FFF2-40B4-BE49-F238E27FC236}">
                      <a16:creationId xmlns:a16="http://schemas.microsoft.com/office/drawing/2014/main" id="{1F962E1A-E6A3-428E-86DD-4DC4ED41D8C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6;p49">
                  <a:extLst>
                    <a:ext uri="{FF2B5EF4-FFF2-40B4-BE49-F238E27FC236}">
                      <a16:creationId xmlns:a16="http://schemas.microsoft.com/office/drawing/2014/main" id="{6A9A4F04-A9FC-4E63-9E3C-35EE1490A5DD}"/>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7;p49">
                  <a:extLst>
                    <a:ext uri="{FF2B5EF4-FFF2-40B4-BE49-F238E27FC236}">
                      <a16:creationId xmlns:a16="http://schemas.microsoft.com/office/drawing/2014/main" id="{02A2CA38-89A1-4AD3-98CD-013EE6EC4A8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398;p49">
                  <a:extLst>
                    <a:ext uri="{FF2B5EF4-FFF2-40B4-BE49-F238E27FC236}">
                      <a16:creationId xmlns:a16="http://schemas.microsoft.com/office/drawing/2014/main" id="{94AF8BE6-ABC8-4947-8B12-A71154E2FB7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399;p49">
                  <a:extLst>
                    <a:ext uri="{FF2B5EF4-FFF2-40B4-BE49-F238E27FC236}">
                      <a16:creationId xmlns:a16="http://schemas.microsoft.com/office/drawing/2014/main" id="{6F048217-B62F-4375-92B0-9751D2D1786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0;p49">
                  <a:extLst>
                    <a:ext uri="{FF2B5EF4-FFF2-40B4-BE49-F238E27FC236}">
                      <a16:creationId xmlns:a16="http://schemas.microsoft.com/office/drawing/2014/main" id="{CE0491FB-14A3-40C1-96F6-CF6C29CC178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1;p49">
                  <a:extLst>
                    <a:ext uri="{FF2B5EF4-FFF2-40B4-BE49-F238E27FC236}">
                      <a16:creationId xmlns:a16="http://schemas.microsoft.com/office/drawing/2014/main" id="{C02646CF-5C66-47CA-A084-F75C6ABB25D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2;p49">
                  <a:extLst>
                    <a:ext uri="{FF2B5EF4-FFF2-40B4-BE49-F238E27FC236}">
                      <a16:creationId xmlns:a16="http://schemas.microsoft.com/office/drawing/2014/main" id="{8FD6020B-4B9D-4569-A764-BEF402E3E6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3;p49">
                  <a:extLst>
                    <a:ext uri="{FF2B5EF4-FFF2-40B4-BE49-F238E27FC236}">
                      <a16:creationId xmlns:a16="http://schemas.microsoft.com/office/drawing/2014/main" id="{3070B112-374D-415D-8DC2-A0EF83F76B0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4;p49">
                  <a:extLst>
                    <a:ext uri="{FF2B5EF4-FFF2-40B4-BE49-F238E27FC236}">
                      <a16:creationId xmlns:a16="http://schemas.microsoft.com/office/drawing/2014/main" id="{56B81049-E87D-4AC6-995C-A7866949BBC1}"/>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5;p49">
                  <a:extLst>
                    <a:ext uri="{FF2B5EF4-FFF2-40B4-BE49-F238E27FC236}">
                      <a16:creationId xmlns:a16="http://schemas.microsoft.com/office/drawing/2014/main" id="{A526E0D5-EE34-459D-A389-900249E340A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6;p49">
                  <a:extLst>
                    <a:ext uri="{FF2B5EF4-FFF2-40B4-BE49-F238E27FC236}">
                      <a16:creationId xmlns:a16="http://schemas.microsoft.com/office/drawing/2014/main" id="{308A8E7B-86E9-4C64-9523-45AF42252E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7;p49">
                  <a:extLst>
                    <a:ext uri="{FF2B5EF4-FFF2-40B4-BE49-F238E27FC236}">
                      <a16:creationId xmlns:a16="http://schemas.microsoft.com/office/drawing/2014/main" id="{3960166E-ED85-4644-B09F-158EC402246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08;p49">
                  <a:extLst>
                    <a:ext uri="{FF2B5EF4-FFF2-40B4-BE49-F238E27FC236}">
                      <a16:creationId xmlns:a16="http://schemas.microsoft.com/office/drawing/2014/main" id="{327354AF-DCE8-487D-A52E-5DED401811E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09;p49">
                  <a:extLst>
                    <a:ext uri="{FF2B5EF4-FFF2-40B4-BE49-F238E27FC236}">
                      <a16:creationId xmlns:a16="http://schemas.microsoft.com/office/drawing/2014/main" id="{86F92753-1A8D-4A08-B68B-D391346D5772}"/>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0;p49">
                  <a:extLst>
                    <a:ext uri="{FF2B5EF4-FFF2-40B4-BE49-F238E27FC236}">
                      <a16:creationId xmlns:a16="http://schemas.microsoft.com/office/drawing/2014/main" id="{13D2C858-7222-4A16-948E-679FD5C0EFF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1;p49">
                  <a:extLst>
                    <a:ext uri="{FF2B5EF4-FFF2-40B4-BE49-F238E27FC236}">
                      <a16:creationId xmlns:a16="http://schemas.microsoft.com/office/drawing/2014/main" id="{2E06EFE0-A50C-497A-B010-1BDA270888B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2;p49">
                  <a:extLst>
                    <a:ext uri="{FF2B5EF4-FFF2-40B4-BE49-F238E27FC236}">
                      <a16:creationId xmlns:a16="http://schemas.microsoft.com/office/drawing/2014/main" id="{CBFB6364-FD80-49F5-91E6-A28B17EF988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3;p49">
                  <a:extLst>
                    <a:ext uri="{FF2B5EF4-FFF2-40B4-BE49-F238E27FC236}">
                      <a16:creationId xmlns:a16="http://schemas.microsoft.com/office/drawing/2014/main" id="{10812C3D-923A-4622-AC7A-26A5F553EF0A}"/>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4;p49">
                  <a:extLst>
                    <a:ext uri="{FF2B5EF4-FFF2-40B4-BE49-F238E27FC236}">
                      <a16:creationId xmlns:a16="http://schemas.microsoft.com/office/drawing/2014/main" id="{F1D7A478-A6F5-46DF-BF43-0A6A3EE0FA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5;p49">
                  <a:extLst>
                    <a:ext uri="{FF2B5EF4-FFF2-40B4-BE49-F238E27FC236}">
                      <a16:creationId xmlns:a16="http://schemas.microsoft.com/office/drawing/2014/main" id="{54023FFD-08CD-4C04-8BB9-9217E4FBC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6;p49">
                  <a:extLst>
                    <a:ext uri="{FF2B5EF4-FFF2-40B4-BE49-F238E27FC236}">
                      <a16:creationId xmlns:a16="http://schemas.microsoft.com/office/drawing/2014/main" id="{4C7D26C8-0402-45FC-B17E-B0868FAF24C2}"/>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7;p49">
                  <a:extLst>
                    <a:ext uri="{FF2B5EF4-FFF2-40B4-BE49-F238E27FC236}">
                      <a16:creationId xmlns:a16="http://schemas.microsoft.com/office/drawing/2014/main" id="{C1EAE953-C2F1-4967-9F38-5565F4B4DB9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18;p49">
                  <a:extLst>
                    <a:ext uri="{FF2B5EF4-FFF2-40B4-BE49-F238E27FC236}">
                      <a16:creationId xmlns:a16="http://schemas.microsoft.com/office/drawing/2014/main" id="{E2D50B23-BB75-4144-9A87-F341CCA82A6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19;p49">
                  <a:extLst>
                    <a:ext uri="{FF2B5EF4-FFF2-40B4-BE49-F238E27FC236}">
                      <a16:creationId xmlns:a16="http://schemas.microsoft.com/office/drawing/2014/main" id="{D98798F5-55B7-40E2-BFB4-B3669941B32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0;p49">
                  <a:extLst>
                    <a:ext uri="{FF2B5EF4-FFF2-40B4-BE49-F238E27FC236}">
                      <a16:creationId xmlns:a16="http://schemas.microsoft.com/office/drawing/2014/main" id="{C50F5BE2-7333-4865-800D-B0DB036261E6}"/>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21;p49">
                  <a:extLst>
                    <a:ext uri="{FF2B5EF4-FFF2-40B4-BE49-F238E27FC236}">
                      <a16:creationId xmlns:a16="http://schemas.microsoft.com/office/drawing/2014/main" id="{C8EEA03B-3CDF-46B6-A166-ECB559DF7C8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22;p49">
                  <a:extLst>
                    <a:ext uri="{FF2B5EF4-FFF2-40B4-BE49-F238E27FC236}">
                      <a16:creationId xmlns:a16="http://schemas.microsoft.com/office/drawing/2014/main" id="{B4C6AA91-DAD9-4823-BD97-D9131C0C188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49" name="TextBox 148">
            <a:extLst>
              <a:ext uri="{FF2B5EF4-FFF2-40B4-BE49-F238E27FC236}">
                <a16:creationId xmlns:a16="http://schemas.microsoft.com/office/drawing/2014/main" id="{F9758606-36D2-4DDA-84D7-EB0DCF33206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D2060AC1-1976-421F-A547-DFBF6254A8CE}"/>
              </a:ext>
            </a:extLst>
          </p:cNvPr>
          <p:cNvGrpSpPr/>
          <p:nvPr/>
        </p:nvGrpSpPr>
        <p:grpSpPr>
          <a:xfrm>
            <a:off x="-393392" y="-214797"/>
            <a:ext cx="1327521" cy="1114869"/>
            <a:chOff x="-343776" y="-264414"/>
            <a:chExt cx="1327521" cy="1114869"/>
          </a:xfrm>
        </p:grpSpPr>
        <p:sp>
          <p:nvSpPr>
            <p:cNvPr id="153" name="Google Shape;1000;p34">
              <a:extLst>
                <a:ext uri="{FF2B5EF4-FFF2-40B4-BE49-F238E27FC236}">
                  <a16:creationId xmlns:a16="http://schemas.microsoft.com/office/drawing/2014/main" id="{5F8E2E19-7AD1-42F8-8307-2274B1D9DFCB}"/>
                </a:ext>
              </a:extLst>
            </p:cNvPr>
            <p:cNvSpPr/>
            <p:nvPr/>
          </p:nvSpPr>
          <p:spPr>
            <a:xfrm>
              <a:off x="-190021" y="-232182"/>
              <a:ext cx="1054899" cy="1030377"/>
            </a:xfrm>
            <a:prstGeom prst="ellipse">
              <a:avLst/>
            </a:prstGeom>
            <a:solidFill>
              <a:srgbClr val="DCE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1002;p34">
              <a:extLst>
                <a:ext uri="{FF2B5EF4-FFF2-40B4-BE49-F238E27FC236}">
                  <a16:creationId xmlns:a16="http://schemas.microsoft.com/office/drawing/2014/main" id="{BD08C061-09DC-4A6F-BA45-74EFA684DAB4}"/>
                </a:ext>
              </a:extLst>
            </p:cNvPr>
            <p:cNvSpPr/>
            <p:nvPr/>
          </p:nvSpPr>
          <p:spPr>
            <a:xfrm>
              <a:off x="-343776" y="-264414"/>
              <a:ext cx="1288879" cy="1114869"/>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chemeClr val="accent6">
                    <a:lumMod val="40000"/>
                    <a:lumOff val="60000"/>
                  </a:schemeClr>
                </a:solidFill>
              </a:endParaRPr>
            </a:p>
          </p:txBody>
        </p:sp>
        <p:sp>
          <p:nvSpPr>
            <p:cNvPr id="155" name="Google Shape;1024;p34">
              <a:extLst>
                <a:ext uri="{FF2B5EF4-FFF2-40B4-BE49-F238E27FC236}">
                  <a16:creationId xmlns:a16="http://schemas.microsoft.com/office/drawing/2014/main" id="{B16A313E-964E-4A78-BD1F-F99A3D39E0A0}"/>
                </a:ext>
              </a:extLst>
            </p:cNvPr>
            <p:cNvSpPr txBox="1">
              <a:spLocks/>
            </p:cNvSpPr>
            <p:nvPr/>
          </p:nvSpPr>
          <p:spPr>
            <a:xfrm>
              <a:off x="-268905" y="-152259"/>
              <a:ext cx="1252650" cy="8698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GB" sz="4000" dirty="0">
                  <a:solidFill>
                    <a:srgbClr val="008000"/>
                  </a:solidFill>
                  <a:latin typeface="Comic Sans MS" panose="030F0702030302020204" pitchFamily="66" charset="0"/>
                </a:rPr>
                <a:t>3</a:t>
              </a:r>
            </a:p>
          </p:txBody>
        </p:sp>
      </p:grpSp>
      <p:pic>
        <p:nvPicPr>
          <p:cNvPr id="4" name="Picture 3">
            <a:extLst>
              <a:ext uri="{FF2B5EF4-FFF2-40B4-BE49-F238E27FC236}">
                <a16:creationId xmlns:a16="http://schemas.microsoft.com/office/drawing/2014/main" id="{4CC2F402-3993-4D9D-AB83-DEF2C3AE6F92}"/>
              </a:ext>
            </a:extLst>
          </p:cNvPr>
          <p:cNvPicPr>
            <a:picLocks noChangeAspect="1"/>
          </p:cNvPicPr>
          <p:nvPr/>
        </p:nvPicPr>
        <p:blipFill>
          <a:blip r:embed="rId2"/>
          <a:stretch>
            <a:fillRect/>
          </a:stretch>
        </p:blipFill>
        <p:spPr>
          <a:xfrm>
            <a:off x="974372" y="460233"/>
            <a:ext cx="5156351" cy="3878670"/>
          </a:xfrm>
          <a:prstGeom prst="rect">
            <a:avLst/>
          </a:prstGeom>
        </p:spPr>
      </p:pic>
      <p:grpSp>
        <p:nvGrpSpPr>
          <p:cNvPr id="5" name="Group 4">
            <a:extLst>
              <a:ext uri="{FF2B5EF4-FFF2-40B4-BE49-F238E27FC236}">
                <a16:creationId xmlns:a16="http://schemas.microsoft.com/office/drawing/2014/main" id="{4EC4C140-D117-46E1-64DA-DCAD0C0B41C2}"/>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8E1EFE87-3948-E1EA-0C9B-1B1992A2B14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9E97CE4-98E2-F0C3-12C7-B0483016637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2A43596-8E5A-22CD-484A-12EB0C46FAA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E0C412CD-073D-6E69-F1F5-22366C682F2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2AE50DDE-95B3-7867-4C6B-4F8375F149A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841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0 0 L -0.16372 0 " pathEditMode="relative" rAng="0" ptsTypes="AA">
                                      <p:cBhvr>
                                        <p:cTn id="18" dur="1000" fill="hold"/>
                                        <p:tgtEl>
                                          <p:spTgt spid="114"/>
                                        </p:tgtEl>
                                        <p:attrNameLst>
                                          <p:attrName>ppt_x</p:attrName>
                                          <p:attrName>ppt_y</p:attrName>
                                        </p:attrNameLst>
                                      </p:cBhvr>
                                      <p:rCtr x="-8194" y="0"/>
                                    </p:animMotion>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2891</Words>
  <Application>Microsoft Office PowerPoint</Application>
  <PresentationFormat>On-screen Show (16:9)</PresentationFormat>
  <Paragraphs>405</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Comic Sans MS</vt:lpstr>
      <vt:lpstr>Permanent Marker</vt:lpstr>
      <vt:lpstr>Arial</vt:lpstr>
      <vt:lpstr>Barrio</vt:lpstr>
      <vt:lpstr>Calibri</vt:lpstr>
      <vt:lpstr>Wingdings</vt:lpstr>
      <vt:lpstr>Didact Gothic</vt:lpstr>
      <vt:lpstr>Comfortaa</vt:lpstr>
      <vt:lpstr>SKETCH LESSON</vt:lpstr>
      <vt:lpstr>Introduction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cp:lastModifiedBy>Jeremy Cowling</cp:lastModifiedBy>
  <cp:revision>149</cp:revision>
  <dcterms:modified xsi:type="dcterms:W3CDTF">2023-06-15T10:16:16Z</dcterms:modified>
</cp:coreProperties>
</file>