
<file path=[Content_Types].xml><?xml version="1.0" encoding="utf-8"?>
<Types xmlns="http://schemas.openxmlformats.org/package/2006/content-types">
  <Default Extension="emf" ContentType="image/x-emf"/>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 id="2147483679" r:id="rId3"/>
    <p:sldMasterId id="2147483686" r:id="rId4"/>
  </p:sldMasterIdLst>
  <p:notesMasterIdLst>
    <p:notesMasterId r:id="rId36"/>
  </p:notesMasterIdLst>
  <p:sldIdLst>
    <p:sldId id="332" r:id="rId5"/>
    <p:sldId id="256" r:id="rId6"/>
    <p:sldId id="302" r:id="rId7"/>
    <p:sldId id="301" r:id="rId8"/>
    <p:sldId id="305" r:id="rId9"/>
    <p:sldId id="304" r:id="rId10"/>
    <p:sldId id="371" r:id="rId11"/>
    <p:sldId id="313" r:id="rId12"/>
    <p:sldId id="317" r:id="rId13"/>
    <p:sldId id="346" r:id="rId14"/>
    <p:sldId id="372" r:id="rId15"/>
    <p:sldId id="306" r:id="rId16"/>
    <p:sldId id="350" r:id="rId17"/>
    <p:sldId id="369" r:id="rId18"/>
    <p:sldId id="364" r:id="rId19"/>
    <p:sldId id="373" r:id="rId20"/>
    <p:sldId id="338" r:id="rId21"/>
    <p:sldId id="319" r:id="rId22"/>
    <p:sldId id="361" r:id="rId23"/>
    <p:sldId id="322" r:id="rId24"/>
    <p:sldId id="366" r:id="rId25"/>
    <p:sldId id="370" r:id="rId26"/>
    <p:sldId id="374" r:id="rId27"/>
    <p:sldId id="354" r:id="rId28"/>
    <p:sldId id="363" r:id="rId29"/>
    <p:sldId id="331" r:id="rId30"/>
    <p:sldId id="324" r:id="rId31"/>
    <p:sldId id="325" r:id="rId32"/>
    <p:sldId id="333" r:id="rId33"/>
    <p:sldId id="327" r:id="rId34"/>
    <p:sldId id="258" r:id="rId35"/>
  </p:sldIdLst>
  <p:sldSz cx="9144000" cy="5143500" type="screen16x9"/>
  <p:notesSz cx="6858000" cy="9144000"/>
  <p:embeddedFontLst>
    <p:embeddedFont>
      <p:font typeface="Barrio" panose="020B0604020202020204" charset="0"/>
      <p:regular r:id="rId37"/>
    </p:embeddedFont>
    <p:embeddedFont>
      <p:font typeface="Calibri" panose="020F0502020204030204" pitchFamily="34" charset="0"/>
      <p:regular r:id="rId38"/>
      <p:bold r:id="rId39"/>
      <p:italic r:id="rId40"/>
      <p:boldItalic r:id="rId41"/>
    </p:embeddedFont>
    <p:embeddedFont>
      <p:font typeface="Catamaran" panose="00000500000000000000" pitchFamily="2" charset="0"/>
      <p:regular r:id="rId42"/>
      <p:bold r:id="rId43"/>
    </p:embeddedFont>
    <p:embeddedFont>
      <p:font typeface="Comic Sans MS" panose="030F0702030302020204" pitchFamily="66" charset="0"/>
      <p:regular r:id="rId44"/>
      <p:bold r:id="rId45"/>
      <p:italic r:id="rId46"/>
      <p:boldItalic r:id="rId47"/>
    </p:embeddedFont>
    <p:embeddedFont>
      <p:font typeface="Didact Gothic" panose="00000500000000000000" pitchFamily="2" charset="0"/>
      <p:regular r:id="rId48"/>
    </p:embeddedFont>
    <p:embeddedFont>
      <p:font typeface="League Spartan" panose="00000800000000000000" pitchFamily="50" charset="0"/>
      <p:bold r:id="rId49"/>
    </p:embeddedFont>
    <p:embeddedFont>
      <p:font typeface="Titan One" panose="02000000000000000000" pitchFamily="2"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EFCBDD"/>
    <a:srgbClr val="FFDBED"/>
    <a:srgbClr val="FBBFBF"/>
    <a:srgbClr val="C5E5E7"/>
    <a:srgbClr val="40A1A6"/>
    <a:srgbClr val="FF9933"/>
    <a:srgbClr val="166666"/>
    <a:srgbClr val="AFD6DA"/>
    <a:srgbClr val="BC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2" autoAdjust="0"/>
  </p:normalViewPr>
  <p:slideViewPr>
    <p:cSldViewPr snapToGrid="0">
      <p:cViewPr varScale="1">
        <p:scale>
          <a:sx n="131" d="100"/>
          <a:sy n="131" d="100"/>
        </p:scale>
        <p:origin x="966"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41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73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4.emf"/><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Level: </a:t>
            </a:r>
            <a:r>
              <a:rPr lang="en-US" sz="1200" dirty="0">
                <a:solidFill>
                  <a:schemeClr val="tx1"/>
                </a:solidFill>
                <a:latin typeface="Calibri" panose="020F0502020204030204" pitchFamily="34" charset="0"/>
              </a:rPr>
              <a:t>2 – KOALAS (ages 5-7)</a:t>
            </a:r>
          </a:p>
          <a:p>
            <a:pPr algn="l"/>
            <a:r>
              <a:rPr lang="en-US" sz="1200" dirty="0">
                <a:solidFill>
                  <a:srgbClr val="0070C0"/>
                </a:solidFill>
                <a:latin typeface="Calibri" panose="020F0502020204030204" pitchFamily="34" charset="0"/>
              </a:rPr>
              <a:t>Time: </a:t>
            </a:r>
            <a:r>
              <a:rPr lang="en-US" sz="1200" dirty="0">
                <a:solidFill>
                  <a:schemeClr val="tx1"/>
                </a:solidFill>
                <a:latin typeface="Calibri" panose="020F0502020204030204" pitchFamily="34" charset="0"/>
              </a:rPr>
              <a:t>50 mins - 1 hour 10 mins</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9264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8339"/>
            <a:ext cx="7516468" cy="214907"/>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37246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360031"/>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886206"/>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40666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366448"/>
            <a:ext cx="5580511" cy="414637"/>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88203"/>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
        <p:nvSpPr>
          <p:cNvPr id="31" name="Title 1">
            <a:extLst>
              <a:ext uri="{FF2B5EF4-FFF2-40B4-BE49-F238E27FC236}">
                <a16:creationId xmlns:a16="http://schemas.microsoft.com/office/drawing/2014/main" id="{9242FE37-C4FC-446B-9C03-EAE2F4C58F01}"/>
              </a:ext>
            </a:extLst>
          </p:cNvPr>
          <p:cNvSpPr txBox="1">
            <a:spLocks/>
          </p:cNvSpPr>
          <p:nvPr userDrawn="1"/>
        </p:nvSpPr>
        <p:spPr>
          <a:xfrm>
            <a:off x="367922" y="2023682"/>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Review vocab:</a:t>
            </a:r>
          </a:p>
        </p:txBody>
      </p:sp>
      <p:sp>
        <p:nvSpPr>
          <p:cNvPr id="32" name="Text Placeholder 9">
            <a:extLst>
              <a:ext uri="{FF2B5EF4-FFF2-40B4-BE49-F238E27FC236}">
                <a16:creationId xmlns:a16="http://schemas.microsoft.com/office/drawing/2014/main" id="{D9602A69-3FA3-43C3-9AB4-A477A4A739AB}"/>
              </a:ext>
            </a:extLst>
          </p:cNvPr>
          <p:cNvSpPr>
            <a:spLocks noGrp="1"/>
          </p:cNvSpPr>
          <p:nvPr>
            <p:ph type="body" sz="quarter" idx="20" hasCustomPrompt="1"/>
          </p:nvPr>
        </p:nvSpPr>
        <p:spPr>
          <a:xfrm>
            <a:off x="1360214" y="2096149"/>
            <a:ext cx="7351956"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vocab here</a:t>
            </a:r>
          </a:p>
        </p:txBody>
      </p:sp>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93960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81989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234839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a:solidFill>
                  <a:schemeClr val="accent5"/>
                </a:solidFill>
                <a:latin typeface="Comic Sans MS" panose="030F0702030302020204" pitchFamily="66" charset="0"/>
              </a:rPr>
              <a:t>Teacher’s Notes</a:t>
            </a:r>
            <a:endParaRPr lang="en-GB" b="1" dirty="0">
              <a:solidFill>
                <a:schemeClr val="accent5"/>
              </a:solidFill>
              <a:latin typeface="Comic Sans MS" panose="030F0702030302020204" pitchFamily="66" charset="0"/>
            </a:endParaRP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structures here</a:t>
            </a:r>
            <a:endParaRPr lang="en-GB" dirty="0"/>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resources here</a:t>
            </a:r>
          </a:p>
          <a:p>
            <a:pPr lvl="0"/>
            <a:endParaRPr lang="en-GB"/>
          </a:p>
          <a:p>
            <a:pPr lvl="0"/>
            <a:endParaRPr lang="en-GB"/>
          </a:p>
          <a:p>
            <a:pPr lvl="0"/>
            <a:endParaRPr lang="en-GB"/>
          </a:p>
          <a:p>
            <a:pPr lvl="0"/>
            <a:endParaRPr lang="en-GB"/>
          </a:p>
          <a:p>
            <a:pPr lvl="0"/>
            <a:endParaRPr lang="en-GB"/>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print / prepare these before class.</a:t>
            </a:r>
            <a:endParaRPr lang="en-GB" sz="900" dirty="0">
              <a:solidFill>
                <a:schemeClr val="tx1">
                  <a:lumMod val="50000"/>
                  <a:lumOff val="50000"/>
                </a:schemeClr>
              </a:solidFill>
              <a:latin typeface="+mn-lt"/>
            </a:endParaRP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provide these.</a:t>
            </a:r>
            <a:endParaRPr lang="en-GB" sz="900" dirty="0">
              <a:solidFill>
                <a:schemeClr val="tx1">
                  <a:lumMod val="50000"/>
                  <a:lumOff val="50000"/>
                </a:schemeClr>
              </a:solidFill>
              <a:latin typeface="+mn-lt"/>
            </a:endParaRP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new vocab here</a:t>
            </a:r>
            <a:endParaRPr lang="en-GB" dirty="0"/>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a:latin typeface="Calibri" panose="020F0502020204030204" pitchFamily="34" charset="0"/>
                <a:cs typeface="Calibri" panose="020F0502020204030204" pitchFamily="34" charset="0"/>
              </a:rPr>
              <a:t>© ESLKidStuff.com </a:t>
            </a:r>
            <a:endParaRPr lang="en-GB" dirty="0">
              <a:latin typeface="Calibri" panose="020F0502020204030204" pitchFamily="34" charset="0"/>
              <a:cs typeface="Calibri" panose="020F0502020204030204" pitchFamily="34" charset="0"/>
            </a:endParaRP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notes here</a:t>
            </a:r>
            <a:endParaRPr lang="en-GB" dirty="0"/>
          </a:p>
        </p:txBody>
      </p:sp>
      <p:sp>
        <p:nvSpPr>
          <p:cNvPr id="82" name="Title 1">
            <a:extLst>
              <a:ext uri="{FF2B5EF4-FFF2-40B4-BE49-F238E27FC236}">
                <a16:creationId xmlns:a16="http://schemas.microsoft.com/office/drawing/2014/main" id="{A4C3E203-8864-4016-AD02-00F30543956F}"/>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tx1">
                    <a:lumMod val="50000"/>
                    <a:lumOff val="50000"/>
                  </a:schemeClr>
                </a:solidFill>
                <a:latin typeface="+mn-lt"/>
              </a:rPr>
              <a:t>Lesson</a:t>
            </a:r>
            <a:endParaRPr lang="en-GB" sz="1200" dirty="0">
              <a:solidFill>
                <a:schemeClr val="tx1">
                  <a:lumMod val="50000"/>
                  <a:lumOff val="50000"/>
                </a:schemeClr>
              </a:solidFill>
              <a:latin typeface="+mn-lt"/>
            </a:endParaRPr>
          </a:p>
        </p:txBody>
      </p:sp>
      <p:sp>
        <p:nvSpPr>
          <p:cNvPr id="83" name="Text Placeholder 9">
            <a:extLst>
              <a:ext uri="{FF2B5EF4-FFF2-40B4-BE49-F238E27FC236}">
                <a16:creationId xmlns:a16="http://schemas.microsoft.com/office/drawing/2014/main" id="{4C816CBB-D2CF-402C-94FD-0E464DEABD51}"/>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a:t>1</a:t>
            </a:r>
            <a:endParaRPr lang="en-GB" dirty="0"/>
          </a:p>
        </p:txBody>
      </p:sp>
      <p:sp>
        <p:nvSpPr>
          <p:cNvPr id="84" name="Title 1">
            <a:extLst>
              <a:ext uri="{FF2B5EF4-FFF2-40B4-BE49-F238E27FC236}">
                <a16:creationId xmlns:a16="http://schemas.microsoft.com/office/drawing/2014/main" id="{F673A2D8-D455-4D8E-B6AE-9E68F26C1787}"/>
              </a:ext>
            </a:extLst>
          </p:cNvPr>
          <p:cNvSpPr txBox="1">
            <a:spLocks/>
          </p:cNvSpPr>
          <p:nvPr userDrawn="1"/>
        </p:nvSpPr>
        <p:spPr>
          <a:xfrm>
            <a:off x="380344" y="2037731"/>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Review vocab:</a:t>
            </a:r>
            <a:endParaRPr lang="en-GB" sz="1100" dirty="0">
              <a:solidFill>
                <a:schemeClr val="tx1">
                  <a:lumMod val="50000"/>
                  <a:lumOff val="50000"/>
                </a:schemeClr>
              </a:solidFill>
              <a:latin typeface="+mn-lt"/>
            </a:endParaRPr>
          </a:p>
        </p:txBody>
      </p:sp>
      <p:sp>
        <p:nvSpPr>
          <p:cNvPr id="85" name="Text Placeholder 9">
            <a:extLst>
              <a:ext uri="{FF2B5EF4-FFF2-40B4-BE49-F238E27FC236}">
                <a16:creationId xmlns:a16="http://schemas.microsoft.com/office/drawing/2014/main" id="{F61EF7B0-230B-4404-AAD5-64949940F47A}"/>
              </a:ext>
            </a:extLst>
          </p:cNvPr>
          <p:cNvSpPr>
            <a:spLocks noGrp="1"/>
          </p:cNvSpPr>
          <p:nvPr>
            <p:ph type="body" sz="quarter" idx="20" hasCustomPrompt="1"/>
          </p:nvPr>
        </p:nvSpPr>
        <p:spPr>
          <a:xfrm>
            <a:off x="1406770" y="2116297"/>
            <a:ext cx="7308165"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review vocab here</a:t>
            </a:r>
            <a:endParaRPr lang="en-GB" dirty="0"/>
          </a:p>
        </p:txBody>
      </p:sp>
    </p:spTree>
    <p:extLst>
      <p:ext uri="{BB962C8B-B14F-4D97-AF65-F5344CB8AC3E}">
        <p14:creationId xmlns:p14="http://schemas.microsoft.com/office/powerpoint/2010/main" val="16743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dirty="0"/>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36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a:t>Warm up and</a:t>
            </a:r>
            <a:br>
              <a:rPr lang="en-GB"/>
            </a:br>
            <a:r>
              <a:rPr lang="en-GB"/>
              <a:t> Maintenance</a:t>
            </a:r>
            <a:endParaRPr lang="en-GB"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35136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81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4582"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1">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624582"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b="1">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928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318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6" name="Group 5">
            <a:extLst>
              <a:ext uri="{FF2B5EF4-FFF2-40B4-BE49-F238E27FC236}">
                <a16:creationId xmlns:a16="http://schemas.microsoft.com/office/drawing/2014/main" id="{DDAB2901-03B1-49BA-B68A-9B15A16902E3}"/>
              </a:ext>
            </a:extLst>
          </p:cNvPr>
          <p:cNvGrpSpPr/>
          <p:nvPr userDrawn="1"/>
        </p:nvGrpSpPr>
        <p:grpSpPr>
          <a:xfrm>
            <a:off x="57739" y="233880"/>
            <a:ext cx="10247013" cy="5510351"/>
            <a:chOff x="57739" y="233880"/>
            <a:chExt cx="10247013" cy="5510351"/>
          </a:xfrm>
        </p:grpSpPr>
        <p:pic>
          <p:nvPicPr>
            <p:cNvPr id="4" name="Picture 3">
              <a:extLst>
                <a:ext uri="{FF2B5EF4-FFF2-40B4-BE49-F238E27FC236}">
                  <a16:creationId xmlns:a16="http://schemas.microsoft.com/office/drawing/2014/main" id="{0C409761-37CC-4D8A-93C9-1C0838CBD1B0}"/>
                </a:ext>
              </a:extLst>
            </p:cNvPr>
            <p:cNvPicPr>
              <a:picLocks noChangeAspect="1"/>
            </p:cNvPicPr>
            <p:nvPr userDrawn="1"/>
          </p:nvPicPr>
          <p:blipFill>
            <a:blip r:embed="rId3"/>
            <a:stretch>
              <a:fillRect/>
            </a:stretch>
          </p:blipFill>
          <p:spPr>
            <a:xfrm>
              <a:off x="7019689" y="1164824"/>
              <a:ext cx="3285063" cy="4579407"/>
            </a:xfrm>
            <a:prstGeom prst="rect">
              <a:avLst/>
            </a:prstGeom>
          </p:spPr>
        </p:pic>
        <p:grpSp>
          <p:nvGrpSpPr>
            <p:cNvPr id="5" name="Group 4">
              <a:extLst>
                <a:ext uri="{FF2B5EF4-FFF2-40B4-BE49-F238E27FC236}">
                  <a16:creationId xmlns:a16="http://schemas.microsoft.com/office/drawing/2014/main" id="{D9CF9E58-7BFD-4275-9BCD-4109A613AE15}"/>
                </a:ext>
              </a:extLst>
            </p:cNvPr>
            <p:cNvGrpSpPr/>
            <p:nvPr userDrawn="1"/>
          </p:nvGrpSpPr>
          <p:grpSpPr>
            <a:xfrm>
              <a:off x="6643623" y="4598159"/>
              <a:ext cx="338714" cy="458989"/>
              <a:chOff x="7253146" y="6180363"/>
              <a:chExt cx="338714" cy="458989"/>
            </a:xfrm>
          </p:grpSpPr>
          <p:sp>
            <p:nvSpPr>
              <p:cNvPr id="17" name="Google Shape;17;p2"/>
              <p:cNvSpPr/>
              <p:nvPr/>
            </p:nvSpPr>
            <p:spPr>
              <a:xfrm rot="18919789" flipH="1">
                <a:off x="7526598" y="6180363"/>
                <a:ext cx="65262" cy="65262"/>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userDrawn="1"/>
            </p:nvSpPr>
            <p:spPr>
              <a:xfrm rot="18919789" flipH="1">
                <a:off x="7253146" y="6377008"/>
                <a:ext cx="262343" cy="26234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rot="18919789" flipH="1">
              <a:off x="7826105" y="419643"/>
              <a:ext cx="334374" cy="334139"/>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8919789" flipH="1">
              <a:off x="8435756" y="484696"/>
              <a:ext cx="109692" cy="109752"/>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57739" y="233880"/>
              <a:ext cx="3537106" cy="3408070"/>
              <a:chOff x="2482037" y="2840068"/>
              <a:chExt cx="1378988" cy="1328682"/>
            </a:xfrm>
          </p:grpSpPr>
          <p:sp>
            <p:nvSpPr>
              <p:cNvPr id="22" name="Google Shape;22;p2"/>
              <p:cNvSpPr/>
              <p:nvPr/>
            </p:nvSpPr>
            <p:spPr>
              <a:xfrm>
                <a:off x="2482037" y="284006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5895" y="4005175"/>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23;p2">
              <a:extLst>
                <a:ext uri="{FF2B5EF4-FFF2-40B4-BE49-F238E27FC236}">
                  <a16:creationId xmlns:a16="http://schemas.microsoft.com/office/drawing/2014/main" id="{201AF24F-EEAE-4AFA-913F-E9E961BD4FBB}"/>
                </a:ext>
              </a:extLst>
            </p:cNvPr>
            <p:cNvSpPr/>
            <p:nvPr/>
          </p:nvSpPr>
          <p:spPr>
            <a:xfrm>
              <a:off x="7237201" y="2310670"/>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347;p24">
            <a:extLst>
              <a:ext uri="{FF2B5EF4-FFF2-40B4-BE49-F238E27FC236}">
                <a16:creationId xmlns:a16="http://schemas.microsoft.com/office/drawing/2014/main" id="{19BD8B50-85C1-411B-87D4-8BAE60D3153F}"/>
              </a:ext>
            </a:extLst>
          </p:cNvPr>
          <p:cNvGrpSpPr/>
          <p:nvPr/>
        </p:nvGrpSpPr>
        <p:grpSpPr>
          <a:xfrm>
            <a:off x="-1420680" y="1174471"/>
            <a:ext cx="3806872" cy="4252273"/>
            <a:chOff x="-35764" y="1530582"/>
            <a:chExt cx="3540591" cy="3643694"/>
          </a:xfrm>
        </p:grpSpPr>
        <p:sp>
          <p:nvSpPr>
            <p:cNvPr id="79" name="Google Shape;348;p24">
              <a:extLst>
                <a:ext uri="{FF2B5EF4-FFF2-40B4-BE49-F238E27FC236}">
                  <a16:creationId xmlns:a16="http://schemas.microsoft.com/office/drawing/2014/main" id="{2E619C0C-9613-4974-9D08-0F20D3602CAC}"/>
                </a:ext>
              </a:extLst>
            </p:cNvPr>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9;p24">
              <a:extLst>
                <a:ext uri="{FF2B5EF4-FFF2-40B4-BE49-F238E27FC236}">
                  <a16:creationId xmlns:a16="http://schemas.microsoft.com/office/drawing/2014/main" id="{0EC8063C-F315-4270-8850-63DCBFB1E9A3}"/>
                </a:ext>
              </a:extLst>
            </p:cNvPr>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p24">
              <a:extLst>
                <a:ext uri="{FF2B5EF4-FFF2-40B4-BE49-F238E27FC236}">
                  <a16:creationId xmlns:a16="http://schemas.microsoft.com/office/drawing/2014/main" id="{C66059B9-A2C0-4EDB-B5D3-BFBC76DF8F62}"/>
                </a:ext>
              </a:extLst>
            </p:cNvPr>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1;p24">
              <a:extLst>
                <a:ext uri="{FF2B5EF4-FFF2-40B4-BE49-F238E27FC236}">
                  <a16:creationId xmlns:a16="http://schemas.microsoft.com/office/drawing/2014/main" id="{02207966-D331-48EA-B4E7-D3EA4425CB43}"/>
                </a:ext>
              </a:extLst>
            </p:cNvPr>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2;p24">
              <a:extLst>
                <a:ext uri="{FF2B5EF4-FFF2-40B4-BE49-F238E27FC236}">
                  <a16:creationId xmlns:a16="http://schemas.microsoft.com/office/drawing/2014/main" id="{7AB633D8-FFC0-4E89-B067-6E0790DB7705}"/>
                </a:ext>
              </a:extLst>
            </p:cNvPr>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3;p24">
              <a:extLst>
                <a:ext uri="{FF2B5EF4-FFF2-40B4-BE49-F238E27FC236}">
                  <a16:creationId xmlns:a16="http://schemas.microsoft.com/office/drawing/2014/main" id="{31D46C55-6037-4374-B27F-CC8D3B912E00}"/>
                </a:ext>
              </a:extLst>
            </p:cNvPr>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4;p24">
              <a:extLst>
                <a:ext uri="{FF2B5EF4-FFF2-40B4-BE49-F238E27FC236}">
                  <a16:creationId xmlns:a16="http://schemas.microsoft.com/office/drawing/2014/main" id="{E13603DF-E022-42E5-9D6E-5DE2C39DA7B6}"/>
                </a:ext>
              </a:extLst>
            </p:cNvPr>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5;p24">
              <a:extLst>
                <a:ext uri="{FF2B5EF4-FFF2-40B4-BE49-F238E27FC236}">
                  <a16:creationId xmlns:a16="http://schemas.microsoft.com/office/drawing/2014/main" id="{BD9D9FEA-3B8A-467B-AA69-2EA5E3A79E71}"/>
                </a:ext>
              </a:extLst>
            </p:cNvPr>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6;p24">
              <a:extLst>
                <a:ext uri="{FF2B5EF4-FFF2-40B4-BE49-F238E27FC236}">
                  <a16:creationId xmlns:a16="http://schemas.microsoft.com/office/drawing/2014/main" id="{34B3292E-56D4-4EE1-A6BC-23CAA8BF9BA7}"/>
                </a:ext>
              </a:extLst>
            </p:cNvPr>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7;p24">
              <a:extLst>
                <a:ext uri="{FF2B5EF4-FFF2-40B4-BE49-F238E27FC236}">
                  <a16:creationId xmlns:a16="http://schemas.microsoft.com/office/drawing/2014/main" id="{D0D9E41D-3CBE-44D9-97C2-97F3B8482564}"/>
                </a:ext>
              </a:extLst>
            </p:cNvPr>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8;p24">
              <a:extLst>
                <a:ext uri="{FF2B5EF4-FFF2-40B4-BE49-F238E27FC236}">
                  <a16:creationId xmlns:a16="http://schemas.microsoft.com/office/drawing/2014/main" id="{0348A8A6-14BA-42CA-968A-ADDA023D94F4}"/>
                </a:ext>
              </a:extLst>
            </p:cNvPr>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9;p24">
              <a:extLst>
                <a:ext uri="{FF2B5EF4-FFF2-40B4-BE49-F238E27FC236}">
                  <a16:creationId xmlns:a16="http://schemas.microsoft.com/office/drawing/2014/main" id="{AB997E5D-FDAC-40D0-97D6-232F7879E766}"/>
                </a:ext>
              </a:extLst>
            </p:cNvPr>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0;p24">
              <a:extLst>
                <a:ext uri="{FF2B5EF4-FFF2-40B4-BE49-F238E27FC236}">
                  <a16:creationId xmlns:a16="http://schemas.microsoft.com/office/drawing/2014/main" id="{48A8FAFA-0C48-4B1C-940E-73464E912113}"/>
                </a:ext>
              </a:extLst>
            </p:cNvPr>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1;p24">
              <a:extLst>
                <a:ext uri="{FF2B5EF4-FFF2-40B4-BE49-F238E27FC236}">
                  <a16:creationId xmlns:a16="http://schemas.microsoft.com/office/drawing/2014/main" id="{D77E6875-6FE1-4199-8BDF-22ED13B8BE9D}"/>
                </a:ext>
              </a:extLst>
            </p:cNvPr>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2;p24">
              <a:extLst>
                <a:ext uri="{FF2B5EF4-FFF2-40B4-BE49-F238E27FC236}">
                  <a16:creationId xmlns:a16="http://schemas.microsoft.com/office/drawing/2014/main" id="{96AE7465-8226-48FE-9B90-C2D7963E43DC}"/>
                </a:ext>
              </a:extLst>
            </p:cNvPr>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63;p24">
              <a:extLst>
                <a:ext uri="{FF2B5EF4-FFF2-40B4-BE49-F238E27FC236}">
                  <a16:creationId xmlns:a16="http://schemas.microsoft.com/office/drawing/2014/main" id="{9E82762E-EDBD-4839-848C-2EB9026AC3CD}"/>
                </a:ext>
              </a:extLst>
            </p:cNvPr>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64;p24">
              <a:extLst>
                <a:ext uri="{FF2B5EF4-FFF2-40B4-BE49-F238E27FC236}">
                  <a16:creationId xmlns:a16="http://schemas.microsoft.com/office/drawing/2014/main" id="{D6A66761-1C89-4627-818A-550825BFF60F}"/>
                </a:ext>
              </a:extLst>
            </p:cNvPr>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65;p24">
              <a:extLst>
                <a:ext uri="{FF2B5EF4-FFF2-40B4-BE49-F238E27FC236}">
                  <a16:creationId xmlns:a16="http://schemas.microsoft.com/office/drawing/2014/main" id="{D9E87FDB-234B-43DB-AC05-323D4188D10E}"/>
                </a:ext>
              </a:extLst>
            </p:cNvPr>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66;p24">
              <a:extLst>
                <a:ext uri="{FF2B5EF4-FFF2-40B4-BE49-F238E27FC236}">
                  <a16:creationId xmlns:a16="http://schemas.microsoft.com/office/drawing/2014/main" id="{7C57F606-2C92-4650-BA9D-79684F4DA02A}"/>
                </a:ext>
              </a:extLst>
            </p:cNvPr>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67;p24">
              <a:extLst>
                <a:ext uri="{FF2B5EF4-FFF2-40B4-BE49-F238E27FC236}">
                  <a16:creationId xmlns:a16="http://schemas.microsoft.com/office/drawing/2014/main" id="{C93C1266-B4D4-4810-9D3C-FD2F3BFAACDE}"/>
                </a:ext>
              </a:extLst>
            </p:cNvPr>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68;p24">
              <a:extLst>
                <a:ext uri="{FF2B5EF4-FFF2-40B4-BE49-F238E27FC236}">
                  <a16:creationId xmlns:a16="http://schemas.microsoft.com/office/drawing/2014/main" id="{B2223F4D-52B8-406C-8815-47091AE7F571}"/>
                </a:ext>
              </a:extLst>
            </p:cNvPr>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69;p24">
              <a:extLst>
                <a:ext uri="{FF2B5EF4-FFF2-40B4-BE49-F238E27FC236}">
                  <a16:creationId xmlns:a16="http://schemas.microsoft.com/office/drawing/2014/main" id="{A98FDFBF-FC88-4A59-A141-0B5D618324F9}"/>
                </a:ext>
              </a:extLst>
            </p:cNvPr>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0;p24">
              <a:extLst>
                <a:ext uri="{FF2B5EF4-FFF2-40B4-BE49-F238E27FC236}">
                  <a16:creationId xmlns:a16="http://schemas.microsoft.com/office/drawing/2014/main" id="{69365E90-27A7-4BF6-BAB8-0E9A460CD935}"/>
                </a:ext>
              </a:extLst>
            </p:cNvPr>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1;p24">
              <a:extLst>
                <a:ext uri="{FF2B5EF4-FFF2-40B4-BE49-F238E27FC236}">
                  <a16:creationId xmlns:a16="http://schemas.microsoft.com/office/drawing/2014/main" id="{313BDEAA-B1B7-42C2-BE33-D6448C9A1148}"/>
                </a:ext>
              </a:extLst>
            </p:cNvPr>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2;p24">
              <a:extLst>
                <a:ext uri="{FF2B5EF4-FFF2-40B4-BE49-F238E27FC236}">
                  <a16:creationId xmlns:a16="http://schemas.microsoft.com/office/drawing/2014/main" id="{ADC83A1B-6B84-4463-BEEC-E16749007DAC}"/>
                </a:ext>
              </a:extLst>
            </p:cNvPr>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3;p24">
              <a:extLst>
                <a:ext uri="{FF2B5EF4-FFF2-40B4-BE49-F238E27FC236}">
                  <a16:creationId xmlns:a16="http://schemas.microsoft.com/office/drawing/2014/main" id="{5D6AA10F-1E51-41AA-B3A9-1DAA13EE758B}"/>
                </a:ext>
              </a:extLst>
            </p:cNvPr>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4;p24">
              <a:extLst>
                <a:ext uri="{FF2B5EF4-FFF2-40B4-BE49-F238E27FC236}">
                  <a16:creationId xmlns:a16="http://schemas.microsoft.com/office/drawing/2014/main" id="{E856D1EE-E693-4BA4-8F67-414C0C952FE5}"/>
                </a:ext>
              </a:extLst>
            </p:cNvPr>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5;p24">
              <a:extLst>
                <a:ext uri="{FF2B5EF4-FFF2-40B4-BE49-F238E27FC236}">
                  <a16:creationId xmlns:a16="http://schemas.microsoft.com/office/drawing/2014/main" id="{875EFC07-E293-480D-AA19-FDF560168BB0}"/>
                </a:ext>
              </a:extLst>
            </p:cNvPr>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6;p24">
              <a:extLst>
                <a:ext uri="{FF2B5EF4-FFF2-40B4-BE49-F238E27FC236}">
                  <a16:creationId xmlns:a16="http://schemas.microsoft.com/office/drawing/2014/main" id="{CB4168D7-5100-4BFE-BD6C-810EB655EF5F}"/>
                </a:ext>
              </a:extLst>
            </p:cNvPr>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7;p24">
              <a:extLst>
                <a:ext uri="{FF2B5EF4-FFF2-40B4-BE49-F238E27FC236}">
                  <a16:creationId xmlns:a16="http://schemas.microsoft.com/office/drawing/2014/main" id="{CB477C58-15CE-4896-B5E0-8D1070A7423B}"/>
                </a:ext>
              </a:extLst>
            </p:cNvPr>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8;p24">
              <a:extLst>
                <a:ext uri="{FF2B5EF4-FFF2-40B4-BE49-F238E27FC236}">
                  <a16:creationId xmlns:a16="http://schemas.microsoft.com/office/drawing/2014/main" id="{7168457E-F584-4245-B766-10922F3F004D}"/>
                </a:ext>
              </a:extLst>
            </p:cNvPr>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9;p24">
              <a:extLst>
                <a:ext uri="{FF2B5EF4-FFF2-40B4-BE49-F238E27FC236}">
                  <a16:creationId xmlns:a16="http://schemas.microsoft.com/office/drawing/2014/main" id="{0098CB00-B019-4113-BD42-102AFF7997F8}"/>
                </a:ext>
              </a:extLst>
            </p:cNvPr>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0;p24">
              <a:extLst>
                <a:ext uri="{FF2B5EF4-FFF2-40B4-BE49-F238E27FC236}">
                  <a16:creationId xmlns:a16="http://schemas.microsoft.com/office/drawing/2014/main" id="{9B30660D-0D1A-49CA-A411-8D80DFB4C6E1}"/>
                </a:ext>
              </a:extLst>
            </p:cNvPr>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1;p24">
              <a:extLst>
                <a:ext uri="{FF2B5EF4-FFF2-40B4-BE49-F238E27FC236}">
                  <a16:creationId xmlns:a16="http://schemas.microsoft.com/office/drawing/2014/main" id="{CA2CE6A7-159B-4A17-AB57-EC01FFBF1B19}"/>
                </a:ext>
              </a:extLst>
            </p:cNvPr>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2;p24">
              <a:extLst>
                <a:ext uri="{FF2B5EF4-FFF2-40B4-BE49-F238E27FC236}">
                  <a16:creationId xmlns:a16="http://schemas.microsoft.com/office/drawing/2014/main" id="{EFA526EC-D654-4FAB-B870-B7772889CB0C}"/>
                </a:ext>
              </a:extLst>
            </p:cNvPr>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3;p24">
              <a:extLst>
                <a:ext uri="{FF2B5EF4-FFF2-40B4-BE49-F238E27FC236}">
                  <a16:creationId xmlns:a16="http://schemas.microsoft.com/office/drawing/2014/main" id="{3986B127-4D3F-4584-A030-B4EEF61EA039}"/>
                </a:ext>
              </a:extLst>
            </p:cNvPr>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4;p24">
              <a:extLst>
                <a:ext uri="{FF2B5EF4-FFF2-40B4-BE49-F238E27FC236}">
                  <a16:creationId xmlns:a16="http://schemas.microsoft.com/office/drawing/2014/main" id="{17BC0D20-A52D-4D64-BBEE-DDD64FEA197A}"/>
                </a:ext>
              </a:extLst>
            </p:cNvPr>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5;p24">
              <a:extLst>
                <a:ext uri="{FF2B5EF4-FFF2-40B4-BE49-F238E27FC236}">
                  <a16:creationId xmlns:a16="http://schemas.microsoft.com/office/drawing/2014/main" id="{A1766F7A-551A-4923-8A15-A70CFD587C80}"/>
                </a:ext>
              </a:extLst>
            </p:cNvPr>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6;p24">
              <a:extLst>
                <a:ext uri="{FF2B5EF4-FFF2-40B4-BE49-F238E27FC236}">
                  <a16:creationId xmlns:a16="http://schemas.microsoft.com/office/drawing/2014/main" id="{535D262A-0144-4A61-880E-BAE66FBFAC12}"/>
                </a:ext>
              </a:extLst>
            </p:cNvPr>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7;p24">
              <a:extLst>
                <a:ext uri="{FF2B5EF4-FFF2-40B4-BE49-F238E27FC236}">
                  <a16:creationId xmlns:a16="http://schemas.microsoft.com/office/drawing/2014/main" id="{09D6BB0C-FA69-4971-9B4D-3D8EC3CA9E5A}"/>
                </a:ext>
              </a:extLst>
            </p:cNvPr>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8;p24">
              <a:extLst>
                <a:ext uri="{FF2B5EF4-FFF2-40B4-BE49-F238E27FC236}">
                  <a16:creationId xmlns:a16="http://schemas.microsoft.com/office/drawing/2014/main" id="{E4B431C6-1BCD-4A28-B336-1022EC1E5C61}"/>
                </a:ext>
              </a:extLst>
            </p:cNvPr>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9;p24">
              <a:extLst>
                <a:ext uri="{FF2B5EF4-FFF2-40B4-BE49-F238E27FC236}">
                  <a16:creationId xmlns:a16="http://schemas.microsoft.com/office/drawing/2014/main" id="{29FB202D-D50A-490D-B565-A93B5B81FFD2}"/>
                </a:ext>
              </a:extLst>
            </p:cNvPr>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0;p24">
              <a:extLst>
                <a:ext uri="{FF2B5EF4-FFF2-40B4-BE49-F238E27FC236}">
                  <a16:creationId xmlns:a16="http://schemas.microsoft.com/office/drawing/2014/main" id="{F61FADBD-ACF2-4C40-BAC6-E4EEEBED0A48}"/>
                </a:ext>
              </a:extLst>
            </p:cNvPr>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1;p24">
              <a:extLst>
                <a:ext uri="{FF2B5EF4-FFF2-40B4-BE49-F238E27FC236}">
                  <a16:creationId xmlns:a16="http://schemas.microsoft.com/office/drawing/2014/main" id="{B2752972-AC08-4F40-BEEE-FEF07D44F029}"/>
                </a:ext>
              </a:extLst>
            </p:cNvPr>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2;p24">
              <a:extLst>
                <a:ext uri="{FF2B5EF4-FFF2-40B4-BE49-F238E27FC236}">
                  <a16:creationId xmlns:a16="http://schemas.microsoft.com/office/drawing/2014/main" id="{AF0E31AD-F4DD-4D2E-886A-45E42B1BCD57}"/>
                </a:ext>
              </a:extLst>
            </p:cNvPr>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3;p24">
              <a:extLst>
                <a:ext uri="{FF2B5EF4-FFF2-40B4-BE49-F238E27FC236}">
                  <a16:creationId xmlns:a16="http://schemas.microsoft.com/office/drawing/2014/main" id="{8A7DD094-AD7C-4D3E-9233-CD2C2940402F}"/>
                </a:ext>
              </a:extLst>
            </p:cNvPr>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4;p24">
              <a:extLst>
                <a:ext uri="{FF2B5EF4-FFF2-40B4-BE49-F238E27FC236}">
                  <a16:creationId xmlns:a16="http://schemas.microsoft.com/office/drawing/2014/main" id="{273E56BA-19D5-460B-BADB-F0779291EF54}"/>
                </a:ext>
              </a:extLst>
            </p:cNvPr>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5;p24">
              <a:extLst>
                <a:ext uri="{FF2B5EF4-FFF2-40B4-BE49-F238E27FC236}">
                  <a16:creationId xmlns:a16="http://schemas.microsoft.com/office/drawing/2014/main" id="{E787F59F-5F89-43BA-8E16-0713F2FCA383}"/>
                </a:ext>
              </a:extLst>
            </p:cNvPr>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6;p24">
              <a:extLst>
                <a:ext uri="{FF2B5EF4-FFF2-40B4-BE49-F238E27FC236}">
                  <a16:creationId xmlns:a16="http://schemas.microsoft.com/office/drawing/2014/main" id="{E80CE4D3-4C1A-48E6-A42E-0DF268F38590}"/>
                </a:ext>
              </a:extLst>
            </p:cNvPr>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7;p24">
              <a:extLst>
                <a:ext uri="{FF2B5EF4-FFF2-40B4-BE49-F238E27FC236}">
                  <a16:creationId xmlns:a16="http://schemas.microsoft.com/office/drawing/2014/main" id="{6E11574E-E819-4E95-976D-947F412AECD9}"/>
                </a:ext>
              </a:extLst>
            </p:cNvPr>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8;p24">
              <a:extLst>
                <a:ext uri="{FF2B5EF4-FFF2-40B4-BE49-F238E27FC236}">
                  <a16:creationId xmlns:a16="http://schemas.microsoft.com/office/drawing/2014/main" id="{76237678-958F-4962-B484-5B667C21DFAE}"/>
                </a:ext>
              </a:extLst>
            </p:cNvPr>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9;p24">
              <a:extLst>
                <a:ext uri="{FF2B5EF4-FFF2-40B4-BE49-F238E27FC236}">
                  <a16:creationId xmlns:a16="http://schemas.microsoft.com/office/drawing/2014/main" id="{67D964A7-E98E-4A68-9AE1-DF6407E428C7}"/>
                </a:ext>
              </a:extLst>
            </p:cNvPr>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0;p24">
              <a:extLst>
                <a:ext uri="{FF2B5EF4-FFF2-40B4-BE49-F238E27FC236}">
                  <a16:creationId xmlns:a16="http://schemas.microsoft.com/office/drawing/2014/main" id="{BF33CA4A-6A88-436F-ACEB-FB1466AC3B25}"/>
                </a:ext>
              </a:extLst>
            </p:cNvPr>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1;p24">
              <a:extLst>
                <a:ext uri="{FF2B5EF4-FFF2-40B4-BE49-F238E27FC236}">
                  <a16:creationId xmlns:a16="http://schemas.microsoft.com/office/drawing/2014/main" id="{1CAEB053-ED37-4F5C-B0A5-745BCA20ACC7}"/>
                </a:ext>
              </a:extLst>
            </p:cNvPr>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2;p24">
              <a:extLst>
                <a:ext uri="{FF2B5EF4-FFF2-40B4-BE49-F238E27FC236}">
                  <a16:creationId xmlns:a16="http://schemas.microsoft.com/office/drawing/2014/main" id="{B9874449-F6DF-4EFA-B6FA-AFECE3F751CC}"/>
                </a:ext>
              </a:extLst>
            </p:cNvPr>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p24">
              <a:extLst>
                <a:ext uri="{FF2B5EF4-FFF2-40B4-BE49-F238E27FC236}">
                  <a16:creationId xmlns:a16="http://schemas.microsoft.com/office/drawing/2014/main" id="{64CB7A10-7B48-42D1-A612-9237F6B63872}"/>
                </a:ext>
              </a:extLst>
            </p:cNvPr>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4;p24">
              <a:extLst>
                <a:ext uri="{FF2B5EF4-FFF2-40B4-BE49-F238E27FC236}">
                  <a16:creationId xmlns:a16="http://schemas.microsoft.com/office/drawing/2014/main" id="{BCCB7207-22DF-404A-BAD2-EE5DC4993012}"/>
                </a:ext>
              </a:extLst>
            </p:cNvPr>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p24">
              <a:extLst>
                <a:ext uri="{FF2B5EF4-FFF2-40B4-BE49-F238E27FC236}">
                  <a16:creationId xmlns:a16="http://schemas.microsoft.com/office/drawing/2014/main" id="{5E8C1B5E-5950-4B62-B928-AC14C90A1D67}"/>
                </a:ext>
              </a:extLst>
            </p:cNvPr>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06;p24">
              <a:extLst>
                <a:ext uri="{FF2B5EF4-FFF2-40B4-BE49-F238E27FC236}">
                  <a16:creationId xmlns:a16="http://schemas.microsoft.com/office/drawing/2014/main" id="{EDE8E644-A297-42AE-904C-35CC0047E10B}"/>
                </a:ext>
              </a:extLst>
            </p:cNvPr>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07;p24">
              <a:extLst>
                <a:ext uri="{FF2B5EF4-FFF2-40B4-BE49-F238E27FC236}">
                  <a16:creationId xmlns:a16="http://schemas.microsoft.com/office/drawing/2014/main" id="{F06D3013-E42B-4AD0-A005-B67AC3C8E36C}"/>
                </a:ext>
              </a:extLst>
            </p:cNvPr>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08;p24">
              <a:extLst>
                <a:ext uri="{FF2B5EF4-FFF2-40B4-BE49-F238E27FC236}">
                  <a16:creationId xmlns:a16="http://schemas.microsoft.com/office/drawing/2014/main" id="{CF6AB87C-7678-435E-ADDD-A6E95545DD79}"/>
                </a:ext>
              </a:extLst>
            </p:cNvPr>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09;p24">
              <a:extLst>
                <a:ext uri="{FF2B5EF4-FFF2-40B4-BE49-F238E27FC236}">
                  <a16:creationId xmlns:a16="http://schemas.microsoft.com/office/drawing/2014/main" id="{4DF662F9-3CBE-4B6B-A008-DEF6E7497778}"/>
                </a:ext>
              </a:extLst>
            </p:cNvPr>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0;p24">
              <a:extLst>
                <a:ext uri="{FF2B5EF4-FFF2-40B4-BE49-F238E27FC236}">
                  <a16:creationId xmlns:a16="http://schemas.microsoft.com/office/drawing/2014/main" id="{8BAD9750-D67E-4742-BA66-40468868A855}"/>
                </a:ext>
              </a:extLst>
            </p:cNvPr>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1;p24">
              <a:extLst>
                <a:ext uri="{FF2B5EF4-FFF2-40B4-BE49-F238E27FC236}">
                  <a16:creationId xmlns:a16="http://schemas.microsoft.com/office/drawing/2014/main" id="{A8E2230C-2310-4CC5-B49B-16647323C361}"/>
                </a:ext>
              </a:extLst>
            </p:cNvPr>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12;p24">
              <a:extLst>
                <a:ext uri="{FF2B5EF4-FFF2-40B4-BE49-F238E27FC236}">
                  <a16:creationId xmlns:a16="http://schemas.microsoft.com/office/drawing/2014/main" id="{E0B7D379-003A-4321-B36C-FB2430E7B68E}"/>
                </a:ext>
              </a:extLst>
            </p:cNvPr>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13;p24">
              <a:extLst>
                <a:ext uri="{FF2B5EF4-FFF2-40B4-BE49-F238E27FC236}">
                  <a16:creationId xmlns:a16="http://schemas.microsoft.com/office/drawing/2014/main" id="{D3C1EFDA-695E-4EC3-9968-ABB35D8EF489}"/>
                </a:ext>
              </a:extLst>
            </p:cNvPr>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4;p24">
              <a:extLst>
                <a:ext uri="{FF2B5EF4-FFF2-40B4-BE49-F238E27FC236}">
                  <a16:creationId xmlns:a16="http://schemas.microsoft.com/office/drawing/2014/main" id="{27C3E0AB-2C1D-48D1-806E-7800FE0BE0A7}"/>
                </a:ext>
              </a:extLst>
            </p:cNvPr>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p24">
              <a:extLst>
                <a:ext uri="{FF2B5EF4-FFF2-40B4-BE49-F238E27FC236}">
                  <a16:creationId xmlns:a16="http://schemas.microsoft.com/office/drawing/2014/main" id="{150C14EF-54DF-434F-AA86-F9476E391014}"/>
                </a:ext>
              </a:extLst>
            </p:cNvPr>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6;p24">
              <a:extLst>
                <a:ext uri="{FF2B5EF4-FFF2-40B4-BE49-F238E27FC236}">
                  <a16:creationId xmlns:a16="http://schemas.microsoft.com/office/drawing/2014/main" id="{83ECFE87-EB17-4B98-8066-B16E9A7D67B3}"/>
                </a:ext>
              </a:extLst>
            </p:cNvPr>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7;p24">
              <a:extLst>
                <a:ext uri="{FF2B5EF4-FFF2-40B4-BE49-F238E27FC236}">
                  <a16:creationId xmlns:a16="http://schemas.microsoft.com/office/drawing/2014/main" id="{E6CD381E-E753-4750-8B48-47C41940C6C7}"/>
                </a:ext>
              </a:extLst>
            </p:cNvPr>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92459" y="2610181"/>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ctrTitle" hasCustomPrompt="1"/>
          </p:nvPr>
        </p:nvSpPr>
        <p:spPr>
          <a:xfrm>
            <a:off x="589723" y="1129650"/>
            <a:ext cx="7964555" cy="1081122"/>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4"/>
          <a:stretch>
            <a:fillRect/>
          </a:stretch>
        </p:blipFill>
        <p:spPr>
          <a:xfrm>
            <a:off x="2349106" y="342451"/>
            <a:ext cx="4445789" cy="632260"/>
          </a:xfrm>
          <a:prstGeom prst="rect">
            <a:avLst/>
          </a:prstGeom>
        </p:spPr>
      </p:pic>
      <p:pic>
        <p:nvPicPr>
          <p:cNvPr id="2" name="Picture 1">
            <a:extLst>
              <a:ext uri="{FF2B5EF4-FFF2-40B4-BE49-F238E27FC236}">
                <a16:creationId xmlns:a16="http://schemas.microsoft.com/office/drawing/2014/main" id="{4D0541A5-C64C-4997-808C-9EC927817B06}"/>
              </a:ext>
            </a:extLst>
          </p:cNvPr>
          <p:cNvPicPr>
            <a:picLocks noChangeAspect="1"/>
          </p:cNvPicPr>
          <p:nvPr/>
        </p:nvPicPr>
        <p:blipFill>
          <a:blip r:embed="rId5"/>
          <a:stretch>
            <a:fillRect/>
          </a:stretch>
        </p:blipFill>
        <p:spPr>
          <a:xfrm>
            <a:off x="4237613" y="2337442"/>
            <a:ext cx="668775" cy="694408"/>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05840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2</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KOALAS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(age 5 – 7)</a:t>
            </a:r>
          </a:p>
        </p:txBody>
      </p:sp>
      <p:grpSp>
        <p:nvGrpSpPr>
          <p:cNvPr id="38" name="Google Shape;307;p24">
            <a:extLst>
              <a:ext uri="{FF2B5EF4-FFF2-40B4-BE49-F238E27FC236}">
                <a16:creationId xmlns:a16="http://schemas.microsoft.com/office/drawing/2014/main" id="{D67D0BEA-809A-4153-8570-D909AB7A56EF}"/>
              </a:ext>
            </a:extLst>
          </p:cNvPr>
          <p:cNvGrpSpPr/>
          <p:nvPr/>
        </p:nvGrpSpPr>
        <p:grpSpPr>
          <a:xfrm>
            <a:off x="7489640" y="3163819"/>
            <a:ext cx="2606407" cy="2421651"/>
            <a:chOff x="6818739" y="3165067"/>
            <a:chExt cx="2606407" cy="2421651"/>
          </a:xfrm>
        </p:grpSpPr>
        <p:sp>
          <p:nvSpPr>
            <p:cNvPr id="39" name="Google Shape;308;p24">
              <a:extLst>
                <a:ext uri="{FF2B5EF4-FFF2-40B4-BE49-F238E27FC236}">
                  <a16:creationId xmlns:a16="http://schemas.microsoft.com/office/drawing/2014/main" id="{B7F7D6D1-F0B9-45AB-A3FD-882D70327187}"/>
                </a:ext>
              </a:extLst>
            </p:cNvPr>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309;p24">
              <a:extLst>
                <a:ext uri="{FF2B5EF4-FFF2-40B4-BE49-F238E27FC236}">
                  <a16:creationId xmlns:a16="http://schemas.microsoft.com/office/drawing/2014/main" id="{B2D59F27-76C4-4020-8C1F-FE1A805454BB}"/>
                </a:ext>
              </a:extLst>
            </p:cNvPr>
            <p:cNvGrpSpPr/>
            <p:nvPr/>
          </p:nvGrpSpPr>
          <p:grpSpPr>
            <a:xfrm flipH="1">
              <a:off x="6818739" y="3165067"/>
              <a:ext cx="2606407" cy="2193284"/>
              <a:chOff x="4203750" y="4440300"/>
              <a:chExt cx="1316500" cy="1107775"/>
            </a:xfrm>
          </p:grpSpPr>
          <p:sp>
            <p:nvSpPr>
              <p:cNvPr id="41" name="Google Shape;310;p24">
                <a:extLst>
                  <a:ext uri="{FF2B5EF4-FFF2-40B4-BE49-F238E27FC236}">
                    <a16:creationId xmlns:a16="http://schemas.microsoft.com/office/drawing/2014/main" id="{FF8D53FE-8B3B-4AAF-8728-E062667F36E0}"/>
                  </a:ext>
                </a:extLst>
              </p:cNvPr>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1;p24">
                <a:extLst>
                  <a:ext uri="{FF2B5EF4-FFF2-40B4-BE49-F238E27FC236}">
                    <a16:creationId xmlns:a16="http://schemas.microsoft.com/office/drawing/2014/main" id="{D5F722D4-0157-4834-8ED7-0D746B24CE7D}"/>
                  </a:ext>
                </a:extLst>
              </p:cNvPr>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2;p24">
                <a:extLst>
                  <a:ext uri="{FF2B5EF4-FFF2-40B4-BE49-F238E27FC236}">
                    <a16:creationId xmlns:a16="http://schemas.microsoft.com/office/drawing/2014/main" id="{7B026308-D610-4275-ADCC-101680500A78}"/>
                  </a:ext>
                </a:extLst>
              </p:cNvPr>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3;p24">
                <a:extLst>
                  <a:ext uri="{FF2B5EF4-FFF2-40B4-BE49-F238E27FC236}">
                    <a16:creationId xmlns:a16="http://schemas.microsoft.com/office/drawing/2014/main" id="{C6E5098A-3EC2-4F69-BB29-7026C5603922}"/>
                  </a:ext>
                </a:extLst>
              </p:cNvPr>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4;p24">
                <a:extLst>
                  <a:ext uri="{FF2B5EF4-FFF2-40B4-BE49-F238E27FC236}">
                    <a16:creationId xmlns:a16="http://schemas.microsoft.com/office/drawing/2014/main" id="{991D4878-7F26-40AF-A5DD-69554E028265}"/>
                  </a:ext>
                </a:extLst>
              </p:cNvPr>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5;p24">
                <a:extLst>
                  <a:ext uri="{FF2B5EF4-FFF2-40B4-BE49-F238E27FC236}">
                    <a16:creationId xmlns:a16="http://schemas.microsoft.com/office/drawing/2014/main" id="{DAD105B8-7E10-4326-8267-0C75033D776D}"/>
                  </a:ext>
                </a:extLst>
              </p:cNvPr>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6;p24">
                <a:extLst>
                  <a:ext uri="{FF2B5EF4-FFF2-40B4-BE49-F238E27FC236}">
                    <a16:creationId xmlns:a16="http://schemas.microsoft.com/office/drawing/2014/main" id="{BE0E31B6-D030-4A50-98F4-0F5DD0E08C87}"/>
                  </a:ext>
                </a:extLst>
              </p:cNvPr>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7;p24">
                <a:extLst>
                  <a:ext uri="{FF2B5EF4-FFF2-40B4-BE49-F238E27FC236}">
                    <a16:creationId xmlns:a16="http://schemas.microsoft.com/office/drawing/2014/main" id="{21261062-D10C-40FB-B7C2-32FCCAE4E79C}"/>
                  </a:ext>
                </a:extLst>
              </p:cNvPr>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8;p24">
                <a:extLst>
                  <a:ext uri="{FF2B5EF4-FFF2-40B4-BE49-F238E27FC236}">
                    <a16:creationId xmlns:a16="http://schemas.microsoft.com/office/drawing/2014/main" id="{0FDA0D12-915D-46CA-B621-520EA68161D3}"/>
                  </a:ext>
                </a:extLst>
              </p:cNvPr>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9;p24">
                <a:extLst>
                  <a:ext uri="{FF2B5EF4-FFF2-40B4-BE49-F238E27FC236}">
                    <a16:creationId xmlns:a16="http://schemas.microsoft.com/office/drawing/2014/main" id="{ABE2CBB5-4615-4121-8D1E-E7418CCCA22E}"/>
                  </a:ext>
                </a:extLst>
              </p:cNvPr>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0;p24">
                <a:extLst>
                  <a:ext uri="{FF2B5EF4-FFF2-40B4-BE49-F238E27FC236}">
                    <a16:creationId xmlns:a16="http://schemas.microsoft.com/office/drawing/2014/main" id="{9A2CEE2D-F138-4F2E-A2F8-18ADFB91B6D8}"/>
                  </a:ext>
                </a:extLst>
              </p:cNvPr>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1;p24">
                <a:extLst>
                  <a:ext uri="{FF2B5EF4-FFF2-40B4-BE49-F238E27FC236}">
                    <a16:creationId xmlns:a16="http://schemas.microsoft.com/office/drawing/2014/main" id="{CB1C14F2-E9F3-4A6B-950E-179DE6709A4C}"/>
                  </a:ext>
                </a:extLst>
              </p:cNvPr>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2;p24">
                <a:extLst>
                  <a:ext uri="{FF2B5EF4-FFF2-40B4-BE49-F238E27FC236}">
                    <a16:creationId xmlns:a16="http://schemas.microsoft.com/office/drawing/2014/main" id="{BA67C450-FD08-42EE-AA48-F36C69E080F1}"/>
                  </a:ext>
                </a:extLst>
              </p:cNvPr>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p24">
                <a:extLst>
                  <a:ext uri="{FF2B5EF4-FFF2-40B4-BE49-F238E27FC236}">
                    <a16:creationId xmlns:a16="http://schemas.microsoft.com/office/drawing/2014/main" id="{8F7F45BE-9F75-4E79-A493-7CDE0E2E4E41}"/>
                  </a:ext>
                </a:extLst>
              </p:cNvPr>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4;p24">
                <a:extLst>
                  <a:ext uri="{FF2B5EF4-FFF2-40B4-BE49-F238E27FC236}">
                    <a16:creationId xmlns:a16="http://schemas.microsoft.com/office/drawing/2014/main" id="{72F6769D-BD9B-4600-B8D5-6B0BD5529A7A}"/>
                  </a:ext>
                </a:extLst>
              </p:cNvPr>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p24">
                <a:extLst>
                  <a:ext uri="{FF2B5EF4-FFF2-40B4-BE49-F238E27FC236}">
                    <a16:creationId xmlns:a16="http://schemas.microsoft.com/office/drawing/2014/main" id="{8F3D2D89-7B0F-404E-BD8A-9D2B502A95BE}"/>
                  </a:ext>
                </a:extLst>
              </p:cNvPr>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6;p24">
                <a:extLst>
                  <a:ext uri="{FF2B5EF4-FFF2-40B4-BE49-F238E27FC236}">
                    <a16:creationId xmlns:a16="http://schemas.microsoft.com/office/drawing/2014/main" id="{E6FC248D-616F-42E6-905C-48B5FC91C657}"/>
                  </a:ext>
                </a:extLst>
              </p:cNvPr>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327;p24">
            <a:extLst>
              <a:ext uri="{FF2B5EF4-FFF2-40B4-BE49-F238E27FC236}">
                <a16:creationId xmlns:a16="http://schemas.microsoft.com/office/drawing/2014/main" id="{E563619F-8EB5-44F8-BD68-BFA6C7014890}"/>
              </a:ext>
            </a:extLst>
          </p:cNvPr>
          <p:cNvGrpSpPr/>
          <p:nvPr/>
        </p:nvGrpSpPr>
        <p:grpSpPr>
          <a:xfrm>
            <a:off x="-867412" y="3498447"/>
            <a:ext cx="3028569" cy="2281073"/>
            <a:chOff x="3118335" y="3305642"/>
            <a:chExt cx="3028569" cy="2281073"/>
          </a:xfrm>
        </p:grpSpPr>
        <p:sp>
          <p:nvSpPr>
            <p:cNvPr id="59" name="Google Shape;328;p24">
              <a:extLst>
                <a:ext uri="{FF2B5EF4-FFF2-40B4-BE49-F238E27FC236}">
                  <a16:creationId xmlns:a16="http://schemas.microsoft.com/office/drawing/2014/main" id="{B6BDE3BE-0325-4CB6-8769-DD7C84C2964D}"/>
                </a:ext>
              </a:extLst>
            </p:cNvPr>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9;p24">
              <a:extLst>
                <a:ext uri="{FF2B5EF4-FFF2-40B4-BE49-F238E27FC236}">
                  <a16:creationId xmlns:a16="http://schemas.microsoft.com/office/drawing/2014/main" id="{04E9D7C1-BB64-4A18-9717-20AEA3DCA8C4}"/>
                </a:ext>
              </a:extLst>
            </p:cNvPr>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0;p24">
              <a:extLst>
                <a:ext uri="{FF2B5EF4-FFF2-40B4-BE49-F238E27FC236}">
                  <a16:creationId xmlns:a16="http://schemas.microsoft.com/office/drawing/2014/main" id="{D28DB2A5-E70F-43CD-B49C-2E2DFF94E5AA}"/>
                </a:ext>
              </a:extLst>
            </p:cNvPr>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1;p24">
              <a:extLst>
                <a:ext uri="{FF2B5EF4-FFF2-40B4-BE49-F238E27FC236}">
                  <a16:creationId xmlns:a16="http://schemas.microsoft.com/office/drawing/2014/main" id="{6067699E-C420-4F79-8388-ABA7069DEB3D}"/>
                </a:ext>
              </a:extLst>
            </p:cNvPr>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2;p24">
              <a:extLst>
                <a:ext uri="{FF2B5EF4-FFF2-40B4-BE49-F238E27FC236}">
                  <a16:creationId xmlns:a16="http://schemas.microsoft.com/office/drawing/2014/main" id="{46314893-ED8E-4048-B3EB-C76CD8E2DBEA}"/>
                </a:ext>
              </a:extLst>
            </p:cNvPr>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3;p24">
              <a:extLst>
                <a:ext uri="{FF2B5EF4-FFF2-40B4-BE49-F238E27FC236}">
                  <a16:creationId xmlns:a16="http://schemas.microsoft.com/office/drawing/2014/main" id="{413B2666-DB95-4557-AA0C-1F15F38D9F80}"/>
                </a:ext>
              </a:extLst>
            </p:cNvPr>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4;p24">
              <a:extLst>
                <a:ext uri="{FF2B5EF4-FFF2-40B4-BE49-F238E27FC236}">
                  <a16:creationId xmlns:a16="http://schemas.microsoft.com/office/drawing/2014/main" id="{69C852B9-2BF6-4C79-9DB5-E1F2DD0460C2}"/>
                </a:ext>
              </a:extLst>
            </p:cNvPr>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5;p24">
              <a:extLst>
                <a:ext uri="{FF2B5EF4-FFF2-40B4-BE49-F238E27FC236}">
                  <a16:creationId xmlns:a16="http://schemas.microsoft.com/office/drawing/2014/main" id="{9840D940-1049-4C3B-B236-43EDF3276E0C}"/>
                </a:ext>
              </a:extLst>
            </p:cNvPr>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6;p24">
              <a:extLst>
                <a:ext uri="{FF2B5EF4-FFF2-40B4-BE49-F238E27FC236}">
                  <a16:creationId xmlns:a16="http://schemas.microsoft.com/office/drawing/2014/main" id="{C0DA5FEB-87B9-489A-A511-A97E916397A1}"/>
                </a:ext>
              </a:extLst>
            </p:cNvPr>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7;p24">
              <a:extLst>
                <a:ext uri="{FF2B5EF4-FFF2-40B4-BE49-F238E27FC236}">
                  <a16:creationId xmlns:a16="http://schemas.microsoft.com/office/drawing/2014/main" id="{7CC0ACD3-34A2-467A-BF61-F40F4AF3B733}"/>
                </a:ext>
              </a:extLst>
            </p:cNvPr>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8;p24">
              <a:extLst>
                <a:ext uri="{FF2B5EF4-FFF2-40B4-BE49-F238E27FC236}">
                  <a16:creationId xmlns:a16="http://schemas.microsoft.com/office/drawing/2014/main" id="{19627D91-D0E7-4F55-BF53-207876E305FE}"/>
                </a:ext>
              </a:extLst>
            </p:cNvPr>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9;p24">
              <a:extLst>
                <a:ext uri="{FF2B5EF4-FFF2-40B4-BE49-F238E27FC236}">
                  <a16:creationId xmlns:a16="http://schemas.microsoft.com/office/drawing/2014/main" id="{BA1D4B57-C6D3-4AC6-8E06-0B2691173451}"/>
                </a:ext>
              </a:extLst>
            </p:cNvPr>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0;p24">
              <a:extLst>
                <a:ext uri="{FF2B5EF4-FFF2-40B4-BE49-F238E27FC236}">
                  <a16:creationId xmlns:a16="http://schemas.microsoft.com/office/drawing/2014/main" id="{68EB26B7-AF4A-462E-A623-CC8E97FB12F2}"/>
                </a:ext>
              </a:extLst>
            </p:cNvPr>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1;p24">
              <a:extLst>
                <a:ext uri="{FF2B5EF4-FFF2-40B4-BE49-F238E27FC236}">
                  <a16:creationId xmlns:a16="http://schemas.microsoft.com/office/drawing/2014/main" id="{F2E7D975-8537-4263-8DE1-0DE390FDF430}"/>
                </a:ext>
              </a:extLst>
            </p:cNvPr>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2;p24">
              <a:extLst>
                <a:ext uri="{FF2B5EF4-FFF2-40B4-BE49-F238E27FC236}">
                  <a16:creationId xmlns:a16="http://schemas.microsoft.com/office/drawing/2014/main" id="{B1FD5DF8-AF71-4C68-A1D9-28A9F7DE529D}"/>
                </a:ext>
              </a:extLst>
            </p:cNvPr>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3;p24">
              <a:extLst>
                <a:ext uri="{FF2B5EF4-FFF2-40B4-BE49-F238E27FC236}">
                  <a16:creationId xmlns:a16="http://schemas.microsoft.com/office/drawing/2014/main" id="{D4CC1FD1-1892-4CAC-B145-175F37CD6B86}"/>
                </a:ext>
              </a:extLst>
            </p:cNvPr>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4;p24">
              <a:extLst>
                <a:ext uri="{FF2B5EF4-FFF2-40B4-BE49-F238E27FC236}">
                  <a16:creationId xmlns:a16="http://schemas.microsoft.com/office/drawing/2014/main" id="{4BC19470-AF11-468F-9E6D-9ED114EB8759}"/>
                </a:ext>
              </a:extLst>
            </p:cNvPr>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5;p24">
              <a:extLst>
                <a:ext uri="{FF2B5EF4-FFF2-40B4-BE49-F238E27FC236}">
                  <a16:creationId xmlns:a16="http://schemas.microsoft.com/office/drawing/2014/main" id="{385737A0-1B92-4A8E-96EC-73A1E0676920}"/>
                </a:ext>
              </a:extLst>
            </p:cNvPr>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6;p24">
              <a:extLst>
                <a:ext uri="{FF2B5EF4-FFF2-40B4-BE49-F238E27FC236}">
                  <a16:creationId xmlns:a16="http://schemas.microsoft.com/office/drawing/2014/main" id="{76860C0A-2B8D-4470-AB88-5114D0515A37}"/>
                </a:ext>
              </a:extLst>
            </p:cNvPr>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424;p24">
            <a:extLst>
              <a:ext uri="{FF2B5EF4-FFF2-40B4-BE49-F238E27FC236}">
                <a16:creationId xmlns:a16="http://schemas.microsoft.com/office/drawing/2014/main" id="{AF544805-FE8A-403B-8B4B-5C80A9DEE668}"/>
              </a:ext>
            </a:extLst>
          </p:cNvPr>
          <p:cNvGrpSpPr/>
          <p:nvPr/>
        </p:nvGrpSpPr>
        <p:grpSpPr>
          <a:xfrm>
            <a:off x="224940" y="216930"/>
            <a:ext cx="8716636" cy="2520953"/>
            <a:chOff x="224320" y="616971"/>
            <a:chExt cx="9065204" cy="2520953"/>
          </a:xfrm>
        </p:grpSpPr>
        <p:sp>
          <p:nvSpPr>
            <p:cNvPr id="150" name="Google Shape;425;p24">
              <a:extLst>
                <a:ext uri="{FF2B5EF4-FFF2-40B4-BE49-F238E27FC236}">
                  <a16:creationId xmlns:a16="http://schemas.microsoft.com/office/drawing/2014/main" id="{D3F2528B-C1D4-41ED-8049-A696A607FAD4}"/>
                </a:ext>
              </a:extLst>
            </p:cNvPr>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6;p24">
              <a:extLst>
                <a:ext uri="{FF2B5EF4-FFF2-40B4-BE49-F238E27FC236}">
                  <a16:creationId xmlns:a16="http://schemas.microsoft.com/office/drawing/2014/main" id="{AC8997C6-53E7-41FD-B8D2-D1E1CDA1A8FB}"/>
                </a:ext>
              </a:extLst>
            </p:cNvPr>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427;p24">
              <a:extLst>
                <a:ext uri="{FF2B5EF4-FFF2-40B4-BE49-F238E27FC236}">
                  <a16:creationId xmlns:a16="http://schemas.microsoft.com/office/drawing/2014/main" id="{6AC11B35-E103-4D1A-B839-C08E4108D559}"/>
                </a:ext>
              </a:extLst>
            </p:cNvPr>
            <p:cNvGrpSpPr/>
            <p:nvPr/>
          </p:nvGrpSpPr>
          <p:grpSpPr>
            <a:xfrm>
              <a:off x="224320" y="616971"/>
              <a:ext cx="897921" cy="713486"/>
              <a:chOff x="5185525" y="3461850"/>
              <a:chExt cx="508018" cy="403669"/>
            </a:xfrm>
          </p:grpSpPr>
          <p:sp>
            <p:nvSpPr>
              <p:cNvPr id="153" name="Google Shape;428;p24">
                <a:extLst>
                  <a:ext uri="{FF2B5EF4-FFF2-40B4-BE49-F238E27FC236}">
                    <a16:creationId xmlns:a16="http://schemas.microsoft.com/office/drawing/2014/main" id="{95CFECC6-4E30-4510-8622-FD6ED2DFA799}"/>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9;p24">
                <a:extLst>
                  <a:ext uri="{FF2B5EF4-FFF2-40B4-BE49-F238E27FC236}">
                    <a16:creationId xmlns:a16="http://schemas.microsoft.com/office/drawing/2014/main" id="{F4212D15-839C-421A-AFFC-AFD8673D0701}"/>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 name="Google Shape;418;p24">
            <a:extLst>
              <a:ext uri="{FF2B5EF4-FFF2-40B4-BE49-F238E27FC236}">
                <a16:creationId xmlns:a16="http://schemas.microsoft.com/office/drawing/2014/main" id="{5B4585AE-6250-495A-B037-D22F99E07FC7}"/>
              </a:ext>
            </a:extLst>
          </p:cNvPr>
          <p:cNvGrpSpPr/>
          <p:nvPr/>
        </p:nvGrpSpPr>
        <p:grpSpPr>
          <a:xfrm>
            <a:off x="5928927" y="2156443"/>
            <a:ext cx="4266394" cy="1374543"/>
            <a:chOff x="4566208" y="1958250"/>
            <a:chExt cx="4266394" cy="1374543"/>
          </a:xfrm>
        </p:grpSpPr>
        <p:sp>
          <p:nvSpPr>
            <p:cNvPr id="156" name="Google Shape;419;p24">
              <a:extLst>
                <a:ext uri="{FF2B5EF4-FFF2-40B4-BE49-F238E27FC236}">
                  <a16:creationId xmlns:a16="http://schemas.microsoft.com/office/drawing/2014/main" id="{C9597174-7968-48CC-AADF-7B7484EB7582}"/>
                </a:ext>
              </a:extLst>
            </p:cNvPr>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0;p24">
              <a:extLst>
                <a:ext uri="{FF2B5EF4-FFF2-40B4-BE49-F238E27FC236}">
                  <a16:creationId xmlns:a16="http://schemas.microsoft.com/office/drawing/2014/main" id="{52ED0F72-8D4A-4672-AEE2-9CD2EAFD5680}"/>
                </a:ext>
              </a:extLst>
            </p:cNvPr>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1;p24">
              <a:extLst>
                <a:ext uri="{FF2B5EF4-FFF2-40B4-BE49-F238E27FC236}">
                  <a16:creationId xmlns:a16="http://schemas.microsoft.com/office/drawing/2014/main" id="{6F44A0ED-FA46-48E8-B214-C299C8FAF34E}"/>
                </a:ext>
              </a:extLst>
            </p:cNvPr>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2;p24">
              <a:extLst>
                <a:ext uri="{FF2B5EF4-FFF2-40B4-BE49-F238E27FC236}">
                  <a16:creationId xmlns:a16="http://schemas.microsoft.com/office/drawing/2014/main" id="{989B6B5A-6027-4563-A92D-76983F35A89F}"/>
                </a:ext>
              </a:extLst>
            </p:cNvPr>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3;p24">
              <a:extLst>
                <a:ext uri="{FF2B5EF4-FFF2-40B4-BE49-F238E27FC236}">
                  <a16:creationId xmlns:a16="http://schemas.microsoft.com/office/drawing/2014/main" id="{9B3C4D30-641F-4732-A84B-BF17212518FF}"/>
                </a:ext>
              </a:extLst>
            </p:cNvPr>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subTitle" idx="1" hasCustomPrompt="1"/>
          </p:nvPr>
        </p:nvSpPr>
        <p:spPr>
          <a:xfrm>
            <a:off x="2317500" y="4020839"/>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objectives</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1" name="chimes.wav"/>
                                        </p:tgtEl>
                                      </p:cMediaNode>
                                    </p:audio>
                                  </p:subTnLst>
                                </p:cTn>
                              </p:par>
                            </p:childTnLst>
                          </p:cTn>
                        </p:par>
                        <p:par>
                          <p:cTn id="46" fill="hold">
                            <p:stCondLst>
                              <p:cond delay="4500"/>
                            </p:stCondLst>
                            <p:childTnLst>
                              <p:par>
                                <p:cTn id="47" presetID="10" presetClass="entr" presetSubtype="0" fill="hold" grpId="0" nodeType="afterEffect">
                                  <p:stCondLst>
                                    <p:cond delay="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250"/>
                            </p:stCondLst>
                            <p:childTnLst>
                              <p:par>
                                <p:cTn id="51" presetID="10" presetClass="entr" presetSubtype="0" fill="hold" grpId="0"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5750"/>
                            </p:stCondLst>
                            <p:childTnLst>
                              <p:par>
                                <p:cTn id="55" presetID="42" presetClass="path" presetSubtype="0" accel="50000" decel="50000" fill="hold" nodeType="afterEffect">
                                  <p:stCondLst>
                                    <p:cond delay="0"/>
                                  </p:stCondLst>
                                  <p:childTnLst>
                                    <p:animMotion origin="layout" path="M 0 7.40741E-7 L 0.00139 0.61883 " pathEditMode="relative" rAng="0" ptsTypes="AA">
                                      <p:cBhvr>
                                        <p:cTn id="56" dur="2000" fill="hold"/>
                                        <p:tgtEl>
                                          <p:spTgt spid="25"/>
                                        </p:tgtEl>
                                        <p:attrNameLst>
                                          <p:attrName>ppt_x</p:attrName>
                                          <p:attrName>ppt_y</p:attrName>
                                        </p:attrNameLst>
                                      </p:cBhvr>
                                      <p:rCtr x="69" y="30926"/>
                                    </p:animMotion>
                                  </p:childTnLst>
                                </p:cTn>
                              </p:par>
                            </p:childTnLst>
                          </p:cTn>
                        </p:par>
                        <p:par>
                          <p:cTn id="57" fill="hold">
                            <p:stCondLst>
                              <p:cond delay="7750"/>
                            </p:stCondLst>
                            <p:childTnLst>
                              <p:par>
                                <p:cTn id="58" presetID="10" presetClass="entr" presetSubtype="0" fill="hold" grpId="0" nodeType="after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1" i="0" u="none" strike="noStrike" kern="0" cap="none" spc="0" normalizeH="0" baseline="0" noProof="0" dirty="0">
                <a:ln>
                  <a:noFill/>
                </a:ln>
                <a:solidFill>
                  <a:srgbClr val="434343"/>
                </a:solidFill>
                <a:effectLst/>
                <a:uLnTx/>
                <a:uFillTx/>
                <a:latin typeface="+mj-lt"/>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Comic Sans MS" panose="030F0702030302020204" pitchFamily="66" charset="0"/>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199069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2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45612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3596822"/>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2497679091"/>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5" Type="http://schemas.openxmlformats.org/officeDocument/2006/relationships/image" Target="../media/image27.emf"/><Relationship Id="rId10" Type="http://schemas.openxmlformats.org/officeDocument/2006/relationships/slide" Target="slide21.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14.xml"/><Relationship Id="rId3" Type="http://schemas.openxmlformats.org/officeDocument/2006/relationships/image" Target="../media/image29.gif"/><Relationship Id="rId7" Type="http://schemas.openxmlformats.org/officeDocument/2006/relationships/image" Target="../media/image33.gif"/><Relationship Id="rId12" Type="http://schemas.openxmlformats.org/officeDocument/2006/relationships/slide" Target="slide23.xml"/><Relationship Id="rId2" Type="http://schemas.openxmlformats.org/officeDocument/2006/relationships/image" Target="../media/image28.emf"/><Relationship Id="rId1" Type="http://schemas.openxmlformats.org/officeDocument/2006/relationships/slideLayout" Target="../slideLayouts/slideLayout6.xml"/><Relationship Id="rId6" Type="http://schemas.openxmlformats.org/officeDocument/2006/relationships/image" Target="../media/image32.gif"/><Relationship Id="rId11" Type="http://schemas.openxmlformats.org/officeDocument/2006/relationships/image" Target="../media/image37.gif"/><Relationship Id="rId5" Type="http://schemas.openxmlformats.org/officeDocument/2006/relationships/image" Target="../media/image31.gif"/><Relationship Id="rId10" Type="http://schemas.openxmlformats.org/officeDocument/2006/relationships/image" Target="../media/image36.gif"/><Relationship Id="rId4" Type="http://schemas.openxmlformats.org/officeDocument/2006/relationships/image" Target="../media/image30.png"/><Relationship Id="rId9" Type="http://schemas.openxmlformats.org/officeDocument/2006/relationships/image" Target="../media/image35.gif"/></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image" Target="../media/image31.gif"/><Relationship Id="rId3" Type="http://schemas.microsoft.com/office/2007/relationships/media" Target="../media/media2.mp3"/><Relationship Id="rId21" Type="http://schemas.openxmlformats.org/officeDocument/2006/relationships/image" Target="../media/image39.pn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image" Target="../media/image32.gif"/><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image" Target="../media/image38.emf"/><Relationship Id="rId29" Type="http://schemas.openxmlformats.org/officeDocument/2006/relationships/image" Target="../media/image35.gif"/><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30.png"/><Relationship Id="rId32" Type="http://schemas.openxmlformats.org/officeDocument/2006/relationships/image" Target="../media/image37.gif"/><Relationship Id="rId5" Type="http://schemas.microsoft.com/office/2007/relationships/media" Target="../media/media3.mp3"/><Relationship Id="rId15" Type="http://schemas.microsoft.com/office/2007/relationships/media" Target="../media/media8.mp3"/><Relationship Id="rId23" Type="http://schemas.openxmlformats.org/officeDocument/2006/relationships/image" Target="../media/image29.gif"/><Relationship Id="rId28" Type="http://schemas.openxmlformats.org/officeDocument/2006/relationships/image" Target="../media/image34.png"/><Relationship Id="rId10" Type="http://schemas.openxmlformats.org/officeDocument/2006/relationships/audio" Target="../media/media5.mp3"/><Relationship Id="rId19" Type="http://schemas.openxmlformats.org/officeDocument/2006/relationships/slideLayout" Target="../slideLayouts/slideLayout6.xml"/><Relationship Id="rId31" Type="http://schemas.openxmlformats.org/officeDocument/2006/relationships/image" Target="../media/image33.gif"/><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hyperlink" Target="http://commons.wikimedia.org/wiki/Category:Sound_icons" TargetMode="External"/><Relationship Id="rId27" Type="http://schemas.openxmlformats.org/officeDocument/2006/relationships/image" Target="../media/image40.png"/><Relationship Id="rId30" Type="http://schemas.openxmlformats.org/officeDocument/2006/relationships/image" Target="../media/image36.gif"/></Relationships>
</file>

<file path=ppt/slides/_rels/slide1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emf"/><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audio" Target="../media/media13.mp3"/><Relationship Id="rId13" Type="http://schemas.openxmlformats.org/officeDocument/2006/relationships/image" Target="../media/image40.png"/><Relationship Id="rId3" Type="http://schemas.microsoft.com/office/2007/relationships/media" Target="../media/media11.mp3"/><Relationship Id="rId7" Type="http://schemas.microsoft.com/office/2007/relationships/media" Target="../media/media13.mp3"/><Relationship Id="rId12" Type="http://schemas.openxmlformats.org/officeDocument/2006/relationships/hyperlink" Target="http://commons.wikimedia.org/wiki/Category:Sound_icons" TargetMode="Externa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audio" Target="../media/media12.mp3"/><Relationship Id="rId11" Type="http://schemas.openxmlformats.org/officeDocument/2006/relationships/image" Target="../media/image39.png"/><Relationship Id="rId5" Type="http://schemas.microsoft.com/office/2007/relationships/media" Target="../media/media12.mp3"/><Relationship Id="rId10" Type="http://schemas.openxmlformats.org/officeDocument/2006/relationships/image" Target="../media/image46.emf"/><Relationship Id="rId4" Type="http://schemas.openxmlformats.org/officeDocument/2006/relationships/audio" Target="../media/media11.mp3"/><Relationship Id="rId9"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slide" Target="slide27.xml"/><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emf"/><Relationship Id="rId2" Type="http://schemas.openxmlformats.org/officeDocument/2006/relationships/image" Target="../media/image52.png"/><Relationship Id="rId16"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13.png"/><Relationship Id="rId4" Type="http://schemas.openxmlformats.org/officeDocument/2006/relationships/slide" Target="slide25.xml"/><Relationship Id="rId9" Type="http://schemas.openxmlformats.org/officeDocument/2006/relationships/image" Target="../media/image57.png"/><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image" Target="../media/image67.emf"/><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image" Target="../media/image72.emf"/><Relationship Id="rId5" Type="http://schemas.openxmlformats.org/officeDocument/2006/relationships/slide" Target="slide30.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6.emf"/><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image" Target="../media/image6.emf"/><Relationship Id="rId4" Type="http://schemas.openxmlformats.org/officeDocument/2006/relationships/slide" Target="slide6.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4.em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emf"/><Relationship Id="rId11" Type="http://schemas.openxmlformats.org/officeDocument/2006/relationships/audio" Target="../media/audio1.wav"/><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5DFE-C892-4AA0-9C03-AD60E48E2743}"/>
              </a:ext>
            </a:extLst>
          </p:cNvPr>
          <p:cNvSpPr>
            <a:spLocks noGrp="1"/>
          </p:cNvSpPr>
          <p:nvPr>
            <p:ph type="title"/>
          </p:nvPr>
        </p:nvSpPr>
        <p:spPr/>
        <p:txBody>
          <a:bodyPr/>
          <a:lstStyle/>
          <a:p>
            <a:r>
              <a:rPr lang="en-US" dirty="0"/>
              <a:t>Body and shapes 3</a:t>
            </a:r>
            <a:endParaRPr lang="en-GB" dirty="0"/>
          </a:p>
        </p:txBody>
      </p:sp>
      <p:sp>
        <p:nvSpPr>
          <p:cNvPr id="3" name="Text Placeholder 2">
            <a:extLst>
              <a:ext uri="{FF2B5EF4-FFF2-40B4-BE49-F238E27FC236}">
                <a16:creationId xmlns:a16="http://schemas.microsoft.com/office/drawing/2014/main" id="{6CCD3E38-0D38-417C-A101-06E9D2923992}"/>
              </a:ext>
            </a:extLst>
          </p:cNvPr>
          <p:cNvSpPr>
            <a:spLocks noGrp="1"/>
          </p:cNvSpPr>
          <p:nvPr>
            <p:ph type="body" sz="quarter" idx="12"/>
          </p:nvPr>
        </p:nvSpPr>
        <p:spPr/>
        <p:txBody>
          <a:bodyPr/>
          <a:lstStyle/>
          <a:p>
            <a:r>
              <a:rPr lang="en-US" dirty="0"/>
              <a:t>Identify and recognize 9 body parts and 4 shapes.</a:t>
            </a:r>
          </a:p>
        </p:txBody>
      </p:sp>
      <p:sp>
        <p:nvSpPr>
          <p:cNvPr id="4" name="Text Placeholder 3">
            <a:extLst>
              <a:ext uri="{FF2B5EF4-FFF2-40B4-BE49-F238E27FC236}">
                <a16:creationId xmlns:a16="http://schemas.microsoft.com/office/drawing/2014/main" id="{0A683E61-5C09-4719-B0AE-AE6D493A71F3}"/>
              </a:ext>
            </a:extLst>
          </p:cNvPr>
          <p:cNvSpPr>
            <a:spLocks noGrp="1"/>
          </p:cNvSpPr>
          <p:nvPr>
            <p:ph type="body" sz="quarter" idx="13"/>
          </p:nvPr>
        </p:nvSpPr>
        <p:spPr/>
        <p:txBody>
          <a:bodyPr/>
          <a:lstStyle/>
          <a:p>
            <a:r>
              <a:rPr lang="en-US" dirty="0"/>
              <a:t>“What is it?”, “Which part of the body is that?”, “Touch your ...”.</a:t>
            </a:r>
          </a:p>
          <a:p>
            <a:endParaRPr lang="en-GB" dirty="0"/>
          </a:p>
        </p:txBody>
      </p:sp>
      <p:sp>
        <p:nvSpPr>
          <p:cNvPr id="5" name="Text Placeholder 4">
            <a:extLst>
              <a:ext uri="{FF2B5EF4-FFF2-40B4-BE49-F238E27FC236}">
                <a16:creationId xmlns:a16="http://schemas.microsoft.com/office/drawing/2014/main" id="{CB1C3BC6-BFEC-4AD4-9BCB-5242819A3359}"/>
              </a:ext>
            </a:extLst>
          </p:cNvPr>
          <p:cNvSpPr>
            <a:spLocks noGrp="1"/>
          </p:cNvSpPr>
          <p:nvPr>
            <p:ph type="body" sz="quarter" idx="14"/>
          </p:nvPr>
        </p:nvSpPr>
        <p:spPr/>
        <p:txBody>
          <a:bodyPr/>
          <a:lstStyle/>
          <a:p>
            <a:pPr>
              <a:lnSpc>
                <a:spcPct val="100000"/>
              </a:lnSpc>
            </a:pPr>
            <a:r>
              <a:rPr lang="en-US" dirty="0"/>
              <a:t>Hello Song (audio &amp; video)</a:t>
            </a:r>
          </a:p>
          <a:p>
            <a:pPr>
              <a:lnSpc>
                <a:spcPct val="100000"/>
              </a:lnSpc>
            </a:pPr>
            <a:r>
              <a:rPr lang="en-US" dirty="0"/>
              <a:t>Goodbye Song (audio &amp; video)</a:t>
            </a:r>
          </a:p>
          <a:p>
            <a:pPr>
              <a:lnSpc>
                <a:spcPct val="100000"/>
              </a:lnSpc>
            </a:pPr>
            <a:r>
              <a:rPr lang="en-US" dirty="0"/>
              <a:t>Head, shoulders, knees and toes song (audio &amp; video)</a:t>
            </a:r>
          </a:p>
          <a:p>
            <a:pPr>
              <a:lnSpc>
                <a:spcPct val="100000"/>
              </a:lnSpc>
            </a:pPr>
            <a:r>
              <a:rPr lang="en-US" dirty="0"/>
              <a:t>The rainbow song (audio &amp; video)</a:t>
            </a:r>
          </a:p>
          <a:p>
            <a:pPr>
              <a:lnSpc>
                <a:spcPct val="100000"/>
              </a:lnSpc>
            </a:pPr>
            <a:r>
              <a:rPr lang="en-US" dirty="0"/>
              <a:t>Mr Shape Head song (audio &amp; video)</a:t>
            </a:r>
          </a:p>
          <a:p>
            <a:pPr>
              <a:lnSpc>
                <a:spcPct val="100000"/>
              </a:lnSpc>
            </a:pPr>
            <a:r>
              <a:rPr lang="en-US" dirty="0"/>
              <a:t>Mr Shape Head reader (video)</a:t>
            </a:r>
          </a:p>
        </p:txBody>
      </p:sp>
      <p:sp>
        <p:nvSpPr>
          <p:cNvPr id="6" name="Text Placeholder 5">
            <a:extLst>
              <a:ext uri="{FF2B5EF4-FFF2-40B4-BE49-F238E27FC236}">
                <a16:creationId xmlns:a16="http://schemas.microsoft.com/office/drawing/2014/main" id="{BCCD52D1-67CE-4E20-A4FF-F0FA5215B775}"/>
              </a:ext>
            </a:extLst>
          </p:cNvPr>
          <p:cNvSpPr>
            <a:spLocks noGrp="1"/>
          </p:cNvSpPr>
          <p:nvPr>
            <p:ph type="body" sz="quarter" idx="15"/>
          </p:nvPr>
        </p:nvSpPr>
        <p:spPr>
          <a:xfrm>
            <a:off x="3186341" y="2738556"/>
            <a:ext cx="2788669" cy="1360031"/>
          </a:xfrm>
        </p:spPr>
        <p:txBody>
          <a:bodyPr/>
          <a:lstStyle/>
          <a:p>
            <a:pPr>
              <a:lnSpc>
                <a:spcPct val="100000"/>
              </a:lnSpc>
            </a:pPr>
            <a:r>
              <a:rPr lang="en-US" dirty="0"/>
              <a:t>Body flashcards (head, should, knees, toes,</a:t>
            </a:r>
            <a:r>
              <a:rPr lang="en-GB" dirty="0"/>
              <a:t> eyes, ears, mouth, nose, hair</a:t>
            </a:r>
            <a:r>
              <a:rPr lang="en-US" dirty="0"/>
              <a:t>)</a:t>
            </a:r>
          </a:p>
          <a:p>
            <a:pPr>
              <a:lnSpc>
                <a:spcPct val="100000"/>
              </a:lnSpc>
            </a:pPr>
            <a:r>
              <a:rPr lang="en-US" dirty="0"/>
              <a:t>Mr Shape Head reader worksheet</a:t>
            </a:r>
          </a:p>
          <a:p>
            <a:pPr>
              <a:lnSpc>
                <a:spcPct val="100000"/>
              </a:lnSpc>
            </a:pPr>
            <a:r>
              <a:rPr lang="en-US" dirty="0"/>
              <a:t>Mr Shape Head craft sheet</a:t>
            </a:r>
          </a:p>
          <a:p>
            <a:pPr>
              <a:lnSpc>
                <a:spcPct val="100000"/>
              </a:lnSpc>
            </a:pPr>
            <a:r>
              <a:rPr lang="en-US" dirty="0"/>
              <a:t>Mr Shape Head’s body worksheet</a:t>
            </a:r>
          </a:p>
        </p:txBody>
      </p:sp>
      <p:sp>
        <p:nvSpPr>
          <p:cNvPr id="7" name="Text Placeholder 6">
            <a:extLst>
              <a:ext uri="{FF2B5EF4-FFF2-40B4-BE49-F238E27FC236}">
                <a16:creationId xmlns:a16="http://schemas.microsoft.com/office/drawing/2014/main" id="{02A6A5DA-7F7E-4BD6-9621-3B6790D40E51}"/>
              </a:ext>
            </a:extLst>
          </p:cNvPr>
          <p:cNvSpPr>
            <a:spLocks noGrp="1"/>
          </p:cNvSpPr>
          <p:nvPr>
            <p:ph type="body" sz="quarter" idx="16"/>
          </p:nvPr>
        </p:nvSpPr>
        <p:spPr>
          <a:xfrm>
            <a:off x="6068068" y="2737881"/>
            <a:ext cx="2705870" cy="2228974"/>
          </a:xfrm>
        </p:spPr>
        <p:txBody>
          <a:bodyPr/>
          <a:lstStyle/>
          <a:p>
            <a:pPr lvl="0">
              <a:lnSpc>
                <a:spcPct val="100000"/>
              </a:lnSpc>
              <a:buClr>
                <a:srgbClr val="434343"/>
              </a:buClr>
            </a:pPr>
            <a:r>
              <a:rPr lang="en-US" dirty="0">
                <a:sym typeface="Didact Gothic"/>
              </a:rPr>
              <a:t>name tags for each student</a:t>
            </a:r>
          </a:p>
          <a:p>
            <a:pPr lvl="0">
              <a:lnSpc>
                <a:spcPct val="100000"/>
              </a:lnSpc>
              <a:buClr>
                <a:srgbClr val="434343"/>
              </a:buClr>
            </a:pPr>
            <a:r>
              <a:rPr lang="en-US" dirty="0">
                <a:sym typeface="Didact Gothic"/>
              </a:rPr>
              <a:t>a glove puppet</a:t>
            </a:r>
          </a:p>
          <a:p>
            <a:pPr lvl="0">
              <a:lnSpc>
                <a:spcPct val="100000"/>
              </a:lnSpc>
              <a:buClr>
                <a:srgbClr val="434343"/>
              </a:buClr>
            </a:pPr>
            <a:r>
              <a:rPr lang="en-US" dirty="0">
                <a:sym typeface="Didact Gothic"/>
              </a:rPr>
              <a:t>colored pencils</a:t>
            </a:r>
          </a:p>
          <a:p>
            <a:pPr lvl="0">
              <a:lnSpc>
                <a:spcPct val="100000"/>
              </a:lnSpc>
              <a:buClr>
                <a:srgbClr val="434343"/>
              </a:buClr>
            </a:pPr>
            <a:r>
              <a:rPr lang="en-US" dirty="0">
                <a:sym typeface="Didact Gothic"/>
              </a:rPr>
              <a:t>a large cloth bag</a:t>
            </a:r>
          </a:p>
          <a:p>
            <a:pPr>
              <a:lnSpc>
                <a:spcPct val="100000"/>
              </a:lnSpc>
              <a:buClr>
                <a:srgbClr val="434343"/>
              </a:buClr>
            </a:pPr>
            <a:r>
              <a:rPr lang="en-US" dirty="0">
                <a:sym typeface="Didact Gothic"/>
              </a:rPr>
              <a:t>8 sheets of origami colored paper (red, green, blue, purple, yellow, pink, orange, brown)</a:t>
            </a:r>
          </a:p>
          <a:p>
            <a:pPr lvl="0">
              <a:lnSpc>
                <a:spcPct val="100000"/>
              </a:lnSpc>
              <a:buClr>
                <a:srgbClr val="434343"/>
              </a:buClr>
            </a:pPr>
            <a:r>
              <a:rPr lang="en-US" dirty="0">
                <a:sym typeface="Didact Gothic"/>
              </a:rPr>
              <a:t>squares, circles, triangles and rectangles cut out of colored card (4 of each)</a:t>
            </a:r>
          </a:p>
          <a:p>
            <a:pPr lvl="0">
              <a:lnSpc>
                <a:spcPct val="100000"/>
              </a:lnSpc>
              <a:buClr>
                <a:srgbClr val="434343"/>
              </a:buClr>
            </a:pPr>
            <a:r>
              <a:rPr lang="en-US" dirty="0">
                <a:sym typeface="Didact Gothic"/>
              </a:rPr>
              <a:t>scissors &amp; glue for craft sheet activity </a:t>
            </a:r>
          </a:p>
          <a:p>
            <a:pPr lvl="0">
              <a:lnSpc>
                <a:spcPct val="100000"/>
              </a:lnSpc>
              <a:buClr>
                <a:srgbClr val="434343"/>
              </a:buClr>
            </a:pPr>
            <a:r>
              <a:rPr lang="en-US" dirty="0">
                <a:sym typeface="Didact Gothic"/>
              </a:rPr>
              <a:t>cushions (1 per student)</a:t>
            </a:r>
          </a:p>
        </p:txBody>
      </p:sp>
      <p:sp>
        <p:nvSpPr>
          <p:cNvPr id="8" name="Text Placeholder 7">
            <a:extLst>
              <a:ext uri="{FF2B5EF4-FFF2-40B4-BE49-F238E27FC236}">
                <a16:creationId xmlns:a16="http://schemas.microsoft.com/office/drawing/2014/main" id="{3CAB58B9-6DB9-45D8-9616-B71B2ED730BB}"/>
              </a:ext>
            </a:extLst>
          </p:cNvPr>
          <p:cNvSpPr>
            <a:spLocks noGrp="1"/>
          </p:cNvSpPr>
          <p:nvPr>
            <p:ph type="body" sz="quarter" idx="17"/>
          </p:nvPr>
        </p:nvSpPr>
        <p:spPr/>
        <p:txBody>
          <a:bodyPr/>
          <a:lstStyle/>
          <a:p>
            <a:r>
              <a:rPr lang="en-GB" dirty="0"/>
              <a:t>hair, rectangle</a:t>
            </a:r>
            <a:r>
              <a:rPr lang="en-US" dirty="0"/>
              <a:t>, brown.</a:t>
            </a:r>
          </a:p>
          <a:p>
            <a:endParaRPr lang="en-GB" dirty="0"/>
          </a:p>
        </p:txBody>
      </p:sp>
      <p:sp>
        <p:nvSpPr>
          <p:cNvPr id="9" name="Text Placeholder 8">
            <a:extLst>
              <a:ext uri="{FF2B5EF4-FFF2-40B4-BE49-F238E27FC236}">
                <a16:creationId xmlns:a16="http://schemas.microsoft.com/office/drawing/2014/main" id="{60ADB26D-80F7-4375-806A-366A232E0321}"/>
              </a:ext>
            </a:extLst>
          </p:cNvPr>
          <p:cNvSpPr>
            <a:spLocks noGrp="1"/>
          </p:cNvSpPr>
          <p:nvPr>
            <p:ph type="body" sz="quarter" idx="18"/>
          </p:nvPr>
        </p:nvSpPr>
        <p:spPr/>
        <p:txBody>
          <a:bodyPr/>
          <a:lstStyle/>
          <a:p>
            <a:r>
              <a:rPr lang="en-GB" dirty="0"/>
              <a:t>Students complete learning body and shape vocabulary and play lots of fun games.  They are also introduced to a new character: Mr Shape Head – they sing a song about him, read a story about him and make a craft of his head.</a:t>
            </a:r>
          </a:p>
        </p:txBody>
      </p:sp>
      <p:sp>
        <p:nvSpPr>
          <p:cNvPr id="10" name="Text Placeholder 9">
            <a:extLst>
              <a:ext uri="{FF2B5EF4-FFF2-40B4-BE49-F238E27FC236}">
                <a16:creationId xmlns:a16="http://schemas.microsoft.com/office/drawing/2014/main" id="{837DBE28-FD6D-4A7B-B0B2-8C98AFFC9AB5}"/>
              </a:ext>
            </a:extLst>
          </p:cNvPr>
          <p:cNvSpPr>
            <a:spLocks noGrp="1"/>
          </p:cNvSpPr>
          <p:nvPr>
            <p:ph type="body" sz="quarter" idx="19"/>
          </p:nvPr>
        </p:nvSpPr>
        <p:spPr/>
        <p:txBody>
          <a:bodyPr/>
          <a:lstStyle/>
          <a:p>
            <a:r>
              <a:rPr lang="en-GB" dirty="0"/>
              <a:t>9</a:t>
            </a:r>
          </a:p>
        </p:txBody>
      </p:sp>
      <p:sp>
        <p:nvSpPr>
          <p:cNvPr id="11" name="Text Placeholder 10">
            <a:extLst>
              <a:ext uri="{FF2B5EF4-FFF2-40B4-BE49-F238E27FC236}">
                <a16:creationId xmlns:a16="http://schemas.microsoft.com/office/drawing/2014/main" id="{94527413-5C9E-4E5C-AF2D-E30A599D62DB}"/>
              </a:ext>
            </a:extLst>
          </p:cNvPr>
          <p:cNvSpPr>
            <a:spLocks noGrp="1"/>
          </p:cNvSpPr>
          <p:nvPr>
            <p:ph type="body" sz="quarter" idx="20"/>
          </p:nvPr>
        </p:nvSpPr>
        <p:spPr/>
        <p:txBody>
          <a:bodyPr/>
          <a:lstStyle/>
          <a:p>
            <a:r>
              <a:rPr lang="en-GB" dirty="0"/>
              <a:t>head, shoulders, knees, toes, eyes, ears, mouth, nose, square, circle, triangle, 8 </a:t>
            </a:r>
            <a:r>
              <a:rPr lang="en-GB" dirty="0" err="1"/>
              <a:t>colors</a:t>
            </a:r>
            <a:r>
              <a:rPr lang="en-US" dirty="0"/>
              <a:t>.</a:t>
            </a:r>
          </a:p>
          <a:p>
            <a:endParaRPr lang="en-GB" dirty="0"/>
          </a:p>
        </p:txBody>
      </p:sp>
    </p:spTree>
    <p:extLst>
      <p:ext uri="{BB962C8B-B14F-4D97-AF65-F5344CB8AC3E}">
        <p14:creationId xmlns:p14="http://schemas.microsoft.com/office/powerpoint/2010/main" val="169847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9</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9</a:t>
            </a:fld>
            <a:r>
              <a:rPr lang="en-US"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7</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200919" y="4540465"/>
            <a:ext cx="1836200"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05458" y="4084584"/>
              <a:ext cx="1311579" cy="307777"/>
            </a:xfrm>
            <a:prstGeom prst="rect">
              <a:avLst/>
            </a:prstGeom>
            <a:noFill/>
          </p:spPr>
          <p:txBody>
            <a:bodyPr wrap="none" rtlCol="0">
              <a:spAutoFit/>
            </a:bodyPr>
            <a:lstStyle/>
            <a:p>
              <a:pPr algn="ctr"/>
              <a:r>
                <a:rPr lang="en-US" dirty="0">
                  <a:latin typeface="Calibri" panose="020F0502020204030204" pitchFamily="34" charset="0"/>
                </a:rPr>
                <a:t>What’s in the bag?</a:t>
              </a:r>
            </a:p>
          </p:txBody>
        </p:sp>
      </p:grpSp>
      <p:grpSp>
        <p:nvGrpSpPr>
          <p:cNvPr id="74" name="Group 73">
            <a:extLst>
              <a:ext uri="{FF2B5EF4-FFF2-40B4-BE49-F238E27FC236}">
                <a16:creationId xmlns:a16="http://schemas.microsoft.com/office/drawing/2014/main" id="{2A8E56B0-60BA-494E-B3A4-1D168F142D86}"/>
              </a:ext>
            </a:extLst>
          </p:cNvPr>
          <p:cNvGrpSpPr/>
          <p:nvPr/>
        </p:nvGrpSpPr>
        <p:grpSpPr>
          <a:xfrm>
            <a:off x="8776789" y="0"/>
            <a:ext cx="1879253" cy="5183732"/>
            <a:chOff x="8777197" y="0"/>
            <a:chExt cx="1879253" cy="5183732"/>
          </a:xfrm>
        </p:grpSpPr>
        <p:sp>
          <p:nvSpPr>
            <p:cNvPr id="75" name="side panel dark rectangle">
              <a:extLst>
                <a:ext uri="{FF2B5EF4-FFF2-40B4-BE49-F238E27FC236}">
                  <a16:creationId xmlns:a16="http://schemas.microsoft.com/office/drawing/2014/main" id="{3CA937B7-067E-4D37-B399-97800A4EAD0C}"/>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6" name="side panel light rectangle">
              <a:extLst>
                <a:ext uri="{FF2B5EF4-FFF2-40B4-BE49-F238E27FC236}">
                  <a16:creationId xmlns:a16="http://schemas.microsoft.com/office/drawing/2014/main" id="{A34B5AE8-ED33-43D3-9C39-D9B9955AB579}"/>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7" name="side panel textbox">
              <a:extLst>
                <a:ext uri="{FF2B5EF4-FFF2-40B4-BE49-F238E27FC236}">
                  <a16:creationId xmlns:a16="http://schemas.microsoft.com/office/drawing/2014/main" id="{A8A15EBE-5A6B-47B5-B9B3-2FFADFBA5F37}"/>
                </a:ext>
              </a:extLst>
            </p:cNvPr>
            <p:cNvSpPr txBox="1"/>
            <p:nvPr/>
          </p:nvSpPr>
          <p:spPr>
            <a:xfrm>
              <a:off x="9179985" y="32716"/>
              <a:ext cx="1450860" cy="5151016"/>
            </a:xfrm>
            <a:prstGeom prst="rect">
              <a:avLst/>
            </a:prstGeom>
            <a:noFill/>
          </p:spPr>
          <p:txBody>
            <a:bodyPr wrap="square" lIns="36000" tIns="36000" rIns="36000" bIns="36000" rtlCol="0">
              <a:spAutoFit/>
            </a:bodyPr>
            <a:lstStyle/>
            <a:p>
              <a:r>
                <a:rPr lang="en-US" sz="1000" b="1" dirty="0">
                  <a:latin typeface="Calibri" panose="020F0502020204030204" pitchFamily="34" charset="0"/>
                </a:rPr>
                <a:t>Do the “What’s in the bag?” activity</a:t>
              </a:r>
            </a:p>
            <a:p>
              <a:r>
                <a:rPr lang="en-US" sz="1000" dirty="0">
                  <a:latin typeface="Calibri" panose="020F0502020204030204" pitchFamily="34" charset="0"/>
                </a:rPr>
                <a:t>Time for the bag again.</a:t>
              </a:r>
            </a:p>
            <a:p>
              <a:endParaRPr lang="en-US" sz="1000" dirty="0">
                <a:latin typeface="Calibri" panose="020F0502020204030204" pitchFamily="34" charset="0"/>
              </a:endParaRPr>
            </a:p>
            <a:p>
              <a:r>
                <a:rPr lang="en-US" sz="1000" dirty="0">
                  <a:latin typeface="Calibri" panose="020F0502020204030204" pitchFamily="34" charset="0"/>
                </a:rPr>
                <a:t>Before class, put in a couple of new objects (e.g. a crayon, a plastic bottle, a sock, a paper cup, a leaf, a ball, a teddy, etc. - anything lying around (and safe!)) and take out the remaining plastic fruits.</a:t>
              </a:r>
            </a:p>
            <a:p>
              <a:endParaRPr lang="en-US" sz="1000" dirty="0">
                <a:latin typeface="Calibri" panose="020F0502020204030204" pitchFamily="34" charset="0"/>
              </a:endParaRPr>
            </a:p>
            <a:p>
              <a:r>
                <a:rPr lang="en-US" sz="1000" dirty="0">
                  <a:latin typeface="Calibri" panose="020F0502020204030204" pitchFamily="34" charset="0"/>
                </a:rPr>
                <a:t>Show the bag to your students, shake it to rattle the objects inside, and ask, “What’s in the bag?”. </a:t>
              </a:r>
            </a:p>
            <a:p>
              <a:endParaRPr lang="en-US" sz="1000" dirty="0">
                <a:latin typeface="Calibri" panose="020F0502020204030204" pitchFamily="34" charset="0"/>
              </a:endParaRPr>
            </a:p>
            <a:p>
              <a:r>
                <a:rPr lang="en-US" sz="1000" dirty="0">
                  <a:latin typeface="Calibri" panose="020F0502020204030204" pitchFamily="34" charset="0"/>
                </a:rPr>
                <a:t>Randomly pull out different objects and teach/elicit the words – in each case, have students hold and pass the objects around.  You can even have students pull the objects out of the bag instead of you taking them out – with eyes closed to make it fun!</a:t>
              </a:r>
            </a:p>
            <a:p>
              <a:endParaRPr lang="en-US" sz="1000" dirty="0">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for more</a:t>
              </a:r>
              <a:r>
                <a:rPr lang="en-US" sz="1000" dirty="0">
                  <a:solidFill>
                    <a:srgbClr val="0000FF"/>
                  </a:solidFill>
                  <a:latin typeface="Calibri" panose="020F0502020204030204" pitchFamily="34" charset="0"/>
                </a:rPr>
                <a:t> »</a:t>
              </a:r>
            </a:p>
          </p:txBody>
        </p:sp>
        <p:grpSp>
          <p:nvGrpSpPr>
            <p:cNvPr id="78" name="teacher icon group">
              <a:extLst>
                <a:ext uri="{FF2B5EF4-FFF2-40B4-BE49-F238E27FC236}">
                  <a16:creationId xmlns:a16="http://schemas.microsoft.com/office/drawing/2014/main" id="{55B346F9-EF00-4A2F-8AC7-2D3C3363186F}"/>
                </a:ext>
              </a:extLst>
            </p:cNvPr>
            <p:cNvGrpSpPr/>
            <p:nvPr/>
          </p:nvGrpSpPr>
          <p:grpSpPr>
            <a:xfrm>
              <a:off x="8810640" y="151620"/>
              <a:ext cx="296181" cy="296181"/>
              <a:chOff x="8810640" y="62245"/>
              <a:chExt cx="296181" cy="296181"/>
            </a:xfrm>
          </p:grpSpPr>
          <p:sp>
            <p:nvSpPr>
              <p:cNvPr id="79" name="icon circle">
                <a:extLst>
                  <a:ext uri="{FF2B5EF4-FFF2-40B4-BE49-F238E27FC236}">
                    <a16:creationId xmlns:a16="http://schemas.microsoft.com/office/drawing/2014/main" id="{91CADED6-1F93-46F8-9C1E-EA398EE6AB36}"/>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0" name="teacher icon">
                <a:extLst>
                  <a:ext uri="{FF2B5EF4-FFF2-40B4-BE49-F238E27FC236}">
                    <a16:creationId xmlns:a16="http://schemas.microsoft.com/office/drawing/2014/main" id="{AFF0B685-93D7-4773-AD64-A46D77987DDE}"/>
                  </a:ext>
                </a:extLst>
              </p:cNvPr>
              <p:cNvGrpSpPr/>
              <p:nvPr/>
            </p:nvGrpSpPr>
            <p:grpSpPr>
              <a:xfrm>
                <a:off x="8864754" y="93114"/>
                <a:ext cx="193866" cy="206740"/>
                <a:chOff x="2542389" y="2767092"/>
                <a:chExt cx="480536" cy="512445"/>
              </a:xfrm>
            </p:grpSpPr>
            <p:sp>
              <p:nvSpPr>
                <p:cNvPr id="81" name="Google Shape;1395;p49">
                  <a:extLst>
                    <a:ext uri="{FF2B5EF4-FFF2-40B4-BE49-F238E27FC236}">
                      <a16:creationId xmlns:a16="http://schemas.microsoft.com/office/drawing/2014/main" id="{7D4F934A-1B2F-4468-991A-B2F91E589B6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6;p49">
                  <a:extLst>
                    <a:ext uri="{FF2B5EF4-FFF2-40B4-BE49-F238E27FC236}">
                      <a16:creationId xmlns:a16="http://schemas.microsoft.com/office/drawing/2014/main" id="{B6E41C41-22FF-46B5-BF6E-99BE2C54278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7;p49">
                  <a:extLst>
                    <a:ext uri="{FF2B5EF4-FFF2-40B4-BE49-F238E27FC236}">
                      <a16:creationId xmlns:a16="http://schemas.microsoft.com/office/drawing/2014/main" id="{39CAC731-7203-4218-8D75-762C9745AE1A}"/>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98;p49">
                  <a:extLst>
                    <a:ext uri="{FF2B5EF4-FFF2-40B4-BE49-F238E27FC236}">
                      <a16:creationId xmlns:a16="http://schemas.microsoft.com/office/drawing/2014/main" id="{9EA261F8-9B64-4DA2-81AB-5FB4C26B3E6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9;p49">
                  <a:extLst>
                    <a:ext uri="{FF2B5EF4-FFF2-40B4-BE49-F238E27FC236}">
                      <a16:creationId xmlns:a16="http://schemas.microsoft.com/office/drawing/2014/main" id="{F1733781-B819-47C5-A927-8F170785257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0;p49">
                  <a:extLst>
                    <a:ext uri="{FF2B5EF4-FFF2-40B4-BE49-F238E27FC236}">
                      <a16:creationId xmlns:a16="http://schemas.microsoft.com/office/drawing/2014/main" id="{278A2802-19BB-49C3-AE82-DFA44659202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1;p49">
                  <a:extLst>
                    <a:ext uri="{FF2B5EF4-FFF2-40B4-BE49-F238E27FC236}">
                      <a16:creationId xmlns:a16="http://schemas.microsoft.com/office/drawing/2014/main" id="{491544EF-B0A3-4D3C-AE01-3AB75F808AD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2;p49">
                  <a:extLst>
                    <a:ext uri="{FF2B5EF4-FFF2-40B4-BE49-F238E27FC236}">
                      <a16:creationId xmlns:a16="http://schemas.microsoft.com/office/drawing/2014/main" id="{EFD1B2C7-015A-425F-BE88-420D4054B1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3;p49">
                  <a:extLst>
                    <a:ext uri="{FF2B5EF4-FFF2-40B4-BE49-F238E27FC236}">
                      <a16:creationId xmlns:a16="http://schemas.microsoft.com/office/drawing/2014/main" id="{5F652084-A8BF-4FCD-A113-E3F88A25ED0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4;p49">
                  <a:extLst>
                    <a:ext uri="{FF2B5EF4-FFF2-40B4-BE49-F238E27FC236}">
                      <a16:creationId xmlns:a16="http://schemas.microsoft.com/office/drawing/2014/main" id="{8D27D36D-CF40-40AD-8E8F-DD5CC36BC07D}"/>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5;p49">
                  <a:extLst>
                    <a:ext uri="{FF2B5EF4-FFF2-40B4-BE49-F238E27FC236}">
                      <a16:creationId xmlns:a16="http://schemas.microsoft.com/office/drawing/2014/main" id="{2BB4A780-07C7-4C1D-97E4-34BAE7F1ED9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6;p49">
                  <a:extLst>
                    <a:ext uri="{FF2B5EF4-FFF2-40B4-BE49-F238E27FC236}">
                      <a16:creationId xmlns:a16="http://schemas.microsoft.com/office/drawing/2014/main" id="{EC56B9B7-FAD3-4672-BE82-B8D45F2AA788}"/>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7;p49">
                  <a:extLst>
                    <a:ext uri="{FF2B5EF4-FFF2-40B4-BE49-F238E27FC236}">
                      <a16:creationId xmlns:a16="http://schemas.microsoft.com/office/drawing/2014/main" id="{5EEB4EAC-2311-4EEA-8038-4AE02D9FFFDD}"/>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8;p49">
                  <a:extLst>
                    <a:ext uri="{FF2B5EF4-FFF2-40B4-BE49-F238E27FC236}">
                      <a16:creationId xmlns:a16="http://schemas.microsoft.com/office/drawing/2014/main" id="{AF2880DE-D8A7-4758-BF1B-13E7297E8E0D}"/>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9;p49">
                  <a:extLst>
                    <a:ext uri="{FF2B5EF4-FFF2-40B4-BE49-F238E27FC236}">
                      <a16:creationId xmlns:a16="http://schemas.microsoft.com/office/drawing/2014/main" id="{2D98A63A-3BBE-43C5-B838-1307B72EB1B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0;p49">
                  <a:extLst>
                    <a:ext uri="{FF2B5EF4-FFF2-40B4-BE49-F238E27FC236}">
                      <a16:creationId xmlns:a16="http://schemas.microsoft.com/office/drawing/2014/main" id="{F85AA4AB-495F-48CF-A6CA-712E1D20FBD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1;p49">
                  <a:extLst>
                    <a:ext uri="{FF2B5EF4-FFF2-40B4-BE49-F238E27FC236}">
                      <a16:creationId xmlns:a16="http://schemas.microsoft.com/office/drawing/2014/main" id="{A3174DC6-65B3-44B8-8167-2B1ED11E20E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2;p49">
                  <a:extLst>
                    <a:ext uri="{FF2B5EF4-FFF2-40B4-BE49-F238E27FC236}">
                      <a16:creationId xmlns:a16="http://schemas.microsoft.com/office/drawing/2014/main" id="{71E87C11-7136-4EA2-A0CC-F2B53FFE9D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3;p49">
                  <a:extLst>
                    <a:ext uri="{FF2B5EF4-FFF2-40B4-BE49-F238E27FC236}">
                      <a16:creationId xmlns:a16="http://schemas.microsoft.com/office/drawing/2014/main" id="{D8AF9940-A48F-409F-82D6-FE9702D03B0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4;p49">
                  <a:extLst>
                    <a:ext uri="{FF2B5EF4-FFF2-40B4-BE49-F238E27FC236}">
                      <a16:creationId xmlns:a16="http://schemas.microsoft.com/office/drawing/2014/main" id="{A1BED1D9-5427-4356-8A0F-7BB5446B7F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5;p49">
                  <a:extLst>
                    <a:ext uri="{FF2B5EF4-FFF2-40B4-BE49-F238E27FC236}">
                      <a16:creationId xmlns:a16="http://schemas.microsoft.com/office/drawing/2014/main" id="{79631603-A46E-4FC7-83F7-6E516C07DA6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6;p49">
                  <a:extLst>
                    <a:ext uri="{FF2B5EF4-FFF2-40B4-BE49-F238E27FC236}">
                      <a16:creationId xmlns:a16="http://schemas.microsoft.com/office/drawing/2014/main" id="{C79F0BA7-C73D-4A56-A7A5-901ED16AFFD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7;p49">
                  <a:extLst>
                    <a:ext uri="{FF2B5EF4-FFF2-40B4-BE49-F238E27FC236}">
                      <a16:creationId xmlns:a16="http://schemas.microsoft.com/office/drawing/2014/main" id="{C6ADA8FA-54DF-425F-9405-5CF585A8B31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8;p49">
                  <a:extLst>
                    <a:ext uri="{FF2B5EF4-FFF2-40B4-BE49-F238E27FC236}">
                      <a16:creationId xmlns:a16="http://schemas.microsoft.com/office/drawing/2014/main" id="{7F730303-F808-4F4B-BADC-1B5A35045D9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9;p49">
                  <a:extLst>
                    <a:ext uri="{FF2B5EF4-FFF2-40B4-BE49-F238E27FC236}">
                      <a16:creationId xmlns:a16="http://schemas.microsoft.com/office/drawing/2014/main" id="{B996D9E9-8044-4050-B9A4-08960174201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0;p49">
                  <a:extLst>
                    <a:ext uri="{FF2B5EF4-FFF2-40B4-BE49-F238E27FC236}">
                      <a16:creationId xmlns:a16="http://schemas.microsoft.com/office/drawing/2014/main" id="{CBCB5471-233A-494D-A050-1133298D09EB}"/>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1;p49">
                  <a:extLst>
                    <a:ext uri="{FF2B5EF4-FFF2-40B4-BE49-F238E27FC236}">
                      <a16:creationId xmlns:a16="http://schemas.microsoft.com/office/drawing/2014/main" id="{B00CE625-0467-4B79-B989-69BB3AA984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22;p49">
                  <a:extLst>
                    <a:ext uri="{FF2B5EF4-FFF2-40B4-BE49-F238E27FC236}">
                      <a16:creationId xmlns:a16="http://schemas.microsoft.com/office/drawing/2014/main" id="{0E86FE58-88F2-4870-BA9D-0DB2F57083B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2" name="Group 111">
            <a:extLst>
              <a:ext uri="{FF2B5EF4-FFF2-40B4-BE49-F238E27FC236}">
                <a16:creationId xmlns:a16="http://schemas.microsoft.com/office/drawing/2014/main" id="{23E563E7-F5FD-466E-B946-B4C2CF39FBBE}"/>
              </a:ext>
            </a:extLst>
          </p:cNvPr>
          <p:cNvGrpSpPr/>
          <p:nvPr/>
        </p:nvGrpSpPr>
        <p:grpSpPr>
          <a:xfrm>
            <a:off x="10708690" y="0"/>
            <a:ext cx="1506583" cy="5143500"/>
            <a:chOff x="11115791" y="0"/>
            <a:chExt cx="1506583" cy="5143500"/>
          </a:xfrm>
          <a:solidFill>
            <a:srgbClr val="C5E5E7"/>
          </a:solidFill>
        </p:grpSpPr>
        <p:sp>
          <p:nvSpPr>
            <p:cNvPr id="113" name="side panel light rectangle">
              <a:extLst>
                <a:ext uri="{FF2B5EF4-FFF2-40B4-BE49-F238E27FC236}">
                  <a16:creationId xmlns:a16="http://schemas.microsoft.com/office/drawing/2014/main" id="{70E0B65E-621B-4BE0-B450-2E6D7F0FFF94}"/>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4" name="side panel textbox">
              <a:extLst>
                <a:ext uri="{FF2B5EF4-FFF2-40B4-BE49-F238E27FC236}">
                  <a16:creationId xmlns:a16="http://schemas.microsoft.com/office/drawing/2014/main" id="{190BD497-0B41-4A25-9C66-52576B13C8A8}"/>
                </a:ext>
              </a:extLst>
            </p:cNvPr>
            <p:cNvSpPr txBox="1"/>
            <p:nvPr/>
          </p:nvSpPr>
          <p:spPr>
            <a:xfrm>
              <a:off x="11149224" y="27074"/>
              <a:ext cx="1450860" cy="1303809"/>
            </a:xfrm>
            <a:prstGeom prst="rect">
              <a:avLst/>
            </a:prstGeom>
            <a:grpFill/>
          </p:spPr>
          <p:txBody>
            <a:bodyPr wrap="square" lIns="36000" tIns="36000" rIns="36000" bIns="36000" rtlCol="0">
              <a:spAutoFit/>
            </a:bodyPr>
            <a:lstStyle/>
            <a:p>
              <a:r>
                <a:rPr lang="en-US" sz="1000" dirty="0">
                  <a:latin typeface="Calibri" panose="020F0502020204030204" pitchFamily="34" charset="0"/>
                </a:rPr>
                <a:t>Finally, place/throw the objects around the classroom and have each student retrieve an object as you call out its name and put it back in the bag. </a:t>
              </a:r>
            </a:p>
            <a:p>
              <a:endParaRPr lang="en-US" sz="1000" dirty="0">
                <a:solidFill>
                  <a:srgbClr val="0000FF"/>
                </a:solidFill>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to go back</a:t>
              </a:r>
              <a:r>
                <a:rPr lang="en-US" sz="1000" dirty="0">
                  <a:solidFill>
                    <a:srgbClr val="0000FF"/>
                  </a:solidFill>
                  <a:latin typeface="Calibri" panose="020F0502020204030204" pitchFamily="34" charset="0"/>
                </a:rPr>
                <a:t> »</a:t>
              </a:r>
            </a:p>
          </p:txBody>
        </p:sp>
      </p:grpSp>
      <p:pic>
        <p:nvPicPr>
          <p:cNvPr id="4" name="Picture 3">
            <a:extLst>
              <a:ext uri="{FF2B5EF4-FFF2-40B4-BE49-F238E27FC236}">
                <a16:creationId xmlns:a16="http://schemas.microsoft.com/office/drawing/2014/main" id="{7A857EF9-328C-4038-96F2-0FBABE59582F}"/>
              </a:ext>
            </a:extLst>
          </p:cNvPr>
          <p:cNvPicPr>
            <a:picLocks noChangeAspect="1"/>
          </p:cNvPicPr>
          <p:nvPr/>
        </p:nvPicPr>
        <p:blipFill>
          <a:blip r:embed="rId2"/>
          <a:stretch>
            <a:fillRect/>
          </a:stretch>
        </p:blipFill>
        <p:spPr>
          <a:xfrm>
            <a:off x="1019199" y="337028"/>
            <a:ext cx="5306072" cy="4178700"/>
          </a:xfrm>
          <a:prstGeom prst="rect">
            <a:avLst/>
          </a:prstGeom>
        </p:spPr>
      </p:pic>
      <p:grpSp>
        <p:nvGrpSpPr>
          <p:cNvPr id="5" name="Group 4">
            <a:extLst>
              <a:ext uri="{FF2B5EF4-FFF2-40B4-BE49-F238E27FC236}">
                <a16:creationId xmlns:a16="http://schemas.microsoft.com/office/drawing/2014/main" id="{6CDF7FD3-4BFD-196E-EC6E-96C50133E04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ABA3DEE-2849-FF31-E805-20D8A2199A6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580B8524-C9F5-1341-5A98-A8A996A11DC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A92C0B10-5C39-9F87-4FE0-D089292E2598}"/>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6A239AF4-E7CC-00DD-B010-D19A67B42E5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56B4B491-7834-E862-F85C-64E1EDBEDFB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2413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4.93827E-6 L -0.16372 4.93827E-6 " pathEditMode="relative" rAng="0" ptsTypes="AA">
                                      <p:cBhvr>
                                        <p:cTn id="26" dur="1000" fill="hold"/>
                                        <p:tgtEl>
                                          <p:spTgt spid="74"/>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4"/>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1743 0 L -0.33298 0 " pathEditMode="relative" rAng="0" ptsTypes="AA">
                                      <p:cBhvr>
                                        <p:cTn id="35" dur="1000" fill="hold"/>
                                        <p:tgtEl>
                                          <p:spTgt spid="112"/>
                                        </p:tgtEl>
                                        <p:attrNameLst>
                                          <p:attrName>ppt_x</p:attrName>
                                          <p:attrName>ppt_y</p:attrName>
                                        </p:attrNameLst>
                                      </p:cBhvr>
                                      <p:rCtr x="-7934" y="0"/>
                                    </p:animMotion>
                                  </p:childTnLst>
                                </p:cTn>
                              </p:par>
                            </p:childTnLst>
                          </p:cTn>
                        </p:par>
                      </p:childTnLst>
                    </p:cTn>
                  </p:par>
                </p:childTnLst>
              </p:cTn>
              <p:nextCondLst>
                <p:cond evt="onClick" delay="0">
                  <p:tgtEl>
                    <p:spTgt spid="74"/>
                  </p:tgtEl>
                </p:cond>
              </p:nextCondLst>
            </p:seq>
            <p:seq concurrent="1" nextAc="seek">
              <p:cTn id="36" restart="whenNotActive" fill="hold" evtFilter="cancelBubble" nodeType="interactiveSeq">
                <p:stCondLst>
                  <p:cond evt="onClick" delay="0">
                    <p:tgtEl>
                      <p:spTgt spid="112"/>
                    </p:tgtEl>
                  </p:cond>
                </p:stCondLst>
                <p:endSync evt="end" delay="0">
                  <p:rtn val="all"/>
                </p:endSync>
                <p:childTnLst>
                  <p:par>
                    <p:cTn id="37" fill="hold">
                      <p:stCondLst>
                        <p:cond delay="0"/>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33212 -0.00031 L -0.08212 -0.00031 " pathEditMode="relative" rAng="0" ptsTypes="AA">
                                      <p:cBhvr>
                                        <p:cTn id="40" dur="1000" fill="hold"/>
                                        <p:tgtEl>
                                          <p:spTgt spid="112"/>
                                        </p:tgtEl>
                                        <p:attrNameLst>
                                          <p:attrName>ppt_x</p:attrName>
                                          <p:attrName>ppt_y</p:attrName>
                                        </p:attrNameLst>
                                      </p:cBhvr>
                                      <p:rCtr x="12500" y="0"/>
                                    </p:animMotion>
                                  </p:childTnLst>
                                </p:cTn>
                              </p:par>
                            </p:childTnLst>
                          </p:cTn>
                        </p:par>
                      </p:childTnLst>
                    </p:cTn>
                  </p:par>
                </p:childTnLst>
              </p:cTn>
              <p:nextCondLst>
                <p:cond evt="onClick" delay="0">
                  <p:tgtEl>
                    <p:spTgt spid="112"/>
                  </p:tgtEl>
                </p:cond>
              </p:nextCondLst>
            </p:seq>
          </p:childTnLst>
        </p:cTn>
      </p:par>
    </p:tnLst>
    <p:bldLst>
      <p:bldP spid="71" grpId="0" animBg="1"/>
      <p:bldP spid="68" grpId="0"/>
      <p:bldP spid="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78090"/>
            <a:chOff x="8777197" y="0"/>
            <a:chExt cx="1879253" cy="517809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Sing “Head, shoulders, knees and toes”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Everyone stand up. As the song plays everyone sings and does all the actions, touching each part of the body with two hands in time with the song.  It’s easy and fun - your students will love doing this! Each verse gets faster so by the last verse it will be frantic but great fun.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Gestures</a:t>
              </a: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Doing the gestures with this song is a must! They are very simple and the kids will pick them up really quickly as they follow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Everyone needs to stand up. Simply touch the parts of your body with both hands in time with the song. The song starts off slowly with each verse getting progressively faster, making the gestures more frantic and therefore more fun!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8</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730"/>
            <a:ext cx="637574" cy="699241"/>
            <a:chOff x="240111" y="2238362"/>
            <a:chExt cx="637574" cy="699241"/>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362"/>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pic>
        <p:nvPicPr>
          <p:cNvPr id="5" name="Picture 4">
            <a:extLst>
              <a:ext uri="{FF2B5EF4-FFF2-40B4-BE49-F238E27FC236}">
                <a16:creationId xmlns:a16="http://schemas.microsoft.com/office/drawing/2014/main" id="{B9913A7D-C8E8-4E28-85A4-F43ACC79CEBE}"/>
              </a:ext>
            </a:extLst>
          </p:cNvPr>
          <p:cNvPicPr>
            <a:picLocks noChangeAspect="1"/>
          </p:cNvPicPr>
          <p:nvPr/>
        </p:nvPicPr>
        <p:blipFill>
          <a:blip r:embed="rId2"/>
          <a:stretch>
            <a:fillRect/>
          </a:stretch>
        </p:blipFill>
        <p:spPr>
          <a:xfrm>
            <a:off x="1889681" y="1394303"/>
            <a:ext cx="4552281" cy="3022416"/>
          </a:xfrm>
          <a:prstGeom prst="rect">
            <a:avLst/>
          </a:prstGeom>
        </p:spPr>
      </p:pic>
      <p:grpSp>
        <p:nvGrpSpPr>
          <p:cNvPr id="93" name="Group 92">
            <a:extLst>
              <a:ext uri="{FF2B5EF4-FFF2-40B4-BE49-F238E27FC236}">
                <a16:creationId xmlns:a16="http://schemas.microsoft.com/office/drawing/2014/main" id="{F0FC8388-2988-4346-8745-E1737B369B4F}"/>
              </a:ext>
            </a:extLst>
          </p:cNvPr>
          <p:cNvGrpSpPr/>
          <p:nvPr/>
        </p:nvGrpSpPr>
        <p:grpSpPr>
          <a:xfrm>
            <a:off x="2391337" y="233879"/>
            <a:ext cx="3662959" cy="406729"/>
            <a:chOff x="4593628" y="4035109"/>
            <a:chExt cx="3336095" cy="406729"/>
          </a:xfrm>
        </p:grpSpPr>
        <p:sp>
          <p:nvSpPr>
            <p:cNvPr id="94" name="Oval 93">
              <a:extLst>
                <a:ext uri="{FF2B5EF4-FFF2-40B4-BE49-F238E27FC236}">
                  <a16:creationId xmlns:a16="http://schemas.microsoft.com/office/drawing/2014/main" id="{D6AF6CBE-A816-49D4-B27F-92DB7B7C633B}"/>
                </a:ext>
              </a:extLst>
            </p:cNvPr>
            <p:cNvSpPr/>
            <p:nvPr/>
          </p:nvSpPr>
          <p:spPr>
            <a:xfrm>
              <a:off x="4593628" y="4035109"/>
              <a:ext cx="3336095"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5" name="TextBox 94">
              <a:extLst>
                <a:ext uri="{FF2B5EF4-FFF2-40B4-BE49-F238E27FC236}">
                  <a16:creationId xmlns:a16="http://schemas.microsoft.com/office/drawing/2014/main" id="{DD99D929-E922-4C41-8772-D093AB1240B8}"/>
                </a:ext>
              </a:extLst>
            </p:cNvPr>
            <p:cNvSpPr txBox="1"/>
            <p:nvPr/>
          </p:nvSpPr>
          <p:spPr>
            <a:xfrm>
              <a:off x="4930791" y="4084584"/>
              <a:ext cx="267201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Head, shoulders, knees and toes song</a:t>
              </a:r>
            </a:p>
          </p:txBody>
        </p:sp>
      </p:grpSp>
      <p:grpSp>
        <p:nvGrpSpPr>
          <p:cNvPr id="31" name="Group 30">
            <a:extLst>
              <a:ext uri="{FF2B5EF4-FFF2-40B4-BE49-F238E27FC236}">
                <a16:creationId xmlns:a16="http://schemas.microsoft.com/office/drawing/2014/main" id="{8DCDF885-CE89-4AFA-892B-C6B86551DA89}"/>
              </a:ext>
            </a:extLst>
          </p:cNvPr>
          <p:cNvGrpSpPr/>
          <p:nvPr/>
        </p:nvGrpSpPr>
        <p:grpSpPr>
          <a:xfrm>
            <a:off x="1715818" y="151184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AFD6DA">
                    <a:shade val="30000"/>
                    <a:satMod val="115000"/>
                  </a:srgbClr>
                </a:gs>
                <a:gs pos="50000">
                  <a:srgbClr val="AFD6DA">
                    <a:shade val="67500"/>
                    <a:satMod val="115000"/>
                  </a:srgbClr>
                </a:gs>
                <a:gs pos="100000">
                  <a:srgbClr val="AFD6DA">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4" name="Picture 3" descr="A picture containing logo, symbol, graphics, design&#10;&#10;Description automatically generated">
            <a:extLst>
              <a:ext uri="{FF2B5EF4-FFF2-40B4-BE49-F238E27FC236}">
                <a16:creationId xmlns:a16="http://schemas.microsoft.com/office/drawing/2014/main" id="{53A84AFF-A20C-B85B-1AE5-6FD79A48CCE4}"/>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A3AC2063-5C6A-B832-D5EC-108BA569DC6A}"/>
              </a:ext>
            </a:extLst>
          </p:cNvPr>
          <p:cNvPicPr>
            <a:picLocks noChangeAspect="1"/>
          </p:cNvPicPr>
          <p:nvPr/>
        </p:nvPicPr>
        <p:blipFill>
          <a:blip r:embed="rId4"/>
          <a:stretch>
            <a:fillRect/>
          </a:stretch>
        </p:blipFill>
        <p:spPr>
          <a:xfrm>
            <a:off x="254941" y="4198892"/>
            <a:ext cx="625980" cy="355950"/>
          </a:xfrm>
          <a:prstGeom prst="rect">
            <a:avLst/>
          </a:prstGeom>
        </p:spPr>
      </p:pic>
      <p:grpSp>
        <p:nvGrpSpPr>
          <p:cNvPr id="10" name="Group 9">
            <a:extLst>
              <a:ext uri="{FF2B5EF4-FFF2-40B4-BE49-F238E27FC236}">
                <a16:creationId xmlns:a16="http://schemas.microsoft.com/office/drawing/2014/main" id="{ADD59A32-E7F5-2F55-CC9D-81437E81D2F8}"/>
              </a:ext>
            </a:extLst>
          </p:cNvPr>
          <p:cNvGrpSpPr/>
          <p:nvPr/>
        </p:nvGrpSpPr>
        <p:grpSpPr>
          <a:xfrm>
            <a:off x="1705641" y="1545442"/>
            <a:ext cx="5050844" cy="2687046"/>
            <a:chOff x="1818543" y="1380546"/>
            <a:chExt cx="5050844" cy="2687046"/>
          </a:xfrm>
        </p:grpSpPr>
        <p:sp>
          <p:nvSpPr>
            <p:cNvPr id="13" name="Rectangle: Rounded Corners 12">
              <a:extLst>
                <a:ext uri="{FF2B5EF4-FFF2-40B4-BE49-F238E27FC236}">
                  <a16:creationId xmlns:a16="http://schemas.microsoft.com/office/drawing/2014/main" id="{AA9210E2-E192-8571-2FDA-8C5705472E7B}"/>
                </a:ext>
              </a:extLst>
            </p:cNvPr>
            <p:cNvSpPr/>
            <p:nvPr/>
          </p:nvSpPr>
          <p:spPr>
            <a:xfrm>
              <a:off x="1818543" y="1380546"/>
              <a:ext cx="5050844" cy="2687046"/>
            </a:xfrm>
            <a:prstGeom prst="roundRect">
              <a:avLst/>
            </a:prstGeom>
            <a:gradFill flip="none" rotWithShape="1">
              <a:gsLst>
                <a:gs pos="0">
                  <a:srgbClr val="AFD6DA">
                    <a:shade val="30000"/>
                    <a:satMod val="115000"/>
                  </a:srgbClr>
                </a:gs>
                <a:gs pos="50000">
                  <a:srgbClr val="AFD6DA">
                    <a:shade val="67500"/>
                    <a:satMod val="115000"/>
                  </a:srgbClr>
                </a:gs>
                <a:gs pos="100000">
                  <a:srgbClr val="AFD6DA">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4" name="TextBox 13">
              <a:extLst>
                <a:ext uri="{FF2B5EF4-FFF2-40B4-BE49-F238E27FC236}">
                  <a16:creationId xmlns:a16="http://schemas.microsoft.com/office/drawing/2014/main" id="{C925478D-69B0-C516-EB96-6B5B70D2313F}"/>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7" name="Group 16">
              <a:extLst>
                <a:ext uri="{FF2B5EF4-FFF2-40B4-BE49-F238E27FC236}">
                  <a16:creationId xmlns:a16="http://schemas.microsoft.com/office/drawing/2014/main" id="{43AB071A-88AB-0D02-53F1-E0E200E4157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9" name="Google Shape;468;p32">
                <a:extLst>
                  <a:ext uri="{FF2B5EF4-FFF2-40B4-BE49-F238E27FC236}">
                    <a16:creationId xmlns:a16="http://schemas.microsoft.com/office/drawing/2014/main" id="{F570D20B-5720-7E59-D7B2-131F4BDF4134}"/>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69;p32">
                <a:extLst>
                  <a:ext uri="{FF2B5EF4-FFF2-40B4-BE49-F238E27FC236}">
                    <a16:creationId xmlns:a16="http://schemas.microsoft.com/office/drawing/2014/main" id="{1BC2128A-DEFD-C3CE-F63B-EE84811D843A}"/>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0;p32">
                <a:extLst>
                  <a:ext uri="{FF2B5EF4-FFF2-40B4-BE49-F238E27FC236}">
                    <a16:creationId xmlns:a16="http://schemas.microsoft.com/office/drawing/2014/main" id="{2CA1B241-8294-0E01-54A9-A7FC1686CE39}"/>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1;p32">
                <a:extLst>
                  <a:ext uri="{FF2B5EF4-FFF2-40B4-BE49-F238E27FC236}">
                    <a16:creationId xmlns:a16="http://schemas.microsoft.com/office/drawing/2014/main" id="{A199E87E-F2C5-8F95-A918-889CB883379B}"/>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2;p32">
                <a:extLst>
                  <a:ext uri="{FF2B5EF4-FFF2-40B4-BE49-F238E27FC236}">
                    <a16:creationId xmlns:a16="http://schemas.microsoft.com/office/drawing/2014/main" id="{BAF0D74D-4630-5C84-B1C8-BCAC7998377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3;p32">
                <a:extLst>
                  <a:ext uri="{FF2B5EF4-FFF2-40B4-BE49-F238E27FC236}">
                    <a16:creationId xmlns:a16="http://schemas.microsoft.com/office/drawing/2014/main" id="{0DBB3338-5287-6856-F250-2B152E27D183}"/>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4;p32">
                <a:extLst>
                  <a:ext uri="{FF2B5EF4-FFF2-40B4-BE49-F238E27FC236}">
                    <a16:creationId xmlns:a16="http://schemas.microsoft.com/office/drawing/2014/main" id="{6CCD3422-921C-B537-7702-54B8A6623AB7}"/>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5;p32">
                <a:extLst>
                  <a:ext uri="{FF2B5EF4-FFF2-40B4-BE49-F238E27FC236}">
                    <a16:creationId xmlns:a16="http://schemas.microsoft.com/office/drawing/2014/main" id="{79C88189-0D2E-5339-2ACB-0E62B83E3DD2}"/>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76;p32">
                <a:extLst>
                  <a:ext uri="{FF2B5EF4-FFF2-40B4-BE49-F238E27FC236}">
                    <a16:creationId xmlns:a16="http://schemas.microsoft.com/office/drawing/2014/main" id="{8D11A5E7-DBC1-8D48-EFAE-E8128E9E22D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77;p32">
                <a:extLst>
                  <a:ext uri="{FF2B5EF4-FFF2-40B4-BE49-F238E27FC236}">
                    <a16:creationId xmlns:a16="http://schemas.microsoft.com/office/drawing/2014/main" id="{C247227D-AABE-E913-0526-3F1998C65F70}"/>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78;p32">
                <a:extLst>
                  <a:ext uri="{FF2B5EF4-FFF2-40B4-BE49-F238E27FC236}">
                    <a16:creationId xmlns:a16="http://schemas.microsoft.com/office/drawing/2014/main" id="{85791D0A-FC13-7657-5FA6-9B27C0F0F21F}"/>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79;p32">
                <a:extLst>
                  <a:ext uri="{FF2B5EF4-FFF2-40B4-BE49-F238E27FC236}">
                    <a16:creationId xmlns:a16="http://schemas.microsoft.com/office/drawing/2014/main" id="{0F3FFB36-48DB-2B98-FD33-A0575F5157C4}"/>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0;p32">
                <a:extLst>
                  <a:ext uri="{FF2B5EF4-FFF2-40B4-BE49-F238E27FC236}">
                    <a16:creationId xmlns:a16="http://schemas.microsoft.com/office/drawing/2014/main" id="{1394FDF9-CEDF-5621-A89C-608DF78EB41B}"/>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7" name="Google Shape;481;p32">
                <a:extLst>
                  <a:ext uri="{FF2B5EF4-FFF2-40B4-BE49-F238E27FC236}">
                    <a16:creationId xmlns:a16="http://schemas.microsoft.com/office/drawing/2014/main" id="{381E62DE-E26B-2FFD-4108-4D2F3D01831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Google Shape;482;p32">
                <a:extLst>
                  <a:ext uri="{FF2B5EF4-FFF2-40B4-BE49-F238E27FC236}">
                    <a16:creationId xmlns:a16="http://schemas.microsoft.com/office/drawing/2014/main" id="{848644DD-90A4-42C8-B6BD-0242A4307E88}"/>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Google Shape;483;p32">
                <a:extLst>
                  <a:ext uri="{FF2B5EF4-FFF2-40B4-BE49-F238E27FC236}">
                    <a16:creationId xmlns:a16="http://schemas.microsoft.com/office/drawing/2014/main" id="{82DBAF3C-439A-1377-848D-471A471E2412}"/>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0" name="Google Shape;484;p32">
                <a:extLst>
                  <a:ext uri="{FF2B5EF4-FFF2-40B4-BE49-F238E27FC236}">
                    <a16:creationId xmlns:a16="http://schemas.microsoft.com/office/drawing/2014/main" id="{669AFA3A-E917-8B1A-6828-25493DDB205C}"/>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6" name="Group 5">
            <a:extLst>
              <a:ext uri="{FF2B5EF4-FFF2-40B4-BE49-F238E27FC236}">
                <a16:creationId xmlns:a16="http://schemas.microsoft.com/office/drawing/2014/main" id="{86B16141-C069-C84F-C3C9-DA76E3CF98CC}"/>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746A30F9-8411-5827-BFC8-1C7E94A2A8D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2" name="AutoShape 4">
              <a:extLst>
                <a:ext uri="{FF2B5EF4-FFF2-40B4-BE49-F238E27FC236}">
                  <a16:creationId xmlns:a16="http://schemas.microsoft.com/office/drawing/2014/main" id="{D6B2FEF2-A144-5A7B-9DFB-EE1AD306897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8" name="Group 17">
              <a:extLst>
                <a:ext uri="{FF2B5EF4-FFF2-40B4-BE49-F238E27FC236}">
                  <a16:creationId xmlns:a16="http://schemas.microsoft.com/office/drawing/2014/main" id="{9BCF5C42-E43A-7FFD-969E-4B91E987076E}"/>
                </a:ext>
              </a:extLst>
            </p:cNvPr>
            <p:cNvGrpSpPr>
              <a:grpSpLocks noGrp="1" noUngrp="1" noRot="1" noMove="1" noResize="1"/>
            </p:cNvGrpSpPr>
            <p:nvPr/>
          </p:nvGrpSpPr>
          <p:grpSpPr bwMode="auto">
            <a:xfrm>
              <a:off x="3588189" y="2214383"/>
              <a:ext cx="1967622" cy="714734"/>
              <a:chOff x="6549" y="5686"/>
              <a:chExt cx="3510" cy="1275"/>
            </a:xfrm>
          </p:grpSpPr>
          <p:sp>
            <p:nvSpPr>
              <p:cNvPr id="21" name="AutoShape 6">
                <a:extLst>
                  <a:ext uri="{FF2B5EF4-FFF2-40B4-BE49-F238E27FC236}">
                    <a16:creationId xmlns:a16="http://schemas.microsoft.com/office/drawing/2014/main" id="{66688390-3E8D-F5EE-F12A-44A7387D484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 Box 7">
                <a:extLst>
                  <a:ext uri="{FF2B5EF4-FFF2-40B4-BE49-F238E27FC236}">
                    <a16:creationId xmlns:a16="http://schemas.microsoft.com/office/drawing/2014/main" id="{5952B30F-7CBC-9C54-0ED1-CBEF4B6E818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7294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
                                        <p:tgtEl>
                                          <p:spTgt spid="4"/>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4"/>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0"/>
                                        </p:tgtEl>
                                        <p:attrNameLst>
                                          <p:attrName>ppt_x</p:attrName>
                                        </p:attrNameLst>
                                      </p:cBhvr>
                                      <p:tavLst>
                                        <p:tav tm="0">
                                          <p:val>
                                            <p:strVal val="ppt_x"/>
                                          </p:val>
                                        </p:tav>
                                        <p:tav tm="100000">
                                          <p:val>
                                            <p:strVal val="ppt_x"/>
                                          </p:val>
                                        </p:tav>
                                      </p:tavLst>
                                    </p:anim>
                                    <p:anim calcmode="lin" valueType="num">
                                      <p:cBhvr additive="base">
                                        <p:cTn id="73" dur="500"/>
                                        <p:tgtEl>
                                          <p:spTgt spid="10"/>
                                        </p:tgtEl>
                                        <p:attrNameLst>
                                          <p:attrName>ppt_y</p:attrName>
                                        </p:attrNameLst>
                                      </p:cBhvr>
                                      <p:tavLst>
                                        <p:tav tm="0">
                                          <p:val>
                                            <p:strVal val="ppt_y"/>
                                          </p:val>
                                        </p:tav>
                                        <p:tav tm="100000">
                                          <p:val>
                                            <p:strVal val="1+ppt_h/2"/>
                                          </p:val>
                                        </p:tav>
                                      </p:tavLst>
                                    </p:anim>
                                    <p:set>
                                      <p:cBhvr>
                                        <p:cTn id="7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1" grpId="0" animBg="1"/>
      <p:bldP spid="68" grpId="0"/>
      <p:bldP spid="7"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a:xfrm>
            <a:off x="702160" y="2317668"/>
            <a:ext cx="3530627" cy="2595421"/>
          </a:xfrm>
        </p:spPr>
        <p:txBody>
          <a:bodyPr/>
          <a:lstStyle/>
          <a:p>
            <a:r>
              <a:rPr lang="en-US" dirty="0">
                <a:hlinkClick r:id="rId2" action="ppaction://hlinksldjump"/>
              </a:rPr>
              <a:t>Teach/Review 9 body parts</a:t>
            </a:r>
            <a:endParaRPr lang="en-US" dirty="0"/>
          </a:p>
          <a:p>
            <a:r>
              <a:rPr lang="en-US" dirty="0">
                <a:hlinkClick r:id="rId3" action="ppaction://hlinksldjump"/>
              </a:rPr>
              <a:t>Practice the body vocab</a:t>
            </a:r>
            <a:endParaRPr lang="en-US" dirty="0"/>
          </a:p>
          <a:p>
            <a:r>
              <a:rPr lang="en-US" dirty="0">
                <a:hlinkClick r:id="rId4" action="ppaction://hlinksldjump"/>
              </a:rPr>
              <a:t>Play "Flashcard exercises”</a:t>
            </a:r>
            <a:endParaRPr lang="en-US" dirty="0"/>
          </a:p>
          <a:p>
            <a:r>
              <a:rPr lang="en-US" dirty="0">
                <a:hlinkClick r:id="rId5" action="ppaction://hlinksldjump"/>
              </a:rPr>
              <a:t>Sing “The rainbow song”</a:t>
            </a:r>
            <a:endParaRPr lang="en-US" dirty="0"/>
          </a:p>
          <a:p>
            <a:r>
              <a:rPr lang="en-US" dirty="0">
                <a:hlinkClick r:id="rId6" action="ppaction://hlinksldjump"/>
              </a:rPr>
              <a:t>Review colors and teach new color: brown</a:t>
            </a:r>
            <a:endParaRPr lang="en-US" dirty="0"/>
          </a:p>
          <a:p>
            <a:r>
              <a:rPr lang="en-US" dirty="0">
                <a:hlinkClick r:id="rId7" action="ppaction://hlinksldjump"/>
              </a:rPr>
              <a:t>Play “Color touch” and Play "Color hold up”</a:t>
            </a:r>
            <a:endParaRPr lang="en-US" dirty="0"/>
          </a:p>
          <a:p>
            <a:r>
              <a:rPr lang="en-US" dirty="0">
                <a:hlinkClick r:id="rId8" action="ppaction://hlinksldjump"/>
              </a:rPr>
              <a:t>Read and write time</a:t>
            </a:r>
            <a:endParaRPr lang="en-US" dirty="0"/>
          </a:p>
          <a:p>
            <a:r>
              <a:rPr lang="en-US" dirty="0">
                <a:hlinkClick r:id="rId9" action="ppaction://hlinksldjump"/>
              </a:rPr>
              <a:t>Teach/Review 4 shapes</a:t>
            </a:r>
            <a:endParaRPr lang="en-US" dirty="0"/>
          </a:p>
          <a:p>
            <a:r>
              <a:rPr lang="en-US" dirty="0">
                <a:hlinkClick r:id="rId10" action="ppaction://hlinksldjump"/>
              </a:rPr>
              <a:t>Play “Missing shape” and “Shape touch”</a:t>
            </a:r>
            <a:endParaRPr lang="en-US" dirty="0"/>
          </a:p>
          <a:p>
            <a:r>
              <a:rPr lang="en-US" dirty="0">
                <a:hlinkClick r:id="rId11" action="ppaction://hlinksldjump"/>
              </a:rPr>
              <a:t>Show Mr. Shape Head</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US" dirty="0"/>
              <a:t>New learning and practice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sp>
        <p:nvSpPr>
          <p:cNvPr id="26" name="TextBox 25">
            <a:extLst>
              <a:ext uri="{FF2B5EF4-FFF2-40B4-BE49-F238E27FC236}">
                <a16:creationId xmlns:a16="http://schemas.microsoft.com/office/drawing/2014/main" id="{1F3E8DE9-CA3D-4F7B-9D63-6AD0DC150D04}"/>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sp>
        <p:nvSpPr>
          <p:cNvPr id="8" name="Text Placeholder 1">
            <a:extLst>
              <a:ext uri="{FF2B5EF4-FFF2-40B4-BE49-F238E27FC236}">
                <a16:creationId xmlns:a16="http://schemas.microsoft.com/office/drawing/2014/main" id="{F6FED06E-036E-4794-8BE0-398D606A32A8}"/>
              </a:ext>
            </a:extLst>
          </p:cNvPr>
          <p:cNvSpPr txBox="1">
            <a:spLocks/>
          </p:cNvSpPr>
          <p:nvPr/>
        </p:nvSpPr>
        <p:spPr>
          <a:xfrm>
            <a:off x="4277300" y="2317668"/>
            <a:ext cx="3530627" cy="904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268288" marR="0" lvl="0" indent="-268288" algn="l" rtl="0">
              <a:lnSpc>
                <a:spcPct val="115000"/>
              </a:lnSpc>
              <a:spcBef>
                <a:spcPts val="0"/>
              </a:spcBef>
              <a:spcAft>
                <a:spcPts val="0"/>
              </a:spcAft>
              <a:buClr>
                <a:schemeClr val="dk1"/>
              </a:buClr>
              <a:buSzPts val="1400"/>
              <a:buFont typeface="+mj-lt"/>
              <a:buAutoNum type="arabicPeriod"/>
              <a:defRPr sz="1300" b="0" i="0" u="none" strike="noStrike" cap="none">
                <a:solidFill>
                  <a:schemeClr val="dk1"/>
                </a:solidFill>
                <a:latin typeface="Didact Gothic" panose="00000500000000000000" pitchFamily="2" charset="0"/>
                <a:ea typeface="Catamaran"/>
                <a:cs typeface="Catamaran"/>
                <a:sym typeface="Catamaran"/>
              </a:defRPr>
            </a:lvl1pPr>
            <a:lvl2pPr marL="914400" marR="0" lvl="1"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2pPr>
            <a:lvl3pPr marL="1371600" marR="0" lvl="2"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3pPr>
            <a:lvl4pPr marL="1828800" marR="0" lvl="3"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4pPr>
            <a:lvl5pPr marL="2286000" marR="0" lvl="4"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5pPr>
            <a:lvl6pPr marL="2743200" marR="0" lvl="5"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6pPr>
            <a:lvl7pPr marL="3200400" marR="0" lvl="6"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7pPr>
            <a:lvl8pPr marL="3657600" marR="0" lvl="7"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8pPr>
            <a:lvl9pPr marL="4114800" marR="0" lvl="8" indent="-317500" algn="ctr" rtl="0">
              <a:lnSpc>
                <a:spcPct val="115000"/>
              </a:lnSpc>
              <a:spcBef>
                <a:spcPts val="1600"/>
              </a:spcBef>
              <a:spcAft>
                <a:spcPts val="160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9pPr>
          </a:lstStyle>
          <a:p>
            <a:pPr>
              <a:buFont typeface="+mj-lt"/>
              <a:buAutoNum type="arabicPeriod" startAt="11"/>
            </a:pPr>
            <a:r>
              <a:rPr lang="en-US" dirty="0">
                <a:latin typeface="Calibri" panose="020F0502020204030204" pitchFamily="34" charset="0"/>
                <a:cs typeface="Calibri" panose="020F0502020204030204" pitchFamily="34" charset="0"/>
                <a:hlinkClick r:id="rId12" action="ppaction://hlinksldjump"/>
              </a:rPr>
              <a:t>Sing the “Mr. Shape Head” song</a:t>
            </a:r>
            <a:endParaRPr lang="en-US" dirty="0">
              <a:latin typeface="Calibri" panose="020F0502020204030204" pitchFamily="34" charset="0"/>
              <a:cs typeface="Calibri" panose="020F0502020204030204" pitchFamily="34" charset="0"/>
            </a:endParaRPr>
          </a:p>
          <a:p>
            <a:pPr>
              <a:buFont typeface="+mj-lt"/>
              <a:buAutoNum type="arabicPeriod" startAt="11"/>
            </a:pPr>
            <a:r>
              <a:rPr lang="en-US" dirty="0">
                <a:latin typeface="Calibri" panose="020F0502020204030204" pitchFamily="34" charset="0"/>
                <a:cs typeface="Calibri" panose="020F0502020204030204" pitchFamily="34" charset="0"/>
                <a:hlinkClick r:id="rId13" action="ppaction://hlinksldjump"/>
              </a:rPr>
              <a:t>Read classroom reader “Mr. Shape Head”</a:t>
            </a:r>
            <a:endParaRPr lang="en-US" dirty="0">
              <a:latin typeface="Calibri" panose="020F0502020204030204" pitchFamily="34" charset="0"/>
              <a:cs typeface="Calibri" panose="020F0502020204030204" pitchFamily="34" charset="0"/>
            </a:endParaRPr>
          </a:p>
          <a:p>
            <a:pPr>
              <a:buFont typeface="+mj-lt"/>
              <a:buAutoNum type="arabicPeriod" startAt="11"/>
            </a:pPr>
            <a:r>
              <a:rPr lang="en-US" dirty="0">
                <a:latin typeface="Calibri" panose="020F0502020204030204" pitchFamily="34" charset="0"/>
                <a:cs typeface="Calibri" panose="020F0502020204030204" pitchFamily="34" charset="0"/>
                <a:hlinkClick r:id="rId14" action="ppaction://hlinksldjump"/>
              </a:rPr>
              <a:t>Do Mr. Shape Head craft</a:t>
            </a:r>
            <a:endParaRPr lang="en-US" dirty="0">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B91A3E4B-CECA-4182-962A-CCE971F7E599}"/>
              </a:ext>
            </a:extLst>
          </p:cNvPr>
          <p:cNvPicPr>
            <a:picLocks noChangeAspect="1"/>
          </p:cNvPicPr>
          <p:nvPr/>
        </p:nvPicPr>
        <p:blipFill>
          <a:blip r:embed="rId15"/>
          <a:stretch>
            <a:fillRect/>
          </a:stretch>
        </p:blipFill>
        <p:spPr>
          <a:xfrm>
            <a:off x="7043536" y="2926408"/>
            <a:ext cx="1398304" cy="2110168"/>
          </a:xfrm>
          <a:prstGeom prst="rect">
            <a:avLst/>
          </a:prstGeom>
        </p:spPr>
      </p:pic>
      <p:grpSp>
        <p:nvGrpSpPr>
          <p:cNvPr id="5" name="Group 4">
            <a:extLst>
              <a:ext uri="{FF2B5EF4-FFF2-40B4-BE49-F238E27FC236}">
                <a16:creationId xmlns:a16="http://schemas.microsoft.com/office/drawing/2014/main" id="{99F76F11-DAD7-EC7E-2B7C-1D0394555095}"/>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F770BBF3-63F8-6313-B388-91A9168527A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15A0D315-9885-4262-7101-BB6CAF94E6E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369E6EE1-79BF-D08B-EAEF-0471370820BF}"/>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6D07A3E0-8844-362B-CDED-EC7D7E5221C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CEADC057-F3D1-63B1-A061-64DD3F38DE4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35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50"/>
                                        <p:tgtEl>
                                          <p:spTgt spid="8">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50"/>
                                        <p:tgtEl>
                                          <p:spTgt spid="8">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50"/>
                                        <p:tgtEl>
                                          <p:spTgt spid="8">
                                            <p:txEl>
                                              <p:pRg st="2" end="2"/>
                                            </p:txEl>
                                          </p:spTgt>
                                        </p:tgtEl>
                                      </p:cBhvr>
                                    </p:animEffect>
                                  </p:childTnLst>
                                </p:cTn>
                              </p:par>
                            </p:childTnLst>
                          </p:cTn>
                        </p:par>
                        <p:par>
                          <p:cTn id="20" fill="hold">
                            <p:stCondLst>
                              <p:cond delay="1250"/>
                            </p:stCondLst>
                            <p:childTnLst>
                              <p:par>
                                <p:cTn id="21" presetID="15"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000" fill="hold"/>
                                        <p:tgtEl>
                                          <p:spTgt spid="23"/>
                                        </p:tgtEl>
                                        <p:attrNameLst>
                                          <p:attrName>ppt_w</p:attrName>
                                        </p:attrNameLst>
                                      </p:cBhvr>
                                      <p:tavLst>
                                        <p:tav tm="0">
                                          <p:val>
                                            <p:fltVal val="0"/>
                                          </p:val>
                                        </p:tav>
                                        <p:tav tm="100000">
                                          <p:val>
                                            <p:strVal val="#ppt_w"/>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 calcmode="lin" valueType="num">
                                      <p:cBhvr>
                                        <p:cTn id="25"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325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US" sz="1000" b="1" dirty="0">
                  <a:latin typeface="Calibri" panose="020F0502020204030204" pitchFamily="34" charset="0"/>
                </a:rPr>
                <a:t>Teach/Review 9 body parts</a:t>
              </a:r>
            </a:p>
            <a:p>
              <a:r>
                <a:rPr lang="en-US" sz="1000" dirty="0">
                  <a:latin typeface="Calibri" panose="020F0502020204030204" pitchFamily="34" charset="0"/>
                </a:rPr>
                <a:t>This lesson we’ll learn 1 more body part: hair.</a:t>
              </a:r>
            </a:p>
            <a:p>
              <a:endParaRPr lang="en-US" sz="1000" dirty="0">
                <a:latin typeface="Calibri" panose="020F0502020204030204" pitchFamily="34" charset="0"/>
              </a:endParaRPr>
            </a:p>
            <a:p>
              <a:r>
                <a:rPr lang="en-US" sz="1000" dirty="0">
                  <a:latin typeface="Calibri" panose="020F0502020204030204" pitchFamily="34" charset="0"/>
                </a:rPr>
                <a:t>Either use this slide or prepare flashcards for the 9 body parts.</a:t>
              </a:r>
            </a:p>
            <a:p>
              <a:endParaRPr lang="en-US" sz="1000" dirty="0">
                <a:latin typeface="Calibri" panose="020F0502020204030204" pitchFamily="34" charset="0"/>
              </a:endParaRPr>
            </a:p>
            <a:p>
              <a:r>
                <a:rPr lang="en-US" sz="1000" b="1" dirty="0">
                  <a:latin typeface="Calibri" panose="020F0502020204030204" pitchFamily="34" charset="0"/>
                </a:rPr>
                <a:t>If using this slide: </a:t>
              </a:r>
              <a:r>
                <a:rPr lang="en-US" sz="1000" dirty="0">
                  <a:latin typeface="Calibri" panose="020F0502020204030204" pitchFamily="34" charset="0"/>
                </a:rPr>
                <a:t>press space to start – as the picture slowly reveals itself, have students try to guess what it is. Press space to end each slow reveal.</a:t>
              </a:r>
            </a:p>
            <a:p>
              <a:endParaRPr lang="en-US" sz="1000" dirty="0">
                <a:latin typeface="Calibri" panose="020F0502020204030204" pitchFamily="34" charset="0"/>
              </a:endParaRPr>
            </a:p>
            <a:p>
              <a:r>
                <a:rPr lang="en-US" sz="1000" b="1" dirty="0">
                  <a:latin typeface="Calibri" panose="020F0502020204030204" pitchFamily="34" charset="0"/>
                </a:rPr>
                <a:t>If using flashcards: </a:t>
              </a:r>
              <a:r>
                <a:rPr lang="en-US" sz="1000" dirty="0">
                  <a:latin typeface="Calibri" panose="020F0502020204030204" pitchFamily="34" charset="0"/>
                </a:rPr>
                <a:t>slowly reveal each flashcard card so students can guess what the picture is. </a:t>
              </a:r>
            </a:p>
            <a:p>
              <a:endParaRPr lang="en-US" sz="1000" dirty="0">
                <a:latin typeface="Calibri" panose="020F0502020204030204" pitchFamily="34" charset="0"/>
              </a:endParaRPr>
            </a:p>
            <a:p>
              <a:r>
                <a:rPr lang="en-US" sz="1000" b="1" dirty="0">
                  <a:latin typeface="Calibri" panose="020F0502020204030204" pitchFamily="34" charset="0"/>
                </a:rPr>
                <a:t>Then:</a:t>
              </a:r>
              <a:r>
                <a:rPr lang="en-US" sz="1000" dirty="0">
                  <a:latin typeface="Calibri" panose="020F0502020204030204" pitchFamily="34" charset="0"/>
                </a:rPr>
                <a:t> have your students touch their part of the body (so, when you show the "head" picture get everyone to touch their heads). Chorus each word 3x and ask your students to individually say each word.</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1</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297747" y="4540465"/>
            <a:ext cx="176402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9338" y="4084584"/>
              <a:ext cx="1263821" cy="307777"/>
            </a:xfrm>
            <a:prstGeom prst="rect">
              <a:avLst/>
            </a:prstGeom>
            <a:noFill/>
          </p:spPr>
          <p:txBody>
            <a:bodyPr wrap="none" rtlCol="0">
              <a:spAutoFit/>
            </a:bodyPr>
            <a:lstStyle/>
            <a:p>
              <a:pPr algn="ctr"/>
              <a:r>
                <a:rPr lang="en-US" dirty="0">
                  <a:latin typeface="Calibri" panose="020F0502020204030204" pitchFamily="34" charset="0"/>
                </a:rPr>
                <a:t>Parts of the body</a:t>
              </a:r>
            </a:p>
          </p:txBody>
        </p:sp>
      </p:grpSp>
      <p:pic>
        <p:nvPicPr>
          <p:cNvPr id="4" name="Picture 3">
            <a:extLst>
              <a:ext uri="{FF2B5EF4-FFF2-40B4-BE49-F238E27FC236}">
                <a16:creationId xmlns:a16="http://schemas.microsoft.com/office/drawing/2014/main" id="{333DD5CB-26B4-434F-9811-38929FFDEA67}"/>
              </a:ext>
            </a:extLst>
          </p:cNvPr>
          <p:cNvPicPr>
            <a:picLocks noChangeAspect="1"/>
          </p:cNvPicPr>
          <p:nvPr/>
        </p:nvPicPr>
        <p:blipFill>
          <a:blip r:embed="rId2"/>
          <a:stretch>
            <a:fillRect/>
          </a:stretch>
        </p:blipFill>
        <p:spPr>
          <a:xfrm>
            <a:off x="1207005" y="891821"/>
            <a:ext cx="4706753" cy="352108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0BA1EB6-0279-4E2E-A676-CEF034D47307}"/>
              </a:ext>
            </a:extLst>
          </p:cNvPr>
          <p:cNvPicPr>
            <a:picLocks noChangeAspect="1"/>
          </p:cNvPicPr>
          <p:nvPr/>
        </p:nvPicPr>
        <p:blipFill>
          <a:blip r:embed="rId3"/>
          <a:stretch>
            <a:fillRect/>
          </a:stretch>
        </p:blipFill>
        <p:spPr>
          <a:xfrm>
            <a:off x="1578085" y="763756"/>
            <a:ext cx="3216398" cy="3729037"/>
          </a:xfrm>
          <a:prstGeom prst="rect">
            <a:avLst/>
          </a:prstGeom>
        </p:spPr>
      </p:pic>
      <p:grpSp>
        <p:nvGrpSpPr>
          <p:cNvPr id="17" name="Group 16">
            <a:extLst>
              <a:ext uri="{FF2B5EF4-FFF2-40B4-BE49-F238E27FC236}">
                <a16:creationId xmlns:a16="http://schemas.microsoft.com/office/drawing/2014/main" id="{6134F601-BA82-4F90-9EAF-E6376DEF5B87}"/>
              </a:ext>
            </a:extLst>
          </p:cNvPr>
          <p:cNvGrpSpPr/>
          <p:nvPr/>
        </p:nvGrpSpPr>
        <p:grpSpPr>
          <a:xfrm>
            <a:off x="1615852" y="771300"/>
            <a:ext cx="3885051" cy="3679961"/>
            <a:chOff x="1713108" y="667439"/>
            <a:chExt cx="3885051" cy="3679961"/>
          </a:xfrm>
        </p:grpSpPr>
        <p:pic>
          <p:nvPicPr>
            <p:cNvPr id="16" name="Picture 15">
              <a:extLst>
                <a:ext uri="{FF2B5EF4-FFF2-40B4-BE49-F238E27FC236}">
                  <a16:creationId xmlns:a16="http://schemas.microsoft.com/office/drawing/2014/main" id="{E9488BFF-2CB6-4229-B836-9E24F7864C9D}"/>
                </a:ext>
              </a:extLst>
            </p:cNvPr>
            <p:cNvPicPr>
              <a:picLocks noChangeAspect="1"/>
            </p:cNvPicPr>
            <p:nvPr/>
          </p:nvPicPr>
          <p:blipFill>
            <a:blip r:embed="rId4"/>
            <a:stretch>
              <a:fillRect/>
            </a:stretch>
          </p:blipFill>
          <p:spPr>
            <a:xfrm>
              <a:off x="1823513" y="667439"/>
              <a:ext cx="3573887" cy="3679961"/>
            </a:xfrm>
            <a:prstGeom prst="rect">
              <a:avLst/>
            </a:prstGeom>
          </p:spPr>
        </p:pic>
        <p:sp>
          <p:nvSpPr>
            <p:cNvPr id="14" name="Arrow: Right 13">
              <a:extLst>
                <a:ext uri="{FF2B5EF4-FFF2-40B4-BE49-F238E27FC236}">
                  <a16:creationId xmlns:a16="http://schemas.microsoft.com/office/drawing/2014/main" id="{A4174B84-C2C3-4D7C-AB5C-75244CF58710}"/>
                </a:ext>
              </a:extLst>
            </p:cNvPr>
            <p:cNvSpPr/>
            <p:nvPr/>
          </p:nvSpPr>
          <p:spPr>
            <a:xfrm rot="2918999">
              <a:off x="1714051" y="1488141"/>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95" name="Arrow: Right 94">
              <a:extLst>
                <a:ext uri="{FF2B5EF4-FFF2-40B4-BE49-F238E27FC236}">
                  <a16:creationId xmlns:a16="http://schemas.microsoft.com/office/drawing/2014/main" id="{6D8A1248-CA68-4C7A-A878-28B049278A59}"/>
                </a:ext>
              </a:extLst>
            </p:cNvPr>
            <p:cNvSpPr/>
            <p:nvPr/>
          </p:nvSpPr>
          <p:spPr>
            <a:xfrm rot="8067008">
              <a:off x="4853279" y="1607829"/>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11" name="Picture 10" descr="A picture containing drawing&#10;&#10;Description automatically generated">
            <a:extLst>
              <a:ext uri="{FF2B5EF4-FFF2-40B4-BE49-F238E27FC236}">
                <a16:creationId xmlns:a16="http://schemas.microsoft.com/office/drawing/2014/main" id="{F6D1BA74-0A1B-45FD-95F9-EFA1F36F2322}"/>
              </a:ext>
            </a:extLst>
          </p:cNvPr>
          <p:cNvPicPr>
            <a:picLocks noChangeAspect="1"/>
          </p:cNvPicPr>
          <p:nvPr/>
        </p:nvPicPr>
        <p:blipFill>
          <a:blip r:embed="rId5"/>
          <a:stretch>
            <a:fillRect/>
          </a:stretch>
        </p:blipFill>
        <p:spPr>
          <a:xfrm>
            <a:off x="2164623" y="830724"/>
            <a:ext cx="2246542" cy="3551751"/>
          </a:xfrm>
          <a:prstGeom prst="rect">
            <a:avLst/>
          </a:prstGeom>
        </p:spPr>
      </p:pic>
      <p:pic>
        <p:nvPicPr>
          <p:cNvPr id="13" name="Picture 12" descr="A close up of a logo&#10;&#10;Description automatically generated">
            <a:extLst>
              <a:ext uri="{FF2B5EF4-FFF2-40B4-BE49-F238E27FC236}">
                <a16:creationId xmlns:a16="http://schemas.microsoft.com/office/drawing/2014/main" id="{8B29F50A-5E45-4BE7-B28C-857ADDBB8023}"/>
              </a:ext>
            </a:extLst>
          </p:cNvPr>
          <p:cNvPicPr>
            <a:picLocks noChangeAspect="1"/>
          </p:cNvPicPr>
          <p:nvPr/>
        </p:nvPicPr>
        <p:blipFill>
          <a:blip r:embed="rId6"/>
          <a:stretch>
            <a:fillRect/>
          </a:stretch>
        </p:blipFill>
        <p:spPr>
          <a:xfrm>
            <a:off x="1358909" y="1039042"/>
            <a:ext cx="4295775" cy="3076575"/>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473DB29-C844-45EC-BFE1-015DA9DB9B4C}"/>
              </a:ext>
            </a:extLst>
          </p:cNvPr>
          <p:cNvPicPr>
            <a:picLocks noChangeAspect="1"/>
          </p:cNvPicPr>
          <p:nvPr/>
        </p:nvPicPr>
        <p:blipFill>
          <a:blip r:embed="rId7"/>
          <a:stretch>
            <a:fillRect/>
          </a:stretch>
        </p:blipFill>
        <p:spPr>
          <a:xfrm>
            <a:off x="1430787" y="1922555"/>
            <a:ext cx="4344389" cy="1139512"/>
          </a:xfrm>
          <a:prstGeom prst="rect">
            <a:avLst/>
          </a:prstGeom>
        </p:spPr>
      </p:pic>
      <p:grpSp>
        <p:nvGrpSpPr>
          <p:cNvPr id="19" name="Group 18">
            <a:extLst>
              <a:ext uri="{FF2B5EF4-FFF2-40B4-BE49-F238E27FC236}">
                <a16:creationId xmlns:a16="http://schemas.microsoft.com/office/drawing/2014/main" id="{6AE914AC-1075-47A6-AAD3-B50A40FAB1C9}"/>
              </a:ext>
            </a:extLst>
          </p:cNvPr>
          <p:cNvGrpSpPr/>
          <p:nvPr/>
        </p:nvGrpSpPr>
        <p:grpSpPr>
          <a:xfrm>
            <a:off x="1340753" y="711290"/>
            <a:ext cx="4227986" cy="3707139"/>
            <a:chOff x="-3537211" y="1628540"/>
            <a:chExt cx="4227986" cy="3707139"/>
          </a:xfrm>
        </p:grpSpPr>
        <p:pic>
          <p:nvPicPr>
            <p:cNvPr id="18" name="Picture 17">
              <a:extLst>
                <a:ext uri="{FF2B5EF4-FFF2-40B4-BE49-F238E27FC236}">
                  <a16:creationId xmlns:a16="http://schemas.microsoft.com/office/drawing/2014/main" id="{D095139C-A72B-4FAB-AD1B-68118EB14059}"/>
                </a:ext>
              </a:extLst>
            </p:cNvPr>
            <p:cNvPicPr>
              <a:picLocks noChangeAspect="1"/>
            </p:cNvPicPr>
            <p:nvPr/>
          </p:nvPicPr>
          <p:blipFill>
            <a:blip r:embed="rId8"/>
            <a:stretch>
              <a:fillRect/>
            </a:stretch>
          </p:blipFill>
          <p:spPr>
            <a:xfrm>
              <a:off x="-2837944" y="1628540"/>
              <a:ext cx="2928102" cy="3707139"/>
            </a:xfrm>
            <a:prstGeom prst="rect">
              <a:avLst/>
            </a:prstGeom>
          </p:spPr>
        </p:pic>
        <p:sp>
          <p:nvSpPr>
            <p:cNvPr id="124" name="Arrow: Right 123">
              <a:extLst>
                <a:ext uri="{FF2B5EF4-FFF2-40B4-BE49-F238E27FC236}">
                  <a16:creationId xmlns:a16="http://schemas.microsoft.com/office/drawing/2014/main" id="{8FC7B513-A315-497D-AD63-E9E795E3A613}"/>
                </a:ext>
              </a:extLst>
            </p:cNvPr>
            <p:cNvSpPr/>
            <p:nvPr/>
          </p:nvSpPr>
          <p:spPr>
            <a:xfrm>
              <a:off x="-3537211" y="3697162"/>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126" name="Arrow: Right 125">
              <a:extLst>
                <a:ext uri="{FF2B5EF4-FFF2-40B4-BE49-F238E27FC236}">
                  <a16:creationId xmlns:a16="http://schemas.microsoft.com/office/drawing/2014/main" id="{4C406865-D417-4172-93BF-11BD59083EEF}"/>
                </a:ext>
              </a:extLst>
            </p:cNvPr>
            <p:cNvSpPr/>
            <p:nvPr/>
          </p:nvSpPr>
          <p:spPr>
            <a:xfrm flipH="1">
              <a:off x="-53162" y="3766758"/>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6" name="Picture 5" descr="A picture containing drawing&#10;&#10;Description automatically generated">
            <a:extLst>
              <a:ext uri="{FF2B5EF4-FFF2-40B4-BE49-F238E27FC236}">
                <a16:creationId xmlns:a16="http://schemas.microsoft.com/office/drawing/2014/main" id="{4494B3D3-B269-41DD-84E6-28F0B3D525D5}"/>
              </a:ext>
            </a:extLst>
          </p:cNvPr>
          <p:cNvPicPr>
            <a:picLocks noChangeAspect="1"/>
          </p:cNvPicPr>
          <p:nvPr/>
        </p:nvPicPr>
        <p:blipFill>
          <a:blip r:embed="rId9"/>
          <a:stretch>
            <a:fillRect/>
          </a:stretch>
        </p:blipFill>
        <p:spPr>
          <a:xfrm>
            <a:off x="1465376" y="834446"/>
            <a:ext cx="4020799" cy="3396728"/>
          </a:xfrm>
          <a:prstGeom prst="rect">
            <a:avLst/>
          </a:prstGeom>
        </p:spPr>
      </p:pic>
      <p:pic>
        <p:nvPicPr>
          <p:cNvPr id="9" name="Picture 8" descr="A close up of a logo&#10;&#10;Description automatically generated">
            <a:extLst>
              <a:ext uri="{FF2B5EF4-FFF2-40B4-BE49-F238E27FC236}">
                <a16:creationId xmlns:a16="http://schemas.microsoft.com/office/drawing/2014/main" id="{6AE55F0C-A447-4296-8F18-5009B0401D0A}"/>
              </a:ext>
            </a:extLst>
          </p:cNvPr>
          <p:cNvPicPr>
            <a:picLocks noChangeAspect="1"/>
          </p:cNvPicPr>
          <p:nvPr/>
        </p:nvPicPr>
        <p:blipFill>
          <a:blip r:embed="rId10"/>
          <a:stretch>
            <a:fillRect/>
          </a:stretch>
        </p:blipFill>
        <p:spPr>
          <a:xfrm>
            <a:off x="1729196" y="882375"/>
            <a:ext cx="3334976" cy="3497847"/>
          </a:xfrm>
          <a:prstGeom prst="rect">
            <a:avLst/>
          </a:prstGeom>
        </p:spPr>
      </p:pic>
      <p:pic>
        <p:nvPicPr>
          <p:cNvPr id="8" name="Picture 7" descr="A picture containing cable, drawing&#10;&#10;Description automatically generated">
            <a:extLst>
              <a:ext uri="{FF2B5EF4-FFF2-40B4-BE49-F238E27FC236}">
                <a16:creationId xmlns:a16="http://schemas.microsoft.com/office/drawing/2014/main" id="{84A29FD9-1937-4694-BFA9-F79EB6E3EAAD}"/>
              </a:ext>
            </a:extLst>
          </p:cNvPr>
          <p:cNvPicPr>
            <a:picLocks noChangeAspect="1"/>
          </p:cNvPicPr>
          <p:nvPr/>
        </p:nvPicPr>
        <p:blipFill>
          <a:blip r:embed="rId11"/>
          <a:stretch>
            <a:fillRect/>
          </a:stretch>
        </p:blipFill>
        <p:spPr>
          <a:xfrm>
            <a:off x="1629130" y="732889"/>
            <a:ext cx="3647562" cy="3790769"/>
          </a:xfrm>
          <a:prstGeom prst="rect">
            <a:avLst/>
          </a:prstGeom>
        </p:spPr>
      </p:pic>
      <p:grpSp>
        <p:nvGrpSpPr>
          <p:cNvPr id="70" name="Group 69">
            <a:extLst>
              <a:ext uri="{FF2B5EF4-FFF2-40B4-BE49-F238E27FC236}">
                <a16:creationId xmlns:a16="http://schemas.microsoft.com/office/drawing/2014/main" id="{8909D13A-A9CA-4D7B-BDBA-6409C0919B1C}"/>
              </a:ext>
            </a:extLst>
          </p:cNvPr>
          <p:cNvGrpSpPr/>
          <p:nvPr/>
        </p:nvGrpSpPr>
        <p:grpSpPr>
          <a:xfrm>
            <a:off x="1046890" y="1147243"/>
            <a:ext cx="5050844" cy="3016303"/>
            <a:chOff x="1783466" y="1255482"/>
            <a:chExt cx="5050844" cy="3016303"/>
          </a:xfrm>
        </p:grpSpPr>
        <p:sp>
          <p:nvSpPr>
            <p:cNvPr id="72" name="Rectangle: Rounded Corners 71">
              <a:extLst>
                <a:ext uri="{FF2B5EF4-FFF2-40B4-BE49-F238E27FC236}">
                  <a16:creationId xmlns:a16="http://schemas.microsoft.com/office/drawing/2014/main" id="{01CA86A2-D6C7-47F4-A967-D569044DFBDE}"/>
                </a:ext>
              </a:extLst>
            </p:cNvPr>
            <p:cNvSpPr/>
            <p:nvPr/>
          </p:nvSpPr>
          <p:spPr>
            <a:xfrm>
              <a:off x="1783466" y="1255482"/>
              <a:ext cx="5050844" cy="3016303"/>
            </a:xfrm>
            <a:prstGeom prst="roundRect">
              <a:avLst/>
            </a:prstGeom>
            <a:solidFill>
              <a:srgbClr val="C5E5E7"/>
            </a:soli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panose="020F0502020204030204" pitchFamily="34" charset="0"/>
              </a:endParaRPr>
            </a:p>
          </p:txBody>
        </p:sp>
        <p:sp>
          <p:nvSpPr>
            <p:cNvPr id="73" name="TextBox 72">
              <a:extLst>
                <a:ext uri="{FF2B5EF4-FFF2-40B4-BE49-F238E27FC236}">
                  <a16:creationId xmlns:a16="http://schemas.microsoft.com/office/drawing/2014/main" id="{C06CB91D-82A2-4377-B567-F1AE69B053B0}"/>
                </a:ext>
              </a:extLst>
            </p:cNvPr>
            <p:cNvSpPr txBox="1"/>
            <p:nvPr/>
          </p:nvSpPr>
          <p:spPr>
            <a:xfrm>
              <a:off x="1953271" y="1584405"/>
              <a:ext cx="3207794" cy="2246769"/>
            </a:xfrm>
            <a:prstGeom prst="rect">
              <a:avLst/>
            </a:prstGeom>
            <a:noFill/>
          </p:spPr>
          <p:txBody>
            <a:bodyPr wrap="square" rtlCol="0">
              <a:spAutoFit/>
            </a:bodyPr>
            <a:lstStyle/>
            <a:p>
              <a:pPr algn="ctr"/>
              <a:r>
                <a:rPr lang="en-US" sz="2000" dirty="0"/>
                <a:t>What is it?</a:t>
              </a:r>
            </a:p>
            <a:p>
              <a:pPr algn="ctr"/>
              <a:endParaRPr lang="en-US" sz="2000" dirty="0"/>
            </a:p>
            <a:p>
              <a:pPr algn="ctr"/>
              <a:r>
                <a:rPr lang="en-US" sz="2000" dirty="0"/>
                <a:t>Watch as the picture slowly reveals itself.  Can you guess what it is?</a:t>
              </a:r>
            </a:p>
            <a:p>
              <a:pPr algn="ctr"/>
              <a:endParaRPr lang="en-US" sz="2000" dirty="0"/>
            </a:p>
            <a:p>
              <a:pPr algn="ctr"/>
              <a:r>
                <a:rPr lang="en-US" sz="2000" dirty="0"/>
                <a:t>Press space to start.</a:t>
              </a:r>
            </a:p>
          </p:txBody>
        </p:sp>
        <p:grpSp>
          <p:nvGrpSpPr>
            <p:cNvPr id="74" name="Group 73">
              <a:extLst>
                <a:ext uri="{FF2B5EF4-FFF2-40B4-BE49-F238E27FC236}">
                  <a16:creationId xmlns:a16="http://schemas.microsoft.com/office/drawing/2014/main" id="{DD78B3D5-CAA3-48C6-963A-64B0C73410EB}"/>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75" name="Google Shape;468;p32">
                <a:extLst>
                  <a:ext uri="{FF2B5EF4-FFF2-40B4-BE49-F238E27FC236}">
                    <a16:creationId xmlns:a16="http://schemas.microsoft.com/office/drawing/2014/main" id="{B5A7BF40-2867-4870-9C22-82104921F81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69;p32">
                <a:extLst>
                  <a:ext uri="{FF2B5EF4-FFF2-40B4-BE49-F238E27FC236}">
                    <a16:creationId xmlns:a16="http://schemas.microsoft.com/office/drawing/2014/main" id="{8E5AE4F6-D6C7-4BB0-A5CC-2CF64FCEA6D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0;p32">
                <a:extLst>
                  <a:ext uri="{FF2B5EF4-FFF2-40B4-BE49-F238E27FC236}">
                    <a16:creationId xmlns:a16="http://schemas.microsoft.com/office/drawing/2014/main" id="{AAA29DC3-CB6E-4F0F-8717-59F0A8FA7DA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1;p32">
                <a:extLst>
                  <a:ext uri="{FF2B5EF4-FFF2-40B4-BE49-F238E27FC236}">
                    <a16:creationId xmlns:a16="http://schemas.microsoft.com/office/drawing/2014/main" id="{BD84B289-5A8A-4BA0-8227-D197AB4E80CD}"/>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2;p32">
                <a:extLst>
                  <a:ext uri="{FF2B5EF4-FFF2-40B4-BE49-F238E27FC236}">
                    <a16:creationId xmlns:a16="http://schemas.microsoft.com/office/drawing/2014/main" id="{73291719-38A9-4223-AC23-15CD3176484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3;p32">
                <a:extLst>
                  <a:ext uri="{FF2B5EF4-FFF2-40B4-BE49-F238E27FC236}">
                    <a16:creationId xmlns:a16="http://schemas.microsoft.com/office/drawing/2014/main" id="{AABE6605-1364-4C14-AD33-AE632B7D8F1E}"/>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4;p32">
                <a:extLst>
                  <a:ext uri="{FF2B5EF4-FFF2-40B4-BE49-F238E27FC236}">
                    <a16:creationId xmlns:a16="http://schemas.microsoft.com/office/drawing/2014/main" id="{95D7E9C1-3BA0-4924-8038-906F7D940E0C}"/>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5;p32">
                <a:extLst>
                  <a:ext uri="{FF2B5EF4-FFF2-40B4-BE49-F238E27FC236}">
                    <a16:creationId xmlns:a16="http://schemas.microsoft.com/office/drawing/2014/main" id="{6DC31CDE-FF7C-4A7A-BF6A-28F502E7FEF7}"/>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6;p32">
                <a:extLst>
                  <a:ext uri="{FF2B5EF4-FFF2-40B4-BE49-F238E27FC236}">
                    <a16:creationId xmlns:a16="http://schemas.microsoft.com/office/drawing/2014/main" id="{52271BC6-B791-4460-A0F2-88F454813A4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7;p32">
                <a:extLst>
                  <a:ext uri="{FF2B5EF4-FFF2-40B4-BE49-F238E27FC236}">
                    <a16:creationId xmlns:a16="http://schemas.microsoft.com/office/drawing/2014/main" id="{3418A2CD-D725-4AD7-B207-B8D03F3E369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p32">
                <a:extLst>
                  <a:ext uri="{FF2B5EF4-FFF2-40B4-BE49-F238E27FC236}">
                    <a16:creationId xmlns:a16="http://schemas.microsoft.com/office/drawing/2014/main" id="{B334B3B2-F717-4891-AE57-50FEF10FFB1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9;p32">
                <a:extLst>
                  <a:ext uri="{FF2B5EF4-FFF2-40B4-BE49-F238E27FC236}">
                    <a16:creationId xmlns:a16="http://schemas.microsoft.com/office/drawing/2014/main" id="{5E0C6B45-8B60-4C28-9EBD-B26D316233D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0;p32">
                <a:extLst>
                  <a:ext uri="{FF2B5EF4-FFF2-40B4-BE49-F238E27FC236}">
                    <a16:creationId xmlns:a16="http://schemas.microsoft.com/office/drawing/2014/main" id="{F6FF6561-9EE7-447C-B841-8067D536D8DA}"/>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1;p32">
                <a:extLst>
                  <a:ext uri="{FF2B5EF4-FFF2-40B4-BE49-F238E27FC236}">
                    <a16:creationId xmlns:a16="http://schemas.microsoft.com/office/drawing/2014/main" id="{95ED34C9-66C4-46DD-8666-E811D37C3917}"/>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2;p32">
                <a:extLst>
                  <a:ext uri="{FF2B5EF4-FFF2-40B4-BE49-F238E27FC236}">
                    <a16:creationId xmlns:a16="http://schemas.microsoft.com/office/drawing/2014/main" id="{15231FC5-D535-45F0-B63E-8F409A655FDB}"/>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3;p32">
                <a:extLst>
                  <a:ext uri="{FF2B5EF4-FFF2-40B4-BE49-F238E27FC236}">
                    <a16:creationId xmlns:a16="http://schemas.microsoft.com/office/drawing/2014/main" id="{F648A153-107E-4743-A5CC-B84714EE9236}"/>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4;p32">
                <a:extLst>
                  <a:ext uri="{FF2B5EF4-FFF2-40B4-BE49-F238E27FC236}">
                    <a16:creationId xmlns:a16="http://schemas.microsoft.com/office/drawing/2014/main" id="{C1F3A48A-740E-4EF3-AC30-E5698F6D13DB}"/>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roup 96">
            <a:extLst>
              <a:ext uri="{FF2B5EF4-FFF2-40B4-BE49-F238E27FC236}">
                <a16:creationId xmlns:a16="http://schemas.microsoft.com/office/drawing/2014/main" id="{23208A21-9213-4E37-B42A-8C33BE0E9B76}"/>
              </a:ext>
            </a:extLst>
          </p:cNvPr>
          <p:cNvGrpSpPr/>
          <p:nvPr/>
        </p:nvGrpSpPr>
        <p:grpSpPr>
          <a:xfrm>
            <a:off x="1040770" y="1284750"/>
            <a:ext cx="5050844" cy="2687046"/>
            <a:chOff x="1818543" y="1380546"/>
            <a:chExt cx="5050844" cy="2687046"/>
          </a:xfrm>
        </p:grpSpPr>
        <p:sp>
          <p:nvSpPr>
            <p:cNvPr id="98" name="Rectangle: Rounded Corners 97">
              <a:extLst>
                <a:ext uri="{FF2B5EF4-FFF2-40B4-BE49-F238E27FC236}">
                  <a16:creationId xmlns:a16="http://schemas.microsoft.com/office/drawing/2014/main" id="{FE97AB2D-2E0F-4D7D-9056-37B6FB900644}"/>
                </a:ext>
              </a:extLst>
            </p:cNvPr>
            <p:cNvSpPr/>
            <p:nvPr/>
          </p:nvSpPr>
          <p:spPr>
            <a:xfrm>
              <a:off x="1818543" y="1380546"/>
              <a:ext cx="5050844" cy="2687046"/>
            </a:xfrm>
            <a:prstGeom prst="roundRect">
              <a:avLst/>
            </a:prstGeom>
            <a:solidFill>
              <a:srgbClr val="C5E5E7"/>
            </a:soli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panose="020F0502020204030204" pitchFamily="34" charset="0"/>
              </a:endParaRPr>
            </a:p>
          </p:txBody>
        </p:sp>
        <p:sp>
          <p:nvSpPr>
            <p:cNvPr id="99" name="TextBox 98">
              <a:extLst>
                <a:ext uri="{FF2B5EF4-FFF2-40B4-BE49-F238E27FC236}">
                  <a16:creationId xmlns:a16="http://schemas.microsoft.com/office/drawing/2014/main" id="{E491A8CA-D107-43A8-AB7F-382A94CBAF61}"/>
                </a:ext>
              </a:extLst>
            </p:cNvPr>
            <p:cNvSpPr txBox="1"/>
            <p:nvPr/>
          </p:nvSpPr>
          <p:spPr>
            <a:xfrm>
              <a:off x="2011421" y="1657903"/>
              <a:ext cx="3207794" cy="2246769"/>
            </a:xfrm>
            <a:prstGeom prst="rect">
              <a:avLst/>
            </a:prstGeom>
            <a:noFill/>
          </p:spPr>
          <p:txBody>
            <a:bodyPr wrap="square" rtlCol="0">
              <a:spAutoFit/>
            </a:bodyPr>
            <a:lstStyle/>
            <a:p>
              <a:pPr algn="ctr"/>
              <a:r>
                <a:rPr lang="en-US" sz="2000" dirty="0"/>
                <a:t>Good job!</a:t>
              </a:r>
            </a:p>
            <a:p>
              <a:pPr algn="ctr"/>
              <a:endParaRPr lang="en-US" sz="2000" dirty="0"/>
            </a:p>
            <a:p>
              <a:pPr algn="ctr"/>
              <a:r>
                <a:rPr lang="en-US" sz="2000" dirty="0"/>
                <a:t>The quiz is finished.</a:t>
              </a:r>
            </a:p>
            <a:p>
              <a:pPr algn="ctr"/>
              <a:endParaRPr lang="en-US" sz="2000" dirty="0"/>
            </a:p>
            <a:p>
              <a:pPr algn="ctr"/>
              <a:r>
                <a:rPr lang="en-US" sz="2000" dirty="0"/>
                <a:t>Press ◄ to go back.</a:t>
              </a:r>
            </a:p>
            <a:p>
              <a:pPr algn="ctr"/>
              <a:r>
                <a:rPr lang="en-US" sz="2000" dirty="0"/>
                <a:t>Press space to continue to next slide.</a:t>
              </a:r>
            </a:p>
          </p:txBody>
        </p:sp>
        <p:grpSp>
          <p:nvGrpSpPr>
            <p:cNvPr id="100" name="Group 99">
              <a:extLst>
                <a:ext uri="{FF2B5EF4-FFF2-40B4-BE49-F238E27FC236}">
                  <a16:creationId xmlns:a16="http://schemas.microsoft.com/office/drawing/2014/main" id="{7E50A7EB-5995-456E-9ABA-01200D7CF887}"/>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01" name="Google Shape;468;p32">
                <a:extLst>
                  <a:ext uri="{FF2B5EF4-FFF2-40B4-BE49-F238E27FC236}">
                    <a16:creationId xmlns:a16="http://schemas.microsoft.com/office/drawing/2014/main" id="{A82B30B3-AED4-45D8-ACB9-F656F178746A}"/>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9;p32">
                <a:extLst>
                  <a:ext uri="{FF2B5EF4-FFF2-40B4-BE49-F238E27FC236}">
                    <a16:creationId xmlns:a16="http://schemas.microsoft.com/office/drawing/2014/main" id="{46848CA5-507C-4D75-ACD0-AE37A7E39AD6}"/>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0;p32">
                <a:extLst>
                  <a:ext uri="{FF2B5EF4-FFF2-40B4-BE49-F238E27FC236}">
                    <a16:creationId xmlns:a16="http://schemas.microsoft.com/office/drawing/2014/main" id="{4D222F9A-BD69-4EF7-80F0-67460385D4E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1;p32">
                <a:extLst>
                  <a:ext uri="{FF2B5EF4-FFF2-40B4-BE49-F238E27FC236}">
                    <a16:creationId xmlns:a16="http://schemas.microsoft.com/office/drawing/2014/main" id="{849B039E-14AF-4962-92DD-D40AC415BCC6}"/>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2;p32">
                <a:extLst>
                  <a:ext uri="{FF2B5EF4-FFF2-40B4-BE49-F238E27FC236}">
                    <a16:creationId xmlns:a16="http://schemas.microsoft.com/office/drawing/2014/main" id="{66EF7EF1-AD1A-416C-8718-C1AEC73E7382}"/>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3;p32">
                <a:extLst>
                  <a:ext uri="{FF2B5EF4-FFF2-40B4-BE49-F238E27FC236}">
                    <a16:creationId xmlns:a16="http://schemas.microsoft.com/office/drawing/2014/main" id="{BDB99806-5F2B-420A-8DC8-8DE9440BA3F5}"/>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4;p32">
                <a:extLst>
                  <a:ext uri="{FF2B5EF4-FFF2-40B4-BE49-F238E27FC236}">
                    <a16:creationId xmlns:a16="http://schemas.microsoft.com/office/drawing/2014/main" id="{CE1746F3-2BF3-4DEA-8FF1-5BE669E3269A}"/>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p32">
                <a:extLst>
                  <a:ext uri="{FF2B5EF4-FFF2-40B4-BE49-F238E27FC236}">
                    <a16:creationId xmlns:a16="http://schemas.microsoft.com/office/drawing/2014/main" id="{2CD34432-AE96-4D9F-9769-89308BD8F209}"/>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6;p32">
                <a:extLst>
                  <a:ext uri="{FF2B5EF4-FFF2-40B4-BE49-F238E27FC236}">
                    <a16:creationId xmlns:a16="http://schemas.microsoft.com/office/drawing/2014/main" id="{E7A5863F-7DCA-4B9D-A0C8-AA2E4B7E3444}"/>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7;p32">
                <a:extLst>
                  <a:ext uri="{FF2B5EF4-FFF2-40B4-BE49-F238E27FC236}">
                    <a16:creationId xmlns:a16="http://schemas.microsoft.com/office/drawing/2014/main" id="{6C3F4F13-520C-4E1B-8FA9-46F97CCE32CB}"/>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78;p32">
                <a:extLst>
                  <a:ext uri="{FF2B5EF4-FFF2-40B4-BE49-F238E27FC236}">
                    <a16:creationId xmlns:a16="http://schemas.microsoft.com/office/drawing/2014/main" id="{D16B157C-3311-4D57-B148-DAB50C5AF34E}"/>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79;p32">
                <a:extLst>
                  <a:ext uri="{FF2B5EF4-FFF2-40B4-BE49-F238E27FC236}">
                    <a16:creationId xmlns:a16="http://schemas.microsoft.com/office/drawing/2014/main" id="{115288FA-3B64-49DE-A0FD-96433A4BF6C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0;p32">
                <a:extLst>
                  <a:ext uri="{FF2B5EF4-FFF2-40B4-BE49-F238E27FC236}">
                    <a16:creationId xmlns:a16="http://schemas.microsoft.com/office/drawing/2014/main" id="{E2C00B15-A749-4BA1-ADCD-FB06850F9598}"/>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1;p32">
                <a:extLst>
                  <a:ext uri="{FF2B5EF4-FFF2-40B4-BE49-F238E27FC236}">
                    <a16:creationId xmlns:a16="http://schemas.microsoft.com/office/drawing/2014/main" id="{2A184E6D-54CC-4F17-A88B-82FEE3C50771}"/>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2;p32">
                <a:extLst>
                  <a:ext uri="{FF2B5EF4-FFF2-40B4-BE49-F238E27FC236}">
                    <a16:creationId xmlns:a16="http://schemas.microsoft.com/office/drawing/2014/main" id="{7488CF7D-8023-4747-8485-CB1C2E104A56}"/>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3;p32">
                <a:extLst>
                  <a:ext uri="{FF2B5EF4-FFF2-40B4-BE49-F238E27FC236}">
                    <a16:creationId xmlns:a16="http://schemas.microsoft.com/office/drawing/2014/main" id="{EE943C1B-6F12-47A9-BD07-52AD741616F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4;p32">
                <a:extLst>
                  <a:ext uri="{FF2B5EF4-FFF2-40B4-BE49-F238E27FC236}">
                    <a16:creationId xmlns:a16="http://schemas.microsoft.com/office/drawing/2014/main" id="{7C4C6D44-017A-4E7D-BC42-CED1E634A974}"/>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roup 117">
            <a:extLst>
              <a:ext uri="{FF2B5EF4-FFF2-40B4-BE49-F238E27FC236}">
                <a16:creationId xmlns:a16="http://schemas.microsoft.com/office/drawing/2014/main" id="{AF9BAF46-AF1E-4521-9F39-7F7825723925}"/>
              </a:ext>
            </a:extLst>
          </p:cNvPr>
          <p:cNvGrpSpPr/>
          <p:nvPr/>
        </p:nvGrpSpPr>
        <p:grpSpPr>
          <a:xfrm>
            <a:off x="5688072" y="3928698"/>
            <a:ext cx="1281363" cy="410879"/>
            <a:chOff x="6176521" y="3676512"/>
            <a:chExt cx="1281363" cy="410879"/>
          </a:xfrm>
        </p:grpSpPr>
        <p:sp>
          <p:nvSpPr>
            <p:cNvPr id="119" name="Arrow: Chevron 118">
              <a:extLst>
                <a:ext uri="{FF2B5EF4-FFF2-40B4-BE49-F238E27FC236}">
                  <a16:creationId xmlns:a16="http://schemas.microsoft.com/office/drawing/2014/main" id="{044E7C5F-ECDB-4FAD-A444-55455E3253FD}"/>
                </a:ext>
              </a:extLst>
            </p:cNvPr>
            <p:cNvSpPr/>
            <p:nvPr/>
          </p:nvSpPr>
          <p:spPr>
            <a:xfrm>
              <a:off x="7188887" y="3676512"/>
              <a:ext cx="268997" cy="406729"/>
            </a:xfrm>
            <a:prstGeom prst="chevron">
              <a:avLst>
                <a:gd name="adj" fmla="val 6922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endParaRPr>
            </a:p>
          </p:txBody>
        </p:sp>
        <p:sp>
          <p:nvSpPr>
            <p:cNvPr id="125" name="Arrow: Pentagon 124">
              <a:hlinkClick r:id="rId12" action="ppaction://hlinksldjump"/>
              <a:extLst>
                <a:ext uri="{FF2B5EF4-FFF2-40B4-BE49-F238E27FC236}">
                  <a16:creationId xmlns:a16="http://schemas.microsoft.com/office/drawing/2014/main" id="{30D05CBF-1713-4206-9C17-89DB025EE23D}"/>
                </a:ext>
              </a:extLst>
            </p:cNvPr>
            <p:cNvSpPr/>
            <p:nvPr/>
          </p:nvSpPr>
          <p:spPr>
            <a:xfrm>
              <a:off x="6183570" y="3676512"/>
              <a:ext cx="1137914" cy="406729"/>
            </a:xfrm>
            <a:prstGeom prst="homePlate">
              <a:avLst>
                <a:gd name="adj" fmla="val 457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7" name="TextBox 126">
              <a:extLst>
                <a:ext uri="{FF2B5EF4-FFF2-40B4-BE49-F238E27FC236}">
                  <a16:creationId xmlns:a16="http://schemas.microsoft.com/office/drawing/2014/main" id="{7C7721C1-A20A-47C2-9D7C-527A23A04881}"/>
                </a:ext>
              </a:extLst>
            </p:cNvPr>
            <p:cNvSpPr txBox="1"/>
            <p:nvPr/>
          </p:nvSpPr>
          <p:spPr>
            <a:xfrm>
              <a:off x="6176521" y="3687281"/>
              <a:ext cx="1104702" cy="400110"/>
            </a:xfrm>
            <a:prstGeom prst="rect">
              <a:avLst/>
            </a:prstGeom>
            <a:noFill/>
          </p:spPr>
          <p:txBody>
            <a:bodyPr wrap="square" rtlCol="0">
              <a:spAutoFit/>
            </a:bodyPr>
            <a:lstStyle/>
            <a:p>
              <a:r>
                <a:rPr lang="en-US" sz="1000" dirty="0">
                  <a:latin typeface="Calibri" panose="020F0502020204030204" pitchFamily="34" charset="0"/>
                </a:rPr>
                <a:t>To skip to next slide, click here</a:t>
              </a:r>
            </a:p>
          </p:txBody>
        </p:sp>
      </p:grpSp>
      <p:sp>
        <p:nvSpPr>
          <p:cNvPr id="128" name="Arrow: Pentagon 127">
            <a:hlinkClick r:id="rId13" action="ppaction://hlinksldjump"/>
            <a:extLst>
              <a:ext uri="{FF2B5EF4-FFF2-40B4-BE49-F238E27FC236}">
                <a16:creationId xmlns:a16="http://schemas.microsoft.com/office/drawing/2014/main" id="{02DDF889-AA43-47BD-BF23-C9266458FBCE}"/>
              </a:ext>
            </a:extLst>
          </p:cNvPr>
          <p:cNvSpPr/>
          <p:nvPr/>
        </p:nvSpPr>
        <p:spPr>
          <a:xfrm>
            <a:off x="5653138" y="3896309"/>
            <a:ext cx="1366473" cy="484743"/>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a:extLst>
              <a:ext uri="{FF2B5EF4-FFF2-40B4-BE49-F238E27FC236}">
                <a16:creationId xmlns:a16="http://schemas.microsoft.com/office/drawing/2014/main" id="{B3FC2C87-9DAF-5AE2-D114-4EBCBEAE4D31}"/>
              </a:ext>
            </a:extLst>
          </p:cNvPr>
          <p:cNvGrpSpPr>
            <a:grpSpLocks noGrp="1" noUngrp="1" noRot="1" noMove="1" noResize="1"/>
          </p:cNvGrpSpPr>
          <p:nvPr/>
        </p:nvGrpSpPr>
        <p:grpSpPr>
          <a:xfrm>
            <a:off x="-14628" y="0"/>
            <a:ext cx="9158628" cy="5143500"/>
            <a:chOff x="-14628" y="0"/>
            <a:chExt cx="9158628" cy="5143500"/>
          </a:xfrm>
        </p:grpSpPr>
        <p:cxnSp>
          <p:nvCxnSpPr>
            <p:cNvPr id="10" name="AutoShape 3">
              <a:extLst>
                <a:ext uri="{FF2B5EF4-FFF2-40B4-BE49-F238E27FC236}">
                  <a16:creationId xmlns:a16="http://schemas.microsoft.com/office/drawing/2014/main" id="{75B2BE7A-D2E4-B7A1-6407-C7011CB17CB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2" name="AutoShape 4">
              <a:extLst>
                <a:ext uri="{FF2B5EF4-FFF2-40B4-BE49-F238E27FC236}">
                  <a16:creationId xmlns:a16="http://schemas.microsoft.com/office/drawing/2014/main" id="{F41B9445-E554-13E7-87A6-1902249398A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0" name="Group 19">
              <a:extLst>
                <a:ext uri="{FF2B5EF4-FFF2-40B4-BE49-F238E27FC236}">
                  <a16:creationId xmlns:a16="http://schemas.microsoft.com/office/drawing/2014/main" id="{3C010169-0813-9FB1-9AA5-067A3B8620C8}"/>
                </a:ext>
              </a:extLst>
            </p:cNvPr>
            <p:cNvGrpSpPr>
              <a:grpSpLocks noGrp="1" noUngrp="1" noRot="1" noMove="1" noResize="1"/>
            </p:cNvGrpSpPr>
            <p:nvPr/>
          </p:nvGrpSpPr>
          <p:grpSpPr bwMode="auto">
            <a:xfrm>
              <a:off x="3588189" y="2214383"/>
              <a:ext cx="1967622" cy="714734"/>
              <a:chOff x="6549" y="5686"/>
              <a:chExt cx="3510" cy="1275"/>
            </a:xfrm>
          </p:grpSpPr>
          <p:sp>
            <p:nvSpPr>
              <p:cNvPr id="21" name="AutoShape 6">
                <a:extLst>
                  <a:ext uri="{FF2B5EF4-FFF2-40B4-BE49-F238E27FC236}">
                    <a16:creationId xmlns:a16="http://schemas.microsoft.com/office/drawing/2014/main" id="{DA0A1009-86F2-9403-B90D-FBCD10E7669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 Box 7">
                <a:extLst>
                  <a:ext uri="{FF2B5EF4-FFF2-40B4-BE49-F238E27FC236}">
                    <a16:creationId xmlns:a16="http://schemas.microsoft.com/office/drawing/2014/main" id="{F0E66F6A-6C40-242B-D601-394A19E22DA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669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2" presetClass="entr" presetSubtype="4"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ppt_x"/>
                                          </p:val>
                                        </p:tav>
                                        <p:tav tm="100000">
                                          <p:val>
                                            <p:strVal val="#ppt_x"/>
                                          </p:val>
                                        </p:tav>
                                      </p:tavLst>
                                    </p:anim>
                                    <p:anim calcmode="lin" valueType="num">
                                      <p:cBhvr additive="base">
                                        <p:cTn id="31" dur="500" fill="hold"/>
                                        <p:tgtEl>
                                          <p:spTgt spid="70"/>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1000"/>
                                        <p:tgtEl>
                                          <p:spTgt spid="1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1000"/>
                                        <p:tgtEl>
                                          <p:spTgt spid="12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0"/>
                                        </p:tgtEl>
                                        <p:attrNameLst>
                                          <p:attrName>style.visibility</p:attrName>
                                        </p:attrNameLst>
                                      </p:cBhvr>
                                      <p:to>
                                        <p:strVal val="hidden"/>
                                      </p:to>
                                    </p:set>
                                  </p:childTnLst>
                                </p:cTn>
                              </p:par>
                            </p:childTnLst>
                          </p:cTn>
                        </p:par>
                        <p:par>
                          <p:cTn id="43" fill="hold">
                            <p:stCondLst>
                              <p:cond delay="0"/>
                            </p:stCondLst>
                            <p:childTnLst>
                              <p:par>
                                <p:cTn id="44" presetID="10" presetClass="exit" presetSubtype="0" fill="hold" nodeType="after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10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9"/>
                                        </p:tgtEl>
                                      </p:cBhvr>
                                    </p:animEffect>
                                    <p:animScale>
                                      <p:cBhvr>
                                        <p:cTn id="55" dur="250" autoRev="1" fill="hold"/>
                                        <p:tgtEl>
                                          <p:spTgt spid="9"/>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par>
                          <p:cTn id="60" fill="hold">
                            <p:stCondLst>
                              <p:cond delay="0"/>
                            </p:stCondLst>
                            <p:childTnLst>
                              <p:par>
                                <p:cTn id="61" presetID="22" presetClass="entr" presetSubtype="4"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10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15"/>
                                        </p:tgtEl>
                                      </p:cBhvr>
                                    </p:animEffect>
                                    <p:animScale>
                                      <p:cBhvr>
                                        <p:cTn id="68" dur="250" autoRev="1" fill="hold"/>
                                        <p:tgtEl>
                                          <p:spTgt spid="15"/>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5"/>
                                        </p:tgtEl>
                                        <p:attrNameLst>
                                          <p:attrName>style.visibility</p:attrName>
                                        </p:attrNameLst>
                                      </p:cBhvr>
                                      <p:to>
                                        <p:strVal val="hidden"/>
                                      </p:to>
                                    </p:set>
                                  </p:childTnLst>
                                </p:cTn>
                              </p:par>
                            </p:childTnLst>
                          </p:cTn>
                        </p:par>
                        <p:par>
                          <p:cTn id="73" fill="hold">
                            <p:stCondLst>
                              <p:cond delay="0"/>
                            </p:stCondLst>
                            <p:childTnLst>
                              <p:par>
                                <p:cTn id="74" presetID="22" presetClass="entr" presetSubtype="4"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100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7"/>
                                        </p:tgtEl>
                                      </p:cBhvr>
                                    </p:animEffect>
                                    <p:animScale>
                                      <p:cBhvr>
                                        <p:cTn id="81" dur="250" autoRev="1" fill="hold"/>
                                        <p:tgtEl>
                                          <p:spTgt spid="7"/>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7"/>
                                        </p:tgtEl>
                                        <p:attrNameLst>
                                          <p:attrName>style.visibility</p:attrName>
                                        </p:attrNameLst>
                                      </p:cBhvr>
                                      <p:to>
                                        <p:strVal val="hidden"/>
                                      </p:to>
                                    </p:set>
                                  </p:childTnLst>
                                </p:cTn>
                              </p:par>
                            </p:childTnLst>
                          </p:cTn>
                        </p:par>
                        <p:par>
                          <p:cTn id="86" fill="hold">
                            <p:stCondLst>
                              <p:cond delay="0"/>
                            </p:stCondLst>
                            <p:childTnLst>
                              <p:par>
                                <p:cTn id="87" presetID="22" presetClass="entr" presetSubtype="4"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100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13"/>
                                        </p:tgtEl>
                                      </p:cBhvr>
                                    </p:animEffect>
                                    <p:animScale>
                                      <p:cBhvr>
                                        <p:cTn id="94" dur="250" autoRev="1" fill="hold"/>
                                        <p:tgtEl>
                                          <p:spTgt spid="13"/>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3"/>
                                        </p:tgtEl>
                                        <p:attrNameLst>
                                          <p:attrName>style.visibility</p:attrName>
                                        </p:attrNameLst>
                                      </p:cBhvr>
                                      <p:to>
                                        <p:strVal val="hidden"/>
                                      </p:to>
                                    </p:set>
                                  </p:childTnLst>
                                </p:cTn>
                              </p:par>
                            </p:childTnLst>
                          </p:cTn>
                        </p:par>
                        <p:par>
                          <p:cTn id="99" fill="hold">
                            <p:stCondLst>
                              <p:cond delay="0"/>
                            </p:stCondLst>
                            <p:childTnLst>
                              <p:par>
                                <p:cTn id="100" presetID="22" presetClass="entr" presetSubtype="4" fill="hold" nodeType="after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100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19"/>
                                        </p:tgtEl>
                                      </p:cBhvr>
                                    </p:animEffect>
                                    <p:animScale>
                                      <p:cBhvr>
                                        <p:cTn id="107" dur="250" autoRev="1" fill="hold"/>
                                        <p:tgtEl>
                                          <p:spTgt spid="19"/>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9"/>
                                        </p:tgtEl>
                                        <p:attrNameLst>
                                          <p:attrName>style.visibility</p:attrName>
                                        </p:attrNameLst>
                                      </p:cBhvr>
                                      <p:to>
                                        <p:strVal val="hidden"/>
                                      </p:to>
                                    </p:set>
                                  </p:childTnLst>
                                </p:cTn>
                              </p:par>
                            </p:childTnLst>
                          </p:cTn>
                        </p:par>
                        <p:par>
                          <p:cTn id="112" fill="hold">
                            <p:stCondLst>
                              <p:cond delay="0"/>
                            </p:stCondLst>
                            <p:childTnLst>
                              <p:par>
                                <p:cTn id="113" presetID="22" presetClass="entr" presetSubtype="4"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down)">
                                      <p:cBhvr>
                                        <p:cTn id="115" dur="100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nodeType="clickEffect">
                                  <p:stCondLst>
                                    <p:cond delay="0"/>
                                  </p:stCondLst>
                                  <p:childTnLst>
                                    <p:animEffect transition="out" filter="fade">
                                      <p:cBhvr>
                                        <p:cTn id="119" dur="500" tmFilter="0, 0; .2, .5; .8, .5; 1, 0"/>
                                        <p:tgtEl>
                                          <p:spTgt spid="17"/>
                                        </p:tgtEl>
                                      </p:cBhvr>
                                    </p:animEffect>
                                    <p:animScale>
                                      <p:cBhvr>
                                        <p:cTn id="120" dur="250" autoRev="1" fill="hold"/>
                                        <p:tgtEl>
                                          <p:spTgt spid="17"/>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7"/>
                                        </p:tgtEl>
                                        <p:attrNameLst>
                                          <p:attrName>style.visibility</p:attrName>
                                        </p:attrNameLst>
                                      </p:cBhvr>
                                      <p:to>
                                        <p:strVal val="hidden"/>
                                      </p:to>
                                    </p:set>
                                  </p:childTnLst>
                                </p:cTn>
                              </p:par>
                            </p:childTnLst>
                          </p:cTn>
                        </p:par>
                        <p:par>
                          <p:cTn id="125" fill="hold">
                            <p:stCondLst>
                              <p:cond delay="0"/>
                            </p:stCondLst>
                            <p:childTnLst>
                              <p:par>
                                <p:cTn id="126" presetID="22" presetClass="entr" presetSubtype="4" fill="hold" nodeType="after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down)">
                                      <p:cBhvr>
                                        <p:cTn id="128" dur="10000"/>
                                        <p:tgtEl>
                                          <p:spTgt spid="6"/>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mph" presetSubtype="0" fill="hold" nodeType="clickEffect">
                                  <p:stCondLst>
                                    <p:cond delay="0"/>
                                  </p:stCondLst>
                                  <p:childTnLst>
                                    <p:animEffect transition="out" filter="fade">
                                      <p:cBhvr>
                                        <p:cTn id="132" dur="500" tmFilter="0, 0; .2, .5; .8, .5; 1, 0"/>
                                        <p:tgtEl>
                                          <p:spTgt spid="6"/>
                                        </p:tgtEl>
                                      </p:cBhvr>
                                    </p:animEffect>
                                    <p:animScale>
                                      <p:cBhvr>
                                        <p:cTn id="133" dur="250" autoRev="1" fill="hold"/>
                                        <p:tgtEl>
                                          <p:spTgt spid="6"/>
                                        </p:tgtEl>
                                      </p:cBhvr>
                                      <p:by x="105000" y="105000"/>
                                    </p:animScale>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6"/>
                                        </p:tgtEl>
                                        <p:attrNameLst>
                                          <p:attrName>style.visibility</p:attrName>
                                        </p:attrNameLst>
                                      </p:cBhvr>
                                      <p:to>
                                        <p:strVal val="hidden"/>
                                      </p:to>
                                    </p:set>
                                  </p:childTnLst>
                                </p:cTn>
                              </p:par>
                            </p:childTnLst>
                          </p:cTn>
                        </p:par>
                        <p:par>
                          <p:cTn id="138" fill="hold">
                            <p:stCondLst>
                              <p:cond delay="0"/>
                            </p:stCondLst>
                            <p:childTnLst>
                              <p:par>
                                <p:cTn id="139" presetID="22" presetClass="entr" presetSubtype="4" fill="hold" nodeType="after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wipe(down)">
                                      <p:cBhvr>
                                        <p:cTn id="141" dur="10000"/>
                                        <p:tgtEl>
                                          <p:spTgt spid="11"/>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nodeType="clickEffect">
                                  <p:stCondLst>
                                    <p:cond delay="0"/>
                                  </p:stCondLst>
                                  <p:childTnLst>
                                    <p:animEffect transition="out" filter="fade">
                                      <p:cBhvr>
                                        <p:cTn id="145" dur="500" tmFilter="0, 0; .2, .5; .8, .5; 1, 0"/>
                                        <p:tgtEl>
                                          <p:spTgt spid="11"/>
                                        </p:tgtEl>
                                      </p:cBhvr>
                                    </p:animEffect>
                                    <p:animScale>
                                      <p:cBhvr>
                                        <p:cTn id="146" dur="250" autoRev="1" fill="hold"/>
                                        <p:tgtEl>
                                          <p:spTgt spid="11"/>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1"/>
                                        </p:tgtEl>
                                        <p:attrNameLst>
                                          <p:attrName>style.visibility</p:attrName>
                                        </p:attrNameLst>
                                      </p:cBhvr>
                                      <p:to>
                                        <p:strVal val="hidden"/>
                                      </p:to>
                                    </p:set>
                                  </p:childTnLst>
                                </p:cTn>
                              </p:par>
                            </p:childTnLst>
                          </p:cTn>
                        </p:par>
                        <p:par>
                          <p:cTn id="151" fill="hold">
                            <p:stCondLst>
                              <p:cond delay="0"/>
                            </p:stCondLst>
                            <p:childTnLst>
                              <p:par>
                                <p:cTn id="152" presetID="22" presetClass="entr" presetSubtype="4" fill="hold" nodeType="after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wipe(down)">
                                      <p:cBhvr>
                                        <p:cTn id="154" dur="10000"/>
                                        <p:tgtEl>
                                          <p:spTgt spid="8"/>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mph" presetSubtype="0" fill="hold" nodeType="clickEffect">
                                  <p:stCondLst>
                                    <p:cond delay="0"/>
                                  </p:stCondLst>
                                  <p:childTnLst>
                                    <p:animEffect transition="out" filter="fade">
                                      <p:cBhvr>
                                        <p:cTn id="158" dur="500" tmFilter="0, 0; .2, .5; .8, .5; 1, 0"/>
                                        <p:tgtEl>
                                          <p:spTgt spid="8"/>
                                        </p:tgtEl>
                                      </p:cBhvr>
                                    </p:animEffect>
                                    <p:animScale>
                                      <p:cBhvr>
                                        <p:cTn id="159" dur="250" autoRev="1" fill="hold"/>
                                        <p:tgtEl>
                                          <p:spTgt spid="8"/>
                                        </p:tgtEl>
                                      </p:cBhvr>
                                      <p:by x="105000" y="105000"/>
                                    </p:animScale>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nodeType="clickEffect">
                                  <p:stCondLst>
                                    <p:cond delay="0"/>
                                  </p:stCondLst>
                                  <p:childTnLst>
                                    <p:set>
                                      <p:cBhvr>
                                        <p:cTn id="163" dur="1" fill="hold">
                                          <p:stCondLst>
                                            <p:cond delay="0"/>
                                          </p:stCondLst>
                                        </p:cTn>
                                        <p:tgtEl>
                                          <p:spTgt spid="8"/>
                                        </p:tgtEl>
                                        <p:attrNameLst>
                                          <p:attrName>style.visibility</p:attrName>
                                        </p:attrNameLst>
                                      </p:cBhvr>
                                      <p:to>
                                        <p:strVal val="hidden"/>
                                      </p:to>
                                    </p:set>
                                  </p:childTnLst>
                                </p:cTn>
                              </p:par>
                              <p:par>
                                <p:cTn id="164" presetID="10" presetClass="entr" presetSubtype="0" fill="hold" grpId="0" nodeType="withEffect">
                                  <p:stCondLst>
                                    <p:cond delay="0"/>
                                  </p:stCondLst>
                                  <p:childTnLst>
                                    <p:set>
                                      <p:cBhvr>
                                        <p:cTn id="165" dur="1" fill="hold">
                                          <p:stCondLst>
                                            <p:cond delay="0"/>
                                          </p:stCondLst>
                                        </p:cTn>
                                        <p:tgtEl>
                                          <p:spTgt spid="123"/>
                                        </p:tgtEl>
                                        <p:attrNameLst>
                                          <p:attrName>style.visibility</p:attrName>
                                        </p:attrNameLst>
                                      </p:cBhvr>
                                      <p:to>
                                        <p:strVal val="visible"/>
                                      </p:to>
                                    </p:set>
                                    <p:animEffect transition="in" filter="fade">
                                      <p:cBhvr>
                                        <p:cTn id="166" dur="500"/>
                                        <p:tgtEl>
                                          <p:spTgt spid="123"/>
                                        </p:tgtEl>
                                      </p:cBhvr>
                                    </p:animEffect>
                                  </p:childTnLst>
                                </p:cTn>
                              </p:par>
                            </p:childTnLst>
                          </p:cTn>
                        </p:par>
                        <p:par>
                          <p:cTn id="167" fill="hold">
                            <p:stCondLst>
                              <p:cond delay="500"/>
                            </p:stCondLst>
                            <p:childTnLst>
                              <p:par>
                                <p:cTn id="168" presetID="2" presetClass="entr" presetSubtype="4" fill="hold" nodeType="afterEffect">
                                  <p:stCondLst>
                                    <p:cond delay="0"/>
                                  </p:stCondLst>
                                  <p:childTnLst>
                                    <p:set>
                                      <p:cBhvr>
                                        <p:cTn id="169" dur="1" fill="hold">
                                          <p:stCondLst>
                                            <p:cond delay="0"/>
                                          </p:stCondLst>
                                        </p:cTn>
                                        <p:tgtEl>
                                          <p:spTgt spid="97"/>
                                        </p:tgtEl>
                                        <p:attrNameLst>
                                          <p:attrName>style.visibility</p:attrName>
                                        </p:attrNameLst>
                                      </p:cBhvr>
                                      <p:to>
                                        <p:strVal val="visible"/>
                                      </p:to>
                                    </p:set>
                                    <p:anim calcmode="lin" valueType="num">
                                      <p:cBhvr additive="base">
                                        <p:cTn id="170" dur="500" fill="hold"/>
                                        <p:tgtEl>
                                          <p:spTgt spid="97"/>
                                        </p:tgtEl>
                                        <p:attrNameLst>
                                          <p:attrName>ppt_x</p:attrName>
                                        </p:attrNameLst>
                                      </p:cBhvr>
                                      <p:tavLst>
                                        <p:tav tm="0">
                                          <p:val>
                                            <p:strVal val="#ppt_x"/>
                                          </p:val>
                                        </p:tav>
                                        <p:tav tm="100000">
                                          <p:val>
                                            <p:strVal val="#ppt_x"/>
                                          </p:val>
                                        </p:tav>
                                      </p:tavLst>
                                    </p:anim>
                                    <p:anim calcmode="lin" valueType="num">
                                      <p:cBhvr additive="base">
                                        <p:cTn id="171"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P spid="1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13</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13</a:t>
            </a:fld>
            <a:r>
              <a:rPr lang="en-US"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766022"/>
            </a:xfrm>
            <a:prstGeom prst="rect">
              <a:avLst/>
            </a:prstGeom>
            <a:noFill/>
          </p:spPr>
          <p:txBody>
            <a:bodyPr wrap="square" lIns="36000" tIns="36000" rIns="36000" bIns="36000" rtlCol="0">
              <a:spAutoFit/>
            </a:bodyPr>
            <a:lstStyle/>
            <a:p>
              <a:r>
                <a:rPr lang="en-US" sz="1000" b="1" dirty="0">
                  <a:latin typeface="Calibri" panose="020F0502020204030204" pitchFamily="34" charset="0"/>
                </a:rPr>
                <a:t>Practice the body vocab</a:t>
              </a:r>
            </a:p>
            <a:p>
              <a:r>
                <a:rPr lang="en-US" sz="1000" dirty="0">
                  <a:latin typeface="Calibri" panose="020F0502020204030204" pitchFamily="34" charset="0"/>
                </a:rPr>
                <a:t>Use either this slide or the 9 body flashcards.</a:t>
              </a:r>
            </a:p>
            <a:p>
              <a:endParaRPr lang="en-US" sz="1000" dirty="0">
                <a:latin typeface="Calibri" panose="020F0502020204030204" pitchFamily="34" charset="0"/>
              </a:endParaRPr>
            </a:p>
            <a:p>
              <a:r>
                <a:rPr lang="en-US" sz="1000" b="1" dirty="0">
                  <a:latin typeface="Calibri" panose="020F0502020204030204" pitchFamily="34" charset="0"/>
                </a:rPr>
                <a:t>If using this slide: </a:t>
              </a:r>
              <a:r>
                <a:rPr lang="en-US" sz="1000" dirty="0">
                  <a:latin typeface="Calibri" panose="020F0502020204030204" pitchFamily="34" charset="0"/>
                </a:rPr>
                <a:t>press space to start.  Randomly touch or point to each picture and have your students touch that part of their body and say the word. Do a final, faster round.</a:t>
              </a:r>
            </a:p>
            <a:p>
              <a:endParaRPr lang="en-US" sz="1000" dirty="0">
                <a:latin typeface="Calibri" panose="020F0502020204030204" pitchFamily="34" charset="0"/>
              </a:endParaRPr>
            </a:p>
            <a:p>
              <a:endParaRPr lang="en-US" sz="1000" dirty="0">
                <a:latin typeface="Calibri" panose="020F0502020204030204" pitchFamily="34" charset="0"/>
              </a:endParaRPr>
            </a:p>
            <a:p>
              <a:r>
                <a:rPr lang="en-US" sz="1000" b="1" dirty="0">
                  <a:latin typeface="Calibri" panose="020F0502020204030204" pitchFamily="34" charset="0"/>
                </a:rPr>
                <a:t>If using flashcards: </a:t>
              </a:r>
              <a:r>
                <a:rPr lang="en-US" sz="1000" dirty="0">
                  <a:latin typeface="Calibri" panose="020F0502020204030204" pitchFamily="34" charset="0"/>
                </a:rPr>
                <a:t>lay the flashcards that you have just used in front of you, facing your students (or lined up on the board). Randomly touch each card and have your students touch that part of their body and say the word. Do a final, faster round.</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2</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94399" y="4540465"/>
            <a:ext cx="1479917"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7237" y="4084584"/>
              <a:ext cx="1268020" cy="307777"/>
            </a:xfrm>
            <a:prstGeom prst="rect">
              <a:avLst/>
            </a:prstGeom>
            <a:noFill/>
          </p:spPr>
          <p:txBody>
            <a:bodyPr wrap="none" rtlCol="0">
              <a:spAutoFit/>
            </a:bodyPr>
            <a:lstStyle/>
            <a:p>
              <a:pPr algn="ctr"/>
              <a:r>
                <a:rPr lang="en-US" dirty="0">
                  <a:latin typeface="Calibri" panose="020F0502020204030204" pitchFamily="34" charset="0"/>
                </a:rPr>
                <a:t>Say and touch</a:t>
              </a:r>
            </a:p>
          </p:txBody>
        </p:sp>
      </p:grpSp>
      <p:pic>
        <p:nvPicPr>
          <p:cNvPr id="5" name="Picture 4">
            <a:extLst>
              <a:ext uri="{FF2B5EF4-FFF2-40B4-BE49-F238E27FC236}">
                <a16:creationId xmlns:a16="http://schemas.microsoft.com/office/drawing/2014/main" id="{3B5BD74E-9884-41A3-9C98-CCDE5FD51409}"/>
              </a:ext>
            </a:extLst>
          </p:cNvPr>
          <p:cNvPicPr>
            <a:picLocks noChangeAspect="1"/>
          </p:cNvPicPr>
          <p:nvPr/>
        </p:nvPicPr>
        <p:blipFill>
          <a:blip r:embed="rId20"/>
          <a:stretch>
            <a:fillRect/>
          </a:stretch>
        </p:blipFill>
        <p:spPr>
          <a:xfrm>
            <a:off x="1377675" y="969657"/>
            <a:ext cx="5153204" cy="3391263"/>
          </a:xfrm>
          <a:prstGeom prst="rect">
            <a:avLst/>
          </a:prstGeom>
        </p:spPr>
      </p:pic>
      <p:grpSp>
        <p:nvGrpSpPr>
          <p:cNvPr id="77" name="Group 76">
            <a:extLst>
              <a:ext uri="{FF2B5EF4-FFF2-40B4-BE49-F238E27FC236}">
                <a16:creationId xmlns:a16="http://schemas.microsoft.com/office/drawing/2014/main" id="{631E5472-03F4-4161-99C5-050F306803F5}"/>
              </a:ext>
            </a:extLst>
          </p:cNvPr>
          <p:cNvGrpSpPr/>
          <p:nvPr/>
        </p:nvGrpSpPr>
        <p:grpSpPr>
          <a:xfrm>
            <a:off x="7819268" y="4124202"/>
            <a:ext cx="1129071" cy="400110"/>
            <a:chOff x="7803184" y="4346549"/>
            <a:chExt cx="1129071" cy="400110"/>
          </a:xfrm>
        </p:grpSpPr>
        <p:pic>
          <p:nvPicPr>
            <p:cNvPr id="78" name="audio icon" descr="A picture containing drawing&#10;&#10;Description automatically generated">
              <a:extLst>
                <a:ext uri="{FF2B5EF4-FFF2-40B4-BE49-F238E27FC236}">
                  <a16:creationId xmlns:a16="http://schemas.microsoft.com/office/drawing/2014/main" id="{F8A4E734-0FF5-4F98-B55C-AD9F141B41EB}"/>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7803184" y="4440461"/>
              <a:ext cx="174409" cy="202095"/>
            </a:xfrm>
            <a:prstGeom prst="rect">
              <a:avLst/>
            </a:prstGeom>
          </p:spPr>
        </p:pic>
        <p:sp>
          <p:nvSpPr>
            <p:cNvPr id="79" name="TextBox 78">
              <a:extLst>
                <a:ext uri="{FF2B5EF4-FFF2-40B4-BE49-F238E27FC236}">
                  <a16:creationId xmlns:a16="http://schemas.microsoft.com/office/drawing/2014/main" id="{D411B049-2D40-491C-BAC5-6B3AD98B98D2}"/>
                </a:ext>
              </a:extLst>
            </p:cNvPr>
            <p:cNvSpPr txBox="1"/>
            <p:nvPr/>
          </p:nvSpPr>
          <p:spPr>
            <a:xfrm>
              <a:off x="7983157" y="4346549"/>
              <a:ext cx="949098" cy="400110"/>
            </a:xfrm>
            <a:prstGeom prst="rect">
              <a:avLst/>
            </a:prstGeom>
            <a:noFill/>
          </p:spPr>
          <p:txBody>
            <a:bodyPr wrap="square" rtlCol="0">
              <a:spAutoFit/>
            </a:bodyPr>
            <a:lstStyle/>
            <a:p>
              <a:r>
                <a:rPr lang="en-US" sz="1000" dirty="0">
                  <a:latin typeface="Calibri" panose="020F0502020204030204" pitchFamily="34" charset="0"/>
                </a:rPr>
                <a:t>Click to hear words</a:t>
              </a:r>
            </a:p>
          </p:txBody>
        </p:sp>
      </p:grpSp>
      <p:grpSp>
        <p:nvGrpSpPr>
          <p:cNvPr id="6" name="Group 5">
            <a:extLst>
              <a:ext uri="{FF2B5EF4-FFF2-40B4-BE49-F238E27FC236}">
                <a16:creationId xmlns:a16="http://schemas.microsoft.com/office/drawing/2014/main" id="{F6894182-E0FD-4B40-9C6B-ACD0714746C2}"/>
              </a:ext>
            </a:extLst>
          </p:cNvPr>
          <p:cNvGrpSpPr/>
          <p:nvPr/>
        </p:nvGrpSpPr>
        <p:grpSpPr>
          <a:xfrm>
            <a:off x="216749" y="293868"/>
            <a:ext cx="1915909" cy="2099776"/>
            <a:chOff x="194914" y="1698692"/>
            <a:chExt cx="1915909" cy="2099776"/>
          </a:xfrm>
        </p:grpSpPr>
        <p:pic>
          <p:nvPicPr>
            <p:cNvPr id="69" name="Picture 68" descr="A picture containing drawing&#10;&#10;Description automatically generated">
              <a:extLst>
                <a:ext uri="{FF2B5EF4-FFF2-40B4-BE49-F238E27FC236}">
                  <a16:creationId xmlns:a16="http://schemas.microsoft.com/office/drawing/2014/main" id="{5119DA6A-3DE2-487B-B342-EF0452949D3F}"/>
                </a:ext>
              </a:extLst>
            </p:cNvPr>
            <p:cNvPicPr>
              <a:picLocks noChangeAspect="1"/>
            </p:cNvPicPr>
            <p:nvPr/>
          </p:nvPicPr>
          <p:blipFill>
            <a:blip r:embed="rId23"/>
            <a:stretch>
              <a:fillRect/>
            </a:stretch>
          </p:blipFill>
          <p:spPr>
            <a:xfrm>
              <a:off x="299708" y="1698692"/>
              <a:ext cx="1811115" cy="2099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1" name="audio icon" descr="A picture containing drawing&#10;&#10;Description automatically generated">
              <a:extLst>
                <a:ext uri="{FF2B5EF4-FFF2-40B4-BE49-F238E27FC236}">
                  <a16:creationId xmlns:a16="http://schemas.microsoft.com/office/drawing/2014/main" id="{5E22B5DB-5165-4F96-83B7-006229D8962B}"/>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194914" y="1761743"/>
              <a:ext cx="174409" cy="202095"/>
            </a:xfrm>
            <a:prstGeom prst="rect">
              <a:avLst/>
            </a:prstGeom>
          </p:spPr>
        </p:pic>
      </p:grpSp>
      <p:grpSp>
        <p:nvGrpSpPr>
          <p:cNvPr id="7" name="Group 6">
            <a:extLst>
              <a:ext uri="{FF2B5EF4-FFF2-40B4-BE49-F238E27FC236}">
                <a16:creationId xmlns:a16="http://schemas.microsoft.com/office/drawing/2014/main" id="{31145F06-51F9-43B8-9064-7BD579FBA257}"/>
              </a:ext>
            </a:extLst>
          </p:cNvPr>
          <p:cNvGrpSpPr/>
          <p:nvPr/>
        </p:nvGrpSpPr>
        <p:grpSpPr>
          <a:xfrm>
            <a:off x="183194" y="2410225"/>
            <a:ext cx="2231216" cy="2187462"/>
            <a:chOff x="2264178" y="296439"/>
            <a:chExt cx="2231216" cy="2187462"/>
          </a:xfrm>
        </p:grpSpPr>
        <p:grpSp>
          <p:nvGrpSpPr>
            <p:cNvPr id="70" name="Group 69">
              <a:extLst>
                <a:ext uri="{FF2B5EF4-FFF2-40B4-BE49-F238E27FC236}">
                  <a16:creationId xmlns:a16="http://schemas.microsoft.com/office/drawing/2014/main" id="{347072FE-B77C-4E5A-BA83-530C51397AC1}"/>
                </a:ext>
              </a:extLst>
            </p:cNvPr>
            <p:cNvGrpSpPr/>
            <p:nvPr/>
          </p:nvGrpSpPr>
          <p:grpSpPr>
            <a:xfrm rot="575228">
              <a:off x="2264178" y="370470"/>
              <a:ext cx="2231216" cy="2113431"/>
              <a:chOff x="1713108" y="667439"/>
              <a:chExt cx="3885051" cy="3679961"/>
            </a:xfrm>
          </p:grpSpPr>
          <p:pic>
            <p:nvPicPr>
              <p:cNvPr id="72" name="Picture 71">
                <a:extLst>
                  <a:ext uri="{FF2B5EF4-FFF2-40B4-BE49-F238E27FC236}">
                    <a16:creationId xmlns:a16="http://schemas.microsoft.com/office/drawing/2014/main" id="{6BC3FE27-5E67-4FF0-B303-0E0B3CFCDFCE}"/>
                  </a:ext>
                </a:extLst>
              </p:cNvPr>
              <p:cNvPicPr>
                <a:picLocks noChangeAspect="1"/>
              </p:cNvPicPr>
              <p:nvPr/>
            </p:nvPicPr>
            <p:blipFill>
              <a:blip r:embed="rId24"/>
              <a:stretch>
                <a:fillRect/>
              </a:stretch>
            </p:blipFill>
            <p:spPr>
              <a:xfrm>
                <a:off x="1823513" y="667439"/>
                <a:ext cx="3573887" cy="3679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3" name="Arrow: Right 72">
                <a:extLst>
                  <a:ext uri="{FF2B5EF4-FFF2-40B4-BE49-F238E27FC236}">
                    <a16:creationId xmlns:a16="http://schemas.microsoft.com/office/drawing/2014/main" id="{E0638E9B-0841-490E-BD87-1D6FAB5B738F}"/>
                  </a:ext>
                </a:extLst>
              </p:cNvPr>
              <p:cNvSpPr/>
              <p:nvPr/>
            </p:nvSpPr>
            <p:spPr>
              <a:xfrm rot="2918999">
                <a:off x="1714051" y="1488141"/>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74" name="Arrow: Right 73">
                <a:extLst>
                  <a:ext uri="{FF2B5EF4-FFF2-40B4-BE49-F238E27FC236}">
                    <a16:creationId xmlns:a16="http://schemas.microsoft.com/office/drawing/2014/main" id="{CF48971D-422E-4997-A8A4-316009270FC5}"/>
                  </a:ext>
                </a:extLst>
              </p:cNvPr>
              <p:cNvSpPr/>
              <p:nvPr/>
            </p:nvSpPr>
            <p:spPr>
              <a:xfrm rot="8067008">
                <a:off x="4853279" y="1607829"/>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83" name="audio icon" descr="A picture containing drawing&#10;&#10;Description automatically generated">
              <a:extLst>
                <a:ext uri="{FF2B5EF4-FFF2-40B4-BE49-F238E27FC236}">
                  <a16:creationId xmlns:a16="http://schemas.microsoft.com/office/drawing/2014/main" id="{9950CAA5-F7C6-49F4-9B2A-F7B3C18CCF2F}"/>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2372677" y="296439"/>
              <a:ext cx="174409" cy="202095"/>
            </a:xfrm>
            <a:prstGeom prst="rect">
              <a:avLst/>
            </a:prstGeom>
          </p:spPr>
        </p:pic>
      </p:grpSp>
      <p:grpSp>
        <p:nvGrpSpPr>
          <p:cNvPr id="8" name="Group 7">
            <a:extLst>
              <a:ext uri="{FF2B5EF4-FFF2-40B4-BE49-F238E27FC236}">
                <a16:creationId xmlns:a16="http://schemas.microsoft.com/office/drawing/2014/main" id="{79F90B0E-E8EB-4EE7-926F-C9FA9D13A5C1}"/>
              </a:ext>
            </a:extLst>
          </p:cNvPr>
          <p:cNvGrpSpPr/>
          <p:nvPr/>
        </p:nvGrpSpPr>
        <p:grpSpPr>
          <a:xfrm>
            <a:off x="1753829" y="3377810"/>
            <a:ext cx="2309514" cy="1611483"/>
            <a:chOff x="4563676" y="1470571"/>
            <a:chExt cx="2309514" cy="1611483"/>
          </a:xfrm>
        </p:grpSpPr>
        <p:pic>
          <p:nvPicPr>
            <p:cNvPr id="76" name="Picture 75" descr="A close up of a logo&#10;&#10;Description automatically generated">
              <a:extLst>
                <a:ext uri="{FF2B5EF4-FFF2-40B4-BE49-F238E27FC236}">
                  <a16:creationId xmlns:a16="http://schemas.microsoft.com/office/drawing/2014/main" id="{B0EFB02A-EACE-4252-8ECD-489B2A0D9C49}"/>
                </a:ext>
              </a:extLst>
            </p:cNvPr>
            <p:cNvPicPr>
              <a:picLocks noChangeAspect="1"/>
            </p:cNvPicPr>
            <p:nvPr/>
          </p:nvPicPr>
          <p:blipFill>
            <a:blip r:embed="rId25"/>
            <a:stretch>
              <a:fillRect/>
            </a:stretch>
          </p:blipFill>
          <p:spPr>
            <a:xfrm>
              <a:off x="4623101" y="1470571"/>
              <a:ext cx="2250089" cy="1611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4" name="audio icon" descr="A picture containing drawing&#10;&#10;Description automatically generated">
              <a:extLst>
                <a:ext uri="{FF2B5EF4-FFF2-40B4-BE49-F238E27FC236}">
                  <a16:creationId xmlns:a16="http://schemas.microsoft.com/office/drawing/2014/main" id="{09DFC862-8F2F-4CDB-B6CF-1F46A9B61F47}"/>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4563676" y="1560932"/>
              <a:ext cx="174409" cy="202095"/>
            </a:xfrm>
            <a:prstGeom prst="rect">
              <a:avLst/>
            </a:prstGeom>
          </p:spPr>
        </p:pic>
      </p:grpSp>
      <p:grpSp>
        <p:nvGrpSpPr>
          <p:cNvPr id="9" name="Group 8">
            <a:extLst>
              <a:ext uri="{FF2B5EF4-FFF2-40B4-BE49-F238E27FC236}">
                <a16:creationId xmlns:a16="http://schemas.microsoft.com/office/drawing/2014/main" id="{A8D62C27-79B2-4909-94B6-99193D9EA449}"/>
              </a:ext>
            </a:extLst>
          </p:cNvPr>
          <p:cNvGrpSpPr/>
          <p:nvPr/>
        </p:nvGrpSpPr>
        <p:grpSpPr>
          <a:xfrm>
            <a:off x="2185605" y="226909"/>
            <a:ext cx="1348297" cy="2036668"/>
            <a:chOff x="3102210" y="2601967"/>
            <a:chExt cx="1348297" cy="2036668"/>
          </a:xfrm>
        </p:grpSpPr>
        <p:pic>
          <p:nvPicPr>
            <p:cNvPr id="75" name="Picture 74" descr="A picture containing drawing&#10;&#10;Description automatically generated">
              <a:extLst>
                <a:ext uri="{FF2B5EF4-FFF2-40B4-BE49-F238E27FC236}">
                  <a16:creationId xmlns:a16="http://schemas.microsoft.com/office/drawing/2014/main" id="{31F7B900-A9D9-46A1-B96A-1F1C0313CAC9}"/>
                </a:ext>
              </a:extLst>
            </p:cNvPr>
            <p:cNvPicPr>
              <a:picLocks noChangeAspect="1"/>
            </p:cNvPicPr>
            <p:nvPr/>
          </p:nvPicPr>
          <p:blipFill>
            <a:blip r:embed="rId26"/>
            <a:stretch>
              <a:fillRect/>
            </a:stretch>
          </p:blipFill>
          <p:spPr>
            <a:xfrm rot="167820">
              <a:off x="3102210" y="2601967"/>
              <a:ext cx="1288227" cy="20366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5" name="audio icon" descr="A picture containing drawing&#10;&#10;Description automatically generated">
              <a:extLst>
                <a:ext uri="{FF2B5EF4-FFF2-40B4-BE49-F238E27FC236}">
                  <a16:creationId xmlns:a16="http://schemas.microsoft.com/office/drawing/2014/main" id="{E0C4B7E9-C2AD-4F55-BA2E-2295D01CBB54}"/>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4276098" y="4302233"/>
              <a:ext cx="174409" cy="202095"/>
            </a:xfrm>
            <a:prstGeom prst="rect">
              <a:avLst/>
            </a:prstGeom>
          </p:spPr>
        </p:pic>
      </p:grpSp>
      <p:sp>
        <p:nvSpPr>
          <p:cNvPr id="86" name="TextBox 85">
            <a:extLst>
              <a:ext uri="{FF2B5EF4-FFF2-40B4-BE49-F238E27FC236}">
                <a16:creationId xmlns:a16="http://schemas.microsoft.com/office/drawing/2014/main" id="{59D38A45-D7CC-43F9-8B48-7A751D7234D4}"/>
              </a:ext>
            </a:extLst>
          </p:cNvPr>
          <p:cNvSpPr txBox="1"/>
          <p:nvPr/>
        </p:nvSpPr>
        <p:spPr>
          <a:xfrm>
            <a:off x="1997560" y="4878260"/>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show pictures ]</a:t>
            </a:r>
            <a:endParaRPr lang="en-US" sz="900" dirty="0">
              <a:solidFill>
                <a:schemeClr val="bg2"/>
              </a:solidFill>
              <a:latin typeface="Calibri" panose="020F0502020204030204" pitchFamily="34" charset="0"/>
            </a:endParaRPr>
          </a:p>
        </p:txBody>
      </p:sp>
      <p:pic>
        <p:nvPicPr>
          <p:cNvPr id="10" name="04-body-head-US">
            <a:hlinkClick r:id="" action="ppaction://media"/>
            <a:extLst>
              <a:ext uri="{FF2B5EF4-FFF2-40B4-BE49-F238E27FC236}">
                <a16:creationId xmlns:a16="http://schemas.microsoft.com/office/drawing/2014/main" id="{7B518C4D-5946-4389-ADB8-0A3E39FD7E64}"/>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556687" y="-341906"/>
            <a:ext cx="291566" cy="291566"/>
          </a:xfrm>
          <a:prstGeom prst="rect">
            <a:avLst/>
          </a:prstGeom>
        </p:spPr>
      </p:pic>
      <p:pic>
        <p:nvPicPr>
          <p:cNvPr id="11" name="04-body-shoulders-US">
            <a:hlinkClick r:id="" action="ppaction://media"/>
            <a:extLst>
              <a:ext uri="{FF2B5EF4-FFF2-40B4-BE49-F238E27FC236}">
                <a16:creationId xmlns:a16="http://schemas.microsoft.com/office/drawing/2014/main" id="{F861F2D5-7F5B-40EA-B67E-F37C2FDA5EE7}"/>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1947559" y="-318346"/>
            <a:ext cx="291566" cy="291566"/>
          </a:xfrm>
          <a:prstGeom prst="rect">
            <a:avLst/>
          </a:prstGeom>
        </p:spPr>
      </p:pic>
      <p:pic>
        <p:nvPicPr>
          <p:cNvPr id="12" name="04-body-knees-US">
            <a:hlinkClick r:id="" action="ppaction://media"/>
            <a:extLst>
              <a:ext uri="{FF2B5EF4-FFF2-40B4-BE49-F238E27FC236}">
                <a16:creationId xmlns:a16="http://schemas.microsoft.com/office/drawing/2014/main" id="{4935A082-EECE-4789-BA88-0C7A69B1B910}"/>
              </a:ext>
            </a:extLst>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2338431" y="-341907"/>
            <a:ext cx="291566" cy="291566"/>
          </a:xfrm>
          <a:prstGeom prst="rect">
            <a:avLst/>
          </a:prstGeom>
        </p:spPr>
      </p:pic>
      <p:pic>
        <p:nvPicPr>
          <p:cNvPr id="13" name="04-body-toes-US">
            <a:hlinkClick r:id="" action="ppaction://media"/>
            <a:extLst>
              <a:ext uri="{FF2B5EF4-FFF2-40B4-BE49-F238E27FC236}">
                <a16:creationId xmlns:a16="http://schemas.microsoft.com/office/drawing/2014/main" id="{EEE4486A-E340-43C6-9E38-D4BB8AC45C0B}"/>
              </a:ext>
            </a:extLst>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2679790" y="-349015"/>
            <a:ext cx="326119" cy="326119"/>
          </a:xfrm>
          <a:prstGeom prst="rect">
            <a:avLst/>
          </a:prstGeom>
        </p:spPr>
      </p:pic>
      <p:grpSp>
        <p:nvGrpSpPr>
          <p:cNvPr id="14" name="Group 13">
            <a:extLst>
              <a:ext uri="{FF2B5EF4-FFF2-40B4-BE49-F238E27FC236}">
                <a16:creationId xmlns:a16="http://schemas.microsoft.com/office/drawing/2014/main" id="{ABFEA7DA-9691-486A-B339-9887BA876043}"/>
              </a:ext>
            </a:extLst>
          </p:cNvPr>
          <p:cNvGrpSpPr/>
          <p:nvPr/>
        </p:nvGrpSpPr>
        <p:grpSpPr>
          <a:xfrm>
            <a:off x="3243018" y="138131"/>
            <a:ext cx="2110973" cy="1972843"/>
            <a:chOff x="3806899" y="2689004"/>
            <a:chExt cx="2110973" cy="1972843"/>
          </a:xfrm>
        </p:grpSpPr>
        <p:grpSp>
          <p:nvGrpSpPr>
            <p:cNvPr id="82" name="Group 81">
              <a:extLst>
                <a:ext uri="{FF2B5EF4-FFF2-40B4-BE49-F238E27FC236}">
                  <a16:creationId xmlns:a16="http://schemas.microsoft.com/office/drawing/2014/main" id="{203B366A-8C89-4CA7-81FB-2831A46598E1}"/>
                </a:ext>
              </a:extLst>
            </p:cNvPr>
            <p:cNvGrpSpPr/>
            <p:nvPr/>
          </p:nvGrpSpPr>
          <p:grpSpPr>
            <a:xfrm rot="21258196">
              <a:off x="3806899" y="2810925"/>
              <a:ext cx="2110973" cy="1850922"/>
              <a:chOff x="-3537211" y="1628540"/>
              <a:chExt cx="4227986" cy="3707139"/>
            </a:xfrm>
          </p:grpSpPr>
          <p:pic>
            <p:nvPicPr>
              <p:cNvPr id="90" name="Picture 89">
                <a:extLst>
                  <a:ext uri="{FF2B5EF4-FFF2-40B4-BE49-F238E27FC236}">
                    <a16:creationId xmlns:a16="http://schemas.microsoft.com/office/drawing/2014/main" id="{9047F317-5C93-4BA4-9050-270710B21A64}"/>
                  </a:ext>
                </a:extLst>
              </p:cNvPr>
              <p:cNvPicPr>
                <a:picLocks noChangeAspect="1"/>
              </p:cNvPicPr>
              <p:nvPr/>
            </p:nvPicPr>
            <p:blipFill>
              <a:blip r:embed="rId28"/>
              <a:stretch>
                <a:fillRect/>
              </a:stretch>
            </p:blipFill>
            <p:spPr>
              <a:xfrm>
                <a:off x="-2837944" y="1628540"/>
                <a:ext cx="2928102" cy="3707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1" name="Arrow: Right 90">
                <a:extLst>
                  <a:ext uri="{FF2B5EF4-FFF2-40B4-BE49-F238E27FC236}">
                    <a16:creationId xmlns:a16="http://schemas.microsoft.com/office/drawing/2014/main" id="{C026772A-6C37-40BE-8DB0-36F03580F2B3}"/>
                  </a:ext>
                </a:extLst>
              </p:cNvPr>
              <p:cNvSpPr/>
              <p:nvPr/>
            </p:nvSpPr>
            <p:spPr>
              <a:xfrm>
                <a:off x="-3537211" y="3697162"/>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92" name="Arrow: Right 91">
                <a:extLst>
                  <a:ext uri="{FF2B5EF4-FFF2-40B4-BE49-F238E27FC236}">
                    <a16:creationId xmlns:a16="http://schemas.microsoft.com/office/drawing/2014/main" id="{91D9BB20-BBD6-489D-9E75-6B6F0D8CDAE3}"/>
                  </a:ext>
                </a:extLst>
              </p:cNvPr>
              <p:cNvSpPr/>
              <p:nvPr/>
            </p:nvSpPr>
            <p:spPr>
              <a:xfrm flipH="1">
                <a:off x="-53162" y="3766758"/>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95" name="audio icon" descr="A picture containing drawing&#10;&#10;Description automatically generated">
              <a:extLst>
                <a:ext uri="{FF2B5EF4-FFF2-40B4-BE49-F238E27FC236}">
                  <a16:creationId xmlns:a16="http://schemas.microsoft.com/office/drawing/2014/main" id="{0942D42C-6DCF-4673-9CED-354399AEDF59}"/>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5266736" y="2689004"/>
              <a:ext cx="174409" cy="202095"/>
            </a:xfrm>
            <a:prstGeom prst="rect">
              <a:avLst/>
            </a:prstGeom>
          </p:spPr>
        </p:pic>
      </p:grpSp>
      <p:pic>
        <p:nvPicPr>
          <p:cNvPr id="15" name="04-body-eyes-US">
            <a:hlinkClick r:id="" action="ppaction://media"/>
            <a:extLst>
              <a:ext uri="{FF2B5EF4-FFF2-40B4-BE49-F238E27FC236}">
                <a16:creationId xmlns:a16="http://schemas.microsoft.com/office/drawing/2014/main" id="{310A7CAD-0726-41A7-960A-6E1F619122F0}"/>
              </a:ext>
            </a:extLst>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3178027" y="-380236"/>
            <a:ext cx="340973" cy="340973"/>
          </a:xfrm>
          <a:prstGeom prst="rect">
            <a:avLst/>
          </a:prstGeom>
        </p:spPr>
      </p:pic>
      <p:pic>
        <p:nvPicPr>
          <p:cNvPr id="16" name="04-body-ears-US">
            <a:hlinkClick r:id="" action="ppaction://media"/>
            <a:extLst>
              <a:ext uri="{FF2B5EF4-FFF2-40B4-BE49-F238E27FC236}">
                <a16:creationId xmlns:a16="http://schemas.microsoft.com/office/drawing/2014/main" id="{876F589A-8845-44B5-9330-261B468E3FC7}"/>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3702008" y="-392696"/>
            <a:ext cx="340973" cy="340973"/>
          </a:xfrm>
          <a:prstGeom prst="rect">
            <a:avLst/>
          </a:prstGeom>
        </p:spPr>
      </p:pic>
      <p:grpSp>
        <p:nvGrpSpPr>
          <p:cNvPr id="22" name="Group 21">
            <a:extLst>
              <a:ext uri="{FF2B5EF4-FFF2-40B4-BE49-F238E27FC236}">
                <a16:creationId xmlns:a16="http://schemas.microsoft.com/office/drawing/2014/main" id="{FB7B94AD-8513-41ED-8C1E-AA93D7F5BDDF}"/>
              </a:ext>
            </a:extLst>
          </p:cNvPr>
          <p:cNvGrpSpPr/>
          <p:nvPr/>
        </p:nvGrpSpPr>
        <p:grpSpPr>
          <a:xfrm>
            <a:off x="5144742" y="580154"/>
            <a:ext cx="1997335" cy="1751211"/>
            <a:chOff x="5144742" y="580154"/>
            <a:chExt cx="1997335" cy="1751211"/>
          </a:xfrm>
        </p:grpSpPr>
        <p:pic>
          <p:nvPicPr>
            <p:cNvPr id="20" name="Picture 19" descr="A picture containing drawing&#10;&#10;Description automatically generated">
              <a:extLst>
                <a:ext uri="{FF2B5EF4-FFF2-40B4-BE49-F238E27FC236}">
                  <a16:creationId xmlns:a16="http://schemas.microsoft.com/office/drawing/2014/main" id="{F754F66D-86AD-499B-9CD6-FAA68EC17671}"/>
                </a:ext>
              </a:extLst>
            </p:cNvPr>
            <p:cNvPicPr>
              <a:picLocks noChangeAspect="1"/>
            </p:cNvPicPr>
            <p:nvPr/>
          </p:nvPicPr>
          <p:blipFill>
            <a:blip r:embed="rId29"/>
            <a:stretch>
              <a:fillRect/>
            </a:stretch>
          </p:blipFill>
          <p:spPr>
            <a:xfrm rot="502306">
              <a:off x="5144742" y="580154"/>
              <a:ext cx="1997335" cy="16873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3" name="audio icon" descr="A picture containing drawing&#10;&#10;Description automatically generated">
              <a:extLst>
                <a:ext uri="{FF2B5EF4-FFF2-40B4-BE49-F238E27FC236}">
                  <a16:creationId xmlns:a16="http://schemas.microsoft.com/office/drawing/2014/main" id="{1F4CF46D-7F90-4A33-A9DB-BE8316D604E6}"/>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6961963" y="2129270"/>
              <a:ext cx="174409" cy="202095"/>
            </a:xfrm>
            <a:prstGeom prst="rect">
              <a:avLst/>
            </a:prstGeom>
          </p:spPr>
        </p:pic>
      </p:grpSp>
      <p:grpSp>
        <p:nvGrpSpPr>
          <p:cNvPr id="21" name="Group 20">
            <a:extLst>
              <a:ext uri="{FF2B5EF4-FFF2-40B4-BE49-F238E27FC236}">
                <a16:creationId xmlns:a16="http://schemas.microsoft.com/office/drawing/2014/main" id="{73CAC266-0A27-4AB7-A424-8D42B8B0139C}"/>
              </a:ext>
            </a:extLst>
          </p:cNvPr>
          <p:cNvGrpSpPr/>
          <p:nvPr/>
        </p:nvGrpSpPr>
        <p:grpSpPr>
          <a:xfrm>
            <a:off x="3674945" y="3002955"/>
            <a:ext cx="1780861" cy="2035161"/>
            <a:chOff x="5275537" y="2843099"/>
            <a:chExt cx="1780861" cy="2035161"/>
          </a:xfrm>
        </p:grpSpPr>
        <p:pic>
          <p:nvPicPr>
            <p:cNvPr id="18" name="Picture 17" descr="A close up of a logo&#10;&#10;Description automatically generated">
              <a:extLst>
                <a:ext uri="{FF2B5EF4-FFF2-40B4-BE49-F238E27FC236}">
                  <a16:creationId xmlns:a16="http://schemas.microsoft.com/office/drawing/2014/main" id="{29E28C37-F3EC-41B9-8D7E-47CF4CACF026}"/>
                </a:ext>
              </a:extLst>
            </p:cNvPr>
            <p:cNvPicPr>
              <a:picLocks noChangeAspect="1"/>
            </p:cNvPicPr>
            <p:nvPr/>
          </p:nvPicPr>
          <p:blipFill>
            <a:blip r:embed="rId30"/>
            <a:stretch>
              <a:fillRect/>
            </a:stretch>
          </p:blipFill>
          <p:spPr>
            <a:xfrm rot="886157">
              <a:off x="5275537" y="2843099"/>
              <a:ext cx="1780861" cy="18678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4" name="audio icon" descr="A picture containing drawing&#10;&#10;Description automatically generated">
              <a:extLst>
                <a:ext uri="{FF2B5EF4-FFF2-40B4-BE49-F238E27FC236}">
                  <a16:creationId xmlns:a16="http://schemas.microsoft.com/office/drawing/2014/main" id="{58E17264-0ACB-459E-999B-8A48930144AA}"/>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rot="716227">
              <a:off x="6790034" y="4676165"/>
              <a:ext cx="174409" cy="202095"/>
            </a:xfrm>
            <a:prstGeom prst="rect">
              <a:avLst/>
            </a:prstGeom>
          </p:spPr>
        </p:pic>
      </p:grpSp>
      <p:pic>
        <p:nvPicPr>
          <p:cNvPr id="23" name="04-body-mouth-US">
            <a:hlinkClick r:id="" action="ppaction://media"/>
            <a:extLst>
              <a:ext uri="{FF2B5EF4-FFF2-40B4-BE49-F238E27FC236}">
                <a16:creationId xmlns:a16="http://schemas.microsoft.com/office/drawing/2014/main" id="{B081E7CB-42A1-46C7-A724-AC5C5650E425}"/>
              </a:ext>
            </a:extLst>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4114173" y="-341907"/>
            <a:ext cx="304800" cy="304800"/>
          </a:xfrm>
          <a:prstGeom prst="rect">
            <a:avLst/>
          </a:prstGeom>
        </p:spPr>
      </p:pic>
      <p:pic>
        <p:nvPicPr>
          <p:cNvPr id="24" name="04-body-nose-US">
            <a:hlinkClick r:id="" action="ppaction://media"/>
            <a:extLst>
              <a:ext uri="{FF2B5EF4-FFF2-40B4-BE49-F238E27FC236}">
                <a16:creationId xmlns:a16="http://schemas.microsoft.com/office/drawing/2014/main" id="{155FFDD6-D870-4DC9-AD21-92EB4E63289B}"/>
              </a:ext>
            </a:extLst>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4557927" y="-331506"/>
            <a:ext cx="304800" cy="304800"/>
          </a:xfrm>
          <a:prstGeom prst="rect">
            <a:avLst/>
          </a:prstGeom>
        </p:spPr>
      </p:pic>
      <p:pic>
        <p:nvPicPr>
          <p:cNvPr id="26" name="05-shapes-hair-US">
            <a:hlinkClick r:id="" action="ppaction://media"/>
            <a:extLst>
              <a:ext uri="{FF2B5EF4-FFF2-40B4-BE49-F238E27FC236}">
                <a16:creationId xmlns:a16="http://schemas.microsoft.com/office/drawing/2014/main" id="{80E2B399-3E88-42BC-9570-6F1AB9836BA2}"/>
              </a:ext>
            </a:extLst>
          </p:cNvPr>
          <p:cNvPicPr>
            <a:picLocks noChangeAspect="1"/>
          </p:cNvPicPr>
          <p:nvPr>
            <a:audioFile r:link="rId18"/>
            <p:extLst>
              <p:ext uri="{DAA4B4D4-6D71-4841-9C94-3DE7FCFB9230}">
                <p14:media xmlns:p14="http://schemas.microsoft.com/office/powerpoint/2010/main" r:embed="rId17"/>
              </p:ext>
            </p:extLst>
          </p:nvPr>
        </p:nvPicPr>
        <p:blipFill>
          <a:blip r:embed="rId27"/>
          <a:stretch>
            <a:fillRect/>
          </a:stretch>
        </p:blipFill>
        <p:spPr>
          <a:xfrm>
            <a:off x="4984799" y="-318347"/>
            <a:ext cx="282973" cy="282973"/>
          </a:xfrm>
          <a:prstGeom prst="rect">
            <a:avLst/>
          </a:prstGeom>
        </p:spPr>
      </p:pic>
      <p:grpSp>
        <p:nvGrpSpPr>
          <p:cNvPr id="4" name="Group 3">
            <a:extLst>
              <a:ext uri="{FF2B5EF4-FFF2-40B4-BE49-F238E27FC236}">
                <a16:creationId xmlns:a16="http://schemas.microsoft.com/office/drawing/2014/main" id="{CB3CDCD2-736B-4722-A9D3-3EC6DA5C01CF}"/>
              </a:ext>
            </a:extLst>
          </p:cNvPr>
          <p:cNvGrpSpPr/>
          <p:nvPr/>
        </p:nvGrpSpPr>
        <p:grpSpPr>
          <a:xfrm>
            <a:off x="2362814" y="2299677"/>
            <a:ext cx="2915571" cy="754712"/>
            <a:chOff x="3567952" y="1996984"/>
            <a:chExt cx="2915571" cy="754712"/>
          </a:xfrm>
        </p:grpSpPr>
        <p:pic>
          <p:nvPicPr>
            <p:cNvPr id="80" name="Picture 79" descr="A picture containing drawing&#10;&#10;Description automatically generated">
              <a:extLst>
                <a:ext uri="{FF2B5EF4-FFF2-40B4-BE49-F238E27FC236}">
                  <a16:creationId xmlns:a16="http://schemas.microsoft.com/office/drawing/2014/main" id="{50532A27-A8D8-4921-8EBA-48B698343D22}"/>
                </a:ext>
              </a:extLst>
            </p:cNvPr>
            <p:cNvPicPr>
              <a:picLocks noChangeAspect="1"/>
            </p:cNvPicPr>
            <p:nvPr/>
          </p:nvPicPr>
          <p:blipFill>
            <a:blip r:embed="rId31"/>
            <a:stretch>
              <a:fillRect/>
            </a:stretch>
          </p:blipFill>
          <p:spPr>
            <a:xfrm rot="544381">
              <a:off x="3606182" y="1996984"/>
              <a:ext cx="2877341" cy="7547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6" name="audio icon" descr="A picture containing drawing&#10;&#10;Description automatically generated">
              <a:extLst>
                <a:ext uri="{FF2B5EF4-FFF2-40B4-BE49-F238E27FC236}">
                  <a16:creationId xmlns:a16="http://schemas.microsoft.com/office/drawing/2014/main" id="{A01ADA24-3183-44DA-84EC-AE36F12A09DC}"/>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3567952" y="2515084"/>
              <a:ext cx="174409" cy="202095"/>
            </a:xfrm>
            <a:prstGeom prst="rect">
              <a:avLst/>
            </a:prstGeom>
          </p:spPr>
        </p:pic>
      </p:grpSp>
      <p:grpSp>
        <p:nvGrpSpPr>
          <p:cNvPr id="25" name="Group 24">
            <a:extLst>
              <a:ext uri="{FF2B5EF4-FFF2-40B4-BE49-F238E27FC236}">
                <a16:creationId xmlns:a16="http://schemas.microsoft.com/office/drawing/2014/main" id="{E402C113-42B2-4A80-ACCA-B3E7362002FD}"/>
              </a:ext>
            </a:extLst>
          </p:cNvPr>
          <p:cNvGrpSpPr/>
          <p:nvPr/>
        </p:nvGrpSpPr>
        <p:grpSpPr>
          <a:xfrm>
            <a:off x="5357401" y="2638454"/>
            <a:ext cx="2108926" cy="2111074"/>
            <a:chOff x="5357401" y="2638454"/>
            <a:chExt cx="2108926" cy="2111074"/>
          </a:xfrm>
        </p:grpSpPr>
        <p:pic>
          <p:nvPicPr>
            <p:cNvPr id="19" name="Picture 18" descr="A picture containing cable, drawing&#10;&#10;Description automatically generated">
              <a:extLst>
                <a:ext uri="{FF2B5EF4-FFF2-40B4-BE49-F238E27FC236}">
                  <a16:creationId xmlns:a16="http://schemas.microsoft.com/office/drawing/2014/main" id="{608A8057-6F97-4AA7-8F2F-B19B6F18EEEB}"/>
                </a:ext>
              </a:extLst>
            </p:cNvPr>
            <p:cNvPicPr>
              <a:picLocks noChangeAspect="1"/>
            </p:cNvPicPr>
            <p:nvPr/>
          </p:nvPicPr>
          <p:blipFill>
            <a:blip r:embed="rId32"/>
            <a:stretch>
              <a:fillRect/>
            </a:stretch>
          </p:blipFill>
          <p:spPr>
            <a:xfrm>
              <a:off x="5357401" y="2638454"/>
              <a:ext cx="2031323" cy="2111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8" name="audio icon" descr="A picture containing drawing&#10;&#10;Description automatically generated">
              <a:extLst>
                <a:ext uri="{FF2B5EF4-FFF2-40B4-BE49-F238E27FC236}">
                  <a16:creationId xmlns:a16="http://schemas.microsoft.com/office/drawing/2014/main" id="{C7401EB8-5807-4B62-BC2E-D7A12E8F49A4}"/>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7291918" y="4457556"/>
              <a:ext cx="174409" cy="202095"/>
            </a:xfrm>
            <a:prstGeom prst="rect">
              <a:avLst/>
            </a:prstGeom>
          </p:spPr>
        </p:pic>
      </p:grpSp>
      <p:grpSp>
        <p:nvGrpSpPr>
          <p:cNvPr id="17" name="Group 16">
            <a:extLst>
              <a:ext uri="{FF2B5EF4-FFF2-40B4-BE49-F238E27FC236}">
                <a16:creationId xmlns:a16="http://schemas.microsoft.com/office/drawing/2014/main" id="{0B3978A8-8078-1392-AC82-7A9A75798EF5}"/>
              </a:ext>
            </a:extLst>
          </p:cNvPr>
          <p:cNvGrpSpPr>
            <a:grpSpLocks noGrp="1" noUngrp="1" noRot="1" noMove="1" noResize="1"/>
          </p:cNvGrpSpPr>
          <p:nvPr/>
        </p:nvGrpSpPr>
        <p:grpSpPr>
          <a:xfrm>
            <a:off x="-14628" y="0"/>
            <a:ext cx="9158628" cy="5143500"/>
            <a:chOff x="-14628" y="0"/>
            <a:chExt cx="9158628" cy="5143500"/>
          </a:xfrm>
        </p:grpSpPr>
        <p:cxnSp>
          <p:nvCxnSpPr>
            <p:cNvPr id="27" name="AutoShape 3">
              <a:extLst>
                <a:ext uri="{FF2B5EF4-FFF2-40B4-BE49-F238E27FC236}">
                  <a16:creationId xmlns:a16="http://schemas.microsoft.com/office/drawing/2014/main" id="{3FDADA1E-09F7-40CA-05D8-FE26DD094F8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8" name="AutoShape 4">
              <a:extLst>
                <a:ext uri="{FF2B5EF4-FFF2-40B4-BE49-F238E27FC236}">
                  <a16:creationId xmlns:a16="http://schemas.microsoft.com/office/drawing/2014/main" id="{F053703E-6C21-C86A-D92F-0492E9D3815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9" name="Group 28">
              <a:extLst>
                <a:ext uri="{FF2B5EF4-FFF2-40B4-BE49-F238E27FC236}">
                  <a16:creationId xmlns:a16="http://schemas.microsoft.com/office/drawing/2014/main" id="{FCB0D48F-E0BE-4379-62A2-D42A6E5512EC}"/>
                </a:ext>
              </a:extLst>
            </p:cNvPr>
            <p:cNvGrpSpPr>
              <a:grpSpLocks noGrp="1" noUngrp="1" noRot="1" noMove="1" noResize="1"/>
            </p:cNvGrpSpPr>
            <p:nvPr/>
          </p:nvGrpSpPr>
          <p:grpSpPr bwMode="auto">
            <a:xfrm>
              <a:off x="3588189" y="2214383"/>
              <a:ext cx="1967622" cy="714734"/>
              <a:chOff x="6549" y="5686"/>
              <a:chExt cx="3510" cy="1275"/>
            </a:xfrm>
          </p:grpSpPr>
          <p:sp>
            <p:nvSpPr>
              <p:cNvPr id="30" name="AutoShape 6">
                <a:extLst>
                  <a:ext uri="{FF2B5EF4-FFF2-40B4-BE49-F238E27FC236}">
                    <a16:creationId xmlns:a16="http://schemas.microsoft.com/office/drawing/2014/main" id="{5D90C80F-D304-905A-46CE-FEA2B07C905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Text Box 7">
                <a:extLst>
                  <a:ext uri="{FF2B5EF4-FFF2-40B4-BE49-F238E27FC236}">
                    <a16:creationId xmlns:a16="http://schemas.microsoft.com/office/drawing/2014/main" id="{D5A3B2B8-4A0F-8F02-1946-EBE258B328F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906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 presetClass="exit" presetSubtype="0" fill="hold" grpId="1" nodeType="afterEffect">
                                  <p:stCondLst>
                                    <p:cond delay="0"/>
                                  </p:stCondLst>
                                  <p:childTnLst>
                                    <p:set>
                                      <p:cBhvr>
                                        <p:cTn id="38" dur="1" fill="hold">
                                          <p:stCondLst>
                                            <p:cond delay="0"/>
                                          </p:stCondLst>
                                        </p:cTn>
                                        <p:tgtEl>
                                          <p:spTgt spid="8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23"/>
                                        </p:tgtEl>
                                        <p:attrNameLst>
                                          <p:attrName>style.visibility</p:attrName>
                                        </p:attrNameLst>
                                      </p:cBhvr>
                                      <p:to>
                                        <p:strVal val="visible"/>
                                      </p:to>
                                    </p:set>
                                    <p:animEffect transition="in" filter="fade">
                                      <p:cBhvr>
                                        <p:cTn id="8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2" fill="hold" display="0">
                  <p:stCondLst>
                    <p:cond delay="indefinite"/>
                  </p:stCondLst>
                  <p:endCondLst>
                    <p:cond evt="onStopAudio" delay="0">
                      <p:tgtEl>
                        <p:sldTgt/>
                      </p:tgtEl>
                    </p:cond>
                  </p:endCondLst>
                </p:cTn>
                <p:tgtEl>
                  <p:spTgt spid="10"/>
                </p:tgtEl>
              </p:cMediaNode>
            </p:audio>
            <p:seq concurrent="1" nextAc="seek">
              <p:cTn id="83" restart="whenNotActive" fill="hold" evtFilter="cancelBubble" nodeType="interactiveSeq">
                <p:stCondLst>
                  <p:cond evt="onClick" delay="0">
                    <p:tgtEl>
                      <p:spTgt spid="6"/>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626" fill="hold"/>
                                        <p:tgtEl>
                                          <p:spTgt spid="10"/>
                                        </p:tgtEl>
                                      </p:cBhvr>
                                    </p:cmd>
                                  </p:childTnLst>
                                </p:cTn>
                              </p:par>
                            </p:childTnLst>
                          </p:cTn>
                        </p:par>
                      </p:childTnLst>
                    </p:cTn>
                  </p:par>
                </p:childTnLst>
              </p:cTn>
              <p:nextCondLst>
                <p:cond evt="onClick" delay="0">
                  <p:tgtEl>
                    <p:spTgt spid="6"/>
                  </p:tgtEl>
                </p:cond>
              </p:nextCondLst>
            </p:seq>
            <p:audio>
              <p:cMediaNode vol="80000" showWhenStopped="0">
                <p:cTn id="88" fill="hold" display="0">
                  <p:stCondLst>
                    <p:cond delay="indefinite"/>
                  </p:stCondLst>
                  <p:endCondLst>
                    <p:cond evt="onStopAudio" delay="0">
                      <p:tgtEl>
                        <p:sldTgt/>
                      </p:tgtEl>
                    </p:cond>
                  </p:endCondLst>
                </p:cTn>
                <p:tgtEl>
                  <p:spTgt spid="11"/>
                </p:tgtEl>
              </p:cMediaNode>
            </p:audio>
            <p:seq concurrent="1" nextAc="seek">
              <p:cTn id="89" restart="whenNotActive" fill="hold" evtFilter="cancelBubble" nodeType="interactiveSeq">
                <p:stCondLst>
                  <p:cond evt="onClick" delay="0">
                    <p:tgtEl>
                      <p:spTgt spid="7"/>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070" fill="hold"/>
                                        <p:tgtEl>
                                          <p:spTgt spid="11"/>
                                        </p:tgtEl>
                                      </p:cBhvr>
                                    </p:cmd>
                                  </p:childTnLst>
                                </p:cTn>
                              </p:par>
                            </p:childTnLst>
                          </p:cTn>
                        </p:par>
                      </p:childTnLst>
                    </p:cTn>
                  </p:par>
                </p:childTnLst>
              </p:cTn>
              <p:nextCondLst>
                <p:cond evt="onClick" delay="0">
                  <p:tgtEl>
                    <p:spTgt spid="7"/>
                  </p:tgtEl>
                </p:cond>
              </p:nextCondLst>
            </p:seq>
            <p:audio>
              <p:cMediaNode vol="80000" showWhenStopped="0">
                <p:cTn id="94" fill="hold" display="0">
                  <p:stCondLst>
                    <p:cond delay="indefinite"/>
                  </p:stCondLst>
                  <p:endCondLst>
                    <p:cond evt="onStopAudio" delay="0">
                      <p:tgtEl>
                        <p:sldTgt/>
                      </p:tgtEl>
                    </p:cond>
                  </p:endCondLst>
                </p:cTn>
                <p:tgtEl>
                  <p:spTgt spid="12"/>
                </p:tgtEl>
              </p:cMediaNode>
            </p:audio>
            <p:seq concurrent="1" nextAc="seek">
              <p:cTn id="95" restart="whenNotActive" fill="hold" evtFilter="cancelBubble" nodeType="interactiveSeq">
                <p:stCondLst>
                  <p:cond evt="onClick" delay="0">
                    <p:tgtEl>
                      <p:spTgt spid="9"/>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914" fill="hold"/>
                                        <p:tgtEl>
                                          <p:spTgt spid="12"/>
                                        </p:tgtEl>
                                      </p:cBhvr>
                                    </p:cmd>
                                  </p:childTnLst>
                                </p:cTn>
                              </p:par>
                            </p:childTnLst>
                          </p:cTn>
                        </p:par>
                      </p:childTnLst>
                    </p:cTn>
                  </p:par>
                </p:childTnLst>
              </p:cTn>
              <p:nextCondLst>
                <p:cond evt="onClick" delay="0">
                  <p:tgtEl>
                    <p:spTgt spid="9"/>
                  </p:tgtEl>
                </p:cond>
              </p:nextCondLst>
            </p:seq>
            <p:audio>
              <p:cMediaNode vol="80000" showWhenStopped="0">
                <p:cTn id="100" fill="hold" display="0">
                  <p:stCondLst>
                    <p:cond delay="indefinite"/>
                  </p:stCondLst>
                  <p:endCondLst>
                    <p:cond evt="onStopAudio" delay="0">
                      <p:tgtEl>
                        <p:sldTgt/>
                      </p:tgtEl>
                    </p:cond>
                  </p:endCondLst>
                </p:cTn>
                <p:tgtEl>
                  <p:spTgt spid="13"/>
                </p:tgtEl>
              </p:cMediaNode>
            </p:audio>
            <p:seq concurrent="1" nextAc="seek">
              <p:cTn id="101" restart="whenNotActive" fill="hold" evtFilter="cancelBubble" nodeType="interactiveSeq">
                <p:stCondLst>
                  <p:cond evt="onClick" delay="0">
                    <p:tgtEl>
                      <p:spTgt spid="8"/>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914" fill="hold"/>
                                        <p:tgtEl>
                                          <p:spTgt spid="13"/>
                                        </p:tgtEl>
                                      </p:cBhvr>
                                    </p:cmd>
                                  </p:childTnLst>
                                </p:cTn>
                              </p:par>
                            </p:childTnLst>
                          </p:cTn>
                        </p:par>
                      </p:childTnLst>
                    </p:cTn>
                  </p:par>
                </p:childTnLst>
              </p:cTn>
              <p:nextCondLst>
                <p:cond evt="onClick" delay="0">
                  <p:tgtEl>
                    <p:spTgt spid="8"/>
                  </p:tgtEl>
                </p:cond>
              </p:nextCondLst>
            </p:seq>
            <p:audio>
              <p:cMediaNode vol="80000" showWhenStopped="0">
                <p:cTn id="106" fill="hold" display="0">
                  <p:stCondLst>
                    <p:cond delay="indefinite"/>
                  </p:stCondLst>
                  <p:endCondLst>
                    <p:cond evt="onStopAudio" delay="0">
                      <p:tgtEl>
                        <p:sldTgt/>
                      </p:tgtEl>
                    </p:cond>
                  </p:endCondLst>
                </p:cTn>
                <p:tgtEl>
                  <p:spTgt spid="15"/>
                </p:tgtEl>
              </p:cMediaNode>
            </p:audio>
            <p:seq concurrent="1" nextAc="seek">
              <p:cTn id="107" restart="whenNotActive" fill="hold" evtFilter="cancelBubble" nodeType="interactiveSeq">
                <p:stCondLst>
                  <p:cond evt="onClick" delay="0">
                    <p:tgtEl>
                      <p:spTgt spid="4"/>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862" fill="hold"/>
                                        <p:tgtEl>
                                          <p:spTgt spid="15"/>
                                        </p:tgtEl>
                                      </p:cBhvr>
                                    </p:cmd>
                                  </p:childTnLst>
                                </p:cTn>
                              </p:par>
                            </p:childTnLst>
                          </p:cTn>
                        </p:par>
                      </p:childTnLst>
                    </p:cTn>
                  </p:par>
                </p:childTnLst>
              </p:cTn>
              <p:nextCondLst>
                <p:cond evt="onClick" delay="0">
                  <p:tgtEl>
                    <p:spTgt spid="4"/>
                  </p:tgtEl>
                </p:cond>
              </p:nextCondLst>
            </p:seq>
            <p:audio>
              <p:cMediaNode vol="80000" showWhenStopped="0">
                <p:cTn id="112" fill="hold" display="0">
                  <p:stCondLst>
                    <p:cond delay="indefinite"/>
                  </p:stCondLst>
                  <p:endCondLst>
                    <p:cond evt="onStopAudio" delay="0">
                      <p:tgtEl>
                        <p:sldTgt/>
                      </p:tgtEl>
                    </p:cond>
                  </p:endCondLst>
                </p:cTn>
                <p:tgtEl>
                  <p:spTgt spid="16"/>
                </p:tgtEl>
              </p:cMediaNode>
            </p:audio>
            <p:seq concurrent="1" nextAc="seek">
              <p:cTn id="113" restart="whenNotActive" fill="hold" evtFilter="cancelBubble" nodeType="interactiveSeq">
                <p:stCondLst>
                  <p:cond evt="onClick" delay="0">
                    <p:tgtEl>
                      <p:spTgt spid="14"/>
                    </p:tgtEl>
                  </p:cond>
                </p:stCondLst>
                <p:endSync evt="end" delay="0">
                  <p:rtn val="all"/>
                </p:endSync>
                <p:childTnLst>
                  <p:par>
                    <p:cTn id="114" fill="hold">
                      <p:stCondLst>
                        <p:cond delay="0"/>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835" fill="hold"/>
                                        <p:tgtEl>
                                          <p:spTgt spid="16"/>
                                        </p:tgtEl>
                                      </p:cBhvr>
                                    </p:cmd>
                                  </p:childTnLst>
                                </p:cTn>
                              </p:par>
                            </p:childTnLst>
                          </p:cTn>
                        </p:par>
                      </p:childTnLst>
                    </p:cTn>
                  </p:par>
                </p:childTnLst>
              </p:cTn>
              <p:nextCondLst>
                <p:cond evt="onClick" delay="0">
                  <p:tgtEl>
                    <p:spTgt spid="14"/>
                  </p:tgtEl>
                </p:cond>
              </p:nextCondLst>
            </p:seq>
            <p:audio>
              <p:cMediaNode vol="80000" showWhenStopped="0">
                <p:cTn id="118" fill="hold" display="0">
                  <p:stCondLst>
                    <p:cond delay="indefinite"/>
                  </p:stCondLst>
                  <p:endCondLst>
                    <p:cond evt="onStopAudio" delay="0">
                      <p:tgtEl>
                        <p:sldTgt/>
                      </p:tgtEl>
                    </p:cond>
                  </p:endCondLst>
                </p:cTn>
                <p:tgtEl>
                  <p:spTgt spid="23"/>
                </p:tgtEl>
              </p:cMediaNode>
            </p:audio>
            <p:seq concurrent="1" nextAc="seek">
              <p:cTn id="119" restart="whenNotActive" fill="hold" evtFilter="cancelBubble" nodeType="interactiveSeq">
                <p:stCondLst>
                  <p:cond evt="onClick" delay="0">
                    <p:tgtEl>
                      <p:spTgt spid="22"/>
                    </p:tgtEl>
                  </p:cond>
                </p:stCondLst>
                <p:endSync evt="end" delay="0">
                  <p:rtn val="all"/>
                </p:endSync>
                <p:childTnLst>
                  <p:par>
                    <p:cTn id="120" fill="hold">
                      <p:stCondLst>
                        <p:cond delay="0"/>
                      </p:stCondLst>
                      <p:childTnLst>
                        <p:par>
                          <p:cTn id="121" fill="hold">
                            <p:stCondLst>
                              <p:cond delay="0"/>
                            </p:stCondLst>
                            <p:childTnLst>
                              <p:par>
                                <p:cTn id="122" presetID="1" presetClass="mediacall" presetSubtype="0" fill="hold" nodeType="clickEffect">
                                  <p:stCondLst>
                                    <p:cond delay="0"/>
                                  </p:stCondLst>
                                  <p:childTnLst>
                                    <p:cmd type="call" cmd="playFrom(0.0)">
                                      <p:cBhvr>
                                        <p:cTn id="123" dur="888" fill="hold"/>
                                        <p:tgtEl>
                                          <p:spTgt spid="23"/>
                                        </p:tgtEl>
                                      </p:cBhvr>
                                    </p:cmd>
                                  </p:childTnLst>
                                </p:cTn>
                              </p:par>
                            </p:childTnLst>
                          </p:cTn>
                        </p:par>
                      </p:childTnLst>
                    </p:cTn>
                  </p:par>
                </p:childTnLst>
              </p:cTn>
              <p:nextCondLst>
                <p:cond evt="onClick" delay="0">
                  <p:tgtEl>
                    <p:spTgt spid="22"/>
                  </p:tgtEl>
                </p:cond>
              </p:nextCondLst>
            </p:seq>
            <p:audio>
              <p:cMediaNode vol="80000" showWhenStopped="0">
                <p:cTn id="124" fill="hold" display="0">
                  <p:stCondLst>
                    <p:cond delay="indefinite"/>
                  </p:stCondLst>
                  <p:endCondLst>
                    <p:cond evt="onStopAudio" delay="0">
                      <p:tgtEl>
                        <p:sldTgt/>
                      </p:tgtEl>
                    </p:cond>
                  </p:endCondLst>
                </p:cTn>
                <p:tgtEl>
                  <p:spTgt spid="24"/>
                </p:tgtEl>
              </p:cMediaNode>
            </p:audio>
            <p:seq concurrent="1" nextAc="seek">
              <p:cTn id="125" restart="whenNotActive" fill="hold" evtFilter="cancelBubble" nodeType="interactiveSeq">
                <p:stCondLst>
                  <p:cond evt="onClick" delay="0">
                    <p:tgtEl>
                      <p:spTgt spid="21"/>
                    </p:tgtEl>
                  </p:cond>
                </p:stCondLst>
                <p:endSync evt="end" delay="0">
                  <p:rtn val="all"/>
                </p:endSync>
                <p:childTnLst>
                  <p:par>
                    <p:cTn id="126" fill="hold">
                      <p:stCondLst>
                        <p:cond delay="0"/>
                      </p:stCondLst>
                      <p:childTnLst>
                        <p:par>
                          <p:cTn id="127" fill="hold">
                            <p:stCondLst>
                              <p:cond delay="0"/>
                            </p:stCondLst>
                            <p:childTnLst>
                              <p:par>
                                <p:cTn id="128" presetID="1" presetClass="mediacall" presetSubtype="0" fill="hold" nodeType="clickEffect">
                                  <p:stCondLst>
                                    <p:cond delay="0"/>
                                  </p:stCondLst>
                                  <p:childTnLst>
                                    <p:cmd type="call" cmd="playFrom(0.0)">
                                      <p:cBhvr>
                                        <p:cTn id="129" dur="1018" fill="hold"/>
                                        <p:tgtEl>
                                          <p:spTgt spid="24"/>
                                        </p:tgtEl>
                                      </p:cBhvr>
                                    </p:cmd>
                                  </p:childTnLst>
                                </p:cTn>
                              </p:par>
                            </p:childTnLst>
                          </p:cTn>
                        </p:par>
                      </p:childTnLst>
                    </p:cTn>
                  </p:par>
                </p:childTnLst>
              </p:cTn>
              <p:nextCondLst>
                <p:cond evt="onClick" delay="0">
                  <p:tgtEl>
                    <p:spTgt spid="21"/>
                  </p:tgtEl>
                </p:cond>
              </p:nextCondLst>
            </p:seq>
            <p:audio>
              <p:cMediaNode vol="80000" showWhenStopped="0">
                <p:cTn id="130" fill="hold" display="0">
                  <p:stCondLst>
                    <p:cond delay="indefinite"/>
                  </p:stCondLst>
                  <p:endCondLst>
                    <p:cond evt="onStopAudio" delay="0">
                      <p:tgtEl>
                        <p:sldTgt/>
                      </p:tgtEl>
                    </p:cond>
                  </p:endCondLst>
                </p:cTn>
                <p:tgtEl>
                  <p:spTgt spid="26"/>
                </p:tgtEl>
              </p:cMediaNode>
            </p:audio>
            <p:seq concurrent="1" nextAc="seek">
              <p:cTn id="131" restart="whenNotActive" fill="hold" evtFilter="cancelBubble" nodeType="interactiveSeq">
                <p:stCondLst>
                  <p:cond evt="onClick" delay="0">
                    <p:tgtEl>
                      <p:spTgt spid="25"/>
                    </p:tgtEl>
                  </p:cond>
                </p:stCondLst>
                <p:endSync evt="end" delay="0">
                  <p:rtn val="all"/>
                </p:endSync>
                <p:childTnLst>
                  <p:par>
                    <p:cTn id="132" fill="hold">
                      <p:stCondLst>
                        <p:cond delay="0"/>
                      </p:stCondLst>
                      <p:childTnLst>
                        <p:par>
                          <p:cTn id="133" fill="hold">
                            <p:stCondLst>
                              <p:cond delay="0"/>
                            </p:stCondLst>
                            <p:childTnLst>
                              <p:par>
                                <p:cTn id="134" presetID="1" presetClass="mediacall" presetSubtype="0" fill="hold" nodeType="clickEffect">
                                  <p:stCondLst>
                                    <p:cond delay="0"/>
                                  </p:stCondLst>
                                  <p:childTnLst>
                                    <p:cmd type="call" cmd="playFrom(0.0)">
                                      <p:cBhvr>
                                        <p:cTn id="135" dur="757" fill="hold"/>
                                        <p:tgtEl>
                                          <p:spTgt spid="26"/>
                                        </p:tgtEl>
                                      </p:cBhvr>
                                    </p:cmd>
                                  </p:childTnLst>
                                </p:cTn>
                              </p:par>
                            </p:childTnLst>
                          </p:cTn>
                        </p:par>
                      </p:childTnLst>
                    </p:cTn>
                  </p:par>
                </p:childTnLst>
              </p:cTn>
              <p:nextCondLst>
                <p:cond evt="onClick" delay="0">
                  <p:tgtEl>
                    <p:spTgt spid="25"/>
                  </p:tgtEl>
                </p:cond>
              </p:nextCondLst>
            </p:seq>
          </p:childTnLst>
        </p:cTn>
      </p:par>
    </p:tnLst>
    <p:bldLst>
      <p:bldP spid="71" grpId="0" animBg="1"/>
      <p:bldP spid="68" grpId="0"/>
      <p:bldP spid="123" grpId="0"/>
      <p:bldP spid="86" grpId="0"/>
      <p:bldP spid="8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"Flashcard exercises”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Get everyone sitting on the floor and facing the front of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Give out body flashcards so that each student has at least one card (even better is for each student to have two cards).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Shout out a random flashcard word (e.g. "ears") with an action (e.g. "ears - hands up!").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All students with the ears flashcards have to do that action. Continue with other words and different actions (e.g. jump up and down, run on the spot, turn around, stand up / sit down, wiggle, touch your toes, etc.).</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3</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111628" y="4540465"/>
            <a:ext cx="1946597"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9250" y="4084584"/>
              <a:ext cx="12640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Flashcard exercises</a:t>
              </a:r>
            </a:p>
          </p:txBody>
        </p:sp>
      </p:grpSp>
      <p:pic>
        <p:nvPicPr>
          <p:cNvPr id="4" name="Picture 3">
            <a:extLst>
              <a:ext uri="{FF2B5EF4-FFF2-40B4-BE49-F238E27FC236}">
                <a16:creationId xmlns:a16="http://schemas.microsoft.com/office/drawing/2014/main" id="{5FFD1AEC-7CF5-4F7A-8168-0134EF241758}"/>
              </a:ext>
            </a:extLst>
          </p:cNvPr>
          <p:cNvPicPr>
            <a:picLocks noChangeAspect="1"/>
          </p:cNvPicPr>
          <p:nvPr/>
        </p:nvPicPr>
        <p:blipFill>
          <a:blip r:embed="rId2"/>
          <a:stretch>
            <a:fillRect/>
          </a:stretch>
        </p:blipFill>
        <p:spPr>
          <a:xfrm>
            <a:off x="867508" y="1447816"/>
            <a:ext cx="5850898" cy="2446428"/>
          </a:xfrm>
          <a:prstGeom prst="rect">
            <a:avLst/>
          </a:prstGeom>
        </p:spPr>
      </p:pic>
      <p:grpSp>
        <p:nvGrpSpPr>
          <p:cNvPr id="5" name="Group 4">
            <a:extLst>
              <a:ext uri="{FF2B5EF4-FFF2-40B4-BE49-F238E27FC236}">
                <a16:creationId xmlns:a16="http://schemas.microsoft.com/office/drawing/2014/main" id="{C698CF9F-27ED-508F-AD65-04F3FE43A5EB}"/>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D89812EC-2C27-E3C3-D1D5-99D91BE9DBA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5E049EC2-5DD5-3235-EF82-0D0CF02832B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551BF917-98AD-2EFA-5A5D-71C352E5462E}"/>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09C16CBB-36A0-B7F1-88F2-D58760BE9E9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4BD06BAC-2A2D-6A29-5A49-99A73C4FACF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59950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r>
              <a:rPr kumimoji="0" lang="en-GB" sz="1000" b="0" i="0" u="none" strike="noStrike" kern="0" cap="none" spc="0" normalizeH="0" baseline="0" noProof="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endPar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endParaRP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4</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4410"/>
            <a:ext cx="637574" cy="700561"/>
            <a:chOff x="240111" y="2237042"/>
            <a:chExt cx="637574" cy="700561"/>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042"/>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1179" y="4084584"/>
              <a:ext cx="121124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a:t>
              </a: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rainbow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grpSp>
        <p:nvGrpSpPr>
          <p:cNvPr id="82" name="Group 81">
            <a:extLst>
              <a:ext uri="{FF2B5EF4-FFF2-40B4-BE49-F238E27FC236}">
                <a16:creationId xmlns:a16="http://schemas.microsoft.com/office/drawing/2014/main" id="{AD2B9F6F-DD65-44B3-9E4C-66C5B0DA7F40}"/>
              </a:ext>
            </a:extLst>
          </p:cNvPr>
          <p:cNvGrpSpPr/>
          <p:nvPr/>
        </p:nvGrpSpPr>
        <p:grpSpPr>
          <a:xfrm>
            <a:off x="8776789" y="0"/>
            <a:ext cx="1879253" cy="5143500"/>
            <a:chOff x="8777197" y="0"/>
            <a:chExt cx="1879253" cy="5143500"/>
          </a:xfrm>
        </p:grpSpPr>
        <p:sp>
          <p:nvSpPr>
            <p:cNvPr id="83" name="side panel dark rectangle">
              <a:extLst>
                <a:ext uri="{FF2B5EF4-FFF2-40B4-BE49-F238E27FC236}">
                  <a16:creationId xmlns:a16="http://schemas.microsoft.com/office/drawing/2014/main" id="{D9108F0F-C035-45BC-B42B-205E45A4ABEB}"/>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87" name="side panel light rectangle">
              <a:extLst>
                <a:ext uri="{FF2B5EF4-FFF2-40B4-BE49-F238E27FC236}">
                  <a16:creationId xmlns:a16="http://schemas.microsoft.com/office/drawing/2014/main" id="{195FA092-DBA6-47F9-A2EC-9703F21AED02}"/>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88" name="side panel textbox">
              <a:extLst>
                <a:ext uri="{FF2B5EF4-FFF2-40B4-BE49-F238E27FC236}">
                  <a16:creationId xmlns:a16="http://schemas.microsoft.com/office/drawing/2014/main" id="{83B31587-F959-4422-9C3F-DF2DF7502B6D}"/>
                </a:ext>
              </a:extLst>
            </p:cNvPr>
            <p:cNvSpPr txBox="1"/>
            <p:nvPr/>
          </p:nvSpPr>
          <p:spPr>
            <a:xfrm>
              <a:off x="9183300" y="27074"/>
              <a:ext cx="1450860" cy="222713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Sing “The rainbow song”</a:t>
              </a:r>
            </a:p>
            <a:p>
              <a:r>
                <a:rPr lang="en-US" sz="1000" dirty="0">
                  <a:latin typeface="Calibri" panose="020F0502020204030204" pitchFamily="34" charset="0"/>
                </a:rPr>
                <a:t>Let’s review the colors with the rainbow song!</a:t>
              </a:r>
            </a:p>
            <a:p>
              <a:endParaRPr lang="en-US" sz="1000" dirty="0">
                <a:latin typeface="Calibri" panose="020F0502020204030204" pitchFamily="34" charset="0"/>
              </a:endParaRPr>
            </a:p>
            <a:p>
              <a:r>
                <a:rPr lang="en-US" sz="1000" dirty="0">
                  <a:latin typeface="Calibri" panose="020F0502020204030204" pitchFamily="34" charset="0"/>
                </a:rPr>
                <a:t>For this song you can either use the colors on this slide as you all sing along or have students touch the 7 colors (e.g. colored paper, pencils, etc.) in front of him/her as they sing along.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a:cs typeface="Arial"/>
                  <a:sym typeface="Arial"/>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p>
          </p:txBody>
        </p:sp>
        <p:grpSp>
          <p:nvGrpSpPr>
            <p:cNvPr id="91" name="teacher icon group">
              <a:extLst>
                <a:ext uri="{FF2B5EF4-FFF2-40B4-BE49-F238E27FC236}">
                  <a16:creationId xmlns:a16="http://schemas.microsoft.com/office/drawing/2014/main" id="{A5BB373E-67E4-42FF-8668-39BDC6870D52}"/>
                </a:ext>
              </a:extLst>
            </p:cNvPr>
            <p:cNvGrpSpPr/>
            <p:nvPr/>
          </p:nvGrpSpPr>
          <p:grpSpPr>
            <a:xfrm>
              <a:off x="8810640" y="151620"/>
              <a:ext cx="296181" cy="296181"/>
              <a:chOff x="8810640" y="62245"/>
              <a:chExt cx="296181" cy="296181"/>
            </a:xfrm>
          </p:grpSpPr>
          <p:sp>
            <p:nvSpPr>
              <p:cNvPr id="92" name="icon circle">
                <a:extLst>
                  <a:ext uri="{FF2B5EF4-FFF2-40B4-BE49-F238E27FC236}">
                    <a16:creationId xmlns:a16="http://schemas.microsoft.com/office/drawing/2014/main" id="{646D519C-730A-46A0-A28D-6420D42B0E7A}"/>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93" name="teacher icon">
                <a:extLst>
                  <a:ext uri="{FF2B5EF4-FFF2-40B4-BE49-F238E27FC236}">
                    <a16:creationId xmlns:a16="http://schemas.microsoft.com/office/drawing/2014/main" id="{F0F5A69C-C6AE-44FC-8633-3755CDC7B066}"/>
                  </a:ext>
                </a:extLst>
              </p:cNvPr>
              <p:cNvGrpSpPr/>
              <p:nvPr/>
            </p:nvGrpSpPr>
            <p:grpSpPr>
              <a:xfrm>
                <a:off x="8864754" y="93114"/>
                <a:ext cx="193866" cy="206740"/>
                <a:chOff x="2542389" y="2767092"/>
                <a:chExt cx="480536" cy="512445"/>
              </a:xfrm>
            </p:grpSpPr>
            <p:sp>
              <p:nvSpPr>
                <p:cNvPr id="94" name="Google Shape;1395;p49">
                  <a:extLst>
                    <a:ext uri="{FF2B5EF4-FFF2-40B4-BE49-F238E27FC236}">
                      <a16:creationId xmlns:a16="http://schemas.microsoft.com/office/drawing/2014/main" id="{D9A5630B-6FCB-46D3-AF54-E4B58608EC5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5" name="Google Shape;1396;p49">
                  <a:extLst>
                    <a:ext uri="{FF2B5EF4-FFF2-40B4-BE49-F238E27FC236}">
                      <a16:creationId xmlns:a16="http://schemas.microsoft.com/office/drawing/2014/main" id="{C6E2AD36-8262-4636-BB28-6E0E0C14B28A}"/>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1397;p49">
                  <a:extLst>
                    <a:ext uri="{FF2B5EF4-FFF2-40B4-BE49-F238E27FC236}">
                      <a16:creationId xmlns:a16="http://schemas.microsoft.com/office/drawing/2014/main" id="{0C5B4813-0569-4E82-ADE0-E2BA779DC5A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 name="Google Shape;1398;p49">
                  <a:extLst>
                    <a:ext uri="{FF2B5EF4-FFF2-40B4-BE49-F238E27FC236}">
                      <a16:creationId xmlns:a16="http://schemas.microsoft.com/office/drawing/2014/main" id="{C736E03D-9C63-4CB9-9A32-C325BD0F55A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Google Shape;1399;p49">
                  <a:extLst>
                    <a:ext uri="{FF2B5EF4-FFF2-40B4-BE49-F238E27FC236}">
                      <a16:creationId xmlns:a16="http://schemas.microsoft.com/office/drawing/2014/main" id="{299B1C9D-8B09-4036-A94D-1F747900E434}"/>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1400;p49">
                  <a:extLst>
                    <a:ext uri="{FF2B5EF4-FFF2-40B4-BE49-F238E27FC236}">
                      <a16:creationId xmlns:a16="http://schemas.microsoft.com/office/drawing/2014/main" id="{7E1F4B49-BD87-4C6F-9F1F-0200A7F348D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1" name="Google Shape;1401;p49">
                  <a:extLst>
                    <a:ext uri="{FF2B5EF4-FFF2-40B4-BE49-F238E27FC236}">
                      <a16:creationId xmlns:a16="http://schemas.microsoft.com/office/drawing/2014/main" id="{3220F397-D662-42C3-A7AC-AA3A44F3145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2" name="Google Shape;1402;p49">
                  <a:extLst>
                    <a:ext uri="{FF2B5EF4-FFF2-40B4-BE49-F238E27FC236}">
                      <a16:creationId xmlns:a16="http://schemas.microsoft.com/office/drawing/2014/main" id="{4B649679-3C74-481A-9F11-BF7C45258EB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3" name="Google Shape;1403;p49">
                  <a:extLst>
                    <a:ext uri="{FF2B5EF4-FFF2-40B4-BE49-F238E27FC236}">
                      <a16:creationId xmlns:a16="http://schemas.microsoft.com/office/drawing/2014/main" id="{92352E82-2014-45AD-B912-11A093B0DE0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 name="Google Shape;1404;p49">
                  <a:extLst>
                    <a:ext uri="{FF2B5EF4-FFF2-40B4-BE49-F238E27FC236}">
                      <a16:creationId xmlns:a16="http://schemas.microsoft.com/office/drawing/2014/main" id="{1330379F-C4CC-4903-9C91-5367988DBEA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 name="Google Shape;1405;p49">
                  <a:extLst>
                    <a:ext uri="{FF2B5EF4-FFF2-40B4-BE49-F238E27FC236}">
                      <a16:creationId xmlns:a16="http://schemas.microsoft.com/office/drawing/2014/main" id="{A68F2BA0-52B8-4768-B5B2-FBB5E633497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1406;p49">
                  <a:extLst>
                    <a:ext uri="{FF2B5EF4-FFF2-40B4-BE49-F238E27FC236}">
                      <a16:creationId xmlns:a16="http://schemas.microsoft.com/office/drawing/2014/main" id="{C6F042C1-1DEC-4EDD-86E8-12F7A7FBCB1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0" name="Google Shape;1407;p49">
                  <a:extLst>
                    <a:ext uri="{FF2B5EF4-FFF2-40B4-BE49-F238E27FC236}">
                      <a16:creationId xmlns:a16="http://schemas.microsoft.com/office/drawing/2014/main" id="{C2AE6DAD-93BF-4211-89C3-E13133F3C0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1" name="Google Shape;1408;p49">
                  <a:extLst>
                    <a:ext uri="{FF2B5EF4-FFF2-40B4-BE49-F238E27FC236}">
                      <a16:creationId xmlns:a16="http://schemas.microsoft.com/office/drawing/2014/main" id="{A01F6285-D1C8-414A-A615-3F74686800E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2" name="Google Shape;1409;p49">
                  <a:extLst>
                    <a:ext uri="{FF2B5EF4-FFF2-40B4-BE49-F238E27FC236}">
                      <a16:creationId xmlns:a16="http://schemas.microsoft.com/office/drawing/2014/main" id="{0DDF36B4-4DBC-4D6C-8FDF-FAFCF0E9CA5A}"/>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3" name="Google Shape;1410;p49">
                  <a:extLst>
                    <a:ext uri="{FF2B5EF4-FFF2-40B4-BE49-F238E27FC236}">
                      <a16:creationId xmlns:a16="http://schemas.microsoft.com/office/drawing/2014/main" id="{A67F3EA7-FDB9-4E05-BA53-781FFD76D8E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4" name="Google Shape;1411;p49">
                  <a:extLst>
                    <a:ext uri="{FF2B5EF4-FFF2-40B4-BE49-F238E27FC236}">
                      <a16:creationId xmlns:a16="http://schemas.microsoft.com/office/drawing/2014/main" id="{B20BE213-A944-4A54-85E4-A07E68ECEE7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412;p49">
                  <a:extLst>
                    <a:ext uri="{FF2B5EF4-FFF2-40B4-BE49-F238E27FC236}">
                      <a16:creationId xmlns:a16="http://schemas.microsoft.com/office/drawing/2014/main" id="{00A91259-14F9-4B80-9E0D-1A70C4A326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6" name="Google Shape;1413;p49">
                  <a:extLst>
                    <a:ext uri="{FF2B5EF4-FFF2-40B4-BE49-F238E27FC236}">
                      <a16:creationId xmlns:a16="http://schemas.microsoft.com/office/drawing/2014/main" id="{664E3741-836D-4048-A58D-709B7E2B104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7" name="Google Shape;1414;p49">
                  <a:extLst>
                    <a:ext uri="{FF2B5EF4-FFF2-40B4-BE49-F238E27FC236}">
                      <a16:creationId xmlns:a16="http://schemas.microsoft.com/office/drawing/2014/main" id="{D7C114B5-4FF9-4CF4-AC59-4AF0EFA6D8F1}"/>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415;p49">
                  <a:extLst>
                    <a:ext uri="{FF2B5EF4-FFF2-40B4-BE49-F238E27FC236}">
                      <a16:creationId xmlns:a16="http://schemas.microsoft.com/office/drawing/2014/main" id="{8D1F0AC7-9D2A-40A5-B9B9-31800D990E5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1416;p49">
                  <a:extLst>
                    <a:ext uri="{FF2B5EF4-FFF2-40B4-BE49-F238E27FC236}">
                      <a16:creationId xmlns:a16="http://schemas.microsoft.com/office/drawing/2014/main" id="{657CBD09-6352-4E20-ACB3-6A249ED224C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1" name="Google Shape;1417;p49">
                  <a:extLst>
                    <a:ext uri="{FF2B5EF4-FFF2-40B4-BE49-F238E27FC236}">
                      <a16:creationId xmlns:a16="http://schemas.microsoft.com/office/drawing/2014/main" id="{916A3B9C-B29F-464D-8CD5-B690C080D4B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1418;p49">
                  <a:extLst>
                    <a:ext uri="{FF2B5EF4-FFF2-40B4-BE49-F238E27FC236}">
                      <a16:creationId xmlns:a16="http://schemas.microsoft.com/office/drawing/2014/main" id="{F6135E3C-7051-46B2-A992-C5833CA361C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3" name="Google Shape;1419;p49">
                  <a:extLst>
                    <a:ext uri="{FF2B5EF4-FFF2-40B4-BE49-F238E27FC236}">
                      <a16:creationId xmlns:a16="http://schemas.microsoft.com/office/drawing/2014/main" id="{1196FEBC-A174-40F1-9EDF-FDEA7AC9E15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1420;p49">
                  <a:extLst>
                    <a:ext uri="{FF2B5EF4-FFF2-40B4-BE49-F238E27FC236}">
                      <a16:creationId xmlns:a16="http://schemas.microsoft.com/office/drawing/2014/main" id="{70ABC3F5-3736-4285-A4C1-D8F9D429912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5" name="Google Shape;1421;p49">
                  <a:extLst>
                    <a:ext uri="{FF2B5EF4-FFF2-40B4-BE49-F238E27FC236}">
                      <a16:creationId xmlns:a16="http://schemas.microsoft.com/office/drawing/2014/main" id="{BD6B43BA-27E4-412C-BFAC-83AD0A0A3BC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6" name="Google Shape;1422;p49">
                  <a:extLst>
                    <a:ext uri="{FF2B5EF4-FFF2-40B4-BE49-F238E27FC236}">
                      <a16:creationId xmlns:a16="http://schemas.microsoft.com/office/drawing/2014/main" id="{CECD8B7C-3557-4145-B365-7298F5D278B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127" name="Group 126">
            <a:extLst>
              <a:ext uri="{FF2B5EF4-FFF2-40B4-BE49-F238E27FC236}">
                <a16:creationId xmlns:a16="http://schemas.microsoft.com/office/drawing/2014/main" id="{E6BD56F7-7FDB-464B-A734-49D9CA76A8DE}"/>
              </a:ext>
            </a:extLst>
          </p:cNvPr>
          <p:cNvGrpSpPr/>
          <p:nvPr/>
        </p:nvGrpSpPr>
        <p:grpSpPr>
          <a:xfrm>
            <a:off x="10708690" y="0"/>
            <a:ext cx="1506583" cy="5143500"/>
            <a:chOff x="11115791" y="0"/>
            <a:chExt cx="1506583" cy="5143500"/>
          </a:xfrm>
          <a:solidFill>
            <a:srgbClr val="C5E5E7"/>
          </a:solidFill>
        </p:grpSpPr>
        <p:sp>
          <p:nvSpPr>
            <p:cNvPr id="128" name="side panel light rectangle">
              <a:extLst>
                <a:ext uri="{FF2B5EF4-FFF2-40B4-BE49-F238E27FC236}">
                  <a16:creationId xmlns:a16="http://schemas.microsoft.com/office/drawing/2014/main" id="{57B34A06-7B1E-4B81-8CC6-77F96F875EC4}"/>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29" name="side panel textbox">
              <a:extLst>
                <a:ext uri="{FF2B5EF4-FFF2-40B4-BE49-F238E27FC236}">
                  <a16:creationId xmlns:a16="http://schemas.microsoft.com/office/drawing/2014/main" id="{FAD00F06-6306-44B0-91C9-B77C3138A780}"/>
                </a:ext>
              </a:extLst>
            </p:cNvPr>
            <p:cNvSpPr txBox="1"/>
            <p:nvPr/>
          </p:nvSpPr>
          <p:spPr>
            <a:xfrm>
              <a:off x="11149224" y="27074"/>
              <a:ext cx="1450860" cy="4997128"/>
            </a:xfrm>
            <a:prstGeom prst="rect">
              <a:avLst/>
            </a:prstGeom>
            <a:grp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r>
                <a:rPr lang="en-US" sz="1000" dirty="0">
                  <a:latin typeface="Calibri" panose="020F0502020204030204" pitchFamily="34" charset="0"/>
                </a:rPr>
                <a:t>There are a number of activities you can do as you sing along to the song:</a:t>
              </a:r>
            </a:p>
            <a:p>
              <a:endParaRPr lang="en-US" sz="1000" dirty="0">
                <a:latin typeface="Calibri" panose="020F0502020204030204" pitchFamily="34" charset="0"/>
              </a:endParaRPr>
            </a:p>
            <a:p>
              <a:pPr marL="85725" indent="-85725">
                <a:buFont typeface="Arial" panose="020B0604020202020204" pitchFamily="34" charset="0"/>
                <a:buChar char="•"/>
              </a:pPr>
              <a:r>
                <a:rPr lang="en-US" sz="1000" dirty="0">
                  <a:latin typeface="Calibri" panose="020F0502020204030204" pitchFamily="34" charset="0"/>
                </a:rPr>
                <a:t>Give out the 7 colors to students (colored paper, origami paper, colored blocks, colored pencils – anything will do) and have students touch the colors in time with the song.</a:t>
              </a:r>
            </a:p>
            <a:p>
              <a:pPr marL="85725" indent="-85725">
                <a:buFont typeface="Arial" panose="020B0604020202020204" pitchFamily="34" charset="0"/>
                <a:buChar char="•"/>
              </a:pPr>
              <a:r>
                <a:rPr lang="en-US" sz="1000" dirty="0">
                  <a:latin typeface="Calibri" panose="020F0502020204030204" pitchFamily="34" charset="0"/>
                </a:rPr>
                <a:t>Simply pat your knees or clap in time with the music as you sing the song</a:t>
              </a:r>
            </a:p>
            <a:p>
              <a:pPr marL="85725" indent="-85725">
                <a:buFont typeface="Arial" panose="020B0604020202020204" pitchFamily="34" charset="0"/>
                <a:buChar char="•"/>
              </a:pPr>
              <a:r>
                <a:rPr lang="en-US" sz="1000" dirty="0">
                  <a:latin typeface="Calibri" panose="020F0502020204030204" pitchFamily="34" charset="0"/>
                </a:rPr>
                <a:t>Give each student a print out of the Rainbow Song </a:t>
              </a:r>
              <a:r>
                <a:rPr lang="en-US" sz="1000" dirty="0" err="1">
                  <a:latin typeface="Calibri" panose="020F0502020204030204" pitchFamily="34" charset="0"/>
                </a:rPr>
                <a:t>song</a:t>
              </a:r>
              <a:r>
                <a:rPr lang="en-US" sz="1000" dirty="0">
                  <a:latin typeface="Calibri" panose="020F0502020204030204" pitchFamily="34" charset="0"/>
                </a:rPr>
                <a:t> poster. As they sing along, they touch each color or picture.</a:t>
              </a:r>
            </a:p>
            <a:p>
              <a:pPr marL="85725" indent="-85725">
                <a:buFont typeface="Arial" panose="020B0604020202020204" pitchFamily="34" charset="0"/>
                <a:buChar char="•"/>
              </a:pPr>
              <a:r>
                <a:rPr lang="en-US" sz="1000" dirty="0">
                  <a:latin typeface="Calibri" panose="020F0502020204030204" pitchFamily="34" charset="0"/>
                </a:rPr>
                <a:t>Put colored paper up around the walls of the classroom. Have all of your students point to each color as it is sung.</a:t>
              </a:r>
              <a:br>
                <a:rPr lang="en-US" sz="1000" dirty="0">
                  <a:latin typeface="Calibri" panose="020F0502020204030204" pitchFamily="34" charset="0"/>
                </a:rPr>
              </a:br>
              <a:endParaRPr lang="en-US" sz="10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a:cs typeface="Arial"/>
                  <a:sym typeface="Arial"/>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p>
          </p:txBody>
        </p:sp>
      </p:grpSp>
      <p:pic>
        <p:nvPicPr>
          <p:cNvPr id="10" name="Picture 9">
            <a:extLst>
              <a:ext uri="{FF2B5EF4-FFF2-40B4-BE49-F238E27FC236}">
                <a16:creationId xmlns:a16="http://schemas.microsoft.com/office/drawing/2014/main" id="{851945CC-5A90-4467-9688-D2400D790D3F}"/>
              </a:ext>
            </a:extLst>
          </p:cNvPr>
          <p:cNvPicPr>
            <a:picLocks noChangeAspect="1"/>
          </p:cNvPicPr>
          <p:nvPr/>
        </p:nvPicPr>
        <p:blipFill>
          <a:blip r:embed="rId2"/>
          <a:stretch>
            <a:fillRect/>
          </a:stretch>
        </p:blipFill>
        <p:spPr>
          <a:xfrm>
            <a:off x="1423824" y="860482"/>
            <a:ext cx="5183748" cy="3152688"/>
          </a:xfrm>
          <a:prstGeom prst="rect">
            <a:avLst/>
          </a:prstGeom>
        </p:spPr>
      </p:pic>
      <p:sp>
        <p:nvSpPr>
          <p:cNvPr id="12" name="Oval 11">
            <a:extLst>
              <a:ext uri="{FF2B5EF4-FFF2-40B4-BE49-F238E27FC236}">
                <a16:creationId xmlns:a16="http://schemas.microsoft.com/office/drawing/2014/main" id="{F562C7F3-762A-490A-A18B-7A319CE46D0C}"/>
              </a:ext>
            </a:extLst>
          </p:cNvPr>
          <p:cNvSpPr/>
          <p:nvPr/>
        </p:nvSpPr>
        <p:spPr>
          <a:xfrm>
            <a:off x="1051805" y="1195754"/>
            <a:ext cx="1357596" cy="13575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18" name="Oval 117">
            <a:extLst>
              <a:ext uri="{FF2B5EF4-FFF2-40B4-BE49-F238E27FC236}">
                <a16:creationId xmlns:a16="http://schemas.microsoft.com/office/drawing/2014/main" id="{D8D9DA75-BFD6-4EE3-A7FC-037AF3BE1AA1}"/>
              </a:ext>
            </a:extLst>
          </p:cNvPr>
          <p:cNvSpPr/>
          <p:nvPr/>
        </p:nvSpPr>
        <p:spPr>
          <a:xfrm>
            <a:off x="2598827" y="1192741"/>
            <a:ext cx="1357596" cy="13575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1" name="Oval 130">
            <a:extLst>
              <a:ext uri="{FF2B5EF4-FFF2-40B4-BE49-F238E27FC236}">
                <a16:creationId xmlns:a16="http://schemas.microsoft.com/office/drawing/2014/main" id="{49FF2B47-4C65-4A42-9CEF-BB4F7EE77B91}"/>
              </a:ext>
            </a:extLst>
          </p:cNvPr>
          <p:cNvSpPr/>
          <p:nvPr/>
        </p:nvSpPr>
        <p:spPr>
          <a:xfrm>
            <a:off x="4143704" y="1192741"/>
            <a:ext cx="1357596" cy="135759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3" name="Oval 132">
            <a:extLst>
              <a:ext uri="{FF2B5EF4-FFF2-40B4-BE49-F238E27FC236}">
                <a16:creationId xmlns:a16="http://schemas.microsoft.com/office/drawing/2014/main" id="{0CD2DCE4-1FE6-4B32-8315-EA130B5CCB5B}"/>
              </a:ext>
            </a:extLst>
          </p:cNvPr>
          <p:cNvSpPr/>
          <p:nvPr/>
        </p:nvSpPr>
        <p:spPr>
          <a:xfrm>
            <a:off x="5725220" y="1183849"/>
            <a:ext cx="1357596" cy="13575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4" name="Oval 133">
            <a:extLst>
              <a:ext uri="{FF2B5EF4-FFF2-40B4-BE49-F238E27FC236}">
                <a16:creationId xmlns:a16="http://schemas.microsoft.com/office/drawing/2014/main" id="{8BEC847E-65AF-40DF-A541-9BAD774C6677}"/>
              </a:ext>
            </a:extLst>
          </p:cNvPr>
          <p:cNvSpPr/>
          <p:nvPr/>
        </p:nvSpPr>
        <p:spPr>
          <a:xfrm>
            <a:off x="1814624" y="2895975"/>
            <a:ext cx="1357596" cy="13575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5" name="Oval 134">
            <a:extLst>
              <a:ext uri="{FF2B5EF4-FFF2-40B4-BE49-F238E27FC236}">
                <a16:creationId xmlns:a16="http://schemas.microsoft.com/office/drawing/2014/main" id="{BA430BE9-8564-4FF2-93FC-F7F85374F5DE}"/>
              </a:ext>
            </a:extLst>
          </p:cNvPr>
          <p:cNvSpPr/>
          <p:nvPr/>
        </p:nvSpPr>
        <p:spPr>
          <a:xfrm>
            <a:off x="3361646" y="2892962"/>
            <a:ext cx="1357596" cy="1357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6" name="Oval 135">
            <a:extLst>
              <a:ext uri="{FF2B5EF4-FFF2-40B4-BE49-F238E27FC236}">
                <a16:creationId xmlns:a16="http://schemas.microsoft.com/office/drawing/2014/main" id="{968785D5-DEE5-44A5-8614-EA8895A59B2A}"/>
              </a:ext>
            </a:extLst>
          </p:cNvPr>
          <p:cNvSpPr/>
          <p:nvPr/>
        </p:nvSpPr>
        <p:spPr>
          <a:xfrm>
            <a:off x="4921271" y="2892962"/>
            <a:ext cx="1357596" cy="135759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1" name="Group 30">
            <a:extLst>
              <a:ext uri="{FF2B5EF4-FFF2-40B4-BE49-F238E27FC236}">
                <a16:creationId xmlns:a16="http://schemas.microsoft.com/office/drawing/2014/main" id="{8DCDF885-CE89-4AFA-892B-C6B86551DA89}"/>
              </a:ext>
            </a:extLst>
          </p:cNvPr>
          <p:cNvGrpSpPr/>
          <p:nvPr/>
        </p:nvGrpSpPr>
        <p:grpSpPr>
          <a:xfrm>
            <a:off x="1567873" y="131661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4037901-767E-7FF1-5539-CD6B082B34B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4" name="Picture 3" descr="A red and white play button&#10;&#10;Description automatically generated with low confidence">
            <a:extLst>
              <a:ext uri="{FF2B5EF4-FFF2-40B4-BE49-F238E27FC236}">
                <a16:creationId xmlns:a16="http://schemas.microsoft.com/office/drawing/2014/main" id="{90DAE20E-B841-3875-A89D-199E864E8860}"/>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6" name="Group 5">
            <a:extLst>
              <a:ext uri="{FF2B5EF4-FFF2-40B4-BE49-F238E27FC236}">
                <a16:creationId xmlns:a16="http://schemas.microsoft.com/office/drawing/2014/main" id="{437AB0A4-6379-DEF5-01B6-044293049D60}"/>
              </a:ext>
            </a:extLst>
          </p:cNvPr>
          <p:cNvGrpSpPr/>
          <p:nvPr/>
        </p:nvGrpSpPr>
        <p:grpSpPr>
          <a:xfrm>
            <a:off x="1546869" y="1327676"/>
            <a:ext cx="5050844" cy="2687046"/>
            <a:chOff x="1818543" y="1380546"/>
            <a:chExt cx="5050844" cy="2687046"/>
          </a:xfrm>
        </p:grpSpPr>
        <p:sp>
          <p:nvSpPr>
            <p:cNvPr id="8" name="Rectangle: Rounded Corners 7">
              <a:extLst>
                <a:ext uri="{FF2B5EF4-FFF2-40B4-BE49-F238E27FC236}">
                  <a16:creationId xmlns:a16="http://schemas.microsoft.com/office/drawing/2014/main" id="{C849DB92-F72F-6DE3-2705-865A4BA29E68}"/>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 name="TextBox 12">
              <a:extLst>
                <a:ext uri="{FF2B5EF4-FFF2-40B4-BE49-F238E27FC236}">
                  <a16:creationId xmlns:a16="http://schemas.microsoft.com/office/drawing/2014/main" id="{4C3A0547-2C43-25B2-CF0A-26D431BEB4B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4" name="Group 13">
              <a:extLst>
                <a:ext uri="{FF2B5EF4-FFF2-40B4-BE49-F238E27FC236}">
                  <a16:creationId xmlns:a16="http://schemas.microsoft.com/office/drawing/2014/main" id="{9611E6A8-47F3-2838-69C7-1872AE9CA5F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8" name="Google Shape;468;p32">
                <a:extLst>
                  <a:ext uri="{FF2B5EF4-FFF2-40B4-BE49-F238E27FC236}">
                    <a16:creationId xmlns:a16="http://schemas.microsoft.com/office/drawing/2014/main" id="{CFCAD482-6AB1-6802-8899-EF1943F3BDB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69;p32">
                <a:extLst>
                  <a:ext uri="{FF2B5EF4-FFF2-40B4-BE49-F238E27FC236}">
                    <a16:creationId xmlns:a16="http://schemas.microsoft.com/office/drawing/2014/main" id="{6D484FB8-787F-4285-4A08-F68DCF31C139}"/>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966042-28F2-3480-D3C1-A14C67F8D00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D44F1B92-1A72-811D-A2D1-C65F8B7219F3}"/>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2;p32">
                <a:extLst>
                  <a:ext uri="{FF2B5EF4-FFF2-40B4-BE49-F238E27FC236}">
                    <a16:creationId xmlns:a16="http://schemas.microsoft.com/office/drawing/2014/main" id="{915ED880-93D3-703D-F148-2262635CC76D}"/>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3;p32">
                <a:extLst>
                  <a:ext uri="{FF2B5EF4-FFF2-40B4-BE49-F238E27FC236}">
                    <a16:creationId xmlns:a16="http://schemas.microsoft.com/office/drawing/2014/main" id="{65935BBB-5B3F-9A3C-E5A3-0F22792512D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474;p32">
                <a:extLst>
                  <a:ext uri="{FF2B5EF4-FFF2-40B4-BE49-F238E27FC236}">
                    <a16:creationId xmlns:a16="http://schemas.microsoft.com/office/drawing/2014/main" id="{921DDC77-F2A8-5164-6299-940C4A5CE398}"/>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475;p32">
                <a:extLst>
                  <a:ext uri="{FF2B5EF4-FFF2-40B4-BE49-F238E27FC236}">
                    <a16:creationId xmlns:a16="http://schemas.microsoft.com/office/drawing/2014/main" id="{C30B97F6-1731-DB1A-A984-EA5CDB412205}"/>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476;p32">
                <a:extLst>
                  <a:ext uri="{FF2B5EF4-FFF2-40B4-BE49-F238E27FC236}">
                    <a16:creationId xmlns:a16="http://schemas.microsoft.com/office/drawing/2014/main" id="{D5A10150-654E-37FD-EB47-D5489827D4B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477;p32">
                <a:extLst>
                  <a:ext uri="{FF2B5EF4-FFF2-40B4-BE49-F238E27FC236}">
                    <a16:creationId xmlns:a16="http://schemas.microsoft.com/office/drawing/2014/main" id="{5BD1D093-1F6A-D5F7-C238-D51D8BF51A3B}"/>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478;p32">
                <a:extLst>
                  <a:ext uri="{FF2B5EF4-FFF2-40B4-BE49-F238E27FC236}">
                    <a16:creationId xmlns:a16="http://schemas.microsoft.com/office/drawing/2014/main" id="{1A113CF1-FC68-DBC8-9739-AD538725A503}"/>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479;p32">
                <a:extLst>
                  <a:ext uri="{FF2B5EF4-FFF2-40B4-BE49-F238E27FC236}">
                    <a16:creationId xmlns:a16="http://schemas.microsoft.com/office/drawing/2014/main" id="{C0E66651-6C95-40CA-F53E-DAA8415A4DE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480;p32">
                <a:extLst>
                  <a:ext uri="{FF2B5EF4-FFF2-40B4-BE49-F238E27FC236}">
                    <a16:creationId xmlns:a16="http://schemas.microsoft.com/office/drawing/2014/main" id="{0AB18CA2-C18E-899C-2C99-7295CFF93B0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481;p32">
                <a:extLst>
                  <a:ext uri="{FF2B5EF4-FFF2-40B4-BE49-F238E27FC236}">
                    <a16:creationId xmlns:a16="http://schemas.microsoft.com/office/drawing/2014/main" id="{DDDEDA74-2173-B9CB-5D81-AFCE9D1E5C5C}"/>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482;p32">
                <a:extLst>
                  <a:ext uri="{FF2B5EF4-FFF2-40B4-BE49-F238E27FC236}">
                    <a16:creationId xmlns:a16="http://schemas.microsoft.com/office/drawing/2014/main" id="{14D7F105-A73D-3A79-E854-4434B81CCC9D}"/>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483;p32">
                <a:extLst>
                  <a:ext uri="{FF2B5EF4-FFF2-40B4-BE49-F238E27FC236}">
                    <a16:creationId xmlns:a16="http://schemas.microsoft.com/office/drawing/2014/main" id="{4A574C3C-BDCD-9018-78DA-60F3D9B718AC}"/>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484;p32">
                <a:extLst>
                  <a:ext uri="{FF2B5EF4-FFF2-40B4-BE49-F238E27FC236}">
                    <a16:creationId xmlns:a16="http://schemas.microsoft.com/office/drawing/2014/main" id="{44677DDB-1074-119B-A46D-C8D084549900}"/>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46" name="Group 45">
            <a:extLst>
              <a:ext uri="{FF2B5EF4-FFF2-40B4-BE49-F238E27FC236}">
                <a16:creationId xmlns:a16="http://schemas.microsoft.com/office/drawing/2014/main" id="{D5C9F7EB-9FA3-94CE-55A1-077347F9AE17}"/>
              </a:ext>
            </a:extLst>
          </p:cNvPr>
          <p:cNvGrpSpPr>
            <a:grpSpLocks noGrp="1" noUngrp="1" noRot="1" noMove="1" noResize="1"/>
          </p:cNvGrpSpPr>
          <p:nvPr/>
        </p:nvGrpSpPr>
        <p:grpSpPr>
          <a:xfrm>
            <a:off x="-14628" y="0"/>
            <a:ext cx="9158628" cy="5143500"/>
            <a:chOff x="-14628" y="0"/>
            <a:chExt cx="9158628" cy="5143500"/>
          </a:xfrm>
        </p:grpSpPr>
        <p:cxnSp>
          <p:nvCxnSpPr>
            <p:cNvPr id="47" name="AutoShape 3">
              <a:extLst>
                <a:ext uri="{FF2B5EF4-FFF2-40B4-BE49-F238E27FC236}">
                  <a16:creationId xmlns:a16="http://schemas.microsoft.com/office/drawing/2014/main" id="{FB36AB11-8A43-A484-44BE-85A2AC1D966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8" name="AutoShape 4">
              <a:extLst>
                <a:ext uri="{FF2B5EF4-FFF2-40B4-BE49-F238E27FC236}">
                  <a16:creationId xmlns:a16="http://schemas.microsoft.com/office/drawing/2014/main" id="{EDB41A06-1C40-A826-5C66-BA1201EEF41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49" name="Group 48">
              <a:extLst>
                <a:ext uri="{FF2B5EF4-FFF2-40B4-BE49-F238E27FC236}">
                  <a16:creationId xmlns:a16="http://schemas.microsoft.com/office/drawing/2014/main" id="{B722F4AF-6310-11F8-AD88-E2ED935B3210}"/>
                </a:ext>
              </a:extLst>
            </p:cNvPr>
            <p:cNvGrpSpPr>
              <a:grpSpLocks noGrp="1" noUngrp="1" noRot="1" noMove="1" noResize="1"/>
            </p:cNvGrpSpPr>
            <p:nvPr/>
          </p:nvGrpSpPr>
          <p:grpSpPr bwMode="auto">
            <a:xfrm>
              <a:off x="3588189" y="2214383"/>
              <a:ext cx="1967622" cy="714734"/>
              <a:chOff x="6549" y="5686"/>
              <a:chExt cx="3510" cy="1275"/>
            </a:xfrm>
          </p:grpSpPr>
          <p:sp>
            <p:nvSpPr>
              <p:cNvPr id="50" name="AutoShape 6">
                <a:extLst>
                  <a:ext uri="{FF2B5EF4-FFF2-40B4-BE49-F238E27FC236}">
                    <a16:creationId xmlns:a16="http://schemas.microsoft.com/office/drawing/2014/main" id="{177EB5F0-2384-6A67-9BDF-F2B56E26E1C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BEDD20D2-9460-1677-A6B2-846CB36840C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24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82"/>
                                        </p:tgtEl>
                                        <p:attrNameLst>
                                          <p:attrName>ppt_x</p:attrName>
                                          <p:attrName>ppt_y</p:attrName>
                                        </p:attrNameLst>
                                      </p:cBhvr>
                                      <p:rCtr x="-8194" y="0"/>
                                    </p:animMotion>
                                  </p:childTnLst>
                                </p:cTn>
                              </p:par>
                            </p:childTnLst>
                          </p:cTn>
                        </p:par>
                        <p:par>
                          <p:cTn id="47" fill="hold">
                            <p:stCondLst>
                              <p:cond delay="5150"/>
                            </p:stCondLst>
                            <p:childTnLst>
                              <p:par>
                                <p:cTn id="48" presetID="1" presetClass="exit" presetSubtype="0" fill="hold" nodeType="afterEffect">
                                  <p:stCondLst>
                                    <p:cond delay="0"/>
                                  </p:stCondLst>
                                  <p:childTnLst>
                                    <p:set>
                                      <p:cBhvr>
                                        <p:cTn id="49" dur="1" fill="hold">
                                          <p:stCondLst>
                                            <p:cond delay="999"/>
                                          </p:stCondLst>
                                        </p:cTn>
                                        <p:tgtEl>
                                          <p:spTgt spid="10"/>
                                        </p:tgtEl>
                                        <p:attrNameLst>
                                          <p:attrName>style.visibility</p:attrName>
                                        </p:attrNameLst>
                                      </p:cBhvr>
                                      <p:to>
                                        <p:strVal val="hidden"/>
                                      </p:to>
                                    </p:set>
                                  </p:childTnLst>
                                </p:cTn>
                              </p:par>
                            </p:childTnLst>
                          </p:cTn>
                        </p:par>
                        <p:par>
                          <p:cTn id="50" fill="hold">
                            <p:stCondLst>
                              <p:cond delay="61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6650"/>
                            </p:stCondLst>
                            <p:childTnLst>
                              <p:par>
                                <p:cTn id="55" presetID="10"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childTnLst>
                          </p:cTn>
                        </p:par>
                        <p:par>
                          <p:cTn id="58" fill="hold">
                            <p:stCondLst>
                              <p:cond delay="7150"/>
                            </p:stCondLst>
                            <p:childTnLst>
                              <p:par>
                                <p:cTn id="59" presetID="10" presetClass="entr" presetSubtype="0" fill="hold" grpId="0" nodeType="after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500"/>
                                        <p:tgtEl>
                                          <p:spTgt spid="118"/>
                                        </p:tgtEl>
                                      </p:cBhvr>
                                    </p:animEffect>
                                  </p:childTnLst>
                                </p:cTn>
                              </p:par>
                            </p:childTnLst>
                          </p:cTn>
                        </p:par>
                        <p:par>
                          <p:cTn id="62" fill="hold">
                            <p:stCondLst>
                              <p:cond delay="7650"/>
                            </p:stCondLst>
                            <p:childTnLst>
                              <p:par>
                                <p:cTn id="63" presetID="10"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childTnLst>
                          </p:cTn>
                        </p:par>
                        <p:par>
                          <p:cTn id="66" fill="hold">
                            <p:stCondLst>
                              <p:cond delay="8150"/>
                            </p:stCondLst>
                            <p:childTnLst>
                              <p:par>
                                <p:cTn id="67" presetID="10" presetClass="entr" presetSubtype="0" fill="hold" grpId="0" nodeType="after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500"/>
                                        <p:tgtEl>
                                          <p:spTgt spid="131"/>
                                        </p:tgtEl>
                                      </p:cBhvr>
                                    </p:animEffect>
                                  </p:childTnLst>
                                </p:cTn>
                              </p:par>
                            </p:childTnLst>
                          </p:cTn>
                        </p:par>
                        <p:par>
                          <p:cTn id="70" fill="hold">
                            <p:stCondLst>
                              <p:cond delay="8650"/>
                            </p:stCondLst>
                            <p:childTnLst>
                              <p:par>
                                <p:cTn id="71" presetID="10" presetClass="entr" presetSubtype="0"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fade">
                                      <p:cBhvr>
                                        <p:cTn id="73" dur="500"/>
                                        <p:tgtEl>
                                          <p:spTgt spid="136"/>
                                        </p:tgtEl>
                                      </p:cBhvr>
                                    </p:animEffect>
                                  </p:childTnLst>
                                </p:cTn>
                              </p:par>
                            </p:childTnLst>
                          </p:cTn>
                        </p:par>
                        <p:par>
                          <p:cTn id="74" fill="hold">
                            <p:stCondLst>
                              <p:cond delay="9150"/>
                            </p:stCondLst>
                            <p:childTnLst>
                              <p:par>
                                <p:cTn id="75" presetID="10" presetClass="entr" presetSubtype="0" fill="hold" grpId="0"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82"/>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0.1743 0 L -0.33298 0 " pathEditMode="relative" rAng="0" ptsTypes="AA">
                                      <p:cBhvr>
                                        <p:cTn id="82" dur="1000" fill="hold"/>
                                        <p:tgtEl>
                                          <p:spTgt spid="127"/>
                                        </p:tgtEl>
                                        <p:attrNameLst>
                                          <p:attrName>ppt_x</p:attrName>
                                          <p:attrName>ppt_y</p:attrName>
                                        </p:attrNameLst>
                                      </p:cBhvr>
                                      <p:rCtr x="-7934" y="0"/>
                                    </p:animMotion>
                                  </p:childTnLst>
                                </p:cTn>
                              </p:par>
                            </p:childTnLst>
                          </p:cTn>
                        </p:par>
                      </p:childTnLst>
                    </p:cTn>
                  </p:par>
                </p:childTnLst>
              </p:cTn>
              <p:nextCondLst>
                <p:cond evt="onClick" delay="0">
                  <p:tgtEl>
                    <p:spTgt spid="82"/>
                  </p:tgtEl>
                </p:cond>
              </p:nextCondLst>
            </p:seq>
            <p:seq concurrent="1" nextAc="seek">
              <p:cTn id="83" restart="whenNotActive" fill="hold" evtFilter="cancelBubble" nodeType="interactiveSeq">
                <p:stCondLst>
                  <p:cond evt="onClick" delay="0">
                    <p:tgtEl>
                      <p:spTgt spid="127"/>
                    </p:tgtEl>
                  </p:cond>
                </p:stCondLst>
                <p:endSync evt="end" delay="0">
                  <p:rtn val="all"/>
                </p:endSync>
                <p:childTnLst>
                  <p:par>
                    <p:cTn id="84" fill="hold">
                      <p:stCondLst>
                        <p:cond delay="0"/>
                      </p:stCondLst>
                      <p:childTnLst>
                        <p:par>
                          <p:cTn id="85" fill="hold">
                            <p:stCondLst>
                              <p:cond delay="0"/>
                            </p:stCondLst>
                            <p:childTnLst>
                              <p:par>
                                <p:cTn id="86" presetID="63" presetClass="path" presetSubtype="0" accel="50000" decel="50000" fill="hold" nodeType="clickEffect">
                                  <p:stCondLst>
                                    <p:cond delay="0"/>
                                  </p:stCondLst>
                                  <p:childTnLst>
                                    <p:animMotion origin="layout" path="M -0.33212 -0.00031 L -0.08212 -0.00031 " pathEditMode="relative" rAng="0" ptsTypes="AA">
                                      <p:cBhvr>
                                        <p:cTn id="87" dur="1000" fill="hold"/>
                                        <p:tgtEl>
                                          <p:spTgt spid="127"/>
                                        </p:tgtEl>
                                        <p:attrNameLst>
                                          <p:attrName>ppt_x</p:attrName>
                                          <p:attrName>ppt_y</p:attrName>
                                        </p:attrNameLst>
                                      </p:cBhvr>
                                      <p:rCtr x="12500" y="0"/>
                                    </p:animMotion>
                                  </p:childTnLst>
                                </p:cTn>
                              </p:par>
                            </p:childTnLst>
                          </p:cTn>
                        </p:par>
                      </p:childTnLst>
                    </p:cTn>
                  </p:par>
                </p:childTnLst>
              </p:cTn>
              <p:nextCondLst>
                <p:cond evt="onClick" delay="0">
                  <p:tgtEl>
                    <p:spTgt spid="127"/>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4"/>
                    </p:tgtEl>
                  </p:cond>
                </p:stCondLst>
                <p:endSync evt="end" delay="0">
                  <p:rtn val="all"/>
                </p:endSync>
                <p:childTnLst>
                  <p:par>
                    <p:cTn id="96" fill="hold">
                      <p:stCondLst>
                        <p:cond delay="0"/>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fill="hold"/>
                                        <p:tgtEl>
                                          <p:spTgt spid="6"/>
                                        </p:tgtEl>
                                        <p:attrNameLst>
                                          <p:attrName>ppt_x</p:attrName>
                                        </p:attrNameLst>
                                      </p:cBhvr>
                                      <p:tavLst>
                                        <p:tav tm="0">
                                          <p:val>
                                            <p:strVal val="#ppt_x"/>
                                          </p:val>
                                        </p:tav>
                                        <p:tav tm="100000">
                                          <p:val>
                                            <p:strVal val="#ppt_x"/>
                                          </p:val>
                                        </p:tav>
                                      </p:tavLst>
                                    </p:anim>
                                    <p:anim calcmode="lin" valueType="num">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02" restart="whenNotActive" fill="hold" evtFilter="cancelBubble" nodeType="interactiveSeq">
                <p:stCondLst>
                  <p:cond evt="onClick" delay="0">
                    <p:tgtEl>
                      <p:spTgt spid="31"/>
                    </p:tgtEl>
                  </p:cond>
                </p:stCondLst>
                <p:endSync evt="end" delay="0">
                  <p:rtn val="all"/>
                </p:endSync>
                <p:childTnLst>
                  <p:par>
                    <p:cTn id="103" fill="hold">
                      <p:stCondLst>
                        <p:cond delay="0"/>
                      </p:stCondLst>
                      <p:childTnLst>
                        <p:par>
                          <p:cTn id="104" fill="hold">
                            <p:stCondLst>
                              <p:cond delay="0"/>
                            </p:stCondLst>
                            <p:childTnLst>
                              <p:par>
                                <p:cTn id="105" presetID="2" presetClass="exit" presetSubtype="4" fill="hold" nodeType="clickEffect">
                                  <p:stCondLst>
                                    <p:cond delay="0"/>
                                  </p:stCondLst>
                                  <p:childTnLst>
                                    <p:anim calcmode="lin" valueType="num">
                                      <p:cBhvr additive="base">
                                        <p:cTn id="106" dur="500"/>
                                        <p:tgtEl>
                                          <p:spTgt spid="31"/>
                                        </p:tgtEl>
                                        <p:attrNameLst>
                                          <p:attrName>ppt_x</p:attrName>
                                        </p:attrNameLst>
                                      </p:cBhvr>
                                      <p:tavLst>
                                        <p:tav tm="0">
                                          <p:val>
                                            <p:strVal val="ppt_x"/>
                                          </p:val>
                                        </p:tav>
                                        <p:tav tm="100000">
                                          <p:val>
                                            <p:strVal val="ppt_x"/>
                                          </p:val>
                                        </p:tav>
                                      </p:tavLst>
                                    </p:anim>
                                    <p:anim calcmode="lin" valueType="num">
                                      <p:cBhvr additive="base">
                                        <p:cTn id="107" dur="500"/>
                                        <p:tgtEl>
                                          <p:spTgt spid="31"/>
                                        </p:tgtEl>
                                        <p:attrNameLst>
                                          <p:attrName>ppt_y</p:attrName>
                                        </p:attrNameLst>
                                      </p:cBhvr>
                                      <p:tavLst>
                                        <p:tav tm="0">
                                          <p:val>
                                            <p:strVal val="ppt_y"/>
                                          </p:val>
                                        </p:tav>
                                        <p:tav tm="100000">
                                          <p:val>
                                            <p:strVal val="1+ppt_h/2"/>
                                          </p:val>
                                        </p:tav>
                                      </p:tavLst>
                                    </p:anim>
                                    <p:set>
                                      <p:cBhvr>
                                        <p:cTn id="1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500"/>
                                        <p:tgtEl>
                                          <p:spTgt spid="6"/>
                                        </p:tgtEl>
                                        <p:attrNameLst>
                                          <p:attrName>ppt_x</p:attrName>
                                        </p:attrNameLst>
                                      </p:cBhvr>
                                      <p:tavLst>
                                        <p:tav tm="0">
                                          <p:val>
                                            <p:strVal val="ppt_x"/>
                                          </p:val>
                                        </p:tav>
                                        <p:tav tm="100000">
                                          <p:val>
                                            <p:strVal val="ppt_x"/>
                                          </p:val>
                                        </p:tav>
                                      </p:tavLst>
                                    </p:anim>
                                    <p:anim calcmode="lin" valueType="num">
                                      <p:cBhvr additive="base">
                                        <p:cTn id="114" dur="500"/>
                                        <p:tgtEl>
                                          <p:spTgt spid="6"/>
                                        </p:tgtEl>
                                        <p:attrNameLst>
                                          <p:attrName>ppt_y</p:attrName>
                                        </p:attrNameLst>
                                      </p:cBhvr>
                                      <p:tavLst>
                                        <p:tav tm="0">
                                          <p:val>
                                            <p:strVal val="ppt_y"/>
                                          </p:val>
                                        </p:tav>
                                        <p:tav tm="100000">
                                          <p:val>
                                            <p:strVal val="1+ppt_h/2"/>
                                          </p:val>
                                        </p:tav>
                                      </p:tavLst>
                                    </p:anim>
                                    <p:set>
                                      <p:cBhvr>
                                        <p:cTn id="1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1" grpId="0" animBg="1"/>
      <p:bldP spid="68" grpId="0"/>
      <p:bldP spid="7" grpId="0"/>
      <p:bldP spid="70" grpId="0"/>
      <p:bldP spid="12" grpId="0" animBg="1"/>
      <p:bldP spid="118" grpId="0" animBg="1"/>
      <p:bldP spid="131" grpId="0" animBg="1"/>
      <p:bldP spid="133" grpId="0" animBg="1"/>
      <p:bldP spid="134" grpId="0" animBg="1"/>
      <p:bldP spid="135" grpId="0" animBg="1"/>
      <p:bldP spid="1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16</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16</a:t>
            </a:fld>
            <a:r>
              <a:rPr lang="en-US"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US" sz="1000" b="1" dirty="0">
                  <a:latin typeface="Calibri" panose="020F0502020204030204" pitchFamily="34" charset="0"/>
                </a:rPr>
                <a:t>Review colors: red, blue, green, purple, yellow, pink, orange</a:t>
              </a:r>
            </a:p>
            <a:p>
              <a:endParaRPr lang="en-US" sz="1000" b="1" dirty="0">
                <a:latin typeface="Calibri" panose="020F0502020204030204" pitchFamily="34" charset="0"/>
              </a:endParaRPr>
            </a:p>
            <a:p>
              <a:r>
                <a:rPr lang="en-US" sz="1000" b="1" dirty="0">
                  <a:latin typeface="Calibri" panose="020F0502020204030204" pitchFamily="34" charset="0"/>
                </a:rPr>
                <a:t>Teach new color: brown</a:t>
              </a:r>
            </a:p>
            <a:p>
              <a:r>
                <a:rPr lang="en-US" sz="1000" dirty="0">
                  <a:latin typeface="Calibri" panose="020F0502020204030204" pitchFamily="34" charset="0"/>
                </a:rPr>
                <a:t>Use the colored origami paper / card for the 8 colors.</a:t>
              </a:r>
            </a:p>
            <a:p>
              <a:endParaRPr lang="en-US" sz="1000" dirty="0">
                <a:latin typeface="Calibri" panose="020F0502020204030204" pitchFamily="34" charset="0"/>
              </a:endParaRPr>
            </a:p>
            <a:p>
              <a:r>
                <a:rPr lang="en-US" sz="1000" dirty="0">
                  <a:latin typeface="Calibri" panose="020F0502020204030204" pitchFamily="34" charset="0"/>
                </a:rPr>
                <a:t>Sit everyone in a circle and hold up the first colored paper and elicit the color (e.g. red). Chorus and practice saying the color. Do this for the rest of the colors.</a:t>
              </a:r>
            </a:p>
            <a:p>
              <a:endParaRPr lang="en-US" sz="1000" dirty="0">
                <a:latin typeface="Calibri" panose="020F0502020204030204" pitchFamily="34" charset="0"/>
              </a:endParaRPr>
            </a:p>
            <a:p>
              <a:r>
                <a:rPr lang="en-US" sz="1000" dirty="0">
                  <a:latin typeface="Calibri" panose="020F0502020204030204" pitchFamily="34" charset="0"/>
                </a:rPr>
                <a:t>Finish with brown.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60394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83564" y="4084584"/>
              <a:ext cx="936722" cy="307777"/>
            </a:xfrm>
            <a:prstGeom prst="rect">
              <a:avLst/>
            </a:prstGeom>
            <a:noFill/>
          </p:spPr>
          <p:txBody>
            <a:bodyPr wrap="none" rtlCol="0">
              <a:spAutoFit/>
            </a:bodyPr>
            <a:lstStyle/>
            <a:p>
              <a:pPr algn="ctr"/>
              <a:r>
                <a:rPr lang="en-US" dirty="0">
                  <a:latin typeface="Calibri" panose="020F0502020204030204" pitchFamily="34" charset="0"/>
                </a:rPr>
                <a:t>Colors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5</a:t>
            </a:r>
          </a:p>
        </p:txBody>
      </p:sp>
      <p:pic>
        <p:nvPicPr>
          <p:cNvPr id="6" name="Picture 5">
            <a:extLst>
              <a:ext uri="{FF2B5EF4-FFF2-40B4-BE49-F238E27FC236}">
                <a16:creationId xmlns:a16="http://schemas.microsoft.com/office/drawing/2014/main" id="{5B22A453-0F78-41D7-BFD3-0098724A885F}"/>
              </a:ext>
            </a:extLst>
          </p:cNvPr>
          <p:cNvPicPr>
            <a:picLocks noChangeAspect="1"/>
          </p:cNvPicPr>
          <p:nvPr/>
        </p:nvPicPr>
        <p:blipFill>
          <a:blip r:embed="rId2"/>
          <a:stretch>
            <a:fillRect/>
          </a:stretch>
        </p:blipFill>
        <p:spPr>
          <a:xfrm>
            <a:off x="1469521" y="933851"/>
            <a:ext cx="4965915" cy="3196452"/>
          </a:xfrm>
          <a:prstGeom prst="rect">
            <a:avLst/>
          </a:prstGeom>
        </p:spPr>
      </p:pic>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4" name="Group 3">
            <a:extLst>
              <a:ext uri="{FF2B5EF4-FFF2-40B4-BE49-F238E27FC236}">
                <a16:creationId xmlns:a16="http://schemas.microsoft.com/office/drawing/2014/main" id="{A9D8577A-6D79-9AC2-46B4-F9EA946D9224}"/>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4F0C94EA-70DC-F7A7-678D-5E7C249FF1D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8AA8163A-69C3-6297-EFA1-3D3A4FE4828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28067F3A-4BE4-FCD5-8401-CB412A5F3D9D}"/>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FF2B16F3-8CF7-8986-9306-108B2F93F39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24F6BC89-4F80-F838-F79C-B2EF060324E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882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17</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17</a:t>
            </a:fld>
            <a:r>
              <a:rPr lang="en-US"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919910"/>
            </a:xfrm>
            <a:prstGeom prst="rect">
              <a:avLst/>
            </a:prstGeom>
            <a:noFill/>
            <a:ln>
              <a:noFill/>
            </a:ln>
          </p:spPr>
          <p:txBody>
            <a:bodyPr wrap="square" lIns="36000" tIns="36000" rIns="36000" bIns="36000" rtlCol="0">
              <a:spAutoFit/>
            </a:bodyPr>
            <a:lstStyle/>
            <a:p>
              <a:r>
                <a:rPr lang="en-US" sz="1000" b="1" dirty="0">
                  <a:latin typeface="Calibri" panose="020F0502020204030204" pitchFamily="34" charset="0"/>
                </a:rPr>
                <a:t>Play “Color touch”</a:t>
              </a:r>
            </a:p>
            <a:p>
              <a:r>
                <a:rPr lang="en-US" sz="1000" dirty="0">
                  <a:latin typeface="Calibri" panose="020F0502020204030204" pitchFamily="34" charset="0"/>
                </a:rPr>
                <a:t>Next, lay the 8 colors in the middle of the circle. Say "Hands up". Students raise their hands. Then say "Touch.....red!" and the students should all try and touch the red colored paper. Do for all of the colors.</a:t>
              </a:r>
            </a:p>
            <a:p>
              <a:endParaRPr lang="en-US" sz="1000" dirty="0">
                <a:latin typeface="Calibri" panose="020F0502020204030204" pitchFamily="34" charset="0"/>
              </a:endParaRPr>
            </a:p>
            <a:p>
              <a:r>
                <a:rPr lang="en-US" sz="1000" b="1" dirty="0">
                  <a:latin typeface="Calibri" panose="020F0502020204030204" pitchFamily="34" charset="0"/>
                </a:rPr>
                <a:t>Play "Color hold up”</a:t>
              </a:r>
            </a:p>
            <a:p>
              <a:r>
                <a:rPr lang="en-US" sz="1000" dirty="0">
                  <a:latin typeface="Calibri" panose="020F0502020204030204" pitchFamily="34" charset="0"/>
                </a:rPr>
                <a:t>Finally, give each student one of the colored papers. Say "Hold up....blue!" - the students holding the blue papers raise them into the air.</a:t>
              </a:r>
            </a:p>
            <a:p>
              <a:endParaRPr lang="en-US" sz="1000" dirty="0">
                <a:latin typeface="Calibri" panose="020F0502020204030204" pitchFamily="34" charset="0"/>
              </a:endParaRPr>
            </a:p>
            <a:p>
              <a:r>
                <a:rPr lang="en-US" sz="1000" b="1" dirty="0">
                  <a:latin typeface="Calibri" panose="020F0502020204030204" pitchFamily="34" charset="0"/>
                </a:rPr>
                <a:t>Optional activity:</a:t>
              </a:r>
            </a:p>
            <a:p>
              <a:r>
                <a:rPr lang="en-US" sz="1000" dirty="0">
                  <a:latin typeface="Calibri" panose="020F0502020204030204" pitchFamily="34" charset="0"/>
                </a:rPr>
                <a:t>Ask students what color cloths they are wearing and the color of their hair.  Try and get the color brown elicited.</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09252" y="4084584"/>
              <a:ext cx="1103963" cy="307777"/>
            </a:xfrm>
            <a:prstGeom prst="rect">
              <a:avLst/>
            </a:prstGeom>
            <a:noFill/>
          </p:spPr>
          <p:txBody>
            <a:bodyPr wrap="none" rtlCol="0">
              <a:spAutoFit/>
            </a:bodyPr>
            <a:lstStyle/>
            <a:p>
              <a:pPr algn="ctr"/>
              <a:r>
                <a:rPr lang="en-US" dirty="0">
                  <a:latin typeface="Calibri" panose="020F0502020204030204" pitchFamily="34" charset="0"/>
                </a:rPr>
                <a:t>Play color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6</a:t>
            </a:r>
          </a:p>
        </p:txBody>
      </p:sp>
      <p:pic>
        <p:nvPicPr>
          <p:cNvPr id="7" name="Picture 6">
            <a:extLst>
              <a:ext uri="{FF2B5EF4-FFF2-40B4-BE49-F238E27FC236}">
                <a16:creationId xmlns:a16="http://schemas.microsoft.com/office/drawing/2014/main" id="{5EEB506C-B94D-4B30-B6E3-3DB901F8B483}"/>
              </a:ext>
            </a:extLst>
          </p:cNvPr>
          <p:cNvPicPr>
            <a:picLocks noChangeAspect="1"/>
          </p:cNvPicPr>
          <p:nvPr/>
        </p:nvPicPr>
        <p:blipFill>
          <a:blip r:embed="rId2"/>
          <a:stretch>
            <a:fillRect/>
          </a:stretch>
        </p:blipFill>
        <p:spPr>
          <a:xfrm>
            <a:off x="1133413" y="751154"/>
            <a:ext cx="5228379" cy="3641192"/>
          </a:xfrm>
          <a:prstGeom prst="rect">
            <a:avLst/>
          </a:prstGeom>
        </p:spPr>
      </p:pic>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4" name="Group 3">
            <a:extLst>
              <a:ext uri="{FF2B5EF4-FFF2-40B4-BE49-F238E27FC236}">
                <a16:creationId xmlns:a16="http://schemas.microsoft.com/office/drawing/2014/main" id="{776DAA8B-1576-F82E-93D1-85C259A2AE3E}"/>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DC29993A-230A-4635-43E3-2A3CD7D9CC1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282CBE50-0966-1DD7-54A7-CF05EAB8C70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633A653E-BF9D-AFFD-0E33-4897E46BC439}"/>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049DFF55-0495-CF08-D12E-747AC68E258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4FFE6220-DE20-943B-D48C-BC93ED6DCC5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18</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18</a:t>
            </a:fld>
            <a:r>
              <a:rPr lang="en-US"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7</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07541" y="4540465"/>
            <a:ext cx="156677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1951" y="4084584"/>
              <a:ext cx="1278606" cy="307777"/>
            </a:xfrm>
            <a:prstGeom prst="rect">
              <a:avLst/>
            </a:prstGeom>
            <a:noFill/>
          </p:spPr>
          <p:txBody>
            <a:bodyPr wrap="none" rtlCol="0">
              <a:spAutoFit/>
            </a:bodyPr>
            <a:lstStyle/>
            <a:p>
              <a:pPr algn="ctr"/>
              <a:r>
                <a:rPr lang="en-US" dirty="0">
                  <a:latin typeface="Calibri" panose="020F0502020204030204" pitchFamily="34" charset="0"/>
                </a:rPr>
                <a:t>Read and write</a:t>
              </a:r>
            </a:p>
          </p:txBody>
        </p:sp>
      </p:grpSp>
      <p:grpSp>
        <p:nvGrpSpPr>
          <p:cNvPr id="69" name="Group 68">
            <a:extLst>
              <a:ext uri="{FF2B5EF4-FFF2-40B4-BE49-F238E27FC236}">
                <a16:creationId xmlns:a16="http://schemas.microsoft.com/office/drawing/2014/main" id="{0CAD3B60-A96E-4F9C-A14B-E95CDE97FA6E}"/>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002D70B1-D5C3-48E3-9F8E-DBEC9F7855FE}"/>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side panel light rectangle">
              <a:extLst>
                <a:ext uri="{FF2B5EF4-FFF2-40B4-BE49-F238E27FC236}">
                  <a16:creationId xmlns:a16="http://schemas.microsoft.com/office/drawing/2014/main" id="{C2672E68-2D2B-452A-9881-0414E2743218}"/>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3" name="side panel textbox">
              <a:extLst>
                <a:ext uri="{FF2B5EF4-FFF2-40B4-BE49-F238E27FC236}">
                  <a16:creationId xmlns:a16="http://schemas.microsoft.com/office/drawing/2014/main" id="{C57B7F8D-2BAB-4FC8-A420-71B6102D8F32}"/>
                </a:ext>
              </a:extLst>
            </p:cNvPr>
            <p:cNvSpPr txBox="1"/>
            <p:nvPr/>
          </p:nvSpPr>
          <p:spPr>
            <a:xfrm>
              <a:off x="9179985" y="32716"/>
              <a:ext cx="1450860" cy="4997128"/>
            </a:xfrm>
            <a:prstGeom prst="rect">
              <a:avLst/>
            </a:prstGeom>
            <a:noFill/>
          </p:spPr>
          <p:txBody>
            <a:bodyPr wrap="square" lIns="36000" tIns="36000" rIns="36000" bIns="36000" rtlCol="0">
              <a:spAutoFit/>
            </a:bodyPr>
            <a:lstStyle/>
            <a:p>
              <a:r>
                <a:rPr lang="en-US" sz="1000" b="1" dirty="0">
                  <a:latin typeface="Calibri" panose="020F0502020204030204" pitchFamily="34" charset="0"/>
                </a:rPr>
                <a:t>Read and write time</a:t>
              </a:r>
            </a:p>
            <a:p>
              <a:r>
                <a:rPr lang="en-US" sz="1000" dirty="0">
                  <a:latin typeface="Calibri" panose="020F0502020204030204" pitchFamily="34" charset="0"/>
                </a:rPr>
                <a:t>This segment can be part of all your lessons. Spend 10 to 15 minutes building up your students’ writing and reading skills.</a:t>
              </a:r>
            </a:p>
            <a:p>
              <a:endParaRPr lang="en-US" sz="1000" dirty="0">
                <a:latin typeface="Calibri" panose="020F0502020204030204" pitchFamily="34" charset="0"/>
              </a:endParaRPr>
            </a:p>
            <a:p>
              <a:r>
                <a:rPr lang="en-US" sz="1000" dirty="0">
                  <a:latin typeface="Calibri" panose="020F0502020204030204" pitchFamily="34" charset="0"/>
                </a:rPr>
                <a:t>You’ll need to assess your students’ reading/writing level and then start at one of the following stages:</a:t>
              </a:r>
            </a:p>
            <a:p>
              <a:endParaRPr lang="en-US" sz="1000" dirty="0">
                <a:latin typeface="Calibri" panose="020F0502020204030204" pitchFamily="34" charset="0"/>
              </a:endParaRPr>
            </a:p>
            <a:p>
              <a:r>
                <a:rPr lang="en-US" sz="1000" b="1" dirty="0">
                  <a:solidFill>
                    <a:schemeClr val="accent5"/>
                  </a:solidFill>
                  <a:latin typeface="Calibri" panose="020F0502020204030204" pitchFamily="34" charset="0"/>
                </a:rPr>
                <a:t>1. Beginners: </a:t>
              </a:r>
              <a:r>
                <a:rPr lang="en-US" sz="1000" b="1" dirty="0">
                  <a:latin typeface="Calibri" panose="020F0502020204030204" pitchFamily="34" charset="0"/>
                </a:rPr>
                <a:t>students cannot read or write the alphabet</a:t>
              </a:r>
              <a:br>
                <a:rPr lang="en-US" sz="1000" b="1" dirty="0">
                  <a:latin typeface="Calibri" panose="020F0502020204030204" pitchFamily="34" charset="0"/>
                </a:rPr>
              </a:br>
              <a:r>
                <a:rPr lang="en-US" sz="1000" dirty="0">
                  <a:latin typeface="Calibri" panose="020F0502020204030204" pitchFamily="34" charset="0"/>
                </a:rPr>
                <a:t>Each lesson introduce 3 lower-case letters of the alphabet.  Use flashcards or our alphabet mini-lesson slides.  Play alphabet games and do printing worksheets. </a:t>
              </a:r>
              <a:br>
                <a:rPr lang="en-US" sz="1000" dirty="0">
                  <a:latin typeface="Calibri" panose="020F0502020204030204" pitchFamily="34" charset="0"/>
                </a:rPr>
              </a:br>
              <a:r>
                <a:rPr lang="en-US" sz="1000" b="1" dirty="0">
                  <a:solidFill>
                    <a:srgbClr val="0070C0"/>
                  </a:solidFill>
                  <a:latin typeface="Calibri" panose="020F0502020204030204" pitchFamily="34" charset="0"/>
                </a:rPr>
                <a:t>» See our ‘Alphabet’ mini-lesson slides for full details</a:t>
              </a:r>
              <a:r>
                <a:rPr lang="en-US" sz="1000" dirty="0">
                  <a:latin typeface="Calibri" panose="020F0502020204030204" pitchFamily="34" charset="0"/>
                </a:rPr>
                <a:t>.</a:t>
              </a:r>
            </a:p>
            <a:p>
              <a:endParaRPr lang="en-US" sz="1000" dirty="0">
                <a:latin typeface="Calibri" panose="020F0502020204030204" pitchFamily="34" charset="0"/>
              </a:endParaRPr>
            </a:p>
            <a:p>
              <a:r>
                <a:rPr lang="en-US" sz="1000" b="1" dirty="0">
                  <a:solidFill>
                    <a:schemeClr val="accent5"/>
                  </a:solidFill>
                  <a:latin typeface="Calibri" panose="020F0502020204030204" pitchFamily="34" charset="0"/>
                </a:rPr>
                <a:t>2. Early starters: </a:t>
              </a:r>
              <a:r>
                <a:rPr lang="en-US" sz="1000" b="1" dirty="0">
                  <a:latin typeface="Calibri" panose="020F0502020204030204" pitchFamily="34" charset="0"/>
                </a:rPr>
                <a:t>Students have experience with the alphabet but need phonics practice. </a:t>
              </a:r>
            </a:p>
            <a:p>
              <a:endParaRPr lang="en-US" sz="1000" dirty="0">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for more</a:t>
              </a:r>
              <a:r>
                <a:rPr lang="en-US" sz="1000" dirty="0">
                  <a:solidFill>
                    <a:srgbClr val="0000FF"/>
                  </a:solidFill>
                  <a:latin typeface="Calibri" panose="020F0502020204030204" pitchFamily="34" charset="0"/>
                </a:rPr>
                <a:t> »</a:t>
              </a:r>
            </a:p>
          </p:txBody>
        </p:sp>
        <p:grpSp>
          <p:nvGrpSpPr>
            <p:cNvPr id="74" name="teacher icon group">
              <a:extLst>
                <a:ext uri="{FF2B5EF4-FFF2-40B4-BE49-F238E27FC236}">
                  <a16:creationId xmlns:a16="http://schemas.microsoft.com/office/drawing/2014/main" id="{D91B0878-967A-4789-A505-31222722F021}"/>
                </a:ext>
              </a:extLst>
            </p:cNvPr>
            <p:cNvGrpSpPr/>
            <p:nvPr/>
          </p:nvGrpSpPr>
          <p:grpSpPr>
            <a:xfrm>
              <a:off x="8810640" y="151620"/>
              <a:ext cx="296181" cy="296181"/>
              <a:chOff x="8810640" y="62245"/>
              <a:chExt cx="296181" cy="296181"/>
            </a:xfrm>
          </p:grpSpPr>
          <p:sp>
            <p:nvSpPr>
              <p:cNvPr id="75" name="icon circle">
                <a:extLst>
                  <a:ext uri="{FF2B5EF4-FFF2-40B4-BE49-F238E27FC236}">
                    <a16:creationId xmlns:a16="http://schemas.microsoft.com/office/drawing/2014/main" id="{E691E7F9-9CF0-4D1C-AB43-DBE821B051BF}"/>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76" name="teacher icon">
                <a:extLst>
                  <a:ext uri="{FF2B5EF4-FFF2-40B4-BE49-F238E27FC236}">
                    <a16:creationId xmlns:a16="http://schemas.microsoft.com/office/drawing/2014/main" id="{8E980FD4-9F54-4E80-BEBE-06BB034BF6D1}"/>
                  </a:ext>
                </a:extLst>
              </p:cNvPr>
              <p:cNvGrpSpPr/>
              <p:nvPr/>
            </p:nvGrpSpPr>
            <p:grpSpPr>
              <a:xfrm>
                <a:off x="8864754" y="93114"/>
                <a:ext cx="193866" cy="206740"/>
                <a:chOff x="2542389" y="2767092"/>
                <a:chExt cx="480536" cy="512445"/>
              </a:xfrm>
            </p:grpSpPr>
            <p:sp>
              <p:nvSpPr>
                <p:cNvPr id="77" name="Google Shape;1395;p49">
                  <a:extLst>
                    <a:ext uri="{FF2B5EF4-FFF2-40B4-BE49-F238E27FC236}">
                      <a16:creationId xmlns:a16="http://schemas.microsoft.com/office/drawing/2014/main" id="{509AE1F8-1C9D-42FB-8B29-0380D78F549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96;p49">
                  <a:extLst>
                    <a:ext uri="{FF2B5EF4-FFF2-40B4-BE49-F238E27FC236}">
                      <a16:creationId xmlns:a16="http://schemas.microsoft.com/office/drawing/2014/main" id="{471BCC0E-9F88-4281-BBAA-9E4567D58308}"/>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97;p49">
                  <a:extLst>
                    <a:ext uri="{FF2B5EF4-FFF2-40B4-BE49-F238E27FC236}">
                      <a16:creationId xmlns:a16="http://schemas.microsoft.com/office/drawing/2014/main" id="{33D0F848-E4B5-4CFE-84B6-FFAF9672BC3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8;p49">
                  <a:extLst>
                    <a:ext uri="{FF2B5EF4-FFF2-40B4-BE49-F238E27FC236}">
                      <a16:creationId xmlns:a16="http://schemas.microsoft.com/office/drawing/2014/main" id="{EA04710A-2354-43D4-84D7-2328D3460AA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9;p49">
                  <a:extLst>
                    <a:ext uri="{FF2B5EF4-FFF2-40B4-BE49-F238E27FC236}">
                      <a16:creationId xmlns:a16="http://schemas.microsoft.com/office/drawing/2014/main" id="{C6F5814D-1EBC-49C5-97F9-6E892CA5A55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00;p49">
                  <a:extLst>
                    <a:ext uri="{FF2B5EF4-FFF2-40B4-BE49-F238E27FC236}">
                      <a16:creationId xmlns:a16="http://schemas.microsoft.com/office/drawing/2014/main" id="{D218460C-FA7A-41ED-8D4F-9F08AB7CE51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01;p49">
                  <a:extLst>
                    <a:ext uri="{FF2B5EF4-FFF2-40B4-BE49-F238E27FC236}">
                      <a16:creationId xmlns:a16="http://schemas.microsoft.com/office/drawing/2014/main" id="{1307EC76-2A67-4EE0-93CE-D62ACABF182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02;p49">
                  <a:extLst>
                    <a:ext uri="{FF2B5EF4-FFF2-40B4-BE49-F238E27FC236}">
                      <a16:creationId xmlns:a16="http://schemas.microsoft.com/office/drawing/2014/main" id="{213A7D9B-D716-4167-AD25-F598ADFCE2A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03;p49">
                  <a:extLst>
                    <a:ext uri="{FF2B5EF4-FFF2-40B4-BE49-F238E27FC236}">
                      <a16:creationId xmlns:a16="http://schemas.microsoft.com/office/drawing/2014/main" id="{6B9715E1-A097-4BD1-821C-BA4698CADCE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4;p49">
                  <a:extLst>
                    <a:ext uri="{FF2B5EF4-FFF2-40B4-BE49-F238E27FC236}">
                      <a16:creationId xmlns:a16="http://schemas.microsoft.com/office/drawing/2014/main" id="{3C0AC14F-B571-4B30-9447-9A870B003F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5;p49">
                  <a:extLst>
                    <a:ext uri="{FF2B5EF4-FFF2-40B4-BE49-F238E27FC236}">
                      <a16:creationId xmlns:a16="http://schemas.microsoft.com/office/drawing/2014/main" id="{443FBF0F-8313-4BE6-A37A-00C287DCFDA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6;p49">
                  <a:extLst>
                    <a:ext uri="{FF2B5EF4-FFF2-40B4-BE49-F238E27FC236}">
                      <a16:creationId xmlns:a16="http://schemas.microsoft.com/office/drawing/2014/main" id="{C4745FB5-0257-45D0-92AE-AA8F9B4EC1DA}"/>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7;p49">
                  <a:extLst>
                    <a:ext uri="{FF2B5EF4-FFF2-40B4-BE49-F238E27FC236}">
                      <a16:creationId xmlns:a16="http://schemas.microsoft.com/office/drawing/2014/main" id="{1890D536-6358-402A-A5CD-C3A09EE03FE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8;p49">
                  <a:extLst>
                    <a:ext uri="{FF2B5EF4-FFF2-40B4-BE49-F238E27FC236}">
                      <a16:creationId xmlns:a16="http://schemas.microsoft.com/office/drawing/2014/main" id="{BDD3947A-D01F-4406-9011-20FF4B90D1C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9;p49">
                  <a:extLst>
                    <a:ext uri="{FF2B5EF4-FFF2-40B4-BE49-F238E27FC236}">
                      <a16:creationId xmlns:a16="http://schemas.microsoft.com/office/drawing/2014/main" id="{9F0E3AF4-F4ED-4ECE-92F4-957B61D0434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10;p49">
                  <a:extLst>
                    <a:ext uri="{FF2B5EF4-FFF2-40B4-BE49-F238E27FC236}">
                      <a16:creationId xmlns:a16="http://schemas.microsoft.com/office/drawing/2014/main" id="{4BE44537-D16D-4DE0-9821-740ADC55115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11;p49">
                  <a:extLst>
                    <a:ext uri="{FF2B5EF4-FFF2-40B4-BE49-F238E27FC236}">
                      <a16:creationId xmlns:a16="http://schemas.microsoft.com/office/drawing/2014/main" id="{2873ACCD-9174-400E-9215-9AA92727866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12;p49">
                  <a:extLst>
                    <a:ext uri="{FF2B5EF4-FFF2-40B4-BE49-F238E27FC236}">
                      <a16:creationId xmlns:a16="http://schemas.microsoft.com/office/drawing/2014/main" id="{A7ADA71B-4F4C-47B6-A4B4-3127E415F7F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13;p49">
                  <a:extLst>
                    <a:ext uri="{FF2B5EF4-FFF2-40B4-BE49-F238E27FC236}">
                      <a16:creationId xmlns:a16="http://schemas.microsoft.com/office/drawing/2014/main" id="{5C586374-54E7-49D1-8F81-FD435CBF459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4;p49">
                  <a:extLst>
                    <a:ext uri="{FF2B5EF4-FFF2-40B4-BE49-F238E27FC236}">
                      <a16:creationId xmlns:a16="http://schemas.microsoft.com/office/drawing/2014/main" id="{6734C908-44DF-4749-8D14-2CDB214208F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5;p49">
                  <a:extLst>
                    <a:ext uri="{FF2B5EF4-FFF2-40B4-BE49-F238E27FC236}">
                      <a16:creationId xmlns:a16="http://schemas.microsoft.com/office/drawing/2014/main" id="{EE064C46-A84E-44B4-8C9C-526DCD0AFAE1}"/>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6;p49">
                  <a:extLst>
                    <a:ext uri="{FF2B5EF4-FFF2-40B4-BE49-F238E27FC236}">
                      <a16:creationId xmlns:a16="http://schemas.microsoft.com/office/drawing/2014/main" id="{65100F3D-97C5-4DE1-BDD9-5BD9D2F7CBE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7;p49">
                  <a:extLst>
                    <a:ext uri="{FF2B5EF4-FFF2-40B4-BE49-F238E27FC236}">
                      <a16:creationId xmlns:a16="http://schemas.microsoft.com/office/drawing/2014/main" id="{4BF09C18-E4CA-47DD-BCFB-3DE4C9921C9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8;p49">
                  <a:extLst>
                    <a:ext uri="{FF2B5EF4-FFF2-40B4-BE49-F238E27FC236}">
                      <a16:creationId xmlns:a16="http://schemas.microsoft.com/office/drawing/2014/main" id="{81287D32-457E-4A22-8CD3-AB2AFFE2C6C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9;p49">
                  <a:extLst>
                    <a:ext uri="{FF2B5EF4-FFF2-40B4-BE49-F238E27FC236}">
                      <a16:creationId xmlns:a16="http://schemas.microsoft.com/office/drawing/2014/main" id="{47141EBE-5205-4ECD-A9BB-755FBCCCF22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20;p49">
                  <a:extLst>
                    <a:ext uri="{FF2B5EF4-FFF2-40B4-BE49-F238E27FC236}">
                      <a16:creationId xmlns:a16="http://schemas.microsoft.com/office/drawing/2014/main" id="{CD4BDEB3-0B93-487E-964A-3A0FCA947F9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1;p49">
                  <a:extLst>
                    <a:ext uri="{FF2B5EF4-FFF2-40B4-BE49-F238E27FC236}">
                      <a16:creationId xmlns:a16="http://schemas.microsoft.com/office/drawing/2014/main" id="{83559B44-5457-4411-AE33-F537EAFB282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2;p49">
                  <a:extLst>
                    <a:ext uri="{FF2B5EF4-FFF2-40B4-BE49-F238E27FC236}">
                      <a16:creationId xmlns:a16="http://schemas.microsoft.com/office/drawing/2014/main" id="{9E79A3EF-B7C1-4613-B4CE-FD6193E865CB}"/>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8" name="Group 107">
            <a:extLst>
              <a:ext uri="{FF2B5EF4-FFF2-40B4-BE49-F238E27FC236}">
                <a16:creationId xmlns:a16="http://schemas.microsoft.com/office/drawing/2014/main" id="{233BDCA1-21B0-409B-8EBD-E2EE8D1C0F9A}"/>
              </a:ext>
            </a:extLst>
          </p:cNvPr>
          <p:cNvGrpSpPr/>
          <p:nvPr/>
        </p:nvGrpSpPr>
        <p:grpSpPr>
          <a:xfrm>
            <a:off x="10708690" y="0"/>
            <a:ext cx="1506583" cy="5178090"/>
            <a:chOff x="11115791" y="0"/>
            <a:chExt cx="1506583" cy="5178090"/>
          </a:xfrm>
          <a:solidFill>
            <a:srgbClr val="C5E5E7"/>
          </a:solidFill>
        </p:grpSpPr>
        <p:sp>
          <p:nvSpPr>
            <p:cNvPr id="109" name="side panel light rectangle">
              <a:extLst>
                <a:ext uri="{FF2B5EF4-FFF2-40B4-BE49-F238E27FC236}">
                  <a16:creationId xmlns:a16="http://schemas.microsoft.com/office/drawing/2014/main" id="{1A397CAD-DE38-4639-B582-5B169AFC0937}"/>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0" name="side panel textbox">
              <a:extLst>
                <a:ext uri="{FF2B5EF4-FFF2-40B4-BE49-F238E27FC236}">
                  <a16:creationId xmlns:a16="http://schemas.microsoft.com/office/drawing/2014/main" id="{E4590525-9BF2-4E10-AB56-1B89F8EC8A6A}"/>
                </a:ext>
              </a:extLst>
            </p:cNvPr>
            <p:cNvSpPr txBox="1"/>
            <p:nvPr/>
          </p:nvSpPr>
          <p:spPr>
            <a:xfrm>
              <a:off x="11149224" y="27074"/>
              <a:ext cx="1450860" cy="5151016"/>
            </a:xfrm>
            <a:prstGeom prst="rect">
              <a:avLst/>
            </a:prstGeom>
            <a:grpFill/>
          </p:spPr>
          <p:txBody>
            <a:bodyPr wrap="square" lIns="36000" tIns="36000" rIns="36000" bIns="36000" rtlCol="0">
              <a:spAutoFit/>
            </a:bodyPr>
            <a:lstStyle/>
            <a:p>
              <a:r>
                <a:rPr lang="en-US" sz="1000" dirty="0">
                  <a:latin typeface="Calibri" panose="020F0502020204030204" pitchFamily="34" charset="0"/>
                </a:rPr>
                <a:t>Each lesson introduce 5 lower-case letters of the alphabet.  Use flashcards or our alphabet mini-lesson slides.  Start by working  on the sounds of the letters and then move onto letter clusters (e.g. </a:t>
              </a:r>
              <a:r>
                <a:rPr lang="en-US" sz="1000" dirty="0" err="1">
                  <a:latin typeface="Calibri" panose="020F0502020204030204" pitchFamily="34" charset="0"/>
                </a:rPr>
                <a:t>sh</a:t>
              </a:r>
              <a:r>
                <a:rPr lang="en-US" sz="1000" dirty="0">
                  <a:latin typeface="Calibri" panose="020F0502020204030204" pitchFamily="34" charset="0"/>
                </a:rPr>
                <a:t>, </a:t>
              </a:r>
              <a:r>
                <a:rPr lang="en-US" sz="1000" dirty="0" err="1">
                  <a:latin typeface="Calibri" panose="020F0502020204030204" pitchFamily="34" charset="0"/>
                </a:rPr>
                <a:t>ee</a:t>
              </a:r>
              <a:r>
                <a:rPr lang="en-US" sz="1000" dirty="0">
                  <a:latin typeface="Calibri" panose="020F0502020204030204" pitchFamily="34" charset="0"/>
                </a:rPr>
                <a:t>, </a:t>
              </a:r>
              <a:r>
                <a:rPr lang="en-US" sz="1000" dirty="0" err="1">
                  <a:latin typeface="Calibri" panose="020F0502020204030204" pitchFamily="34" charset="0"/>
                </a:rPr>
                <a:t>etc</a:t>
              </a:r>
              <a:r>
                <a:rPr lang="en-US" sz="1000" dirty="0">
                  <a:latin typeface="Calibri" panose="020F0502020204030204" pitchFamily="34" charset="0"/>
                </a:rPr>
                <a:t>).  </a:t>
              </a:r>
              <a:r>
                <a:rPr lang="en-US" sz="1000" b="1" dirty="0">
                  <a:solidFill>
                    <a:srgbClr val="0070C0"/>
                  </a:solidFill>
                  <a:latin typeface="Calibri" panose="020F0502020204030204" pitchFamily="34" charset="0"/>
                </a:rPr>
                <a:t>» See our ‘Alphabet’ and ‘Letter clusters’ mini-lesson slides for full details</a:t>
              </a:r>
              <a:r>
                <a:rPr lang="en-US" sz="1000" dirty="0">
                  <a:latin typeface="Calibri" panose="020F0502020204030204" pitchFamily="34" charset="0"/>
                </a:rPr>
                <a:t>.</a:t>
              </a:r>
            </a:p>
            <a:p>
              <a:br>
                <a:rPr lang="en-US" sz="1000" dirty="0">
                  <a:latin typeface="Calibri" panose="020F0502020204030204" pitchFamily="34" charset="0"/>
                </a:rPr>
              </a:br>
              <a:r>
                <a:rPr lang="en-US" sz="1000" b="1" dirty="0">
                  <a:solidFill>
                    <a:schemeClr val="accent5"/>
                  </a:solidFill>
                  <a:latin typeface="Calibri" panose="020F0502020204030204" pitchFamily="34" charset="0"/>
                </a:rPr>
                <a:t>3. Early readers:</a:t>
              </a:r>
            </a:p>
            <a:p>
              <a:r>
                <a:rPr lang="en-US" sz="1000" dirty="0">
                  <a:latin typeface="Calibri" panose="020F0502020204030204" pitchFamily="34" charset="0"/>
                </a:rPr>
                <a:t>Work on reading and writing simple sentences with lots of practice activities. </a:t>
              </a:r>
              <a:r>
                <a:rPr lang="en-US" sz="1000" b="1" dirty="0">
                  <a:solidFill>
                    <a:srgbClr val="0070C0"/>
                  </a:solidFill>
                  <a:latin typeface="Calibri" panose="020F0502020204030204" pitchFamily="34" charset="0"/>
                </a:rPr>
                <a:t>» See our ‘Early reading’ mini-lesson slides for full details</a:t>
              </a:r>
              <a:r>
                <a:rPr lang="en-US" sz="1000" dirty="0">
                  <a:latin typeface="Calibri" panose="020F0502020204030204" pitchFamily="34" charset="0"/>
                </a:rPr>
                <a:t>.</a:t>
              </a:r>
            </a:p>
            <a:p>
              <a:endParaRPr lang="en-US" sz="1000" dirty="0">
                <a:latin typeface="Calibri" panose="020F0502020204030204" pitchFamily="34" charset="0"/>
              </a:endParaRPr>
            </a:p>
            <a:p>
              <a:r>
                <a:rPr lang="en-US" sz="1000" b="1" dirty="0">
                  <a:solidFill>
                    <a:schemeClr val="accent5"/>
                  </a:solidFill>
                  <a:latin typeface="Calibri" panose="020F0502020204030204" pitchFamily="34" charset="0"/>
                </a:rPr>
                <a:t>4. Elementary readers: </a:t>
              </a:r>
              <a:r>
                <a:rPr lang="en-US" sz="1000" b="1" dirty="0">
                  <a:latin typeface="Calibri" panose="020F0502020204030204" pitchFamily="34" charset="0"/>
                </a:rPr>
                <a:t>Students can read and write simple sentences well.</a:t>
              </a:r>
            </a:p>
            <a:p>
              <a:r>
                <a:rPr lang="en-US" sz="1000" dirty="0">
                  <a:latin typeface="Calibri" panose="020F0502020204030204" pitchFamily="34" charset="0"/>
                </a:rPr>
                <a:t>Work on reading and writing short texts and stories. </a:t>
              </a:r>
              <a:r>
                <a:rPr lang="en-US" sz="1000" b="1" dirty="0">
                  <a:solidFill>
                    <a:srgbClr val="0070C0"/>
                  </a:solidFill>
                  <a:latin typeface="Calibri" panose="020F0502020204030204" pitchFamily="34" charset="0"/>
                </a:rPr>
                <a:t>» See our ‘Reading short texts’ mini-lesson slides for full details</a:t>
              </a:r>
              <a:r>
                <a:rPr lang="en-US" sz="1000" dirty="0">
                  <a:latin typeface="Calibri" panose="020F0502020204030204" pitchFamily="34" charset="0"/>
                </a:rPr>
                <a:t>.</a:t>
              </a:r>
            </a:p>
            <a:p>
              <a:endParaRPr lang="en-US" sz="1000" dirty="0">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to go back</a:t>
              </a:r>
              <a:r>
                <a:rPr lang="en-US" sz="1000" dirty="0">
                  <a:solidFill>
                    <a:srgbClr val="0000FF"/>
                  </a:solidFill>
                  <a:latin typeface="Calibri" panose="020F0502020204030204" pitchFamily="34" charset="0"/>
                </a:rPr>
                <a:t> »</a:t>
              </a:r>
            </a:p>
          </p:txBody>
        </p:sp>
      </p:grpSp>
      <p:pic>
        <p:nvPicPr>
          <p:cNvPr id="111" name="Picture 110">
            <a:extLst>
              <a:ext uri="{FF2B5EF4-FFF2-40B4-BE49-F238E27FC236}">
                <a16:creationId xmlns:a16="http://schemas.microsoft.com/office/drawing/2014/main" id="{DD062283-948A-461E-BE9B-235AEC52932A}"/>
              </a:ext>
            </a:extLst>
          </p:cNvPr>
          <p:cNvPicPr>
            <a:picLocks noChangeAspect="1"/>
          </p:cNvPicPr>
          <p:nvPr/>
        </p:nvPicPr>
        <p:blipFill>
          <a:blip r:embed="rId2"/>
          <a:stretch>
            <a:fillRect/>
          </a:stretch>
        </p:blipFill>
        <p:spPr>
          <a:xfrm>
            <a:off x="1999615" y="1661887"/>
            <a:ext cx="3425257" cy="2841408"/>
          </a:xfrm>
          <a:prstGeom prst="rect">
            <a:avLst/>
          </a:prstGeom>
        </p:spPr>
      </p:pic>
      <p:sp>
        <p:nvSpPr>
          <p:cNvPr id="4" name="TextBox 3">
            <a:extLst>
              <a:ext uri="{FF2B5EF4-FFF2-40B4-BE49-F238E27FC236}">
                <a16:creationId xmlns:a16="http://schemas.microsoft.com/office/drawing/2014/main" id="{F0B047A1-7907-452D-B22A-BB3CA38B294A}"/>
              </a:ext>
            </a:extLst>
          </p:cNvPr>
          <p:cNvSpPr txBox="1"/>
          <p:nvPr/>
        </p:nvSpPr>
        <p:spPr>
          <a:xfrm>
            <a:off x="1835912" y="544395"/>
            <a:ext cx="1591228" cy="707886"/>
          </a:xfrm>
          <a:prstGeom prst="rect">
            <a:avLst/>
          </a:prstGeom>
          <a:noFill/>
        </p:spPr>
        <p:txBody>
          <a:bodyPr wrap="square" rtlCol="0">
            <a:spAutoFit/>
          </a:bodyPr>
          <a:lstStyle/>
          <a:p>
            <a:r>
              <a:rPr lang="en-GB" sz="4000" dirty="0">
                <a:solidFill>
                  <a:srgbClr val="0070C0"/>
                </a:solidFill>
                <a:latin typeface="League Spartan" panose="00000800000000000000" pitchFamily="50" charset="0"/>
              </a:rPr>
              <a:t>Read</a:t>
            </a:r>
          </a:p>
        </p:txBody>
      </p:sp>
      <p:sp>
        <p:nvSpPr>
          <p:cNvPr id="112" name="TextBox 111">
            <a:extLst>
              <a:ext uri="{FF2B5EF4-FFF2-40B4-BE49-F238E27FC236}">
                <a16:creationId xmlns:a16="http://schemas.microsoft.com/office/drawing/2014/main" id="{BBDA43A9-39C0-4B57-B45A-8D73B2B64ED1}"/>
              </a:ext>
            </a:extLst>
          </p:cNvPr>
          <p:cNvSpPr txBox="1"/>
          <p:nvPr/>
        </p:nvSpPr>
        <p:spPr>
          <a:xfrm>
            <a:off x="3470080" y="544395"/>
            <a:ext cx="1302392" cy="707886"/>
          </a:xfrm>
          <a:prstGeom prst="rect">
            <a:avLst/>
          </a:prstGeom>
          <a:noFill/>
        </p:spPr>
        <p:txBody>
          <a:bodyPr wrap="square" rtlCol="0">
            <a:spAutoFit/>
          </a:bodyPr>
          <a:lstStyle/>
          <a:p>
            <a:r>
              <a:rPr lang="en-GB" sz="4000" dirty="0">
                <a:solidFill>
                  <a:schemeClr val="accent6">
                    <a:lumMod val="75000"/>
                  </a:schemeClr>
                </a:solidFill>
                <a:latin typeface="League Spartan" panose="00000800000000000000" pitchFamily="50" charset="0"/>
              </a:rPr>
              <a:t>and</a:t>
            </a:r>
          </a:p>
        </p:txBody>
      </p:sp>
      <p:sp>
        <p:nvSpPr>
          <p:cNvPr id="113" name="TextBox 112">
            <a:extLst>
              <a:ext uri="{FF2B5EF4-FFF2-40B4-BE49-F238E27FC236}">
                <a16:creationId xmlns:a16="http://schemas.microsoft.com/office/drawing/2014/main" id="{0C5F6257-2DA7-4F2D-AC68-7DBA6CE4F00D}"/>
              </a:ext>
            </a:extLst>
          </p:cNvPr>
          <p:cNvSpPr txBox="1"/>
          <p:nvPr/>
        </p:nvSpPr>
        <p:spPr>
          <a:xfrm>
            <a:off x="4756177" y="544395"/>
            <a:ext cx="1852354" cy="707886"/>
          </a:xfrm>
          <a:prstGeom prst="rect">
            <a:avLst/>
          </a:prstGeom>
          <a:noFill/>
        </p:spPr>
        <p:txBody>
          <a:bodyPr wrap="square" rtlCol="0">
            <a:spAutoFit/>
          </a:bodyPr>
          <a:lstStyle/>
          <a:p>
            <a:r>
              <a:rPr lang="en-GB" sz="4000" dirty="0">
                <a:solidFill>
                  <a:srgbClr val="00B050"/>
                </a:solidFill>
                <a:latin typeface="League Spartan" panose="00000800000000000000" pitchFamily="50" charset="0"/>
              </a:rPr>
              <a:t>write!</a:t>
            </a:r>
          </a:p>
        </p:txBody>
      </p:sp>
      <p:sp>
        <p:nvSpPr>
          <p:cNvPr id="6" name="Star: 5 Points 5">
            <a:extLst>
              <a:ext uri="{FF2B5EF4-FFF2-40B4-BE49-F238E27FC236}">
                <a16:creationId xmlns:a16="http://schemas.microsoft.com/office/drawing/2014/main" id="{DB7F113B-0C13-4956-8943-E69BE198EFFF}"/>
              </a:ext>
            </a:extLst>
          </p:cNvPr>
          <p:cNvSpPr/>
          <p:nvPr/>
        </p:nvSpPr>
        <p:spPr>
          <a:xfrm>
            <a:off x="5329797" y="1330727"/>
            <a:ext cx="705113" cy="70511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4" name="Star: 5 Points 113">
            <a:extLst>
              <a:ext uri="{FF2B5EF4-FFF2-40B4-BE49-F238E27FC236}">
                <a16:creationId xmlns:a16="http://schemas.microsoft.com/office/drawing/2014/main" id="{78A76832-9B0F-4768-B3E8-ADB62F8E9514}"/>
              </a:ext>
            </a:extLst>
          </p:cNvPr>
          <p:cNvSpPr/>
          <p:nvPr/>
        </p:nvSpPr>
        <p:spPr>
          <a:xfrm>
            <a:off x="443266" y="2679526"/>
            <a:ext cx="705113" cy="705113"/>
          </a:xfrm>
          <a:prstGeom prst="star5">
            <a:avLst/>
          </a:prstGeom>
          <a:solidFill>
            <a:srgbClr val="FFFF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5" name="Star: 5 Points 114">
            <a:extLst>
              <a:ext uri="{FF2B5EF4-FFF2-40B4-BE49-F238E27FC236}">
                <a16:creationId xmlns:a16="http://schemas.microsoft.com/office/drawing/2014/main" id="{FE2667CE-9782-4689-9730-14D1E902AF76}"/>
              </a:ext>
            </a:extLst>
          </p:cNvPr>
          <p:cNvSpPr/>
          <p:nvPr/>
        </p:nvSpPr>
        <p:spPr>
          <a:xfrm>
            <a:off x="6145471" y="3082591"/>
            <a:ext cx="705113" cy="705113"/>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6" name="Star: 5 Points 115">
            <a:extLst>
              <a:ext uri="{FF2B5EF4-FFF2-40B4-BE49-F238E27FC236}">
                <a16:creationId xmlns:a16="http://schemas.microsoft.com/office/drawing/2014/main" id="{47104AD0-0383-4CC5-9C88-7C2BCB1E671B}"/>
              </a:ext>
            </a:extLst>
          </p:cNvPr>
          <p:cNvSpPr/>
          <p:nvPr/>
        </p:nvSpPr>
        <p:spPr>
          <a:xfrm>
            <a:off x="1328282" y="1252281"/>
            <a:ext cx="705113" cy="705113"/>
          </a:xfrm>
          <a:prstGeom prst="star5">
            <a:avLst/>
          </a:prstGeom>
          <a:solidFill>
            <a:schemeClr val="accent3">
              <a:lumMod val="9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a:extLst>
              <a:ext uri="{FF2B5EF4-FFF2-40B4-BE49-F238E27FC236}">
                <a16:creationId xmlns:a16="http://schemas.microsoft.com/office/drawing/2014/main" id="{FA55A06F-841E-7A88-7D5A-23EF2C7519E9}"/>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8F83E43E-7196-BA9D-56C0-9B99E691B01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855430A2-2A7F-57F0-DCA5-72312268DCB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7DABBFAC-60AA-E225-6455-4149C0FD1529}"/>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39034B03-7476-E35A-7B59-9BB821405A6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F3B233FC-1D3D-ECCD-2ADF-F6460F83E17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0211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fade">
                                      <p:cBhvr>
                                        <p:cTn id="38" dur="500"/>
                                        <p:tgtEl>
                                          <p:spTgt spid="11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500"/>
                                        <p:tgtEl>
                                          <p:spTgt spid="11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500"/>
                                        <p:tgtEl>
                                          <p:spTgt spid="115"/>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1000"/>
                                        <p:tgtEl>
                                          <p:spTgt spid="87"/>
                                        </p:tgtEl>
                                      </p:cBhvr>
                                    </p:animEffect>
                                  </p:childTnLst>
                                </p:cTn>
                              </p:par>
                            </p:childTnLst>
                          </p:cTn>
                        </p:par>
                        <p:par>
                          <p:cTn id="55" fill="hold">
                            <p:stCondLst>
                              <p:cond delay="6500"/>
                            </p:stCondLst>
                            <p:childTnLst>
                              <p:par>
                                <p:cTn id="56" presetID="35" presetClass="path" presetSubtype="0" accel="50000" decel="50000" fill="hold" nodeType="afterEffect">
                                  <p:stCondLst>
                                    <p:cond delay="0"/>
                                  </p:stCondLst>
                                  <p:childTnLst>
                                    <p:animMotion origin="layout" path="M 0 4.93827E-6 L -0.16372 4.93827E-6 " pathEditMode="relative" rAng="0" ptsTypes="AA">
                                      <p:cBhvr>
                                        <p:cTn id="57" dur="1000" fill="hold"/>
                                        <p:tgtEl>
                                          <p:spTgt spid="69"/>
                                        </p:tgtEl>
                                        <p:attrNameLst>
                                          <p:attrName>ppt_x</p:attrName>
                                          <p:attrName>ppt_y</p:attrName>
                                        </p:attrNameLst>
                                      </p:cBhvr>
                                      <p:rCtr x="-8194" y="0"/>
                                    </p:animMotion>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123"/>
                                        </p:tgtEl>
                                        <p:attrNameLst>
                                          <p:attrName>style.visibility</p:attrName>
                                        </p:attrNameLst>
                                      </p:cBhvr>
                                      <p:to>
                                        <p:strVal val="visible"/>
                                      </p:to>
                                    </p:set>
                                    <p:animEffect transition="in" filter="fade">
                                      <p:cBhvr>
                                        <p:cTn id="6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69"/>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0.1743 0 L -0.33298 0 " pathEditMode="relative" rAng="0" ptsTypes="AA">
                                      <p:cBhvr>
                                        <p:cTn id="66" dur="1000" fill="hold"/>
                                        <p:tgtEl>
                                          <p:spTgt spid="108"/>
                                        </p:tgtEl>
                                        <p:attrNameLst>
                                          <p:attrName>ppt_x</p:attrName>
                                          <p:attrName>ppt_y</p:attrName>
                                        </p:attrNameLst>
                                      </p:cBhvr>
                                      <p:rCtr x="-7934" y="0"/>
                                    </p:animMotion>
                                  </p:childTnLst>
                                </p:cTn>
                              </p:par>
                            </p:childTnLst>
                          </p:cTn>
                        </p:par>
                      </p:childTnLst>
                    </p:cTn>
                  </p:par>
                </p:childTnLst>
              </p:cTn>
              <p:nextCondLst>
                <p:cond evt="onClick" delay="0">
                  <p:tgtEl>
                    <p:spTgt spid="69"/>
                  </p:tgtEl>
                </p:cond>
              </p:nextCondLst>
            </p:seq>
            <p:seq concurrent="1" nextAc="seek">
              <p:cTn id="67" restart="whenNotActive" fill="hold" evtFilter="cancelBubble" nodeType="interactiveSeq">
                <p:stCondLst>
                  <p:cond evt="onClick" delay="0">
                    <p:tgtEl>
                      <p:spTgt spid="108"/>
                    </p:tgtEl>
                  </p:cond>
                </p:stCondLst>
                <p:endSync evt="end" delay="0">
                  <p:rtn val="all"/>
                </p:endSync>
                <p:childTnLst>
                  <p:par>
                    <p:cTn id="68" fill="hold">
                      <p:stCondLst>
                        <p:cond delay="0"/>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0.33212 -0.00031 L -0.08212 -0.00031 " pathEditMode="relative" rAng="0" ptsTypes="AA">
                                      <p:cBhvr>
                                        <p:cTn id="71" dur="1000" fill="hold"/>
                                        <p:tgtEl>
                                          <p:spTgt spid="108"/>
                                        </p:tgtEl>
                                        <p:attrNameLst>
                                          <p:attrName>ppt_x</p:attrName>
                                          <p:attrName>ppt_y</p:attrName>
                                        </p:attrNameLst>
                                      </p:cBhvr>
                                      <p:rCtr x="12500" y="0"/>
                                    </p:animMotion>
                                  </p:childTnLst>
                                </p:cTn>
                              </p:par>
                            </p:childTnLst>
                          </p:cTn>
                        </p:par>
                      </p:childTnLst>
                    </p:cTn>
                  </p:par>
                </p:childTnLst>
              </p:cTn>
              <p:nextCondLst>
                <p:cond evt="onClick" delay="0">
                  <p:tgtEl>
                    <p:spTgt spid="108"/>
                  </p:tgtEl>
                </p:cond>
              </p:nextCondLst>
            </p:seq>
          </p:childTnLst>
        </p:cTn>
      </p:par>
    </p:tnLst>
    <p:bldLst>
      <p:bldP spid="71" grpId="0" animBg="1"/>
      <p:bldP spid="68" grpId="0"/>
      <p:bldP spid="123" grpId="0"/>
      <p:bldP spid="4" grpId="0"/>
      <p:bldP spid="112" grpId="0"/>
      <p:bldP spid="113" grpId="0"/>
      <p:bldP spid="6" grpId="0" animBg="1"/>
      <p:bldP spid="114" grpId="0" animBg="1"/>
      <p:bldP spid="115" grpId="0" animBg="1"/>
      <p:bldP spid="1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27BC79A8-CEA1-4A82-8F21-0FE841249DDA}"/>
              </a:ext>
            </a:extLst>
          </p:cNvPr>
          <p:cNvSpPr>
            <a:spLocks noGrp="1"/>
          </p:cNvSpPr>
          <p:nvPr>
            <p:ph type="ctrTitle"/>
          </p:nvPr>
        </p:nvSpPr>
        <p:spPr/>
        <p:txBody>
          <a:bodyPr/>
          <a:lstStyle/>
          <a:p>
            <a:r>
              <a:rPr lang="en-US" dirty="0"/>
              <a:t>Mr Shape Head</a:t>
            </a:r>
          </a:p>
        </p:txBody>
      </p:sp>
      <p:sp>
        <p:nvSpPr>
          <p:cNvPr id="5" name="Subtitle 4">
            <a:extLst>
              <a:ext uri="{FF2B5EF4-FFF2-40B4-BE49-F238E27FC236}">
                <a16:creationId xmlns:a16="http://schemas.microsoft.com/office/drawing/2014/main" id="{CF5B2C24-B24A-4A03-B843-7806B9BE539D}"/>
              </a:ext>
            </a:extLst>
          </p:cNvPr>
          <p:cNvSpPr>
            <a:spLocks noGrp="1"/>
          </p:cNvSpPr>
          <p:nvPr>
            <p:ph type="subTitle" idx="1"/>
          </p:nvPr>
        </p:nvSpPr>
        <p:spPr/>
        <p:txBody>
          <a:bodyPr/>
          <a:lstStyle/>
          <a:p>
            <a:r>
              <a:rPr lang="en-US" dirty="0"/>
              <a:t>- Body and shapes 3  -</a:t>
            </a:r>
          </a:p>
        </p:txBody>
      </p:sp>
      <p:sp>
        <p:nvSpPr>
          <p:cNvPr id="7" name="Footer Placeholder 6">
            <a:extLst>
              <a:ext uri="{FF2B5EF4-FFF2-40B4-BE49-F238E27FC236}">
                <a16:creationId xmlns:a16="http://schemas.microsoft.com/office/drawing/2014/main" id="{0671B50B-8C30-40C9-A718-55A5A16AD22F}"/>
              </a:ext>
            </a:extLst>
          </p:cNvPr>
          <p:cNvSpPr>
            <a:spLocks noGrp="1"/>
          </p:cNvSpPr>
          <p:nvPr>
            <p:ph type="ftr" sz="quarter" idx="10"/>
          </p:nvPr>
        </p:nvSpPr>
        <p:spPr/>
        <p:txBody>
          <a:bodyPr/>
          <a:lstStyle/>
          <a:p>
            <a:r>
              <a:rPr lang="en-US" dirty="0"/>
              <a:t>© ESLKidStuff.com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19</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19</a:t>
            </a:fld>
            <a:r>
              <a:rPr lang="en-US"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8</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186798" y="4540465"/>
            <a:ext cx="1887519"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423446" y="4084584"/>
              <a:ext cx="675611" cy="307777"/>
            </a:xfrm>
            <a:prstGeom prst="rect">
              <a:avLst/>
            </a:prstGeom>
            <a:noFill/>
          </p:spPr>
          <p:txBody>
            <a:bodyPr wrap="none" rtlCol="0">
              <a:spAutoFit/>
            </a:bodyPr>
            <a:lstStyle/>
            <a:p>
              <a:pPr algn="ctr"/>
              <a:r>
                <a:rPr lang="en-US" dirty="0">
                  <a:latin typeface="Calibri" panose="020F0502020204030204" pitchFamily="34" charset="0"/>
                </a:rPr>
                <a:t>4 shapes</a:t>
              </a:r>
            </a:p>
          </p:txBody>
        </p:sp>
      </p:grpSp>
      <p:grpSp>
        <p:nvGrpSpPr>
          <p:cNvPr id="52" name="Group 51">
            <a:extLst>
              <a:ext uri="{FF2B5EF4-FFF2-40B4-BE49-F238E27FC236}">
                <a16:creationId xmlns:a16="http://schemas.microsoft.com/office/drawing/2014/main" id="{8937C760-3785-43B0-A431-0B003ECF2F96}"/>
              </a:ext>
            </a:extLst>
          </p:cNvPr>
          <p:cNvGrpSpPr/>
          <p:nvPr/>
        </p:nvGrpSpPr>
        <p:grpSpPr>
          <a:xfrm>
            <a:off x="8776789" y="0"/>
            <a:ext cx="1879253" cy="5143500"/>
            <a:chOff x="8777197" y="0"/>
            <a:chExt cx="1879253" cy="5143500"/>
          </a:xfrm>
        </p:grpSpPr>
        <p:sp>
          <p:nvSpPr>
            <p:cNvPr id="53" name="side panel dark rectangle">
              <a:extLst>
                <a:ext uri="{FF2B5EF4-FFF2-40B4-BE49-F238E27FC236}">
                  <a16:creationId xmlns:a16="http://schemas.microsoft.com/office/drawing/2014/main" id="{F317EF2F-0D8A-41FA-B12F-E7A1721EEF3F}"/>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side panel light rectangle">
              <a:extLst>
                <a:ext uri="{FF2B5EF4-FFF2-40B4-BE49-F238E27FC236}">
                  <a16:creationId xmlns:a16="http://schemas.microsoft.com/office/drawing/2014/main" id="{51828AB1-2265-4680-8375-82F0F0764FE2}"/>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side panel textbox">
              <a:extLst>
                <a:ext uri="{FF2B5EF4-FFF2-40B4-BE49-F238E27FC236}">
                  <a16:creationId xmlns:a16="http://schemas.microsoft.com/office/drawing/2014/main" id="{42ABEF41-C531-463A-A7AC-D2A69A3E21BE}"/>
                </a:ext>
              </a:extLst>
            </p:cNvPr>
            <p:cNvSpPr txBox="1"/>
            <p:nvPr/>
          </p:nvSpPr>
          <p:spPr>
            <a:xfrm>
              <a:off x="9183300" y="27074"/>
              <a:ext cx="1450860" cy="3766022"/>
            </a:xfrm>
            <a:prstGeom prst="rect">
              <a:avLst/>
            </a:prstGeom>
            <a:noFill/>
          </p:spPr>
          <p:txBody>
            <a:bodyPr wrap="square" lIns="36000" tIns="36000" rIns="36000" bIns="36000" rtlCol="0">
              <a:spAutoFit/>
            </a:bodyPr>
            <a:lstStyle/>
            <a:p>
              <a:r>
                <a:rPr lang="en-US" sz="1000" b="1" dirty="0">
                  <a:latin typeface="Calibri" panose="020F0502020204030204" pitchFamily="34" charset="0"/>
                </a:rPr>
                <a:t>Teach/Review 4 shapes</a:t>
              </a:r>
            </a:p>
            <a:p>
              <a:r>
                <a:rPr lang="en-US" sz="1000" dirty="0">
                  <a:latin typeface="Calibri" panose="020F0502020204030204" pitchFamily="34" charset="0"/>
                </a:rPr>
                <a:t>Use the shape cutouts from your previous class </a:t>
              </a:r>
              <a:br>
                <a:rPr lang="en-US" sz="1000" dirty="0">
                  <a:latin typeface="Calibri" panose="020F0502020204030204" pitchFamily="34" charset="0"/>
                </a:rPr>
              </a:br>
              <a:r>
                <a:rPr lang="en-US" sz="1000" dirty="0">
                  <a:latin typeface="Calibri" panose="020F0502020204030204" pitchFamily="34" charset="0"/>
                </a:rPr>
                <a:t>(4 squares, 4 circles and 4 triangles) and add 4 rectangle cutouts on some colored card.</a:t>
              </a:r>
            </a:p>
            <a:p>
              <a:endParaRPr lang="en-US" sz="1000" dirty="0">
                <a:latin typeface="Calibri" panose="020F0502020204030204" pitchFamily="34" charset="0"/>
              </a:endParaRPr>
            </a:p>
            <a:p>
              <a:r>
                <a:rPr lang="en-US" sz="1000" dirty="0">
                  <a:latin typeface="Calibri" panose="020F0502020204030204" pitchFamily="34" charset="0"/>
                </a:rPr>
                <a:t>Start off by showing the square and eliciting / chorusing "square".</a:t>
              </a:r>
            </a:p>
            <a:p>
              <a:endParaRPr lang="en-US" sz="1000" dirty="0">
                <a:latin typeface="Calibri" panose="020F0502020204030204" pitchFamily="34" charset="0"/>
              </a:endParaRPr>
            </a:p>
            <a:p>
              <a:r>
                <a:rPr lang="en-US" sz="1000" dirty="0">
                  <a:latin typeface="Calibri" panose="020F0502020204030204" pitchFamily="34" charset="0"/>
                </a:rPr>
                <a:t>Hand the square to a student who says "square" and passes it on to another, each student saying "square" as they pass it around.</a:t>
              </a:r>
            </a:p>
            <a:p>
              <a:endParaRPr lang="en-US" sz="1000" dirty="0">
                <a:latin typeface="Calibri" panose="020F0502020204030204" pitchFamily="34" charset="0"/>
              </a:endParaRPr>
            </a:p>
            <a:p>
              <a:r>
                <a:rPr lang="en-US" sz="1000" dirty="0">
                  <a:latin typeface="Calibri" panose="020F0502020204030204" pitchFamily="34" charset="0"/>
                </a:rPr>
                <a:t>Then do for the remaining 3 shapes. You can also elicit colors and sizes (e.g. a "big, yellow, square", "a small, blue circle", etc.).</a:t>
              </a:r>
            </a:p>
          </p:txBody>
        </p:sp>
        <p:grpSp>
          <p:nvGrpSpPr>
            <p:cNvPr id="56" name="teacher icon group">
              <a:extLst>
                <a:ext uri="{FF2B5EF4-FFF2-40B4-BE49-F238E27FC236}">
                  <a16:creationId xmlns:a16="http://schemas.microsoft.com/office/drawing/2014/main" id="{C1E6900C-48B8-4410-ABE1-7CD88562FDAD}"/>
                </a:ext>
              </a:extLst>
            </p:cNvPr>
            <p:cNvGrpSpPr/>
            <p:nvPr/>
          </p:nvGrpSpPr>
          <p:grpSpPr>
            <a:xfrm>
              <a:off x="8810640" y="151620"/>
              <a:ext cx="296181" cy="296181"/>
              <a:chOff x="8810640" y="62245"/>
              <a:chExt cx="296181" cy="296181"/>
            </a:xfrm>
          </p:grpSpPr>
          <p:sp>
            <p:nvSpPr>
              <p:cNvPr id="57" name="icon circle">
                <a:extLst>
                  <a:ext uri="{FF2B5EF4-FFF2-40B4-BE49-F238E27FC236}">
                    <a16:creationId xmlns:a16="http://schemas.microsoft.com/office/drawing/2014/main" id="{1C204942-D48B-4198-BE61-0A780215445E}"/>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8" name="teacher icon">
                <a:extLst>
                  <a:ext uri="{FF2B5EF4-FFF2-40B4-BE49-F238E27FC236}">
                    <a16:creationId xmlns:a16="http://schemas.microsoft.com/office/drawing/2014/main" id="{DB071192-AA8A-4786-864C-7313718F0BEB}"/>
                  </a:ext>
                </a:extLst>
              </p:cNvPr>
              <p:cNvGrpSpPr/>
              <p:nvPr/>
            </p:nvGrpSpPr>
            <p:grpSpPr>
              <a:xfrm>
                <a:off x="8864754" y="93114"/>
                <a:ext cx="193866" cy="206740"/>
                <a:chOff x="2542389" y="2767092"/>
                <a:chExt cx="480536" cy="512445"/>
              </a:xfrm>
            </p:grpSpPr>
            <p:sp>
              <p:nvSpPr>
                <p:cNvPr id="59" name="Google Shape;1395;p49">
                  <a:extLst>
                    <a:ext uri="{FF2B5EF4-FFF2-40B4-BE49-F238E27FC236}">
                      <a16:creationId xmlns:a16="http://schemas.microsoft.com/office/drawing/2014/main" id="{4F75BC6F-B904-4E05-919D-FE7E6C8366B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96;p49">
                  <a:extLst>
                    <a:ext uri="{FF2B5EF4-FFF2-40B4-BE49-F238E27FC236}">
                      <a16:creationId xmlns:a16="http://schemas.microsoft.com/office/drawing/2014/main" id="{7AC1BC22-B067-4B76-99E6-674E66E1937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97;p49">
                  <a:extLst>
                    <a:ext uri="{FF2B5EF4-FFF2-40B4-BE49-F238E27FC236}">
                      <a16:creationId xmlns:a16="http://schemas.microsoft.com/office/drawing/2014/main" id="{C7D702F9-509C-4DF3-B8D0-EB95F738C52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98;p49">
                  <a:extLst>
                    <a:ext uri="{FF2B5EF4-FFF2-40B4-BE49-F238E27FC236}">
                      <a16:creationId xmlns:a16="http://schemas.microsoft.com/office/drawing/2014/main" id="{ACB09279-D80D-4344-BD1C-A8B394ED2D8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9;p49">
                  <a:extLst>
                    <a:ext uri="{FF2B5EF4-FFF2-40B4-BE49-F238E27FC236}">
                      <a16:creationId xmlns:a16="http://schemas.microsoft.com/office/drawing/2014/main" id="{E4B9C7EF-7E77-4FEB-977A-12465C46D8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0;p49">
                  <a:extLst>
                    <a:ext uri="{FF2B5EF4-FFF2-40B4-BE49-F238E27FC236}">
                      <a16:creationId xmlns:a16="http://schemas.microsoft.com/office/drawing/2014/main" id="{15527F07-8EE1-4538-95E8-7EABEB0999D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01;p49">
                  <a:extLst>
                    <a:ext uri="{FF2B5EF4-FFF2-40B4-BE49-F238E27FC236}">
                      <a16:creationId xmlns:a16="http://schemas.microsoft.com/office/drawing/2014/main" id="{90714B5F-FAE9-4AB3-A304-3FA9E21138B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02;p49">
                  <a:extLst>
                    <a:ext uri="{FF2B5EF4-FFF2-40B4-BE49-F238E27FC236}">
                      <a16:creationId xmlns:a16="http://schemas.microsoft.com/office/drawing/2014/main" id="{53E3F210-24C2-4D50-9DAF-CC9E07E688D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03;p49">
                  <a:extLst>
                    <a:ext uri="{FF2B5EF4-FFF2-40B4-BE49-F238E27FC236}">
                      <a16:creationId xmlns:a16="http://schemas.microsoft.com/office/drawing/2014/main" id="{5ED33F33-AC12-4931-9660-89E1D37EAC8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04;p49">
                  <a:extLst>
                    <a:ext uri="{FF2B5EF4-FFF2-40B4-BE49-F238E27FC236}">
                      <a16:creationId xmlns:a16="http://schemas.microsoft.com/office/drawing/2014/main" id="{34AD8737-8D37-4BAF-82A5-317ABBC8A55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05;p49">
                  <a:extLst>
                    <a:ext uri="{FF2B5EF4-FFF2-40B4-BE49-F238E27FC236}">
                      <a16:creationId xmlns:a16="http://schemas.microsoft.com/office/drawing/2014/main" id="{DD8579B9-6870-4DAD-9CA3-7C8917BA598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06;p49">
                  <a:extLst>
                    <a:ext uri="{FF2B5EF4-FFF2-40B4-BE49-F238E27FC236}">
                      <a16:creationId xmlns:a16="http://schemas.microsoft.com/office/drawing/2014/main" id="{DF9D534D-87C1-49DD-9925-0AAA310C785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07;p49">
                  <a:extLst>
                    <a:ext uri="{FF2B5EF4-FFF2-40B4-BE49-F238E27FC236}">
                      <a16:creationId xmlns:a16="http://schemas.microsoft.com/office/drawing/2014/main" id="{2A64BFB6-A3C3-4BF5-A597-3F6CD1A2F42F}"/>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08;p49">
                  <a:extLst>
                    <a:ext uri="{FF2B5EF4-FFF2-40B4-BE49-F238E27FC236}">
                      <a16:creationId xmlns:a16="http://schemas.microsoft.com/office/drawing/2014/main" id="{327C1244-01F0-4659-9669-38294E7830F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09;p49">
                  <a:extLst>
                    <a:ext uri="{FF2B5EF4-FFF2-40B4-BE49-F238E27FC236}">
                      <a16:creationId xmlns:a16="http://schemas.microsoft.com/office/drawing/2014/main" id="{1EE8BFB4-5AF4-4E21-A342-B2FA06ED663F}"/>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10;p49">
                  <a:extLst>
                    <a:ext uri="{FF2B5EF4-FFF2-40B4-BE49-F238E27FC236}">
                      <a16:creationId xmlns:a16="http://schemas.microsoft.com/office/drawing/2014/main" id="{BABA3CE1-3C16-489B-B581-D3DCB8A7EF1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11;p49">
                  <a:extLst>
                    <a:ext uri="{FF2B5EF4-FFF2-40B4-BE49-F238E27FC236}">
                      <a16:creationId xmlns:a16="http://schemas.microsoft.com/office/drawing/2014/main" id="{39B3366A-67C7-4F33-A7CC-574E01BB89C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12;p49">
                  <a:extLst>
                    <a:ext uri="{FF2B5EF4-FFF2-40B4-BE49-F238E27FC236}">
                      <a16:creationId xmlns:a16="http://schemas.microsoft.com/office/drawing/2014/main" id="{F210C843-5A43-42E7-9F74-97B6E4381B5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13;p49">
                  <a:extLst>
                    <a:ext uri="{FF2B5EF4-FFF2-40B4-BE49-F238E27FC236}">
                      <a16:creationId xmlns:a16="http://schemas.microsoft.com/office/drawing/2014/main" id="{F909C116-5D67-469B-8886-90308531756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14;p49">
                  <a:extLst>
                    <a:ext uri="{FF2B5EF4-FFF2-40B4-BE49-F238E27FC236}">
                      <a16:creationId xmlns:a16="http://schemas.microsoft.com/office/drawing/2014/main" id="{E16EE820-D0A3-4950-942E-DA460BE9374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15;p49">
                  <a:extLst>
                    <a:ext uri="{FF2B5EF4-FFF2-40B4-BE49-F238E27FC236}">
                      <a16:creationId xmlns:a16="http://schemas.microsoft.com/office/drawing/2014/main" id="{E726A664-9293-4D5C-B559-C23C0348089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16;p49">
                  <a:extLst>
                    <a:ext uri="{FF2B5EF4-FFF2-40B4-BE49-F238E27FC236}">
                      <a16:creationId xmlns:a16="http://schemas.microsoft.com/office/drawing/2014/main" id="{9DC8CF44-51CC-424E-9A74-A38C78BFD69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17;p49">
                  <a:extLst>
                    <a:ext uri="{FF2B5EF4-FFF2-40B4-BE49-F238E27FC236}">
                      <a16:creationId xmlns:a16="http://schemas.microsoft.com/office/drawing/2014/main" id="{1F478C56-2223-4CBF-9435-2F41093886BB}"/>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18;p49">
                  <a:extLst>
                    <a:ext uri="{FF2B5EF4-FFF2-40B4-BE49-F238E27FC236}">
                      <a16:creationId xmlns:a16="http://schemas.microsoft.com/office/drawing/2014/main" id="{C541411D-B21E-4A21-AC5D-03249D400C4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19;p49">
                  <a:extLst>
                    <a:ext uri="{FF2B5EF4-FFF2-40B4-BE49-F238E27FC236}">
                      <a16:creationId xmlns:a16="http://schemas.microsoft.com/office/drawing/2014/main" id="{3E9C20E3-B41A-4097-8F57-520FC5CD4667}"/>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20;p49">
                  <a:extLst>
                    <a:ext uri="{FF2B5EF4-FFF2-40B4-BE49-F238E27FC236}">
                      <a16:creationId xmlns:a16="http://schemas.microsoft.com/office/drawing/2014/main" id="{2EAE53D4-CDD6-4A95-BF6D-CA3C9483351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21;p49">
                  <a:extLst>
                    <a:ext uri="{FF2B5EF4-FFF2-40B4-BE49-F238E27FC236}">
                      <a16:creationId xmlns:a16="http://schemas.microsoft.com/office/drawing/2014/main" id="{36AA0A9A-17E1-4C6E-9461-E5CA8CAE0D6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22;p49">
                  <a:extLst>
                    <a:ext uri="{FF2B5EF4-FFF2-40B4-BE49-F238E27FC236}">
                      <a16:creationId xmlns:a16="http://schemas.microsoft.com/office/drawing/2014/main" id="{05E0CA78-B457-43D9-AE30-F12D444FA58C}"/>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4" name="Picture 3">
            <a:extLst>
              <a:ext uri="{FF2B5EF4-FFF2-40B4-BE49-F238E27FC236}">
                <a16:creationId xmlns:a16="http://schemas.microsoft.com/office/drawing/2014/main" id="{7839E53C-4781-4CDD-A4B1-486EBC2A0AE8}"/>
              </a:ext>
            </a:extLst>
          </p:cNvPr>
          <p:cNvPicPr>
            <a:picLocks noChangeAspect="1"/>
          </p:cNvPicPr>
          <p:nvPr/>
        </p:nvPicPr>
        <p:blipFill>
          <a:blip r:embed="rId10"/>
          <a:stretch>
            <a:fillRect/>
          </a:stretch>
        </p:blipFill>
        <p:spPr>
          <a:xfrm>
            <a:off x="867508" y="1532468"/>
            <a:ext cx="5377662" cy="2794843"/>
          </a:xfrm>
          <a:prstGeom prst="rect">
            <a:avLst/>
          </a:prstGeom>
        </p:spPr>
      </p:pic>
      <p:sp>
        <p:nvSpPr>
          <p:cNvPr id="5" name="Rectangle 4">
            <a:extLst>
              <a:ext uri="{FF2B5EF4-FFF2-40B4-BE49-F238E27FC236}">
                <a16:creationId xmlns:a16="http://schemas.microsoft.com/office/drawing/2014/main" id="{8C53A88B-6A5C-42F3-975E-0C405712918E}"/>
              </a:ext>
            </a:extLst>
          </p:cNvPr>
          <p:cNvSpPr/>
          <p:nvPr/>
        </p:nvSpPr>
        <p:spPr>
          <a:xfrm>
            <a:off x="1562102" y="213112"/>
            <a:ext cx="5150756" cy="1143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138" name="Group 137">
            <a:extLst>
              <a:ext uri="{FF2B5EF4-FFF2-40B4-BE49-F238E27FC236}">
                <a16:creationId xmlns:a16="http://schemas.microsoft.com/office/drawing/2014/main" id="{EC43B061-0DF4-4998-85DC-17EFD1670E43}"/>
              </a:ext>
            </a:extLst>
          </p:cNvPr>
          <p:cNvGrpSpPr/>
          <p:nvPr/>
        </p:nvGrpSpPr>
        <p:grpSpPr>
          <a:xfrm>
            <a:off x="7819268" y="4006635"/>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EBC7F2DD-398E-40AB-B7BD-129D29C3087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803184" y="4440461"/>
              <a:ext cx="174409" cy="202095"/>
            </a:xfrm>
            <a:prstGeom prst="rect">
              <a:avLst/>
            </a:prstGeom>
          </p:spPr>
        </p:pic>
        <p:sp>
          <p:nvSpPr>
            <p:cNvPr id="140" name="TextBox 139">
              <a:extLst>
                <a:ext uri="{FF2B5EF4-FFF2-40B4-BE49-F238E27FC236}">
                  <a16:creationId xmlns:a16="http://schemas.microsoft.com/office/drawing/2014/main" id="{B2532377-D65F-4617-B196-CEA91DE548C3}"/>
                </a:ext>
              </a:extLst>
            </p:cNvPr>
            <p:cNvSpPr txBox="1"/>
            <p:nvPr/>
          </p:nvSpPr>
          <p:spPr>
            <a:xfrm>
              <a:off x="7983157" y="4346549"/>
              <a:ext cx="949098" cy="400110"/>
            </a:xfrm>
            <a:prstGeom prst="rect">
              <a:avLst/>
            </a:prstGeom>
            <a:noFill/>
          </p:spPr>
          <p:txBody>
            <a:bodyPr wrap="square" rtlCol="0">
              <a:spAutoFit/>
            </a:bodyPr>
            <a:lstStyle/>
            <a:p>
              <a:r>
                <a:rPr lang="en-US" sz="1000" dirty="0">
                  <a:latin typeface="Calibri" panose="020F0502020204030204" pitchFamily="34" charset="0"/>
                </a:rPr>
                <a:t>Click to hear words</a:t>
              </a:r>
            </a:p>
          </p:txBody>
        </p:sp>
      </p:grpSp>
      <p:grpSp>
        <p:nvGrpSpPr>
          <p:cNvPr id="9" name="Group 8">
            <a:extLst>
              <a:ext uri="{FF2B5EF4-FFF2-40B4-BE49-F238E27FC236}">
                <a16:creationId xmlns:a16="http://schemas.microsoft.com/office/drawing/2014/main" id="{002E5ABF-2272-4F7C-ACB7-4090386164E0}"/>
              </a:ext>
            </a:extLst>
          </p:cNvPr>
          <p:cNvGrpSpPr/>
          <p:nvPr/>
        </p:nvGrpSpPr>
        <p:grpSpPr>
          <a:xfrm>
            <a:off x="1765138" y="389220"/>
            <a:ext cx="825625" cy="774151"/>
            <a:chOff x="2069935" y="389220"/>
            <a:chExt cx="774151" cy="774151"/>
          </a:xfrm>
        </p:grpSpPr>
        <p:sp>
          <p:nvSpPr>
            <p:cNvPr id="7" name="Rectangle 6">
              <a:extLst>
                <a:ext uri="{FF2B5EF4-FFF2-40B4-BE49-F238E27FC236}">
                  <a16:creationId xmlns:a16="http://schemas.microsoft.com/office/drawing/2014/main" id="{C9BB1425-CEA2-4756-8F10-97D02310587A}"/>
                </a:ext>
              </a:extLst>
            </p:cNvPr>
            <p:cNvSpPr/>
            <p:nvPr/>
          </p:nvSpPr>
          <p:spPr>
            <a:xfrm>
              <a:off x="2069935" y="389220"/>
              <a:ext cx="774151" cy="77415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142" name="audio icon" descr="A picture containing drawing&#10;&#10;Description automatically generated">
              <a:extLst>
                <a:ext uri="{FF2B5EF4-FFF2-40B4-BE49-F238E27FC236}">
                  <a16:creationId xmlns:a16="http://schemas.microsoft.com/office/drawing/2014/main" id="{6D53DCD2-CF81-4A25-A663-5538F7601A9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2387951" y="677843"/>
              <a:ext cx="174409" cy="202095"/>
            </a:xfrm>
            <a:prstGeom prst="rect">
              <a:avLst/>
            </a:prstGeom>
          </p:spPr>
        </p:pic>
      </p:grpSp>
      <p:grpSp>
        <p:nvGrpSpPr>
          <p:cNvPr id="10" name="Group 9">
            <a:extLst>
              <a:ext uri="{FF2B5EF4-FFF2-40B4-BE49-F238E27FC236}">
                <a16:creationId xmlns:a16="http://schemas.microsoft.com/office/drawing/2014/main" id="{404236F8-06D0-4B54-88B8-9274D8FB91F5}"/>
              </a:ext>
            </a:extLst>
          </p:cNvPr>
          <p:cNvGrpSpPr/>
          <p:nvPr/>
        </p:nvGrpSpPr>
        <p:grpSpPr>
          <a:xfrm>
            <a:off x="2837904" y="389220"/>
            <a:ext cx="825625" cy="774151"/>
            <a:chOff x="3273327" y="389220"/>
            <a:chExt cx="774151" cy="774151"/>
          </a:xfrm>
        </p:grpSpPr>
        <p:sp>
          <p:nvSpPr>
            <p:cNvPr id="8" name="Oval 7">
              <a:extLst>
                <a:ext uri="{FF2B5EF4-FFF2-40B4-BE49-F238E27FC236}">
                  <a16:creationId xmlns:a16="http://schemas.microsoft.com/office/drawing/2014/main" id="{D643CAE9-6AB7-457C-AC9F-CB52114DCEB0}"/>
                </a:ext>
              </a:extLst>
            </p:cNvPr>
            <p:cNvSpPr/>
            <p:nvPr/>
          </p:nvSpPr>
          <p:spPr>
            <a:xfrm>
              <a:off x="3273327" y="389220"/>
              <a:ext cx="774151" cy="77415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144" name="audio icon" descr="A picture containing drawing&#10;&#10;Description automatically generated">
              <a:extLst>
                <a:ext uri="{FF2B5EF4-FFF2-40B4-BE49-F238E27FC236}">
                  <a16:creationId xmlns:a16="http://schemas.microsoft.com/office/drawing/2014/main" id="{371BDF81-D16D-4FA7-9071-4739512437C2}"/>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576303" y="670224"/>
              <a:ext cx="174409" cy="202095"/>
            </a:xfrm>
            <a:prstGeom prst="rect">
              <a:avLst/>
            </a:prstGeom>
          </p:spPr>
        </p:pic>
      </p:grpSp>
      <p:pic>
        <p:nvPicPr>
          <p:cNvPr id="11" name="05-shapes-square-US">
            <a:hlinkClick r:id="" action="ppaction://media"/>
            <a:extLst>
              <a:ext uri="{FF2B5EF4-FFF2-40B4-BE49-F238E27FC236}">
                <a16:creationId xmlns:a16="http://schemas.microsoft.com/office/drawing/2014/main" id="{ECD207B8-9F5E-49BC-9946-FA6B57907C20}"/>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866899" y="-393253"/>
            <a:ext cx="365889" cy="365889"/>
          </a:xfrm>
          <a:prstGeom prst="rect">
            <a:avLst/>
          </a:prstGeom>
        </p:spPr>
      </p:pic>
      <p:pic>
        <p:nvPicPr>
          <p:cNvPr id="12" name="05-shapes-circle-US">
            <a:hlinkClick r:id="" action="ppaction://media"/>
            <a:extLst>
              <a:ext uri="{FF2B5EF4-FFF2-40B4-BE49-F238E27FC236}">
                <a16:creationId xmlns:a16="http://schemas.microsoft.com/office/drawing/2014/main" id="{FC38B502-40E5-4DEA-B066-BD113B4527DE}"/>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308950" y="-393253"/>
            <a:ext cx="365889" cy="365889"/>
          </a:xfrm>
          <a:prstGeom prst="rect">
            <a:avLst/>
          </a:prstGeom>
        </p:spPr>
      </p:pic>
      <p:grpSp>
        <p:nvGrpSpPr>
          <p:cNvPr id="14" name="Group 13">
            <a:extLst>
              <a:ext uri="{FF2B5EF4-FFF2-40B4-BE49-F238E27FC236}">
                <a16:creationId xmlns:a16="http://schemas.microsoft.com/office/drawing/2014/main" id="{0182E1EB-704E-4C89-9BE8-A9B12165C572}"/>
              </a:ext>
            </a:extLst>
          </p:cNvPr>
          <p:cNvGrpSpPr/>
          <p:nvPr/>
        </p:nvGrpSpPr>
        <p:grpSpPr>
          <a:xfrm>
            <a:off x="3874770" y="375798"/>
            <a:ext cx="957725" cy="774151"/>
            <a:chOff x="4419048" y="375798"/>
            <a:chExt cx="898015" cy="774151"/>
          </a:xfrm>
        </p:grpSpPr>
        <p:sp>
          <p:nvSpPr>
            <p:cNvPr id="13" name="Isosceles Triangle 12">
              <a:extLst>
                <a:ext uri="{FF2B5EF4-FFF2-40B4-BE49-F238E27FC236}">
                  <a16:creationId xmlns:a16="http://schemas.microsoft.com/office/drawing/2014/main" id="{00418F09-B2F2-4A89-92AF-42AFAAB7910C}"/>
                </a:ext>
              </a:extLst>
            </p:cNvPr>
            <p:cNvSpPr/>
            <p:nvPr/>
          </p:nvSpPr>
          <p:spPr>
            <a:xfrm>
              <a:off x="4419048" y="375798"/>
              <a:ext cx="898015" cy="774151"/>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2" name="audio icon" descr="A picture containing drawing&#10;&#10;Description automatically generated">
              <a:extLst>
                <a:ext uri="{FF2B5EF4-FFF2-40B4-BE49-F238E27FC236}">
                  <a16:creationId xmlns:a16="http://schemas.microsoft.com/office/drawing/2014/main" id="{52FEF5F6-45EF-43A0-8355-97935B353A5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801455" y="771271"/>
              <a:ext cx="174409" cy="202095"/>
            </a:xfrm>
            <a:prstGeom prst="rect">
              <a:avLst/>
            </a:prstGeom>
          </p:spPr>
        </p:pic>
      </p:grpSp>
      <p:pic>
        <p:nvPicPr>
          <p:cNvPr id="15" name="05-shapes-triangle-US">
            <a:hlinkClick r:id="" action="ppaction://media"/>
            <a:extLst>
              <a:ext uri="{FF2B5EF4-FFF2-40B4-BE49-F238E27FC236}">
                <a16:creationId xmlns:a16="http://schemas.microsoft.com/office/drawing/2014/main" id="{1811A10D-D842-4341-8431-9F070C4E6DB8}"/>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2833760" y="-400089"/>
            <a:ext cx="365889" cy="365889"/>
          </a:xfrm>
          <a:prstGeom prst="rect">
            <a:avLst/>
          </a:prstGeom>
        </p:spPr>
      </p:pic>
      <p:grpSp>
        <p:nvGrpSpPr>
          <p:cNvPr id="16" name="Group 15">
            <a:extLst>
              <a:ext uri="{FF2B5EF4-FFF2-40B4-BE49-F238E27FC236}">
                <a16:creationId xmlns:a16="http://schemas.microsoft.com/office/drawing/2014/main" id="{C8AC04C0-DF07-4C5C-AE02-CD01482AF608}"/>
              </a:ext>
            </a:extLst>
          </p:cNvPr>
          <p:cNvGrpSpPr/>
          <p:nvPr/>
        </p:nvGrpSpPr>
        <p:grpSpPr>
          <a:xfrm>
            <a:off x="5094726" y="368601"/>
            <a:ext cx="1393094" cy="794769"/>
            <a:chOff x="5094726" y="368601"/>
            <a:chExt cx="1393094" cy="794769"/>
          </a:xfrm>
        </p:grpSpPr>
        <p:sp>
          <p:nvSpPr>
            <p:cNvPr id="6" name="Rectangle 5">
              <a:extLst>
                <a:ext uri="{FF2B5EF4-FFF2-40B4-BE49-F238E27FC236}">
                  <a16:creationId xmlns:a16="http://schemas.microsoft.com/office/drawing/2014/main" id="{3D41D939-1D7F-446B-9D9D-37FDA91336B2}"/>
                </a:ext>
              </a:extLst>
            </p:cNvPr>
            <p:cNvSpPr/>
            <p:nvPr/>
          </p:nvSpPr>
          <p:spPr>
            <a:xfrm>
              <a:off x="5094726" y="368601"/>
              <a:ext cx="1393094" cy="7947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69" name="audio icon" descr="A picture containing drawing&#10;&#10;Description automatically generated">
              <a:extLst>
                <a:ext uri="{FF2B5EF4-FFF2-40B4-BE49-F238E27FC236}">
                  <a16:creationId xmlns:a16="http://schemas.microsoft.com/office/drawing/2014/main" id="{5599C6F4-4175-440A-A0EE-B8BBB437A40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698270" y="689726"/>
              <a:ext cx="186006" cy="202095"/>
            </a:xfrm>
            <a:prstGeom prst="rect">
              <a:avLst/>
            </a:prstGeom>
          </p:spPr>
        </p:pic>
      </p:grpSp>
      <p:pic>
        <p:nvPicPr>
          <p:cNvPr id="17" name="05-shapes-rectangle-US">
            <a:hlinkClick r:id="" action="ppaction://media"/>
            <a:extLst>
              <a:ext uri="{FF2B5EF4-FFF2-40B4-BE49-F238E27FC236}">
                <a16:creationId xmlns:a16="http://schemas.microsoft.com/office/drawing/2014/main" id="{5DAFF9D5-1ED4-44DF-A778-FE2E0E2E90B8}"/>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3280940" y="-428931"/>
            <a:ext cx="403413" cy="403413"/>
          </a:xfrm>
          <a:prstGeom prst="rect">
            <a:avLst/>
          </a:prstGeom>
        </p:spPr>
      </p:pic>
      <p:grpSp>
        <p:nvGrpSpPr>
          <p:cNvPr id="18" name="Group 17">
            <a:extLst>
              <a:ext uri="{FF2B5EF4-FFF2-40B4-BE49-F238E27FC236}">
                <a16:creationId xmlns:a16="http://schemas.microsoft.com/office/drawing/2014/main" id="{F253A881-BDD4-6A4B-44E4-4A76AB69892B}"/>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CE3D209D-8E7C-769E-6661-273E8BD6805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0" name="AutoShape 4">
              <a:extLst>
                <a:ext uri="{FF2B5EF4-FFF2-40B4-BE49-F238E27FC236}">
                  <a16:creationId xmlns:a16="http://schemas.microsoft.com/office/drawing/2014/main" id="{5BC1AB62-B706-368E-E9E6-0B8B4591D94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1" name="Group 20">
              <a:extLst>
                <a:ext uri="{FF2B5EF4-FFF2-40B4-BE49-F238E27FC236}">
                  <a16:creationId xmlns:a16="http://schemas.microsoft.com/office/drawing/2014/main" id="{D673875C-0E6B-0D0C-8B3E-4E660E0B0EB0}"/>
                </a:ext>
              </a:extLst>
            </p:cNvPr>
            <p:cNvGrpSpPr>
              <a:grpSpLocks noGrp="1" noUngrp="1" noRot="1" noMove="1" noResize="1"/>
            </p:cNvGrpSpPr>
            <p:nvPr/>
          </p:nvGrpSpPr>
          <p:grpSpPr bwMode="auto">
            <a:xfrm>
              <a:off x="3588189" y="2214383"/>
              <a:ext cx="1967622" cy="714734"/>
              <a:chOff x="6549" y="5686"/>
              <a:chExt cx="3510" cy="1275"/>
            </a:xfrm>
          </p:grpSpPr>
          <p:sp>
            <p:nvSpPr>
              <p:cNvPr id="22" name="AutoShape 6">
                <a:extLst>
                  <a:ext uri="{FF2B5EF4-FFF2-40B4-BE49-F238E27FC236}">
                    <a16:creationId xmlns:a16="http://schemas.microsoft.com/office/drawing/2014/main" id="{73117B07-3ED8-2B3E-1FFB-C292DCB88BF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Text Box 7">
                <a:extLst>
                  <a:ext uri="{FF2B5EF4-FFF2-40B4-BE49-F238E27FC236}">
                    <a16:creationId xmlns:a16="http://schemas.microsoft.com/office/drawing/2014/main" id="{3EE264BF-3DD0-7902-014E-A06D85893E0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1000"/>
                                        <p:tgtEl>
                                          <p:spTgt spid="87"/>
                                        </p:tgtEl>
                                      </p:cBhvr>
                                    </p:animEffect>
                                  </p:childTnLst>
                                </p:cTn>
                              </p:par>
                            </p:childTnLst>
                          </p:cTn>
                        </p:par>
                        <p:par>
                          <p:cTn id="44" fill="hold">
                            <p:stCondLst>
                              <p:cond delay="600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52"/>
                                        </p:tgtEl>
                                        <p:attrNameLst>
                                          <p:attrName>ppt_x</p:attrName>
                                          <p:attrName>ppt_y</p:attrName>
                                        </p:attrNameLst>
                                      </p:cBhvr>
                                      <p:rCtr x="-8194" y="0"/>
                                    </p:animMotion>
                                  </p:childTnLst>
                                </p:cTn>
                              </p:par>
                            </p:childTnLst>
                          </p:cTn>
                        </p:par>
                        <p:par>
                          <p:cTn id="47" fill="hold">
                            <p:stCondLst>
                              <p:cond delay="7000"/>
                            </p:stCondLst>
                            <p:childTnLst>
                              <p:par>
                                <p:cTn id="48" presetID="10" presetClass="entr" presetSubtype="0" fill="hold" nodeType="after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childTnLst>
                                </p:cTn>
                              </p:par>
                            </p:childTnLst>
                          </p:cTn>
                        </p:par>
                        <p:par>
                          <p:cTn id="51" fill="hold">
                            <p:stCondLst>
                              <p:cond delay="7500"/>
                            </p:stCondLst>
                            <p:childTnLst>
                              <p:par>
                                <p:cTn id="52" presetID="10" presetClass="entr" presetSubtype="0" fill="hold" grpId="0"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5" fill="hold" display="0">
                  <p:stCondLst>
                    <p:cond delay="indefinite"/>
                  </p:stCondLst>
                  <p:endCondLst>
                    <p:cond evt="onStopAudio" delay="0">
                      <p:tgtEl>
                        <p:sldTgt/>
                      </p:tgtEl>
                    </p:cond>
                  </p:endCondLst>
                </p:cTn>
                <p:tgtEl>
                  <p:spTgt spid="11"/>
                </p:tgtEl>
              </p:cMediaNode>
            </p:audio>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914" fill="hold"/>
                                        <p:tgtEl>
                                          <p:spTgt spid="11"/>
                                        </p:tgtEl>
                                      </p:cBhvr>
                                    </p:cmd>
                                  </p:childTnLst>
                                </p:cTn>
                              </p:par>
                            </p:childTnLst>
                          </p:cTn>
                        </p:par>
                      </p:childTnLst>
                    </p:cTn>
                  </p:par>
                </p:childTnLst>
              </p:cTn>
              <p:nextCondLst>
                <p:cond evt="onClick" delay="0">
                  <p:tgtEl>
                    <p:spTgt spid="9"/>
                  </p:tgtEl>
                </p:cond>
              </p:nextCondLst>
            </p:seq>
            <p:audio>
              <p:cMediaNode vol="80000" showWhenStopped="0">
                <p:cTn id="61" fill="hold" display="0">
                  <p:stCondLst>
                    <p:cond delay="indefinite"/>
                  </p:stCondLst>
                  <p:endCondLst>
                    <p:cond evt="onStopAudio" delay="0">
                      <p:tgtEl>
                        <p:sldTgt/>
                      </p:tgtEl>
                    </p:cond>
                  </p:endCondLst>
                </p:cTn>
                <p:tgtEl>
                  <p:spTgt spid="12"/>
                </p:tgtEl>
              </p:cMediaNode>
            </p:audi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835" fill="hold"/>
                                        <p:tgtEl>
                                          <p:spTgt spid="12"/>
                                        </p:tgtEl>
                                      </p:cBhvr>
                                    </p:cmd>
                                  </p:childTnLst>
                                </p:cTn>
                              </p:par>
                            </p:childTnLst>
                          </p:cTn>
                        </p:par>
                      </p:childTnLst>
                    </p:cTn>
                  </p:par>
                </p:childTnLst>
              </p:cTn>
              <p:nextCondLst>
                <p:cond evt="onClick" delay="0">
                  <p:tgtEl>
                    <p:spTgt spid="10"/>
                  </p:tgtEl>
                </p:cond>
              </p:nextCondLst>
            </p:seq>
            <p:audio>
              <p:cMediaNode vol="80000" showWhenStopped="0">
                <p:cTn id="67" fill="hold" display="0">
                  <p:stCondLst>
                    <p:cond delay="indefinite"/>
                  </p:stCondLst>
                  <p:endCondLst>
                    <p:cond evt="onStopAudio" delay="0">
                      <p:tgtEl>
                        <p:sldTgt/>
                      </p:tgtEl>
                    </p:cond>
                  </p:endCondLst>
                </p:cTn>
                <p:tgtEl>
                  <p:spTgt spid="15"/>
                </p:tgtEl>
              </p:cMediaNode>
            </p:audio>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070" fill="hold"/>
                                        <p:tgtEl>
                                          <p:spTgt spid="15"/>
                                        </p:tgtEl>
                                      </p:cBhvr>
                                    </p:cmd>
                                  </p:childTnLst>
                                </p:cTn>
                              </p:par>
                            </p:childTnLst>
                          </p:cTn>
                        </p:par>
                      </p:childTnLst>
                    </p:cTn>
                  </p:par>
                </p:childTnLst>
              </p:cTn>
              <p:nextCondLst>
                <p:cond evt="onClick" delay="0">
                  <p:tgtEl>
                    <p:spTgt spid="14"/>
                  </p:tgtEl>
                </p:cond>
              </p:nextCondLst>
            </p:seq>
            <p:audio>
              <p:cMediaNode vol="80000" showWhenStopped="0">
                <p:cTn id="73" fill="hold" display="0">
                  <p:stCondLst>
                    <p:cond delay="indefinite"/>
                  </p:stCondLst>
                  <p:endCondLst>
                    <p:cond evt="onStopAudio" delay="0">
                      <p:tgtEl>
                        <p:sldTgt/>
                      </p:tgtEl>
                    </p:cond>
                  </p:endCondLst>
                </p:cTn>
                <p:tgtEl>
                  <p:spTgt spid="17"/>
                </p:tgtEl>
              </p:cMediaNode>
            </p:audio>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149" fill="hold"/>
                                        <p:tgtEl>
                                          <p:spTgt spid="17"/>
                                        </p:tgtEl>
                                      </p:cBhvr>
                                    </p:cmd>
                                  </p:childTnLst>
                                </p:cTn>
                              </p:par>
                            </p:childTnLst>
                          </p:cTn>
                        </p:par>
                      </p:childTnLst>
                    </p:cTn>
                  </p:par>
                </p:childTnLst>
              </p:cTn>
              <p:nextCondLst>
                <p:cond evt="onClick" delay="0">
                  <p:tgtEl>
                    <p:spTgt spid="16"/>
                  </p:tgtEl>
                </p:cond>
              </p:nextCondLst>
            </p:seq>
          </p:childTnLst>
        </p:cTn>
      </p:par>
    </p:tnLst>
    <p:bldLst>
      <p:bldP spid="71" grpId="0" animBg="1"/>
      <p:bldP spid="68" grpId="0"/>
      <p:bldP spid="12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US" smtClean="0">
                <a:latin typeface="Calibri" panose="020F0502020204030204" pitchFamily="34" charset="0"/>
              </a:rPr>
              <a:pPr/>
              <a:t>20</a:t>
            </a:fld>
            <a:r>
              <a:rPr lang="en-US" dirty="0">
                <a:latin typeface="Calibri" panose="020F0502020204030204" pitchFamily="34" charset="0"/>
              </a:rPr>
              <a:t>  |  © ESLKidStuff.com</a:t>
            </a:r>
          </a:p>
        </p:txBody>
      </p:sp>
      <p:sp>
        <p:nvSpPr>
          <p:cNvPr id="70" name="Slide Number Placeholder 4">
            <a:extLst>
              <a:ext uri="{FF2B5EF4-FFF2-40B4-BE49-F238E27FC236}">
                <a16:creationId xmlns:a16="http://schemas.microsoft.com/office/drawing/2014/main" id="{17DC1E3E-803F-4F6E-A2E1-F482F3200EF9}"/>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20</a:t>
            </a:fld>
            <a:r>
              <a:rPr lang="en-US" dirty="0">
                <a:latin typeface="Calibri" panose="020F0502020204030204" pitchFamily="34" charset="0"/>
              </a:rPr>
              <a:t>  |  © ESLKidStuff.com</a:t>
            </a:r>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3300" y="27074"/>
              <a:ext cx="1450860" cy="3458245"/>
            </a:xfrm>
            <a:prstGeom prst="rect">
              <a:avLst/>
            </a:prstGeom>
            <a:noFill/>
          </p:spPr>
          <p:txBody>
            <a:bodyPr wrap="square" lIns="36000" tIns="36000" rIns="36000" bIns="36000" rtlCol="0">
              <a:spAutoFit/>
            </a:bodyPr>
            <a:lstStyle/>
            <a:p>
              <a:r>
                <a:rPr lang="en-US" sz="1000" b="1" dirty="0">
                  <a:latin typeface="Calibri" panose="020F0502020204030204" pitchFamily="34" charset="0"/>
                </a:rPr>
                <a:t>Play "Missing shape" and "Shape touch“</a:t>
              </a:r>
            </a:p>
            <a:p>
              <a:r>
                <a:rPr lang="en-US" sz="1000" dirty="0">
                  <a:latin typeface="Calibri" panose="020F0502020204030204" pitchFamily="34" charset="0"/>
                </a:rPr>
                <a:t>Put all the square, circle and triangle shapes on the floor and gather everyone around. Tell everyone to close their eyes. Take away one shape and say, “Open your eyes”. Everyone must guess which shape is missing.</a:t>
              </a:r>
            </a:p>
            <a:p>
              <a:endParaRPr lang="en-US" sz="1000" dirty="0">
                <a:latin typeface="Calibri" panose="020F0502020204030204" pitchFamily="34" charset="0"/>
              </a:endParaRPr>
            </a:p>
            <a:p>
              <a:r>
                <a:rPr lang="en-US" sz="1000" dirty="0">
                  <a:latin typeface="Calibri" panose="020F0502020204030204" pitchFamily="34" charset="0"/>
                </a:rPr>
                <a:t>With the shapes still on the floor, say "Hands up in the air" – once all hands are up say, “Touch a (green) circle” – and have everyone quickly touch (not slam!) a green circle.</a:t>
              </a:r>
            </a:p>
            <a:p>
              <a:endParaRPr lang="en-US" sz="1000" dirty="0">
                <a:latin typeface="Calibri" panose="020F0502020204030204" pitchFamily="34" charset="0"/>
              </a:endParaRPr>
            </a:p>
            <a:p>
              <a:r>
                <a:rPr lang="en-US" sz="1000" dirty="0">
                  <a:latin typeface="Calibri" panose="020F0502020204030204" pitchFamily="34" charset="0"/>
                </a:rPr>
                <a:t>Do this for all of the shapes.</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093116" y="4540465"/>
            <a:ext cx="1981201"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4" name="TextBox 113">
              <a:extLst>
                <a:ext uri="{FF2B5EF4-FFF2-40B4-BE49-F238E27FC236}">
                  <a16:creationId xmlns:a16="http://schemas.microsoft.com/office/drawing/2014/main" id="{4C24C0FD-D8AD-40D1-9799-50FB7073AB82}"/>
                </a:ext>
              </a:extLst>
            </p:cNvPr>
            <p:cNvSpPr txBox="1"/>
            <p:nvPr/>
          </p:nvSpPr>
          <p:spPr>
            <a:xfrm>
              <a:off x="6182930" y="4084584"/>
              <a:ext cx="1156640" cy="307777"/>
            </a:xfrm>
            <a:prstGeom prst="rect">
              <a:avLst/>
            </a:prstGeom>
            <a:noFill/>
          </p:spPr>
          <p:txBody>
            <a:bodyPr wrap="none" rtlCol="0">
              <a:spAutoFit/>
            </a:bodyPr>
            <a:lstStyle/>
            <a:p>
              <a:pPr algn="ctr"/>
              <a:r>
                <a:rPr lang="en-US" dirty="0">
                  <a:latin typeface="Calibri" panose="020F0502020204030204" pitchFamily="34" charset="0"/>
                </a:rPr>
                <a:t>Play shape games</a:t>
              </a: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9</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pic>
        <p:nvPicPr>
          <p:cNvPr id="3" name="Picture 2">
            <a:extLst>
              <a:ext uri="{FF2B5EF4-FFF2-40B4-BE49-F238E27FC236}">
                <a16:creationId xmlns:a16="http://schemas.microsoft.com/office/drawing/2014/main" id="{1F9275AF-64AC-4AEB-A9DD-E029F2A53BAF}"/>
              </a:ext>
            </a:extLst>
          </p:cNvPr>
          <p:cNvPicPr>
            <a:picLocks noChangeAspect="1"/>
          </p:cNvPicPr>
          <p:nvPr/>
        </p:nvPicPr>
        <p:blipFill>
          <a:blip r:embed="rId2"/>
          <a:stretch>
            <a:fillRect/>
          </a:stretch>
        </p:blipFill>
        <p:spPr>
          <a:xfrm>
            <a:off x="243351" y="2224234"/>
            <a:ext cx="3431822" cy="2449689"/>
          </a:xfrm>
          <a:prstGeom prst="rect">
            <a:avLst/>
          </a:prstGeom>
        </p:spPr>
      </p:pic>
      <p:pic>
        <p:nvPicPr>
          <p:cNvPr id="4" name="Picture 3">
            <a:extLst>
              <a:ext uri="{FF2B5EF4-FFF2-40B4-BE49-F238E27FC236}">
                <a16:creationId xmlns:a16="http://schemas.microsoft.com/office/drawing/2014/main" id="{4D4DFB21-2ACB-4865-AECF-CECF9A0C8287}"/>
              </a:ext>
            </a:extLst>
          </p:cNvPr>
          <p:cNvPicPr>
            <a:picLocks noChangeAspect="1"/>
          </p:cNvPicPr>
          <p:nvPr/>
        </p:nvPicPr>
        <p:blipFill>
          <a:blip r:embed="rId3"/>
          <a:stretch>
            <a:fillRect/>
          </a:stretch>
        </p:blipFill>
        <p:spPr>
          <a:xfrm>
            <a:off x="4039725" y="672184"/>
            <a:ext cx="3522133" cy="2381956"/>
          </a:xfrm>
          <a:prstGeom prst="rect">
            <a:avLst/>
          </a:prstGeom>
        </p:spPr>
      </p:pic>
      <p:cxnSp>
        <p:nvCxnSpPr>
          <p:cNvPr id="6" name="Straight Connector 5">
            <a:extLst>
              <a:ext uri="{FF2B5EF4-FFF2-40B4-BE49-F238E27FC236}">
                <a16:creationId xmlns:a16="http://schemas.microsoft.com/office/drawing/2014/main" id="{085FB5FD-A5DF-4519-B286-863AB308AD12}"/>
              </a:ext>
            </a:extLst>
          </p:cNvPr>
          <p:cNvCxnSpPr/>
          <p:nvPr/>
        </p:nvCxnSpPr>
        <p:spPr>
          <a:xfrm>
            <a:off x="2467659" y="641479"/>
            <a:ext cx="2468697" cy="343687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 name="Group 1">
            <a:extLst>
              <a:ext uri="{FF2B5EF4-FFF2-40B4-BE49-F238E27FC236}">
                <a16:creationId xmlns:a16="http://schemas.microsoft.com/office/drawing/2014/main" id="{1DDA06AA-A511-E740-D785-1BBF818B760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6BE19D8C-682E-BB35-0A72-E10718223C8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16023DD3-42F1-55BE-6003-5547A1E8101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F20C0918-73F4-571E-BF4A-780591A4CA21}"/>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9880763-4E80-C920-F68A-CC6B2C3E2A0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CFEF43A4-CB32-A7EE-CFC1-1F6D1DAE6A4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43919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1000"/>
                                        <p:tgtEl>
                                          <p:spTgt spid="112"/>
                                        </p:tgtEl>
                                      </p:cBhvr>
                                    </p:animEffect>
                                  </p:childTnLst>
                                </p:cTn>
                              </p:par>
                            </p:childTnLst>
                          </p:cTn>
                        </p:par>
                        <p:par>
                          <p:cTn id="32" fill="hold">
                            <p:stCondLst>
                              <p:cond delay="5500"/>
                            </p:stCondLst>
                            <p:childTnLst>
                              <p:par>
                                <p:cTn id="33" presetID="35" presetClass="path" presetSubtype="0" accel="50000" decel="50000" fill="hold" nodeType="afterEffect">
                                  <p:stCondLst>
                                    <p:cond delay="0"/>
                                  </p:stCondLst>
                                  <p:childTnLst>
                                    <p:animMotion origin="layout" path="M 0 0 L -0.16372 0 " pathEditMode="relative" rAng="0" ptsTypes="AA">
                                      <p:cBhvr>
                                        <p:cTn id="34" dur="1000" fill="hold"/>
                                        <p:tgtEl>
                                          <p:spTgt spid="72"/>
                                        </p:tgtEl>
                                        <p:attrNameLst>
                                          <p:attrName>ppt_x</p:attrName>
                                          <p:attrName>ppt_y</p:attrName>
                                        </p:attrNameLst>
                                      </p:cBhvr>
                                      <p:rCtr x="-8194" y="0"/>
                                    </p:animMotion>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5"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US" smtClean="0">
                <a:latin typeface="Calibri" panose="020F0502020204030204" pitchFamily="34" charset="0"/>
              </a:rPr>
              <a:pPr/>
              <a:t>21</a:t>
            </a:fld>
            <a:r>
              <a:rPr lang="en-US" dirty="0">
                <a:latin typeface="Calibri" panose="020F0502020204030204" pitchFamily="34" charset="0"/>
              </a:rPr>
              <a:t>  |  © ESLKidStuff.com</a:t>
            </a:r>
          </a:p>
        </p:txBody>
      </p:sp>
      <p:sp>
        <p:nvSpPr>
          <p:cNvPr id="70" name="Slide Number Placeholder 4">
            <a:extLst>
              <a:ext uri="{FF2B5EF4-FFF2-40B4-BE49-F238E27FC236}">
                <a16:creationId xmlns:a16="http://schemas.microsoft.com/office/drawing/2014/main" id="{17DC1E3E-803F-4F6E-A2E1-F482F3200EF9}"/>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21</a:t>
            </a:fld>
            <a:r>
              <a:rPr lang="en-US" dirty="0">
                <a:latin typeface="Calibri" panose="020F0502020204030204" pitchFamily="34" charset="0"/>
              </a:rPr>
              <a:t>  |  © ESLKidStuff.com</a:t>
            </a:r>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1553" y="27074"/>
              <a:ext cx="1450860" cy="4843240"/>
            </a:xfrm>
            <a:prstGeom prst="rect">
              <a:avLst/>
            </a:prstGeom>
            <a:noFill/>
          </p:spPr>
          <p:txBody>
            <a:bodyPr wrap="square" lIns="36000" tIns="36000" rIns="36000" bIns="36000" rtlCol="0">
              <a:spAutoFit/>
            </a:bodyPr>
            <a:lstStyle/>
            <a:p>
              <a:r>
                <a:rPr lang="en-US" sz="1000" b="1" dirty="0">
                  <a:latin typeface="Calibri" panose="020F0502020204030204" pitchFamily="34" charset="0"/>
                </a:rPr>
                <a:t>Show Mr. Shape Head</a:t>
              </a:r>
            </a:p>
            <a:p>
              <a:r>
                <a:rPr lang="en-US" sz="1000" dirty="0">
                  <a:latin typeface="Calibri" panose="020F0502020204030204" pitchFamily="34" charset="0"/>
                </a:rPr>
                <a:t>We are going to introduce a character who we’ll sing and read about.</a:t>
              </a:r>
            </a:p>
            <a:p>
              <a:endParaRPr lang="en-US" sz="1000" dirty="0">
                <a:latin typeface="Calibri" panose="020F0502020204030204" pitchFamily="34" charset="0"/>
              </a:endParaRPr>
            </a:p>
            <a:p>
              <a:r>
                <a:rPr lang="en-US" sz="1000" dirty="0">
                  <a:latin typeface="Calibri" panose="020F0502020204030204" pitchFamily="34" charset="0"/>
                </a:rPr>
                <a:t>Bring everyone's attention to the board and draw a large square – this will be the head. </a:t>
              </a:r>
            </a:p>
            <a:p>
              <a:endParaRPr lang="en-US" sz="1000" dirty="0">
                <a:latin typeface="Calibri" panose="020F0502020204030204" pitchFamily="34" charset="0"/>
              </a:endParaRPr>
            </a:p>
            <a:p>
              <a:r>
                <a:rPr lang="en-US" sz="1000" dirty="0">
                  <a:latin typeface="Calibri" panose="020F0502020204030204" pitchFamily="34" charset="0"/>
                </a:rPr>
                <a:t>Make sure some of your cutout shapes have some sticky tape or blue-tack on the back.</a:t>
              </a:r>
            </a:p>
            <a:p>
              <a:endParaRPr lang="en-US" sz="1000" dirty="0">
                <a:latin typeface="Calibri" panose="020F0502020204030204" pitchFamily="34" charset="0"/>
              </a:endParaRPr>
            </a:p>
            <a:p>
              <a:r>
                <a:rPr lang="en-US" sz="1000" dirty="0">
                  <a:latin typeface="Calibri" panose="020F0502020204030204" pitchFamily="34" charset="0"/>
                </a:rPr>
                <a:t>Hold up a triangle cutout, elicit that shape and stick it to the nose position inside the square head.</a:t>
              </a:r>
            </a:p>
            <a:p>
              <a:endParaRPr lang="en-US" sz="1000" dirty="0">
                <a:latin typeface="Calibri" panose="020F0502020204030204" pitchFamily="34" charset="0"/>
              </a:endParaRPr>
            </a:p>
            <a:p>
              <a:r>
                <a:rPr lang="en-US" sz="1000" dirty="0">
                  <a:latin typeface="Calibri" panose="020F0502020204030204" pitchFamily="34" charset="0"/>
                </a:rPr>
                <a:t>Keep doing this with the shapes until you have a complete head/face. Everyone will enjoy watching a face grow out of the shapes they have been playing with.</a:t>
              </a:r>
            </a:p>
            <a:p>
              <a:endParaRPr lang="en-US" sz="1000" dirty="0">
                <a:latin typeface="Calibri" panose="020F0502020204030204" pitchFamily="34" charset="0"/>
              </a:endParaRPr>
            </a:p>
            <a:p>
              <a:r>
                <a:rPr lang="en-US" sz="1000" dirty="0">
                  <a:latin typeface="Calibri" panose="020F0502020204030204" pitchFamily="34" charset="0"/>
                </a:rPr>
                <a:t>Also make sure to elicit the face vocab for each face shape.</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293814" y="4540465"/>
            <a:ext cx="1780504"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4" name="TextBox 113">
              <a:extLst>
                <a:ext uri="{FF2B5EF4-FFF2-40B4-BE49-F238E27FC236}">
                  <a16:creationId xmlns:a16="http://schemas.microsoft.com/office/drawing/2014/main" id="{4C24C0FD-D8AD-40D1-9799-50FB7073AB82}"/>
                </a:ext>
              </a:extLst>
            </p:cNvPr>
            <p:cNvSpPr txBox="1"/>
            <p:nvPr/>
          </p:nvSpPr>
          <p:spPr>
            <a:xfrm>
              <a:off x="6190311" y="4084584"/>
              <a:ext cx="1141872" cy="307777"/>
            </a:xfrm>
            <a:prstGeom prst="rect">
              <a:avLst/>
            </a:prstGeom>
            <a:noFill/>
          </p:spPr>
          <p:txBody>
            <a:bodyPr wrap="none" rtlCol="0">
              <a:spAutoFit/>
            </a:bodyPr>
            <a:lstStyle/>
            <a:p>
              <a:pPr algn="ctr"/>
              <a:r>
                <a:rPr lang="en-US" dirty="0">
                  <a:latin typeface="Calibri" panose="020F0502020204030204" pitchFamily="34" charset="0"/>
                </a:rPr>
                <a:t>Mr Shape Head</a:t>
              </a: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10</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pic>
        <p:nvPicPr>
          <p:cNvPr id="4" name="Picture 3">
            <a:extLst>
              <a:ext uri="{FF2B5EF4-FFF2-40B4-BE49-F238E27FC236}">
                <a16:creationId xmlns:a16="http://schemas.microsoft.com/office/drawing/2014/main" id="{CBA4C10D-BE5E-46E2-A269-12A8B8A96E98}"/>
              </a:ext>
            </a:extLst>
          </p:cNvPr>
          <p:cNvPicPr>
            <a:picLocks noChangeAspect="1"/>
          </p:cNvPicPr>
          <p:nvPr/>
        </p:nvPicPr>
        <p:blipFill>
          <a:blip r:embed="rId2"/>
          <a:stretch>
            <a:fillRect/>
          </a:stretch>
        </p:blipFill>
        <p:spPr>
          <a:xfrm>
            <a:off x="1090705" y="714062"/>
            <a:ext cx="4675365" cy="3777040"/>
          </a:xfrm>
          <a:prstGeom prst="rect">
            <a:avLst/>
          </a:prstGeom>
        </p:spPr>
      </p:pic>
      <p:grpSp>
        <p:nvGrpSpPr>
          <p:cNvPr id="52" name="Group 51">
            <a:extLst>
              <a:ext uri="{FF2B5EF4-FFF2-40B4-BE49-F238E27FC236}">
                <a16:creationId xmlns:a16="http://schemas.microsoft.com/office/drawing/2014/main" id="{0680064D-3781-498B-96F0-233804A4A23C}"/>
              </a:ext>
            </a:extLst>
          </p:cNvPr>
          <p:cNvGrpSpPr/>
          <p:nvPr/>
        </p:nvGrpSpPr>
        <p:grpSpPr>
          <a:xfrm rot="10800000">
            <a:off x="5281377" y="1887620"/>
            <a:ext cx="1990052" cy="436304"/>
            <a:chOff x="6548451" y="563284"/>
            <a:chExt cx="1990052" cy="436304"/>
          </a:xfrm>
        </p:grpSpPr>
        <p:sp>
          <p:nvSpPr>
            <p:cNvPr id="53" name="Arrow: Pentagon 52">
              <a:extLst>
                <a:ext uri="{FF2B5EF4-FFF2-40B4-BE49-F238E27FC236}">
                  <a16:creationId xmlns:a16="http://schemas.microsoft.com/office/drawing/2014/main" id="{54CDFAF9-8DF6-4481-B936-C6466021F7B3}"/>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TextBox 53">
              <a:extLst>
                <a:ext uri="{FF2B5EF4-FFF2-40B4-BE49-F238E27FC236}">
                  <a16:creationId xmlns:a16="http://schemas.microsoft.com/office/drawing/2014/main" id="{F9BB2C59-193B-4D9A-ADA9-044E2629CC3A}"/>
                </a:ext>
              </a:extLst>
            </p:cNvPr>
            <p:cNvSpPr txBox="1"/>
            <p:nvPr/>
          </p:nvSpPr>
          <p:spPr>
            <a:xfrm rot="10800000">
              <a:off x="6548451" y="563284"/>
              <a:ext cx="1780504" cy="430887"/>
            </a:xfrm>
            <a:prstGeom prst="rect">
              <a:avLst/>
            </a:prstGeom>
            <a:noFill/>
          </p:spPr>
          <p:txBody>
            <a:bodyPr wrap="square" rtlCol="0">
              <a:spAutoFit/>
            </a:bodyPr>
            <a:lstStyle/>
            <a:p>
              <a:r>
                <a:rPr lang="en-US" sz="1100" dirty="0">
                  <a:solidFill>
                    <a:schemeClr val="bg1"/>
                  </a:solidFill>
                  <a:latin typeface="Calibri" panose="020F0502020204030204" pitchFamily="34" charset="0"/>
                </a:rPr>
                <a:t>Click picture to see the completed face.</a:t>
              </a:r>
            </a:p>
          </p:txBody>
        </p:sp>
      </p:grpSp>
      <p:pic>
        <p:nvPicPr>
          <p:cNvPr id="6" name="Picture 5">
            <a:extLst>
              <a:ext uri="{FF2B5EF4-FFF2-40B4-BE49-F238E27FC236}">
                <a16:creationId xmlns:a16="http://schemas.microsoft.com/office/drawing/2014/main" id="{057D04F0-7044-4AB5-923A-9E348D7F883B}"/>
              </a:ext>
            </a:extLst>
          </p:cNvPr>
          <p:cNvPicPr>
            <a:picLocks noChangeAspect="1"/>
          </p:cNvPicPr>
          <p:nvPr/>
        </p:nvPicPr>
        <p:blipFill>
          <a:blip r:embed="rId3"/>
          <a:stretch>
            <a:fillRect/>
          </a:stretch>
        </p:blipFill>
        <p:spPr>
          <a:xfrm>
            <a:off x="1083880" y="727870"/>
            <a:ext cx="4689014" cy="3771598"/>
          </a:xfrm>
          <a:prstGeom prst="rect">
            <a:avLst/>
          </a:prstGeom>
        </p:spPr>
      </p:pic>
      <p:grpSp>
        <p:nvGrpSpPr>
          <p:cNvPr id="2" name="Group 1">
            <a:extLst>
              <a:ext uri="{FF2B5EF4-FFF2-40B4-BE49-F238E27FC236}">
                <a16:creationId xmlns:a16="http://schemas.microsoft.com/office/drawing/2014/main" id="{D02285E3-ACC5-1DC6-9F16-29606819DDB0}"/>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5462DC37-DB10-267A-39CE-F27E708B639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61404B47-355C-CD2C-88AC-D0804BE55D8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30B46B1-A13D-A51C-C9A3-6A8663E5A166}"/>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8587374A-0DB6-611F-0902-C5EDDE4D34B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2CCE8677-F862-3E4D-AEDA-5F0329E1022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1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1000"/>
                                        <p:tgtEl>
                                          <p:spTgt spid="112"/>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4000"/>
                            </p:stCondLst>
                            <p:childTnLst>
                              <p:par>
                                <p:cTn id="29" presetID="35" presetClass="path" presetSubtype="0" accel="50000" decel="50000" fill="hold" nodeType="afterEffect">
                                  <p:stCondLst>
                                    <p:cond delay="0"/>
                                  </p:stCondLst>
                                  <p:childTnLst>
                                    <p:animMotion origin="layout" path="M 0 4.93827E-6 L -0.16372 4.93827E-6 " pathEditMode="relative" rAng="0" ptsTypes="AA">
                                      <p:cBhvr>
                                        <p:cTn id="30" dur="1000" fill="hold"/>
                                        <p:tgtEl>
                                          <p:spTgt spid="72"/>
                                        </p:tgtEl>
                                        <p:attrNameLst>
                                          <p:attrName>ppt_x</p:attrName>
                                          <p:attrName>ppt_y</p:attrName>
                                        </p:attrNameLst>
                                      </p:cBhvr>
                                      <p:rCtr x="-8194" y="0"/>
                                    </p:animMotion>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4"/>
                                        </p:tgtEl>
                                      </p:cBhvr>
                                    </p:animEffect>
                                    <p:set>
                                      <p:cBhvr>
                                        <p:cTn id="40" dur="1" fill="hold">
                                          <p:stCondLst>
                                            <p:cond delay="999"/>
                                          </p:stCondLst>
                                        </p:cTn>
                                        <p:tgtEl>
                                          <p:spTgt spid="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childTnLst>
                    </p:cTn>
                  </p:par>
                </p:childTnLst>
              </p:cTn>
              <p:nextCondLst>
                <p:cond evt="onClick" delay="0">
                  <p:tgtEl>
                    <p:spTgt spid="4"/>
                  </p:tgtEl>
                </p:cond>
              </p:nextCondLst>
            </p:seq>
          </p:childTnLst>
        </p:cTn>
      </p:par>
    </p:tnLst>
    <p:bldLst>
      <p:bldP spid="111" grpId="0" animBg="1"/>
      <p:bldP spid="115"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11</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28415"/>
            <a:ext cx="637574" cy="706556"/>
            <a:chOff x="240111" y="2231047"/>
            <a:chExt cx="637574" cy="70655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104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93" name="Group 92">
            <a:extLst>
              <a:ext uri="{FF2B5EF4-FFF2-40B4-BE49-F238E27FC236}">
                <a16:creationId xmlns:a16="http://schemas.microsoft.com/office/drawing/2014/main" id="{F0FC8388-2988-4346-8745-E1737B369B4F}"/>
              </a:ext>
            </a:extLst>
          </p:cNvPr>
          <p:cNvGrpSpPr/>
          <p:nvPr/>
        </p:nvGrpSpPr>
        <p:grpSpPr>
          <a:xfrm>
            <a:off x="2639855" y="231097"/>
            <a:ext cx="2564135" cy="406729"/>
            <a:chOff x="4593628" y="4035109"/>
            <a:chExt cx="3336095" cy="406729"/>
          </a:xfrm>
        </p:grpSpPr>
        <p:sp>
          <p:nvSpPr>
            <p:cNvPr id="94" name="Oval 93">
              <a:extLst>
                <a:ext uri="{FF2B5EF4-FFF2-40B4-BE49-F238E27FC236}">
                  <a16:creationId xmlns:a16="http://schemas.microsoft.com/office/drawing/2014/main" id="{D6AF6CBE-A816-49D4-B27F-92DB7B7C633B}"/>
                </a:ext>
              </a:extLst>
            </p:cNvPr>
            <p:cNvSpPr/>
            <p:nvPr/>
          </p:nvSpPr>
          <p:spPr>
            <a:xfrm>
              <a:off x="4593628" y="4035109"/>
              <a:ext cx="3336095"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5" name="TextBox 94">
              <a:extLst>
                <a:ext uri="{FF2B5EF4-FFF2-40B4-BE49-F238E27FC236}">
                  <a16:creationId xmlns:a16="http://schemas.microsoft.com/office/drawing/2014/main" id="{DD99D929-E922-4C41-8772-D093AB1240B8}"/>
                </a:ext>
              </a:extLst>
            </p:cNvPr>
            <p:cNvSpPr txBox="1"/>
            <p:nvPr/>
          </p:nvSpPr>
          <p:spPr>
            <a:xfrm>
              <a:off x="5134112" y="4084584"/>
              <a:ext cx="226538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Mr. Shape Head song</a:t>
              </a:r>
            </a:p>
          </p:txBody>
        </p:sp>
      </p:grpSp>
      <p:pic>
        <p:nvPicPr>
          <p:cNvPr id="4" name="Picture 3">
            <a:extLst>
              <a:ext uri="{FF2B5EF4-FFF2-40B4-BE49-F238E27FC236}">
                <a16:creationId xmlns:a16="http://schemas.microsoft.com/office/drawing/2014/main" id="{1197A163-E98F-41DA-A47C-47CF2FDC0799}"/>
              </a:ext>
            </a:extLst>
          </p:cNvPr>
          <p:cNvPicPr>
            <a:picLocks noChangeAspect="1"/>
          </p:cNvPicPr>
          <p:nvPr/>
        </p:nvPicPr>
        <p:blipFill>
          <a:blip r:embed="rId2"/>
          <a:stretch>
            <a:fillRect/>
          </a:stretch>
        </p:blipFill>
        <p:spPr>
          <a:xfrm>
            <a:off x="1531475" y="1053263"/>
            <a:ext cx="4727759" cy="3541033"/>
          </a:xfrm>
          <a:prstGeom prst="rect">
            <a:avLst/>
          </a:prstGeom>
        </p:spPr>
      </p:pic>
      <p:grpSp>
        <p:nvGrpSpPr>
          <p:cNvPr id="10" name="Group 9">
            <a:extLst>
              <a:ext uri="{FF2B5EF4-FFF2-40B4-BE49-F238E27FC236}">
                <a16:creationId xmlns:a16="http://schemas.microsoft.com/office/drawing/2014/main" id="{B25D56FC-40F3-F35A-8334-D83B9F5444E1}"/>
              </a:ext>
            </a:extLst>
          </p:cNvPr>
          <p:cNvGrpSpPr/>
          <p:nvPr/>
        </p:nvGrpSpPr>
        <p:grpSpPr>
          <a:xfrm>
            <a:off x="2042716" y="756021"/>
            <a:ext cx="3723494" cy="3755369"/>
            <a:chOff x="2042716" y="756021"/>
            <a:chExt cx="3723494" cy="3755369"/>
          </a:xfrm>
        </p:grpSpPr>
        <p:grpSp>
          <p:nvGrpSpPr>
            <p:cNvPr id="17" name="Mr Shape Head">
              <a:extLst>
                <a:ext uri="{FF2B5EF4-FFF2-40B4-BE49-F238E27FC236}">
                  <a16:creationId xmlns:a16="http://schemas.microsoft.com/office/drawing/2014/main" id="{20CDD4BE-64BF-47C0-9E64-3BAFFAE7D1B2}"/>
                </a:ext>
              </a:extLst>
            </p:cNvPr>
            <p:cNvGrpSpPr/>
            <p:nvPr/>
          </p:nvGrpSpPr>
          <p:grpSpPr>
            <a:xfrm>
              <a:off x="2042716" y="759386"/>
              <a:ext cx="3723354" cy="3752004"/>
              <a:chOff x="1802466" y="714024"/>
              <a:chExt cx="4127994" cy="4159758"/>
            </a:xfrm>
          </p:grpSpPr>
          <p:sp>
            <p:nvSpPr>
              <p:cNvPr id="9" name="Rectangle 8">
                <a:extLst>
                  <a:ext uri="{FF2B5EF4-FFF2-40B4-BE49-F238E27FC236}">
                    <a16:creationId xmlns:a16="http://schemas.microsoft.com/office/drawing/2014/main" id="{11567F1C-294F-450E-BEC1-759177EEF148}"/>
                  </a:ext>
                </a:extLst>
              </p:cNvPr>
              <p:cNvSpPr/>
              <p:nvPr/>
            </p:nvSpPr>
            <p:spPr>
              <a:xfrm>
                <a:off x="2588341" y="2309647"/>
                <a:ext cx="2564135" cy="2564135"/>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110" name="Rectangle 109">
                <a:extLst>
                  <a:ext uri="{FF2B5EF4-FFF2-40B4-BE49-F238E27FC236}">
                    <a16:creationId xmlns:a16="http://schemas.microsoft.com/office/drawing/2014/main" id="{D2949D7F-A54E-499A-A02C-9ADF7EF6C60D}"/>
                  </a:ext>
                </a:extLst>
              </p:cNvPr>
              <p:cNvSpPr/>
              <p:nvPr/>
            </p:nvSpPr>
            <p:spPr>
              <a:xfrm>
                <a:off x="2867329" y="2656828"/>
                <a:ext cx="794125" cy="794125"/>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111" name="Rectangle 110">
                <a:extLst>
                  <a:ext uri="{FF2B5EF4-FFF2-40B4-BE49-F238E27FC236}">
                    <a16:creationId xmlns:a16="http://schemas.microsoft.com/office/drawing/2014/main" id="{B8853002-E198-4E4F-BA72-F5A906ADD4B4}"/>
                  </a:ext>
                </a:extLst>
              </p:cNvPr>
              <p:cNvSpPr/>
              <p:nvPr/>
            </p:nvSpPr>
            <p:spPr>
              <a:xfrm>
                <a:off x="4084497" y="2656828"/>
                <a:ext cx="794125" cy="794125"/>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13" name="Isosceles Triangle 12">
                <a:extLst>
                  <a:ext uri="{FF2B5EF4-FFF2-40B4-BE49-F238E27FC236}">
                    <a16:creationId xmlns:a16="http://schemas.microsoft.com/office/drawing/2014/main" id="{4C6C860C-8677-4693-8CF8-B58B7B09831F}"/>
                  </a:ext>
                </a:extLst>
              </p:cNvPr>
              <p:cNvSpPr/>
              <p:nvPr/>
            </p:nvSpPr>
            <p:spPr>
              <a:xfrm>
                <a:off x="2172048" y="714024"/>
                <a:ext cx="3353772" cy="1591293"/>
              </a:xfrm>
              <a:prstGeom prst="triangle">
                <a:avLst>
                  <a:gd name="adj" fmla="val 50199"/>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2" name="Isosceles Triangle 111">
                <a:extLst>
                  <a:ext uri="{FF2B5EF4-FFF2-40B4-BE49-F238E27FC236}">
                    <a16:creationId xmlns:a16="http://schemas.microsoft.com/office/drawing/2014/main" id="{D1CE1018-9644-4098-AC92-F0807FC61D35}"/>
                  </a:ext>
                </a:extLst>
              </p:cNvPr>
              <p:cNvSpPr/>
              <p:nvPr/>
            </p:nvSpPr>
            <p:spPr>
              <a:xfrm rot="10800000">
                <a:off x="3473345" y="3716885"/>
                <a:ext cx="794125" cy="472001"/>
              </a:xfrm>
              <a:prstGeom prst="triangle">
                <a:avLst>
                  <a:gd name="adj" fmla="val 50199"/>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3" name="Rectangle 112">
                <a:extLst>
                  <a:ext uri="{FF2B5EF4-FFF2-40B4-BE49-F238E27FC236}">
                    <a16:creationId xmlns:a16="http://schemas.microsoft.com/office/drawing/2014/main" id="{1322E6EA-62D3-4802-83D4-E8913AA15DED}"/>
                  </a:ext>
                </a:extLst>
              </p:cNvPr>
              <p:cNvSpPr/>
              <p:nvPr/>
            </p:nvSpPr>
            <p:spPr>
              <a:xfrm>
                <a:off x="2984804" y="4414235"/>
                <a:ext cx="1728259" cy="269977"/>
              </a:xfrm>
              <a:prstGeom prst="rect">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14" name="Oval 13">
                <a:extLst>
                  <a:ext uri="{FF2B5EF4-FFF2-40B4-BE49-F238E27FC236}">
                    <a16:creationId xmlns:a16="http://schemas.microsoft.com/office/drawing/2014/main" id="{F7118A2F-1C3B-460D-B970-68D1A070FC91}"/>
                  </a:ext>
                </a:extLst>
              </p:cNvPr>
              <p:cNvSpPr/>
              <p:nvPr/>
            </p:nvSpPr>
            <p:spPr>
              <a:xfrm>
                <a:off x="3139440" y="2941320"/>
                <a:ext cx="441960" cy="4419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5" name="Oval 114">
                <a:extLst>
                  <a:ext uri="{FF2B5EF4-FFF2-40B4-BE49-F238E27FC236}">
                    <a16:creationId xmlns:a16="http://schemas.microsoft.com/office/drawing/2014/main" id="{5F9BD012-596A-498F-A65E-D2685C7B0128}"/>
                  </a:ext>
                </a:extLst>
              </p:cNvPr>
              <p:cNvSpPr/>
              <p:nvPr/>
            </p:nvSpPr>
            <p:spPr>
              <a:xfrm>
                <a:off x="4165052" y="2941320"/>
                <a:ext cx="441960" cy="4419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6" name="Oval 115">
                <a:extLst>
                  <a:ext uri="{FF2B5EF4-FFF2-40B4-BE49-F238E27FC236}">
                    <a16:creationId xmlns:a16="http://schemas.microsoft.com/office/drawing/2014/main" id="{5751176D-BD82-4AA6-8BBB-DDE5F9A56192}"/>
                  </a:ext>
                </a:extLst>
              </p:cNvPr>
              <p:cNvSpPr/>
              <p:nvPr/>
            </p:nvSpPr>
            <p:spPr>
              <a:xfrm>
                <a:off x="5152447" y="3088311"/>
                <a:ext cx="778013" cy="778013"/>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7" name="Oval 116">
                <a:extLst>
                  <a:ext uri="{FF2B5EF4-FFF2-40B4-BE49-F238E27FC236}">
                    <a16:creationId xmlns:a16="http://schemas.microsoft.com/office/drawing/2014/main" id="{B8DE961E-DFEA-4E1D-9D4A-4B6EF51BC30C}"/>
                  </a:ext>
                </a:extLst>
              </p:cNvPr>
              <p:cNvSpPr/>
              <p:nvPr/>
            </p:nvSpPr>
            <p:spPr>
              <a:xfrm>
                <a:off x="1802466" y="3088311"/>
                <a:ext cx="778013" cy="778013"/>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sp>
          <p:nvSpPr>
            <p:cNvPr id="106" name="face">
              <a:extLst>
                <a:ext uri="{FF2B5EF4-FFF2-40B4-BE49-F238E27FC236}">
                  <a16:creationId xmlns:a16="http://schemas.microsoft.com/office/drawing/2014/main" id="{FE353704-B44F-40FD-B907-9EC888D77F20}"/>
                </a:ext>
              </a:extLst>
            </p:cNvPr>
            <p:cNvSpPr/>
            <p:nvPr/>
          </p:nvSpPr>
          <p:spPr>
            <a:xfrm>
              <a:off x="2748801" y="2198600"/>
              <a:ext cx="2312790" cy="2312790"/>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99" name="hair">
              <a:extLst>
                <a:ext uri="{FF2B5EF4-FFF2-40B4-BE49-F238E27FC236}">
                  <a16:creationId xmlns:a16="http://schemas.microsoft.com/office/drawing/2014/main" id="{DD9BC22D-C303-4F67-BB05-9F5D20A37D79}"/>
                </a:ext>
              </a:extLst>
            </p:cNvPr>
            <p:cNvSpPr/>
            <p:nvPr/>
          </p:nvSpPr>
          <p:spPr>
            <a:xfrm>
              <a:off x="2387466" y="756021"/>
              <a:ext cx="3025024" cy="1435309"/>
            </a:xfrm>
            <a:prstGeom prst="triangle">
              <a:avLst>
                <a:gd name="adj" fmla="val 50199"/>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1" name="mouth">
              <a:extLst>
                <a:ext uri="{FF2B5EF4-FFF2-40B4-BE49-F238E27FC236}">
                  <a16:creationId xmlns:a16="http://schemas.microsoft.com/office/drawing/2014/main" id="{276384D6-59B4-4623-B33D-634AB92D1590}"/>
                </a:ext>
              </a:extLst>
            </p:cNvPr>
            <p:cNvSpPr/>
            <p:nvPr/>
          </p:nvSpPr>
          <p:spPr>
            <a:xfrm>
              <a:off x="3114616" y="4096888"/>
              <a:ext cx="1558849" cy="243513"/>
            </a:xfrm>
            <a:prstGeom prst="rect">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100" name="nose">
              <a:extLst>
                <a:ext uri="{FF2B5EF4-FFF2-40B4-BE49-F238E27FC236}">
                  <a16:creationId xmlns:a16="http://schemas.microsoft.com/office/drawing/2014/main" id="{99AEBE16-EF45-4809-BFF0-ED3F2639D391}"/>
                </a:ext>
              </a:extLst>
            </p:cNvPr>
            <p:cNvSpPr/>
            <p:nvPr/>
          </p:nvSpPr>
          <p:spPr>
            <a:xfrm rot="10800000">
              <a:off x="3551088" y="3468105"/>
              <a:ext cx="716282" cy="425734"/>
            </a:xfrm>
            <a:prstGeom prst="triangle">
              <a:avLst>
                <a:gd name="adj" fmla="val 50199"/>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8" name="eyes">
              <a:extLst>
                <a:ext uri="{FF2B5EF4-FFF2-40B4-BE49-F238E27FC236}">
                  <a16:creationId xmlns:a16="http://schemas.microsoft.com/office/drawing/2014/main" id="{5ADCE0A6-474F-4B09-9682-34EBD75739FD}"/>
                </a:ext>
              </a:extLst>
            </p:cNvPr>
            <p:cNvGrpSpPr/>
            <p:nvPr/>
          </p:nvGrpSpPr>
          <p:grpSpPr>
            <a:xfrm>
              <a:off x="3003198" y="2504480"/>
              <a:ext cx="1814139" cy="716282"/>
              <a:chOff x="-581655" y="7009611"/>
              <a:chExt cx="1814139" cy="716282"/>
            </a:xfrm>
          </p:grpSpPr>
          <p:grpSp>
            <p:nvGrpSpPr>
              <p:cNvPr id="5" name="Group 4">
                <a:extLst>
                  <a:ext uri="{FF2B5EF4-FFF2-40B4-BE49-F238E27FC236}">
                    <a16:creationId xmlns:a16="http://schemas.microsoft.com/office/drawing/2014/main" id="{B90B11F6-92E2-48A4-864A-D62526706F68}"/>
                  </a:ext>
                </a:extLst>
              </p:cNvPr>
              <p:cNvGrpSpPr/>
              <p:nvPr/>
            </p:nvGrpSpPr>
            <p:grpSpPr>
              <a:xfrm>
                <a:off x="-581655" y="7009611"/>
                <a:ext cx="716282" cy="716282"/>
                <a:chOff x="-581655" y="7009611"/>
                <a:chExt cx="716282" cy="716282"/>
              </a:xfrm>
            </p:grpSpPr>
            <p:sp>
              <p:nvSpPr>
                <p:cNvPr id="97" name="Rectangle 96">
                  <a:extLst>
                    <a:ext uri="{FF2B5EF4-FFF2-40B4-BE49-F238E27FC236}">
                      <a16:creationId xmlns:a16="http://schemas.microsoft.com/office/drawing/2014/main" id="{981F4F72-2CC6-4479-8E12-0E1B1F66AB3B}"/>
                    </a:ext>
                  </a:extLst>
                </p:cNvPr>
                <p:cNvSpPr/>
                <p:nvPr/>
              </p:nvSpPr>
              <p:spPr>
                <a:xfrm>
                  <a:off x="-581655" y="7009611"/>
                  <a:ext cx="716282" cy="716282"/>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102" name="Oval 101">
                  <a:extLst>
                    <a:ext uri="{FF2B5EF4-FFF2-40B4-BE49-F238E27FC236}">
                      <a16:creationId xmlns:a16="http://schemas.microsoft.com/office/drawing/2014/main" id="{26D78E45-85F2-4340-A90F-1E01816EC096}"/>
                    </a:ext>
                  </a:extLst>
                </p:cNvPr>
                <p:cNvSpPr/>
                <p:nvPr/>
              </p:nvSpPr>
              <p:spPr>
                <a:xfrm>
                  <a:off x="-336218" y="7266216"/>
                  <a:ext cx="398638" cy="398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grpSp>
            <p:nvGrpSpPr>
              <p:cNvPr id="6" name="Group 5">
                <a:extLst>
                  <a:ext uri="{FF2B5EF4-FFF2-40B4-BE49-F238E27FC236}">
                    <a16:creationId xmlns:a16="http://schemas.microsoft.com/office/drawing/2014/main" id="{49B50B36-8433-443A-B008-7A62D3ECE447}"/>
                  </a:ext>
                </a:extLst>
              </p:cNvPr>
              <p:cNvGrpSpPr/>
              <p:nvPr/>
            </p:nvGrpSpPr>
            <p:grpSpPr>
              <a:xfrm>
                <a:off x="516202" y="7009611"/>
                <a:ext cx="716282" cy="716282"/>
                <a:chOff x="516202" y="7009611"/>
                <a:chExt cx="716282" cy="716282"/>
              </a:xfrm>
            </p:grpSpPr>
            <p:sp>
              <p:nvSpPr>
                <p:cNvPr id="98" name="Rectangle 97">
                  <a:extLst>
                    <a:ext uri="{FF2B5EF4-FFF2-40B4-BE49-F238E27FC236}">
                      <a16:creationId xmlns:a16="http://schemas.microsoft.com/office/drawing/2014/main" id="{6D85E331-FEA5-4B67-A9F8-D042951FE1E8}"/>
                    </a:ext>
                  </a:extLst>
                </p:cNvPr>
                <p:cNvSpPr/>
                <p:nvPr/>
              </p:nvSpPr>
              <p:spPr>
                <a:xfrm>
                  <a:off x="516202" y="7009611"/>
                  <a:ext cx="716282" cy="716282"/>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solidFill>
                        <a:srgbClr val="000000"/>
                      </a:solidFill>
                    </a:ln>
                    <a:solidFill>
                      <a:srgbClr val="FFFFFF"/>
                    </a:solidFill>
                    <a:effectLst/>
                    <a:uLnTx/>
                    <a:uFillTx/>
                    <a:latin typeface="Calibri" panose="020F0502020204030204" pitchFamily="34" charset="0"/>
                    <a:ea typeface="+mn-ea"/>
                    <a:cs typeface="+mn-cs"/>
                    <a:sym typeface="Arial"/>
                  </a:endParaRPr>
                </a:p>
              </p:txBody>
            </p:sp>
            <p:sp>
              <p:nvSpPr>
                <p:cNvPr id="103" name="Oval 102">
                  <a:extLst>
                    <a:ext uri="{FF2B5EF4-FFF2-40B4-BE49-F238E27FC236}">
                      <a16:creationId xmlns:a16="http://schemas.microsoft.com/office/drawing/2014/main" id="{8E5BDF0E-DE0A-4651-A1DF-D16A12393A57}"/>
                    </a:ext>
                  </a:extLst>
                </p:cNvPr>
                <p:cNvSpPr/>
                <p:nvPr/>
              </p:nvSpPr>
              <p:spPr>
                <a:xfrm>
                  <a:off x="588860" y="7266216"/>
                  <a:ext cx="398638" cy="398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grpSp>
        <p:sp>
          <p:nvSpPr>
            <p:cNvPr id="104" name="ear right">
              <a:extLst>
                <a:ext uri="{FF2B5EF4-FFF2-40B4-BE49-F238E27FC236}">
                  <a16:creationId xmlns:a16="http://schemas.microsoft.com/office/drawing/2014/main" id="{296F0210-BA9D-4B54-B499-A728FE62B456}"/>
                </a:ext>
              </a:extLst>
            </p:cNvPr>
            <p:cNvSpPr/>
            <p:nvPr/>
          </p:nvSpPr>
          <p:spPr>
            <a:xfrm>
              <a:off x="5064460" y="2903937"/>
              <a:ext cx="701750" cy="701749"/>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5" name="ear left">
              <a:extLst>
                <a:ext uri="{FF2B5EF4-FFF2-40B4-BE49-F238E27FC236}">
                  <a16:creationId xmlns:a16="http://schemas.microsoft.com/office/drawing/2014/main" id="{A3FD5135-DA18-4D72-9C78-B4471D465667}"/>
                </a:ext>
              </a:extLst>
            </p:cNvPr>
            <p:cNvSpPr/>
            <p:nvPr/>
          </p:nvSpPr>
          <p:spPr>
            <a:xfrm>
              <a:off x="2042856" y="2903937"/>
              <a:ext cx="701750" cy="701749"/>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grpSp>
        <p:nvGrpSpPr>
          <p:cNvPr id="178" name="Group 177">
            <a:extLst>
              <a:ext uri="{FF2B5EF4-FFF2-40B4-BE49-F238E27FC236}">
                <a16:creationId xmlns:a16="http://schemas.microsoft.com/office/drawing/2014/main" id="{A1B19D9C-98CA-41A7-BBAB-C772575EFAD0}"/>
              </a:ext>
            </a:extLst>
          </p:cNvPr>
          <p:cNvGrpSpPr/>
          <p:nvPr/>
        </p:nvGrpSpPr>
        <p:grpSpPr>
          <a:xfrm>
            <a:off x="8776789" y="0"/>
            <a:ext cx="1879253" cy="5176587"/>
            <a:chOff x="8777197" y="0"/>
            <a:chExt cx="1879253" cy="5176587"/>
          </a:xfrm>
        </p:grpSpPr>
        <p:sp>
          <p:nvSpPr>
            <p:cNvPr id="190" name="side panel dark rectangle">
              <a:extLst>
                <a:ext uri="{FF2B5EF4-FFF2-40B4-BE49-F238E27FC236}">
                  <a16:creationId xmlns:a16="http://schemas.microsoft.com/office/drawing/2014/main" id="{23749B24-0694-494D-AF09-3D4FC4E5F4C5}"/>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91" name="side panel light rectangle">
              <a:extLst>
                <a:ext uri="{FF2B5EF4-FFF2-40B4-BE49-F238E27FC236}">
                  <a16:creationId xmlns:a16="http://schemas.microsoft.com/office/drawing/2014/main" id="{CB903DEF-4576-41DC-8037-3B787BE254D9}"/>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92" name="side panel textbox">
              <a:extLst>
                <a:ext uri="{FF2B5EF4-FFF2-40B4-BE49-F238E27FC236}">
                  <a16:creationId xmlns:a16="http://schemas.microsoft.com/office/drawing/2014/main" id="{C7B82B44-DCDF-4E75-A098-02DECA382585}"/>
                </a:ext>
              </a:extLst>
            </p:cNvPr>
            <p:cNvSpPr txBox="1"/>
            <p:nvPr/>
          </p:nvSpPr>
          <p:spPr>
            <a:xfrm>
              <a:off x="9182199" y="25571"/>
              <a:ext cx="1450860" cy="5151016"/>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Sing the “Mr. Shape Head”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Keep Mr. Shape Head on the board and use it with the song (or use this slide).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the song through one time, pointing at the shapes on the board (or slide) as they are sung. Next, get everyone to stand up – teach the gestures (see below) and then play the song again and sing along doing all of the 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Some simple actions can be used with this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180975" marR="0" lvl="0" indent="-180975"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For the chorus, touch your head for the "Mr. Shape Head" parts and then do the question gesture (palms up, looking puzzled) for the "How are you?" parts.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cs typeface="Arial"/>
                  <a:sym typeface="Arial"/>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p>
          </p:txBody>
        </p:sp>
        <p:grpSp>
          <p:nvGrpSpPr>
            <p:cNvPr id="193" name="teacher icon group">
              <a:extLst>
                <a:ext uri="{FF2B5EF4-FFF2-40B4-BE49-F238E27FC236}">
                  <a16:creationId xmlns:a16="http://schemas.microsoft.com/office/drawing/2014/main" id="{509B317B-4B64-4ACD-B56C-D4944B8387F6}"/>
                </a:ext>
              </a:extLst>
            </p:cNvPr>
            <p:cNvGrpSpPr/>
            <p:nvPr/>
          </p:nvGrpSpPr>
          <p:grpSpPr>
            <a:xfrm>
              <a:off x="8810640" y="151620"/>
              <a:ext cx="296181" cy="296181"/>
              <a:chOff x="8810640" y="62245"/>
              <a:chExt cx="296181" cy="296181"/>
            </a:xfrm>
          </p:grpSpPr>
          <p:sp>
            <p:nvSpPr>
              <p:cNvPr id="194" name="icon circle">
                <a:extLst>
                  <a:ext uri="{FF2B5EF4-FFF2-40B4-BE49-F238E27FC236}">
                    <a16:creationId xmlns:a16="http://schemas.microsoft.com/office/drawing/2014/main" id="{ED78CB60-248A-483B-90E1-370D30C812FE}"/>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195" name="teacher icon">
                <a:extLst>
                  <a:ext uri="{FF2B5EF4-FFF2-40B4-BE49-F238E27FC236}">
                    <a16:creationId xmlns:a16="http://schemas.microsoft.com/office/drawing/2014/main" id="{53362512-853A-4744-BA50-406A2C3167C9}"/>
                  </a:ext>
                </a:extLst>
              </p:cNvPr>
              <p:cNvGrpSpPr/>
              <p:nvPr/>
            </p:nvGrpSpPr>
            <p:grpSpPr>
              <a:xfrm>
                <a:off x="8864754" y="93114"/>
                <a:ext cx="193866" cy="206740"/>
                <a:chOff x="2542389" y="2767092"/>
                <a:chExt cx="480536" cy="512445"/>
              </a:xfrm>
            </p:grpSpPr>
            <p:sp>
              <p:nvSpPr>
                <p:cNvPr id="196" name="Google Shape;1395;p49">
                  <a:extLst>
                    <a:ext uri="{FF2B5EF4-FFF2-40B4-BE49-F238E27FC236}">
                      <a16:creationId xmlns:a16="http://schemas.microsoft.com/office/drawing/2014/main" id="{C2ECDF4D-4175-4DBE-B9CE-D44017E2E89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7" name="Google Shape;1396;p49">
                  <a:extLst>
                    <a:ext uri="{FF2B5EF4-FFF2-40B4-BE49-F238E27FC236}">
                      <a16:creationId xmlns:a16="http://schemas.microsoft.com/office/drawing/2014/main" id="{0D6BDE60-0480-4C9A-9F0A-F5F5789F6B0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8" name="Google Shape;1397;p49">
                  <a:extLst>
                    <a:ext uri="{FF2B5EF4-FFF2-40B4-BE49-F238E27FC236}">
                      <a16:creationId xmlns:a16="http://schemas.microsoft.com/office/drawing/2014/main" id="{8DF89BC2-C116-4D82-BF09-6530F28B3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9" name="Google Shape;1398;p49">
                  <a:extLst>
                    <a:ext uri="{FF2B5EF4-FFF2-40B4-BE49-F238E27FC236}">
                      <a16:creationId xmlns:a16="http://schemas.microsoft.com/office/drawing/2014/main" id="{BC4BB98F-03C8-4FA0-9FE0-8D50B6CA6AB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0" name="Google Shape;1399;p49">
                  <a:extLst>
                    <a:ext uri="{FF2B5EF4-FFF2-40B4-BE49-F238E27FC236}">
                      <a16:creationId xmlns:a16="http://schemas.microsoft.com/office/drawing/2014/main" id="{C20B87CC-9896-4402-92BD-2A99A953591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1" name="Google Shape;1400;p49">
                  <a:extLst>
                    <a:ext uri="{FF2B5EF4-FFF2-40B4-BE49-F238E27FC236}">
                      <a16:creationId xmlns:a16="http://schemas.microsoft.com/office/drawing/2014/main" id="{E7EB7D40-37CE-4841-A917-0D491FDE59C3}"/>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2" name="Google Shape;1401;p49">
                  <a:extLst>
                    <a:ext uri="{FF2B5EF4-FFF2-40B4-BE49-F238E27FC236}">
                      <a16:creationId xmlns:a16="http://schemas.microsoft.com/office/drawing/2014/main" id="{7AAFDCEA-974F-471E-8317-C12C9186EA4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3" name="Google Shape;1402;p49">
                  <a:extLst>
                    <a:ext uri="{FF2B5EF4-FFF2-40B4-BE49-F238E27FC236}">
                      <a16:creationId xmlns:a16="http://schemas.microsoft.com/office/drawing/2014/main" id="{0A148CB4-5E4F-4DF9-84F1-0C805DBDC21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4" name="Google Shape;1403;p49">
                  <a:extLst>
                    <a:ext uri="{FF2B5EF4-FFF2-40B4-BE49-F238E27FC236}">
                      <a16:creationId xmlns:a16="http://schemas.microsoft.com/office/drawing/2014/main" id="{732616AD-97BB-43B0-9A4A-CDA8E71113D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5" name="Google Shape;1404;p49">
                  <a:extLst>
                    <a:ext uri="{FF2B5EF4-FFF2-40B4-BE49-F238E27FC236}">
                      <a16:creationId xmlns:a16="http://schemas.microsoft.com/office/drawing/2014/main" id="{F28CA590-06F2-4C6B-90B8-CA5ADE06564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6" name="Google Shape;1405;p49">
                  <a:extLst>
                    <a:ext uri="{FF2B5EF4-FFF2-40B4-BE49-F238E27FC236}">
                      <a16:creationId xmlns:a16="http://schemas.microsoft.com/office/drawing/2014/main" id="{A437D73C-BB51-4AC3-B2AC-B94D5419E72C}"/>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7" name="Google Shape;1406;p49">
                  <a:extLst>
                    <a:ext uri="{FF2B5EF4-FFF2-40B4-BE49-F238E27FC236}">
                      <a16:creationId xmlns:a16="http://schemas.microsoft.com/office/drawing/2014/main" id="{3DC7A3A1-14A8-4D1F-86F3-775753251488}"/>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8" name="Google Shape;1407;p49">
                  <a:extLst>
                    <a:ext uri="{FF2B5EF4-FFF2-40B4-BE49-F238E27FC236}">
                      <a16:creationId xmlns:a16="http://schemas.microsoft.com/office/drawing/2014/main" id="{12148EA8-4B56-4F10-B5EA-21C9E439300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9" name="Google Shape;1408;p49">
                  <a:extLst>
                    <a:ext uri="{FF2B5EF4-FFF2-40B4-BE49-F238E27FC236}">
                      <a16:creationId xmlns:a16="http://schemas.microsoft.com/office/drawing/2014/main" id="{545BB3C6-E534-4DA4-82E6-4056B45A62A3}"/>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0" name="Google Shape;1409;p49">
                  <a:extLst>
                    <a:ext uri="{FF2B5EF4-FFF2-40B4-BE49-F238E27FC236}">
                      <a16:creationId xmlns:a16="http://schemas.microsoft.com/office/drawing/2014/main" id="{EC01DBFA-2E1A-4FD2-8419-F1A91401079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1" name="Google Shape;1410;p49">
                  <a:extLst>
                    <a:ext uri="{FF2B5EF4-FFF2-40B4-BE49-F238E27FC236}">
                      <a16:creationId xmlns:a16="http://schemas.microsoft.com/office/drawing/2014/main" id="{E6B1E11B-E518-4EA5-951E-32E5709119B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2" name="Google Shape;1411;p49">
                  <a:extLst>
                    <a:ext uri="{FF2B5EF4-FFF2-40B4-BE49-F238E27FC236}">
                      <a16:creationId xmlns:a16="http://schemas.microsoft.com/office/drawing/2014/main" id="{5A59FC2D-B597-44C2-B861-8DAF88638EF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3" name="Google Shape;1412;p49">
                  <a:extLst>
                    <a:ext uri="{FF2B5EF4-FFF2-40B4-BE49-F238E27FC236}">
                      <a16:creationId xmlns:a16="http://schemas.microsoft.com/office/drawing/2014/main" id="{E25AD5F0-FE9D-42FA-83B5-4A40014514D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4" name="Google Shape;1413;p49">
                  <a:extLst>
                    <a:ext uri="{FF2B5EF4-FFF2-40B4-BE49-F238E27FC236}">
                      <a16:creationId xmlns:a16="http://schemas.microsoft.com/office/drawing/2014/main" id="{38258B3B-4245-4C14-89DD-E5FD08DECAF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5" name="Google Shape;1414;p49">
                  <a:extLst>
                    <a:ext uri="{FF2B5EF4-FFF2-40B4-BE49-F238E27FC236}">
                      <a16:creationId xmlns:a16="http://schemas.microsoft.com/office/drawing/2014/main" id="{631EDD35-FCFC-4F6D-8D3B-C6C00B5D371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6" name="Google Shape;1415;p49">
                  <a:extLst>
                    <a:ext uri="{FF2B5EF4-FFF2-40B4-BE49-F238E27FC236}">
                      <a16:creationId xmlns:a16="http://schemas.microsoft.com/office/drawing/2014/main" id="{9011F584-EAEB-47E0-A941-291366989762}"/>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7" name="Google Shape;1416;p49">
                  <a:extLst>
                    <a:ext uri="{FF2B5EF4-FFF2-40B4-BE49-F238E27FC236}">
                      <a16:creationId xmlns:a16="http://schemas.microsoft.com/office/drawing/2014/main" id="{401F92CE-F21D-4466-BEA1-8110F9C5E2A5}"/>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8" name="Google Shape;1417;p49">
                  <a:extLst>
                    <a:ext uri="{FF2B5EF4-FFF2-40B4-BE49-F238E27FC236}">
                      <a16:creationId xmlns:a16="http://schemas.microsoft.com/office/drawing/2014/main" id="{A901745E-2F63-4D62-A6AF-AD0D9F66EDC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9" name="Google Shape;1418;p49">
                  <a:extLst>
                    <a:ext uri="{FF2B5EF4-FFF2-40B4-BE49-F238E27FC236}">
                      <a16:creationId xmlns:a16="http://schemas.microsoft.com/office/drawing/2014/main" id="{B4F2988B-6A59-4693-9C58-B5636C49CAD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0" name="Google Shape;1419;p49">
                  <a:extLst>
                    <a:ext uri="{FF2B5EF4-FFF2-40B4-BE49-F238E27FC236}">
                      <a16:creationId xmlns:a16="http://schemas.microsoft.com/office/drawing/2014/main" id="{8F756A9E-0D4E-4352-9CF8-6B6076B26DE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1" name="Google Shape;1420;p49">
                  <a:extLst>
                    <a:ext uri="{FF2B5EF4-FFF2-40B4-BE49-F238E27FC236}">
                      <a16:creationId xmlns:a16="http://schemas.microsoft.com/office/drawing/2014/main" id="{28936544-AF10-4CF7-8EF9-C993339C7C8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2" name="Google Shape;1421;p49">
                  <a:extLst>
                    <a:ext uri="{FF2B5EF4-FFF2-40B4-BE49-F238E27FC236}">
                      <a16:creationId xmlns:a16="http://schemas.microsoft.com/office/drawing/2014/main" id="{9EF4A8E2-1D16-48D5-9D44-A5874CCEEDAF}"/>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3" name="Google Shape;1422;p49">
                  <a:extLst>
                    <a:ext uri="{FF2B5EF4-FFF2-40B4-BE49-F238E27FC236}">
                      <a16:creationId xmlns:a16="http://schemas.microsoft.com/office/drawing/2014/main" id="{8B2006E4-1C84-4E14-A61C-EEECE63219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224" name="Group 223">
            <a:extLst>
              <a:ext uri="{FF2B5EF4-FFF2-40B4-BE49-F238E27FC236}">
                <a16:creationId xmlns:a16="http://schemas.microsoft.com/office/drawing/2014/main" id="{DC981923-9809-4DA6-89C2-4339CC3D6ECF}"/>
              </a:ext>
            </a:extLst>
          </p:cNvPr>
          <p:cNvGrpSpPr/>
          <p:nvPr/>
        </p:nvGrpSpPr>
        <p:grpSpPr>
          <a:xfrm>
            <a:off x="10708690" y="0"/>
            <a:ext cx="1506583" cy="5143500"/>
            <a:chOff x="11115791" y="0"/>
            <a:chExt cx="1506583" cy="5143500"/>
          </a:xfrm>
          <a:solidFill>
            <a:srgbClr val="C5E5E7"/>
          </a:solidFill>
        </p:grpSpPr>
        <p:sp>
          <p:nvSpPr>
            <p:cNvPr id="225" name="side panel light rectangle">
              <a:extLst>
                <a:ext uri="{FF2B5EF4-FFF2-40B4-BE49-F238E27FC236}">
                  <a16:creationId xmlns:a16="http://schemas.microsoft.com/office/drawing/2014/main" id="{2EB209A2-E63E-42A3-A5DC-439362AF45B9}"/>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26" name="side panel textbox">
              <a:extLst>
                <a:ext uri="{FF2B5EF4-FFF2-40B4-BE49-F238E27FC236}">
                  <a16:creationId xmlns:a16="http://schemas.microsoft.com/office/drawing/2014/main" id="{4EC12AF7-D99A-4F1C-B6A7-01AF1A2766AA}"/>
                </a:ext>
              </a:extLst>
            </p:cNvPr>
            <p:cNvSpPr txBox="1"/>
            <p:nvPr/>
          </p:nvSpPr>
          <p:spPr>
            <a:xfrm>
              <a:off x="11149224" y="27074"/>
              <a:ext cx="1450860" cy="4843240"/>
            </a:xfrm>
            <a:prstGeom prst="rect">
              <a:avLst/>
            </a:prstGeom>
            <a:grpFill/>
          </p:spPr>
          <p:txBody>
            <a:bodyPr wrap="square" lIns="36000" tIns="36000" rIns="36000" bIns="36000" rtlCol="0">
              <a:spAutoFit/>
            </a:bodyPr>
            <a:lstStyle/>
            <a:p>
              <a:pPr marL="180975" marR="0" lvl="0" indent="-180975" algn="l" defTabSz="914400" rtl="0" eaLnBrk="1" fontAlgn="auto" latinLnBrk="0" hangingPunct="1">
                <a:lnSpc>
                  <a:spcPct val="100000"/>
                </a:lnSpc>
                <a:spcBef>
                  <a:spcPts val="0"/>
                </a:spcBef>
                <a:spcAft>
                  <a:spcPts val="0"/>
                </a:spcAft>
                <a:buClr>
                  <a:srgbClr val="000000"/>
                </a:buClr>
                <a:buSzTx/>
                <a:buFont typeface="+mj-lt"/>
                <a:buAutoNum type="arabicPeriod" startAt="2"/>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For the verses, make shapes with your fingers for each shape and place on the part of the face as it is sung (e.g. "My eyes are square" – make two square shapes with your fingers and place over your eyes; for "My ears are circles" make two circle shapes with your fingers and place over your ears; etc.).</a:t>
              </a:r>
              <a:b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180975" marR="0" lvl="0" indent="-180975" algn="l" defTabSz="914400" rtl="0" eaLnBrk="1" fontAlgn="auto" latinLnBrk="0" hangingPunct="1">
                <a:lnSpc>
                  <a:spcPct val="100000"/>
                </a:lnSpc>
                <a:spcBef>
                  <a:spcPts val="0"/>
                </a:spcBef>
                <a:spcAft>
                  <a:spcPts val="0"/>
                </a:spcAft>
                <a:buClr>
                  <a:srgbClr val="000000"/>
                </a:buClr>
                <a:buSzTx/>
                <a:buFont typeface="+mj-lt"/>
                <a:buAutoNum type="arabicPeriod" startAt="2"/>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For the part of the verse "but I’m okay", do a thumbs up with both hands.</a:t>
              </a:r>
              <a:b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180975" marR="0" lvl="0" indent="-180975" algn="l" defTabSz="914400" rtl="0" eaLnBrk="1" fontAlgn="auto" latinLnBrk="0" hangingPunct="1">
                <a:lnSpc>
                  <a:spcPct val="100000"/>
                </a:lnSpc>
                <a:spcBef>
                  <a:spcPts val="0"/>
                </a:spcBef>
                <a:spcAft>
                  <a:spcPts val="0"/>
                </a:spcAft>
                <a:buClr>
                  <a:srgbClr val="000000"/>
                </a:buClr>
                <a:buSzTx/>
                <a:buFont typeface="+mj-lt"/>
                <a:buAutoNum type="arabicPeriod" startAt="2"/>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For the end of each verse "For I am Mr. Shape Head", move your already thumbs up gesture to point your thumbs inwards to your body.</a:t>
              </a:r>
              <a:b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cs typeface="Arial"/>
                  <a:sym typeface="Arial"/>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cs typeface="Arial"/>
                  <a:sym typeface="Arial"/>
                </a:rPr>
                <a:t> »</a:t>
              </a:r>
            </a:p>
          </p:txBody>
        </p:sp>
      </p:grpSp>
      <p:grpSp>
        <p:nvGrpSpPr>
          <p:cNvPr id="31" name="Group 30">
            <a:extLst>
              <a:ext uri="{FF2B5EF4-FFF2-40B4-BE49-F238E27FC236}">
                <a16:creationId xmlns:a16="http://schemas.microsoft.com/office/drawing/2014/main" id="{8DCDF885-CE89-4AFA-892B-C6B86551DA89}"/>
              </a:ext>
            </a:extLst>
          </p:cNvPr>
          <p:cNvGrpSpPr/>
          <p:nvPr/>
        </p:nvGrpSpPr>
        <p:grpSpPr>
          <a:xfrm>
            <a:off x="1468420" y="1424832"/>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21" name="Picture 20" descr="A picture containing logo, symbol, graphics, design&#10;&#10;Description automatically generated">
            <a:extLst>
              <a:ext uri="{FF2B5EF4-FFF2-40B4-BE49-F238E27FC236}">
                <a16:creationId xmlns:a16="http://schemas.microsoft.com/office/drawing/2014/main" id="{307ECF6E-701D-4124-D4C2-298EF3BD25BE}"/>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22" name="Picture 21" descr="A red and white play button&#10;&#10;Description automatically generated with low confidence">
            <a:extLst>
              <a:ext uri="{FF2B5EF4-FFF2-40B4-BE49-F238E27FC236}">
                <a16:creationId xmlns:a16="http://schemas.microsoft.com/office/drawing/2014/main" id="{F08B4D17-26D4-9198-0236-7CE64735EE85}"/>
              </a:ext>
            </a:extLst>
          </p:cNvPr>
          <p:cNvPicPr>
            <a:picLocks noChangeAspect="1"/>
          </p:cNvPicPr>
          <p:nvPr/>
        </p:nvPicPr>
        <p:blipFill>
          <a:blip r:embed="rId4"/>
          <a:stretch>
            <a:fillRect/>
          </a:stretch>
        </p:blipFill>
        <p:spPr>
          <a:xfrm>
            <a:off x="254941" y="4184262"/>
            <a:ext cx="625980" cy="355950"/>
          </a:xfrm>
          <a:prstGeom prst="rect">
            <a:avLst/>
          </a:prstGeom>
        </p:spPr>
      </p:pic>
      <p:grpSp>
        <p:nvGrpSpPr>
          <p:cNvPr id="23" name="Group 22">
            <a:extLst>
              <a:ext uri="{FF2B5EF4-FFF2-40B4-BE49-F238E27FC236}">
                <a16:creationId xmlns:a16="http://schemas.microsoft.com/office/drawing/2014/main" id="{349BE7DE-24F6-329F-327E-53F08BE12B37}"/>
              </a:ext>
            </a:extLst>
          </p:cNvPr>
          <p:cNvGrpSpPr/>
          <p:nvPr/>
        </p:nvGrpSpPr>
        <p:grpSpPr>
          <a:xfrm>
            <a:off x="1488736" y="1424832"/>
            <a:ext cx="5050844" cy="2687046"/>
            <a:chOff x="1818543" y="1380546"/>
            <a:chExt cx="5050844" cy="2687046"/>
          </a:xfrm>
        </p:grpSpPr>
        <p:sp>
          <p:nvSpPr>
            <p:cNvPr id="24" name="Rectangle: Rounded Corners 23">
              <a:extLst>
                <a:ext uri="{FF2B5EF4-FFF2-40B4-BE49-F238E27FC236}">
                  <a16:creationId xmlns:a16="http://schemas.microsoft.com/office/drawing/2014/main" id="{C10D4C5E-6965-2720-3E5F-9CA1C9BF3660}"/>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5" name="TextBox 24">
              <a:extLst>
                <a:ext uri="{FF2B5EF4-FFF2-40B4-BE49-F238E27FC236}">
                  <a16:creationId xmlns:a16="http://schemas.microsoft.com/office/drawing/2014/main" id="{E82E18A9-5E98-911B-1729-1645BBBC4417}"/>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8" name="Group 27">
              <a:extLst>
                <a:ext uri="{FF2B5EF4-FFF2-40B4-BE49-F238E27FC236}">
                  <a16:creationId xmlns:a16="http://schemas.microsoft.com/office/drawing/2014/main" id="{8261F656-D6D1-14D0-C077-F56B4B293622}"/>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9" name="Google Shape;468;p32">
                <a:extLst>
                  <a:ext uri="{FF2B5EF4-FFF2-40B4-BE49-F238E27FC236}">
                    <a16:creationId xmlns:a16="http://schemas.microsoft.com/office/drawing/2014/main" id="{9ED46CF5-7A6E-746D-25E2-36DFEE602D19}"/>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69;p32">
                <a:extLst>
                  <a:ext uri="{FF2B5EF4-FFF2-40B4-BE49-F238E27FC236}">
                    <a16:creationId xmlns:a16="http://schemas.microsoft.com/office/drawing/2014/main" id="{68500BEF-F158-B1F6-BB12-7D51CBB33027}"/>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0;p32">
                <a:extLst>
                  <a:ext uri="{FF2B5EF4-FFF2-40B4-BE49-F238E27FC236}">
                    <a16:creationId xmlns:a16="http://schemas.microsoft.com/office/drawing/2014/main" id="{1DDC3DB2-907F-27E1-5EAB-CBE57BC4A263}"/>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471;p32">
                <a:extLst>
                  <a:ext uri="{FF2B5EF4-FFF2-40B4-BE49-F238E27FC236}">
                    <a16:creationId xmlns:a16="http://schemas.microsoft.com/office/drawing/2014/main" id="{3C6420CE-DCD9-F04E-2C05-45ADB2BB2E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472;p32">
                <a:extLst>
                  <a:ext uri="{FF2B5EF4-FFF2-40B4-BE49-F238E27FC236}">
                    <a16:creationId xmlns:a16="http://schemas.microsoft.com/office/drawing/2014/main" id="{EBBD7DD9-2511-E875-9D86-E8FEAA35EA9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473;p32">
                <a:extLst>
                  <a:ext uri="{FF2B5EF4-FFF2-40B4-BE49-F238E27FC236}">
                    <a16:creationId xmlns:a16="http://schemas.microsoft.com/office/drawing/2014/main" id="{8417AB04-8258-7692-7D8E-C5AD7701719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474;p32">
                <a:extLst>
                  <a:ext uri="{FF2B5EF4-FFF2-40B4-BE49-F238E27FC236}">
                    <a16:creationId xmlns:a16="http://schemas.microsoft.com/office/drawing/2014/main" id="{6090EDA9-8898-CED2-F498-31E56FE04C1E}"/>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475;p32">
                <a:extLst>
                  <a:ext uri="{FF2B5EF4-FFF2-40B4-BE49-F238E27FC236}">
                    <a16:creationId xmlns:a16="http://schemas.microsoft.com/office/drawing/2014/main" id="{674A80EA-79C3-8781-F8C8-8086E86F938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476;p32">
                <a:extLst>
                  <a:ext uri="{FF2B5EF4-FFF2-40B4-BE49-F238E27FC236}">
                    <a16:creationId xmlns:a16="http://schemas.microsoft.com/office/drawing/2014/main" id="{E9176B37-F10A-8C81-BBDB-1A047099C9E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477;p32">
                <a:extLst>
                  <a:ext uri="{FF2B5EF4-FFF2-40B4-BE49-F238E27FC236}">
                    <a16:creationId xmlns:a16="http://schemas.microsoft.com/office/drawing/2014/main" id="{478029CE-ADE5-75F4-8F97-422C488B60B1}"/>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478;p32">
                <a:extLst>
                  <a:ext uri="{FF2B5EF4-FFF2-40B4-BE49-F238E27FC236}">
                    <a16:creationId xmlns:a16="http://schemas.microsoft.com/office/drawing/2014/main" id="{84224C98-C531-CEDD-8192-B354F4E9A20C}"/>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479;p32">
                <a:extLst>
                  <a:ext uri="{FF2B5EF4-FFF2-40B4-BE49-F238E27FC236}">
                    <a16:creationId xmlns:a16="http://schemas.microsoft.com/office/drawing/2014/main" id="{14ADAA23-E8A7-4F1E-B393-A086D26EF293}"/>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480;p32">
                <a:extLst>
                  <a:ext uri="{FF2B5EF4-FFF2-40B4-BE49-F238E27FC236}">
                    <a16:creationId xmlns:a16="http://schemas.microsoft.com/office/drawing/2014/main" id="{404030C6-7CC4-BB45-D402-76C2FE383836}"/>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481;p32">
                <a:extLst>
                  <a:ext uri="{FF2B5EF4-FFF2-40B4-BE49-F238E27FC236}">
                    <a16:creationId xmlns:a16="http://schemas.microsoft.com/office/drawing/2014/main" id="{0ADC80D1-BC5D-33EE-B8A4-3477052ED793}"/>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482;p32">
                <a:extLst>
                  <a:ext uri="{FF2B5EF4-FFF2-40B4-BE49-F238E27FC236}">
                    <a16:creationId xmlns:a16="http://schemas.microsoft.com/office/drawing/2014/main" id="{00B52E46-AAA9-B0B0-15DF-A9EAE1509936}"/>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483;p32">
                <a:extLst>
                  <a:ext uri="{FF2B5EF4-FFF2-40B4-BE49-F238E27FC236}">
                    <a16:creationId xmlns:a16="http://schemas.microsoft.com/office/drawing/2014/main" id="{03ACF34E-ED23-9678-6FD0-9FD5A6F3DAEC}"/>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484;p32">
                <a:extLst>
                  <a:ext uri="{FF2B5EF4-FFF2-40B4-BE49-F238E27FC236}">
                    <a16:creationId xmlns:a16="http://schemas.microsoft.com/office/drawing/2014/main" id="{2004D92B-E3B1-7415-ABFA-416078CCA0B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47" name="Group 46">
            <a:extLst>
              <a:ext uri="{FF2B5EF4-FFF2-40B4-BE49-F238E27FC236}">
                <a16:creationId xmlns:a16="http://schemas.microsoft.com/office/drawing/2014/main" id="{1B30EB1C-D54C-3556-2BFB-B567A2FD8648}"/>
              </a:ext>
            </a:extLst>
          </p:cNvPr>
          <p:cNvGrpSpPr>
            <a:grpSpLocks noGrp="1" noUngrp="1" noRot="1" noMove="1" noResize="1"/>
          </p:cNvGrpSpPr>
          <p:nvPr/>
        </p:nvGrpSpPr>
        <p:grpSpPr>
          <a:xfrm>
            <a:off x="-14628" y="0"/>
            <a:ext cx="9158628" cy="5143500"/>
            <a:chOff x="-14628" y="0"/>
            <a:chExt cx="9158628" cy="5143500"/>
          </a:xfrm>
        </p:grpSpPr>
        <p:cxnSp>
          <p:nvCxnSpPr>
            <p:cNvPr id="48" name="AutoShape 3">
              <a:extLst>
                <a:ext uri="{FF2B5EF4-FFF2-40B4-BE49-F238E27FC236}">
                  <a16:creationId xmlns:a16="http://schemas.microsoft.com/office/drawing/2014/main" id="{B89EE565-A847-8EE6-A9A0-7603D1B4883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9" name="AutoShape 4">
              <a:extLst>
                <a:ext uri="{FF2B5EF4-FFF2-40B4-BE49-F238E27FC236}">
                  <a16:creationId xmlns:a16="http://schemas.microsoft.com/office/drawing/2014/main" id="{BFB8DD3F-90B4-A212-08F9-350677866B6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0" name="Group 49">
              <a:extLst>
                <a:ext uri="{FF2B5EF4-FFF2-40B4-BE49-F238E27FC236}">
                  <a16:creationId xmlns:a16="http://schemas.microsoft.com/office/drawing/2014/main" id="{94C229C5-FEC5-F380-2FF1-6BE6ECD72051}"/>
                </a:ext>
              </a:extLst>
            </p:cNvPr>
            <p:cNvGrpSpPr>
              <a:grpSpLocks noGrp="1" noUngrp="1" noRot="1" noMove="1" noResize="1"/>
            </p:cNvGrpSpPr>
            <p:nvPr/>
          </p:nvGrpSpPr>
          <p:grpSpPr bwMode="auto">
            <a:xfrm>
              <a:off x="3588189" y="2214383"/>
              <a:ext cx="1967622" cy="714734"/>
              <a:chOff x="6549" y="5686"/>
              <a:chExt cx="3510" cy="1275"/>
            </a:xfrm>
          </p:grpSpPr>
          <p:sp>
            <p:nvSpPr>
              <p:cNvPr id="51" name="AutoShape 6">
                <a:extLst>
                  <a:ext uri="{FF2B5EF4-FFF2-40B4-BE49-F238E27FC236}">
                    <a16:creationId xmlns:a16="http://schemas.microsoft.com/office/drawing/2014/main" id="{8BC3B730-41F3-418A-EFE5-526AE895A1F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Text Box 7">
                <a:extLst>
                  <a:ext uri="{FF2B5EF4-FFF2-40B4-BE49-F238E27FC236}">
                    <a16:creationId xmlns:a16="http://schemas.microsoft.com/office/drawing/2014/main" id="{06FD25ED-8A30-A207-8764-9D857FBF025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522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
                                        <p:tgtEl>
                                          <p:spTgt spid="21"/>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
                                        <p:tgtEl>
                                          <p:spTgt spid="22"/>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178"/>
                                        </p:tgtEl>
                                        <p:attrNameLst>
                                          <p:attrName>ppt_x</p:attrName>
                                          <p:attrName>ppt_y</p:attrName>
                                        </p:attrNameLst>
                                      </p:cBhvr>
                                      <p:rCtr x="-8194" y="0"/>
                                    </p:animMotion>
                                  </p:childTnLst>
                                </p:cTn>
                              </p:par>
                            </p:childTnLst>
                          </p:cTn>
                        </p:par>
                        <p:par>
                          <p:cTn id="47" fill="hold">
                            <p:stCondLst>
                              <p:cond delay="5150"/>
                            </p:stCondLst>
                            <p:childTnLst>
                              <p:par>
                                <p:cTn id="48" presetID="10" presetClass="exit" presetSubtype="0" fill="hold" nodeType="afterEffect">
                                  <p:stCondLst>
                                    <p:cond delay="0"/>
                                  </p:stCondLst>
                                  <p:childTnLst>
                                    <p:animEffect transition="out" filter="fade">
                                      <p:cBhvr>
                                        <p:cTn id="49" dur="1000"/>
                                        <p:tgtEl>
                                          <p:spTgt spid="4"/>
                                        </p:tgtEl>
                                      </p:cBhvr>
                                    </p:animEffect>
                                    <p:set>
                                      <p:cBhvr>
                                        <p:cTn id="50" dur="1" fill="hold">
                                          <p:stCondLst>
                                            <p:cond delay="999"/>
                                          </p:stCondLst>
                                        </p:cTn>
                                        <p:tgtEl>
                                          <p:spTgt spid="4"/>
                                        </p:tgtEl>
                                        <p:attrNameLst>
                                          <p:attrName>style.visibility</p:attrName>
                                        </p:attrNameLst>
                                      </p:cBhvr>
                                      <p:to>
                                        <p:strVal val="hidden"/>
                                      </p:to>
                                    </p:set>
                                  </p:childTnLst>
                                </p:cTn>
                              </p:par>
                            </p:childTnLst>
                          </p:cTn>
                        </p:par>
                        <p:par>
                          <p:cTn id="51" fill="hold">
                            <p:stCondLst>
                              <p:cond delay="6150"/>
                            </p:stCondLst>
                            <p:childTnLst>
                              <p:par>
                                <p:cTn id="52" presetID="10"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78"/>
                    </p:tgtEl>
                  </p:cond>
                </p:stCondLst>
                <p:endSync evt="end" delay="0">
                  <p:rtn val="all"/>
                </p:endSync>
                <p:childTnLst>
                  <p:par>
                    <p:cTn id="56" fill="hold">
                      <p:stCondLst>
                        <p:cond delay="0"/>
                      </p:stCondLst>
                      <p:childTnLst>
                        <p:par>
                          <p:cTn id="57" fill="hold">
                            <p:stCondLst>
                              <p:cond delay="0"/>
                            </p:stCondLst>
                            <p:childTnLst>
                              <p:par>
                                <p:cTn id="58" presetID="35" presetClass="path" presetSubtype="0" accel="50000" decel="50000" fill="hold" nodeType="clickEffect">
                                  <p:stCondLst>
                                    <p:cond delay="0"/>
                                  </p:stCondLst>
                                  <p:childTnLst>
                                    <p:animMotion origin="layout" path="M -0.1743 0 L -0.33298 0 " pathEditMode="relative" rAng="0" ptsTypes="AA">
                                      <p:cBhvr>
                                        <p:cTn id="59" dur="1000" fill="hold"/>
                                        <p:tgtEl>
                                          <p:spTgt spid="224"/>
                                        </p:tgtEl>
                                        <p:attrNameLst>
                                          <p:attrName>ppt_x</p:attrName>
                                          <p:attrName>ppt_y</p:attrName>
                                        </p:attrNameLst>
                                      </p:cBhvr>
                                      <p:rCtr x="-7934" y="0"/>
                                    </p:animMotion>
                                  </p:childTnLst>
                                </p:cTn>
                              </p:par>
                            </p:childTnLst>
                          </p:cTn>
                        </p:par>
                      </p:childTnLst>
                    </p:cTn>
                  </p:par>
                </p:childTnLst>
              </p:cTn>
              <p:nextCondLst>
                <p:cond evt="onClick" delay="0">
                  <p:tgtEl>
                    <p:spTgt spid="178"/>
                  </p:tgtEl>
                </p:cond>
              </p:nextCondLst>
            </p:seq>
            <p:seq concurrent="1" nextAc="seek">
              <p:cTn id="60" restart="whenNotActive" fill="hold" evtFilter="cancelBubble" nodeType="interactiveSeq">
                <p:stCondLst>
                  <p:cond evt="onClick" delay="0">
                    <p:tgtEl>
                      <p:spTgt spid="224"/>
                    </p:tgtEl>
                  </p:cond>
                </p:stCondLst>
                <p:endSync evt="end" delay="0">
                  <p:rtn val="all"/>
                </p:endSync>
                <p:childTnLst>
                  <p:par>
                    <p:cTn id="61" fill="hold">
                      <p:stCondLst>
                        <p:cond delay="0"/>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33212 -0.00031 L -0.08212 -0.00031 " pathEditMode="relative" rAng="0" ptsTypes="AA">
                                      <p:cBhvr>
                                        <p:cTn id="64" dur="1000" fill="hold"/>
                                        <p:tgtEl>
                                          <p:spTgt spid="224"/>
                                        </p:tgtEl>
                                        <p:attrNameLst>
                                          <p:attrName>ppt_x</p:attrName>
                                          <p:attrName>ppt_y</p:attrName>
                                        </p:attrNameLst>
                                      </p:cBhvr>
                                      <p:rCtr x="12500" y="0"/>
                                    </p:animMotion>
                                  </p:childTnLst>
                                </p:cTn>
                              </p:par>
                            </p:childTnLst>
                          </p:cTn>
                        </p:par>
                      </p:childTnLst>
                    </p:cTn>
                  </p:par>
                </p:childTnLst>
              </p:cTn>
              <p:nextCondLst>
                <p:cond evt="onClick" delay="0">
                  <p:tgtEl>
                    <p:spTgt spid="224"/>
                  </p:tgtEl>
                </p:cond>
              </p:nextCondLst>
            </p:seq>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seq concurrent="1" nextAc="seek">
              <p:cTn id="72" restart="whenNotActive" fill="hold" evtFilter="cancelBubble" nodeType="interactiveSeq">
                <p:stCondLst>
                  <p:cond evt="onClick" delay="0">
                    <p:tgtEl>
                      <p:spTgt spid="31"/>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31"/>
                                        </p:tgtEl>
                                        <p:attrNameLst>
                                          <p:attrName>ppt_x</p:attrName>
                                        </p:attrNameLst>
                                      </p:cBhvr>
                                      <p:tavLst>
                                        <p:tav tm="0">
                                          <p:val>
                                            <p:strVal val="ppt_x"/>
                                          </p:val>
                                        </p:tav>
                                        <p:tav tm="100000">
                                          <p:val>
                                            <p:strVal val="ppt_x"/>
                                          </p:val>
                                        </p:tav>
                                      </p:tavLst>
                                    </p:anim>
                                    <p:anim calcmode="lin" valueType="num">
                                      <p:cBhvr additive="base">
                                        <p:cTn id="77" dur="500"/>
                                        <p:tgtEl>
                                          <p:spTgt spid="31"/>
                                        </p:tgtEl>
                                        <p:attrNameLst>
                                          <p:attrName>ppt_y</p:attrName>
                                        </p:attrNameLst>
                                      </p:cBhvr>
                                      <p:tavLst>
                                        <p:tav tm="0">
                                          <p:val>
                                            <p:strVal val="ppt_y"/>
                                          </p:val>
                                        </p:tav>
                                        <p:tav tm="100000">
                                          <p:val>
                                            <p:strVal val="1+ppt_h/2"/>
                                          </p:val>
                                        </p:tav>
                                      </p:tavLst>
                                    </p:anim>
                                    <p:set>
                                      <p:cBhvr>
                                        <p:cTn id="7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23"/>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23"/>
                                        </p:tgtEl>
                                        <p:attrNameLst>
                                          <p:attrName>ppt_x</p:attrName>
                                        </p:attrNameLst>
                                      </p:cBhvr>
                                      <p:tavLst>
                                        <p:tav tm="0">
                                          <p:val>
                                            <p:strVal val="ppt_x"/>
                                          </p:val>
                                        </p:tav>
                                        <p:tav tm="100000">
                                          <p:val>
                                            <p:strVal val="ppt_x"/>
                                          </p:val>
                                        </p:tav>
                                      </p:tavLst>
                                    </p:anim>
                                    <p:anim calcmode="lin" valueType="num">
                                      <p:cBhvr additive="base">
                                        <p:cTn id="91" dur="500"/>
                                        <p:tgtEl>
                                          <p:spTgt spid="23"/>
                                        </p:tgtEl>
                                        <p:attrNameLst>
                                          <p:attrName>ppt_y</p:attrName>
                                        </p:attrNameLst>
                                      </p:cBhvr>
                                      <p:tavLst>
                                        <p:tav tm="0">
                                          <p:val>
                                            <p:strVal val="ppt_y"/>
                                          </p:val>
                                        </p:tav>
                                        <p:tav tm="100000">
                                          <p:val>
                                            <p:strVal val="1+ppt_h/2"/>
                                          </p:val>
                                        </p:tav>
                                      </p:tavLst>
                                    </p:anim>
                                    <p:set>
                                      <p:cBhvr>
                                        <p:cTn id="9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1" grpId="0" animBg="1"/>
      <p:bldP spid="68" grpId="0"/>
      <p:bldP spid="7"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23</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23</a:t>
            </a:fld>
            <a:r>
              <a:rPr lang="en-US"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788550" y="4541509"/>
            <a:ext cx="1349669"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20701" y="4084584"/>
              <a:ext cx="1081085" cy="307777"/>
            </a:xfrm>
            <a:prstGeom prst="rect">
              <a:avLst/>
            </a:prstGeom>
            <a:noFill/>
          </p:spPr>
          <p:txBody>
            <a:bodyPr wrap="none" rtlCol="0">
              <a:spAutoFit/>
            </a:bodyPr>
            <a:lstStyle/>
            <a:p>
              <a:pPr algn="ctr"/>
              <a:r>
                <a:rPr lang="en-US" dirty="0">
                  <a:latin typeface="Calibri" panose="020F0502020204030204" pitchFamily="34" charset="0"/>
                </a:rPr>
                <a:t>Story time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12</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sp>
        <p:nvSpPr>
          <p:cNvPr id="77" name="TextBox 76">
            <a:extLst>
              <a:ext uri="{FF2B5EF4-FFF2-40B4-BE49-F238E27FC236}">
                <a16:creationId xmlns:a16="http://schemas.microsoft.com/office/drawing/2014/main" id="{D9D8B434-1947-4B71-9B7B-162A81B2AFFB}"/>
              </a:ext>
            </a:extLst>
          </p:cNvPr>
          <p:cNvSpPr txBox="1"/>
          <p:nvPr/>
        </p:nvSpPr>
        <p:spPr>
          <a:xfrm>
            <a:off x="73459" y="3779506"/>
            <a:ext cx="1126009" cy="246221"/>
          </a:xfrm>
          <a:prstGeom prst="rect">
            <a:avLst/>
          </a:prstGeom>
          <a:noFill/>
        </p:spPr>
        <p:txBody>
          <a:bodyPr wrap="square" rtlCol="0">
            <a:spAutoFit/>
          </a:bodyPr>
          <a:lstStyle/>
          <a:p>
            <a:pPr algn="ctr"/>
            <a:r>
              <a:rPr lang="en-US" sz="1000" dirty="0">
                <a:latin typeface="Calibri" panose="020F0502020204030204" pitchFamily="34" charset="0"/>
              </a:rPr>
              <a:t>Play reader video</a:t>
            </a:r>
          </a:p>
        </p:txBody>
      </p:sp>
      <p:pic>
        <p:nvPicPr>
          <p:cNvPr id="7" name="Picture 6" descr="A close up of a logo&#10;&#10;Description automatically generated">
            <a:extLst>
              <a:ext uri="{FF2B5EF4-FFF2-40B4-BE49-F238E27FC236}">
                <a16:creationId xmlns:a16="http://schemas.microsoft.com/office/drawing/2014/main" id="{540C9906-5B56-4E86-BF96-6790ED4EA502}"/>
              </a:ext>
            </a:extLst>
          </p:cNvPr>
          <p:cNvPicPr>
            <a:picLocks noChangeAspect="1"/>
          </p:cNvPicPr>
          <p:nvPr/>
        </p:nvPicPr>
        <p:blipFill>
          <a:blip r:embed="rId2"/>
          <a:stretch>
            <a:fillRect/>
          </a:stretch>
        </p:blipFill>
        <p:spPr>
          <a:xfrm>
            <a:off x="381434" y="4098467"/>
            <a:ext cx="517917" cy="517917"/>
          </a:xfrm>
          <a:prstGeom prst="rect">
            <a:avLst/>
          </a:prstGeom>
        </p:spPr>
      </p:pic>
      <p:sp>
        <p:nvSpPr>
          <p:cNvPr id="80" name="TextBox 79">
            <a:extLst>
              <a:ext uri="{FF2B5EF4-FFF2-40B4-BE49-F238E27FC236}">
                <a16:creationId xmlns:a16="http://schemas.microsoft.com/office/drawing/2014/main" id="{050E2635-2DD8-40BD-9371-2901E97E45D3}"/>
              </a:ext>
            </a:extLst>
          </p:cNvPr>
          <p:cNvSpPr txBox="1"/>
          <p:nvPr/>
        </p:nvSpPr>
        <p:spPr>
          <a:xfrm>
            <a:off x="16486" y="4579287"/>
            <a:ext cx="1239953" cy="246221"/>
          </a:xfrm>
          <a:prstGeom prst="rect">
            <a:avLst/>
          </a:prstGeom>
          <a:noFill/>
        </p:spPr>
        <p:txBody>
          <a:bodyPr wrap="square" rtlCol="0">
            <a:spAutoFit/>
          </a:bodyPr>
          <a:lstStyle/>
          <a:p>
            <a:pPr algn="ctr"/>
            <a:r>
              <a:rPr lang="en-US" sz="1000" dirty="0">
                <a:latin typeface="Calibri" panose="020F0502020204030204" pitchFamily="34" charset="0"/>
              </a:rPr>
              <a:t>Reader worksheet</a:t>
            </a:r>
          </a:p>
        </p:txBody>
      </p:sp>
      <p:grpSp>
        <p:nvGrpSpPr>
          <p:cNvPr id="81" name="Group 80">
            <a:extLst>
              <a:ext uri="{FF2B5EF4-FFF2-40B4-BE49-F238E27FC236}">
                <a16:creationId xmlns:a16="http://schemas.microsoft.com/office/drawing/2014/main" id="{89DA5F4E-3D41-4757-BAF7-6E200B1268E3}"/>
              </a:ext>
            </a:extLst>
          </p:cNvPr>
          <p:cNvGrpSpPr/>
          <p:nvPr/>
        </p:nvGrpSpPr>
        <p:grpSpPr>
          <a:xfrm>
            <a:off x="8776789" y="0"/>
            <a:ext cx="1879253" cy="5178090"/>
            <a:chOff x="8777197" y="0"/>
            <a:chExt cx="1879253" cy="5178090"/>
          </a:xfrm>
        </p:grpSpPr>
        <p:sp>
          <p:nvSpPr>
            <p:cNvPr id="82" name="side panel dark rectangle">
              <a:extLst>
                <a:ext uri="{FF2B5EF4-FFF2-40B4-BE49-F238E27FC236}">
                  <a16:creationId xmlns:a16="http://schemas.microsoft.com/office/drawing/2014/main" id="{60BF7258-62BE-47D5-9491-E99E2743C023}"/>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side panel light rectangle">
              <a:extLst>
                <a:ext uri="{FF2B5EF4-FFF2-40B4-BE49-F238E27FC236}">
                  <a16:creationId xmlns:a16="http://schemas.microsoft.com/office/drawing/2014/main" id="{D562347F-E1A1-4D01-9C1A-90ABCB7243DD}"/>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4" name="side panel textbox">
              <a:extLst>
                <a:ext uri="{FF2B5EF4-FFF2-40B4-BE49-F238E27FC236}">
                  <a16:creationId xmlns:a16="http://schemas.microsoft.com/office/drawing/2014/main" id="{01590453-EA5D-467C-A5CD-880D1827EB8A}"/>
                </a:ext>
              </a:extLst>
            </p:cNvPr>
            <p:cNvSpPr txBox="1"/>
            <p:nvPr/>
          </p:nvSpPr>
          <p:spPr>
            <a:xfrm>
              <a:off x="9168553" y="27074"/>
              <a:ext cx="1450860" cy="5151016"/>
            </a:xfrm>
            <a:prstGeom prst="rect">
              <a:avLst/>
            </a:prstGeom>
            <a:noFill/>
          </p:spPr>
          <p:txBody>
            <a:bodyPr wrap="square" lIns="36000" tIns="36000" rIns="36000" bIns="36000" rtlCol="0">
              <a:spAutoFit/>
            </a:bodyPr>
            <a:lstStyle/>
            <a:p>
              <a:r>
                <a:rPr lang="en-US" sz="1000" b="1" dirty="0">
                  <a:latin typeface="Calibri" panose="020F0502020204030204" pitchFamily="34" charset="0"/>
                </a:rPr>
                <a:t>Read classroom reader “Mr. Shape Head”</a:t>
              </a:r>
            </a:p>
            <a:p>
              <a:r>
                <a:rPr lang="en-US" sz="1000" dirty="0">
                  <a:latin typeface="Calibri" panose="020F0502020204030204" pitchFamily="34" charset="0"/>
                </a:rPr>
                <a:t>Use either these slides or print out the reader booklet.</a:t>
              </a:r>
            </a:p>
            <a:p>
              <a:endParaRPr lang="en-US" sz="1000" dirty="0">
                <a:latin typeface="Calibri" panose="020F0502020204030204" pitchFamily="34" charset="0"/>
              </a:endParaRPr>
            </a:p>
            <a:p>
              <a:r>
                <a:rPr lang="en-US" sz="1000" dirty="0">
                  <a:latin typeface="Calibri" panose="020F0502020204030204" pitchFamily="34" charset="0"/>
                </a:rPr>
                <a:t>Let's follow the song with a reader which uses the structures from the song. </a:t>
              </a:r>
            </a:p>
            <a:p>
              <a:endParaRPr lang="en-US" sz="1000" dirty="0">
                <a:latin typeface="Calibri" panose="020F0502020204030204" pitchFamily="34" charset="0"/>
              </a:endParaRPr>
            </a:p>
            <a:p>
              <a:r>
                <a:rPr lang="en-US" sz="1000" dirty="0">
                  <a:latin typeface="Calibri" panose="020F0502020204030204" pitchFamily="34" charset="0"/>
                </a:rPr>
                <a:t>Before class, print off the reader worksheet.  Give the worksheets to your students to color as you read through the story.  </a:t>
              </a:r>
            </a:p>
            <a:p>
              <a:endParaRPr lang="en-US" sz="1000" dirty="0">
                <a:latin typeface="Calibri" panose="020F0502020204030204" pitchFamily="34" charset="0"/>
              </a:endParaRPr>
            </a:p>
            <a:p>
              <a:r>
                <a:rPr lang="en-US" sz="1000" dirty="0">
                  <a:latin typeface="Calibri" panose="020F0502020204030204" pitchFamily="34" charset="0"/>
                </a:rPr>
                <a:t>As you go through each page, point to the shapes in each picture and elicit the shapes, colors and face parts, for example:</a:t>
              </a:r>
            </a:p>
            <a:p>
              <a:endParaRPr lang="en-US" sz="1000" dirty="0">
                <a:latin typeface="Calibri" panose="020F0502020204030204" pitchFamily="34" charset="0"/>
              </a:endParaRPr>
            </a:p>
            <a:p>
              <a:r>
                <a:rPr lang="en-US" sz="1000" i="1" dirty="0">
                  <a:latin typeface="Calibri" panose="020F0502020204030204" pitchFamily="34" charset="0"/>
                </a:rPr>
                <a:t>Teacher: (reading from page 4) "Let's put your head back on. Where is your square head?" ... Ok, what shape is his head?</a:t>
              </a:r>
            </a:p>
            <a:p>
              <a:r>
                <a:rPr lang="en-US" sz="1000" i="1" dirty="0">
                  <a:latin typeface="Calibri" panose="020F0502020204030204" pitchFamily="34" charset="0"/>
                </a:rPr>
                <a:t>Students: Square!</a:t>
              </a:r>
            </a:p>
            <a:p>
              <a:r>
                <a:rPr lang="en-US" sz="1000" i="1" dirty="0">
                  <a:latin typeface="Calibri" panose="020F0502020204030204" pitchFamily="34" charset="0"/>
                </a:rPr>
                <a:t>Teacher: (pointing at a square eye) ... Is this his head?</a:t>
              </a:r>
            </a:p>
            <a:p>
              <a:endParaRPr lang="en-US" sz="1000" dirty="0">
                <a:solidFill>
                  <a:srgbClr val="0000FF"/>
                </a:solidFill>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for more</a:t>
              </a:r>
              <a:r>
                <a:rPr lang="en-US" sz="1000" dirty="0">
                  <a:solidFill>
                    <a:srgbClr val="0000FF"/>
                  </a:solidFill>
                  <a:latin typeface="Calibri" panose="020F0502020204030204" pitchFamily="34" charset="0"/>
                </a:rPr>
                <a:t> »</a:t>
              </a:r>
            </a:p>
          </p:txBody>
        </p:sp>
        <p:grpSp>
          <p:nvGrpSpPr>
            <p:cNvPr id="85" name="teacher icon group">
              <a:extLst>
                <a:ext uri="{FF2B5EF4-FFF2-40B4-BE49-F238E27FC236}">
                  <a16:creationId xmlns:a16="http://schemas.microsoft.com/office/drawing/2014/main" id="{B184635A-D0CC-4617-9520-B815FB2DF683}"/>
                </a:ext>
              </a:extLst>
            </p:cNvPr>
            <p:cNvGrpSpPr/>
            <p:nvPr/>
          </p:nvGrpSpPr>
          <p:grpSpPr>
            <a:xfrm>
              <a:off x="8810640" y="151620"/>
              <a:ext cx="296181" cy="296181"/>
              <a:chOff x="8810640" y="62245"/>
              <a:chExt cx="296181" cy="296181"/>
            </a:xfrm>
          </p:grpSpPr>
          <p:sp>
            <p:nvSpPr>
              <p:cNvPr id="86" name="icon circle">
                <a:extLst>
                  <a:ext uri="{FF2B5EF4-FFF2-40B4-BE49-F238E27FC236}">
                    <a16:creationId xmlns:a16="http://schemas.microsoft.com/office/drawing/2014/main" id="{ABE1D34D-48B2-4742-8167-2DFF35D76382}"/>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7" name="teacher icon">
                <a:extLst>
                  <a:ext uri="{FF2B5EF4-FFF2-40B4-BE49-F238E27FC236}">
                    <a16:creationId xmlns:a16="http://schemas.microsoft.com/office/drawing/2014/main" id="{62F25C16-996C-48F4-AE48-9C87EE688C5E}"/>
                  </a:ext>
                </a:extLst>
              </p:cNvPr>
              <p:cNvGrpSpPr/>
              <p:nvPr/>
            </p:nvGrpSpPr>
            <p:grpSpPr>
              <a:xfrm>
                <a:off x="8864754" y="93114"/>
                <a:ext cx="193866" cy="206740"/>
                <a:chOff x="2542389" y="2767092"/>
                <a:chExt cx="480536" cy="512445"/>
              </a:xfrm>
            </p:grpSpPr>
            <p:sp>
              <p:nvSpPr>
                <p:cNvPr id="88" name="Google Shape;1395;p49">
                  <a:extLst>
                    <a:ext uri="{FF2B5EF4-FFF2-40B4-BE49-F238E27FC236}">
                      <a16:creationId xmlns:a16="http://schemas.microsoft.com/office/drawing/2014/main" id="{2EF0393A-D83F-4F81-BA9D-1C788617C37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6;p49">
                  <a:extLst>
                    <a:ext uri="{FF2B5EF4-FFF2-40B4-BE49-F238E27FC236}">
                      <a16:creationId xmlns:a16="http://schemas.microsoft.com/office/drawing/2014/main" id="{350E4E39-F920-4272-B030-A8C488F09EE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7;p49">
                  <a:extLst>
                    <a:ext uri="{FF2B5EF4-FFF2-40B4-BE49-F238E27FC236}">
                      <a16:creationId xmlns:a16="http://schemas.microsoft.com/office/drawing/2014/main" id="{335AA8A7-5B4B-47C9-9296-97426802BCFC}"/>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8;p49">
                  <a:extLst>
                    <a:ext uri="{FF2B5EF4-FFF2-40B4-BE49-F238E27FC236}">
                      <a16:creationId xmlns:a16="http://schemas.microsoft.com/office/drawing/2014/main" id="{A8F35CC2-76DB-4059-871D-BD21CF287FC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9;p49">
                  <a:extLst>
                    <a:ext uri="{FF2B5EF4-FFF2-40B4-BE49-F238E27FC236}">
                      <a16:creationId xmlns:a16="http://schemas.microsoft.com/office/drawing/2014/main" id="{7AB0B1E3-9B18-430E-936D-80A1C713E5F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0;p49">
                  <a:extLst>
                    <a:ext uri="{FF2B5EF4-FFF2-40B4-BE49-F238E27FC236}">
                      <a16:creationId xmlns:a16="http://schemas.microsoft.com/office/drawing/2014/main" id="{0ABEFADA-7FCB-48D7-9775-80D4595816F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1;p49">
                  <a:extLst>
                    <a:ext uri="{FF2B5EF4-FFF2-40B4-BE49-F238E27FC236}">
                      <a16:creationId xmlns:a16="http://schemas.microsoft.com/office/drawing/2014/main" id="{F962ED97-E244-46B6-95D9-1A5E9F7F28D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2;p49">
                  <a:extLst>
                    <a:ext uri="{FF2B5EF4-FFF2-40B4-BE49-F238E27FC236}">
                      <a16:creationId xmlns:a16="http://schemas.microsoft.com/office/drawing/2014/main" id="{743BD88E-826E-4604-AABF-D96C6D7D727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3;p49">
                  <a:extLst>
                    <a:ext uri="{FF2B5EF4-FFF2-40B4-BE49-F238E27FC236}">
                      <a16:creationId xmlns:a16="http://schemas.microsoft.com/office/drawing/2014/main" id="{A8FED7A6-3D61-4F01-8DBF-8FBED642E6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4;p49">
                  <a:extLst>
                    <a:ext uri="{FF2B5EF4-FFF2-40B4-BE49-F238E27FC236}">
                      <a16:creationId xmlns:a16="http://schemas.microsoft.com/office/drawing/2014/main" id="{C7512952-F3E0-4472-8058-001E519800C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5;p49">
                  <a:extLst>
                    <a:ext uri="{FF2B5EF4-FFF2-40B4-BE49-F238E27FC236}">
                      <a16:creationId xmlns:a16="http://schemas.microsoft.com/office/drawing/2014/main" id="{79C06133-6C78-4DC3-9E1B-03C98F1036E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06;p49">
                  <a:extLst>
                    <a:ext uri="{FF2B5EF4-FFF2-40B4-BE49-F238E27FC236}">
                      <a16:creationId xmlns:a16="http://schemas.microsoft.com/office/drawing/2014/main" id="{E85001B5-A4D6-4F86-8542-0748A202BF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07;p49">
                  <a:extLst>
                    <a:ext uri="{FF2B5EF4-FFF2-40B4-BE49-F238E27FC236}">
                      <a16:creationId xmlns:a16="http://schemas.microsoft.com/office/drawing/2014/main" id="{38B3525A-0F9D-402B-A020-1B136E720C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08;p49">
                  <a:extLst>
                    <a:ext uri="{FF2B5EF4-FFF2-40B4-BE49-F238E27FC236}">
                      <a16:creationId xmlns:a16="http://schemas.microsoft.com/office/drawing/2014/main" id="{5163ECE0-DA42-43E6-8523-66AE23B2967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09;p49">
                  <a:extLst>
                    <a:ext uri="{FF2B5EF4-FFF2-40B4-BE49-F238E27FC236}">
                      <a16:creationId xmlns:a16="http://schemas.microsoft.com/office/drawing/2014/main" id="{D721B7B5-325C-4B1D-A651-470F9BD18A3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0;p49">
                  <a:extLst>
                    <a:ext uri="{FF2B5EF4-FFF2-40B4-BE49-F238E27FC236}">
                      <a16:creationId xmlns:a16="http://schemas.microsoft.com/office/drawing/2014/main" id="{D3BA0C9B-A078-43A7-A5E9-906292C51C5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1;p49">
                  <a:extLst>
                    <a:ext uri="{FF2B5EF4-FFF2-40B4-BE49-F238E27FC236}">
                      <a16:creationId xmlns:a16="http://schemas.microsoft.com/office/drawing/2014/main" id="{BD3FE2D5-ED2E-40D5-98C8-DE532E937D56}"/>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2;p49">
                  <a:extLst>
                    <a:ext uri="{FF2B5EF4-FFF2-40B4-BE49-F238E27FC236}">
                      <a16:creationId xmlns:a16="http://schemas.microsoft.com/office/drawing/2014/main" id="{09B6D0C7-06C9-4EAD-8226-0BCCD5AC15E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3;p49">
                  <a:extLst>
                    <a:ext uri="{FF2B5EF4-FFF2-40B4-BE49-F238E27FC236}">
                      <a16:creationId xmlns:a16="http://schemas.microsoft.com/office/drawing/2014/main" id="{BD19809A-A5B1-42D0-90E9-8BD27F01860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4;p49">
                  <a:extLst>
                    <a:ext uri="{FF2B5EF4-FFF2-40B4-BE49-F238E27FC236}">
                      <a16:creationId xmlns:a16="http://schemas.microsoft.com/office/drawing/2014/main" id="{37269E86-9191-462E-8331-E2FC868386A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5;p49">
                  <a:extLst>
                    <a:ext uri="{FF2B5EF4-FFF2-40B4-BE49-F238E27FC236}">
                      <a16:creationId xmlns:a16="http://schemas.microsoft.com/office/drawing/2014/main" id="{5F8071D6-9B8A-416A-90FB-9B02BB4E07B0}"/>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16;p49">
                  <a:extLst>
                    <a:ext uri="{FF2B5EF4-FFF2-40B4-BE49-F238E27FC236}">
                      <a16:creationId xmlns:a16="http://schemas.microsoft.com/office/drawing/2014/main" id="{FB042F34-970E-4E57-ABBA-8B78BDB2278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17;p49">
                  <a:extLst>
                    <a:ext uri="{FF2B5EF4-FFF2-40B4-BE49-F238E27FC236}">
                      <a16:creationId xmlns:a16="http://schemas.microsoft.com/office/drawing/2014/main" id="{D6FF4ADC-0D85-4FB6-88D7-9B2CB582A6C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18;p49">
                  <a:extLst>
                    <a:ext uri="{FF2B5EF4-FFF2-40B4-BE49-F238E27FC236}">
                      <a16:creationId xmlns:a16="http://schemas.microsoft.com/office/drawing/2014/main" id="{3EA48FF4-B025-4CEB-A671-AFD868214DB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19;p49">
                  <a:extLst>
                    <a:ext uri="{FF2B5EF4-FFF2-40B4-BE49-F238E27FC236}">
                      <a16:creationId xmlns:a16="http://schemas.microsoft.com/office/drawing/2014/main" id="{30012A75-8FE1-49D1-9F5C-17536141863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0;p49">
                  <a:extLst>
                    <a:ext uri="{FF2B5EF4-FFF2-40B4-BE49-F238E27FC236}">
                      <a16:creationId xmlns:a16="http://schemas.microsoft.com/office/drawing/2014/main" id="{72143DFE-77F3-442A-8F75-0883E98A7C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21;p49">
                  <a:extLst>
                    <a:ext uri="{FF2B5EF4-FFF2-40B4-BE49-F238E27FC236}">
                      <a16:creationId xmlns:a16="http://schemas.microsoft.com/office/drawing/2014/main" id="{13E41DAE-BA4A-4D15-8850-A6BAFD0AAB55}"/>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22;p49">
                  <a:extLst>
                    <a:ext uri="{FF2B5EF4-FFF2-40B4-BE49-F238E27FC236}">
                      <a16:creationId xmlns:a16="http://schemas.microsoft.com/office/drawing/2014/main" id="{A8DEF9FF-2E46-49B0-AEA5-1DA59D32F69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 name="Group 115">
            <a:extLst>
              <a:ext uri="{FF2B5EF4-FFF2-40B4-BE49-F238E27FC236}">
                <a16:creationId xmlns:a16="http://schemas.microsoft.com/office/drawing/2014/main" id="{FC4307D8-9F61-492D-B554-D8F768F7999B}"/>
              </a:ext>
            </a:extLst>
          </p:cNvPr>
          <p:cNvGrpSpPr/>
          <p:nvPr/>
        </p:nvGrpSpPr>
        <p:grpSpPr>
          <a:xfrm>
            <a:off x="10708690" y="0"/>
            <a:ext cx="1506583" cy="5143500"/>
            <a:chOff x="11115791" y="0"/>
            <a:chExt cx="1506583" cy="5143500"/>
          </a:xfrm>
          <a:solidFill>
            <a:srgbClr val="C5E5E7"/>
          </a:solidFill>
        </p:grpSpPr>
        <p:sp>
          <p:nvSpPr>
            <p:cNvPr id="117" name="side panel light rectangle">
              <a:extLst>
                <a:ext uri="{FF2B5EF4-FFF2-40B4-BE49-F238E27FC236}">
                  <a16:creationId xmlns:a16="http://schemas.microsoft.com/office/drawing/2014/main" id="{75DB6EF7-3234-4306-9B02-0E30158A4566}"/>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side panel textbox">
              <a:extLst>
                <a:ext uri="{FF2B5EF4-FFF2-40B4-BE49-F238E27FC236}">
                  <a16:creationId xmlns:a16="http://schemas.microsoft.com/office/drawing/2014/main" id="{45ECF562-BC5D-455C-A2F8-00BB2B1E965A}"/>
                </a:ext>
              </a:extLst>
            </p:cNvPr>
            <p:cNvSpPr txBox="1"/>
            <p:nvPr/>
          </p:nvSpPr>
          <p:spPr>
            <a:xfrm>
              <a:off x="11149224" y="27074"/>
              <a:ext cx="1450860" cy="4381575"/>
            </a:xfrm>
            <a:prstGeom prst="rect">
              <a:avLst/>
            </a:prstGeom>
            <a:grpFill/>
          </p:spPr>
          <p:txBody>
            <a:bodyPr wrap="square" lIns="36000" tIns="36000" rIns="36000" bIns="36000" rtlCol="0">
              <a:spAutoFit/>
            </a:bodyPr>
            <a:lstStyle/>
            <a:p>
              <a:r>
                <a:rPr lang="en-US" sz="1000" i="1" dirty="0">
                  <a:latin typeface="Calibri" panose="020F0502020204030204" pitchFamily="34" charset="0"/>
                </a:rPr>
                <a:t>Students: No!</a:t>
              </a:r>
            </a:p>
            <a:p>
              <a:r>
                <a:rPr lang="en-US" sz="1000" i="1" dirty="0">
                  <a:latin typeface="Calibri" panose="020F0502020204030204" pitchFamily="34" charset="0"/>
                </a:rPr>
                <a:t>Teacher: (pointing at a circle) ... Is this his head?</a:t>
              </a:r>
            </a:p>
            <a:p>
              <a:r>
                <a:rPr lang="en-US" sz="1000" i="1" dirty="0">
                  <a:latin typeface="Calibri" panose="020F0502020204030204" pitchFamily="34" charset="0"/>
                </a:rPr>
                <a:t>Students: No!</a:t>
              </a:r>
            </a:p>
            <a:p>
              <a:r>
                <a:rPr lang="en-US" sz="1000" i="1" dirty="0">
                  <a:latin typeface="Calibri" panose="020F0502020204030204" pitchFamily="34" charset="0"/>
                </a:rPr>
                <a:t>Teacher: Where is his square head? (invite a student to touch the picture)</a:t>
              </a:r>
            </a:p>
            <a:p>
              <a:r>
                <a:rPr lang="en-US" sz="1000" i="1" dirty="0">
                  <a:latin typeface="Calibri" panose="020F0502020204030204" pitchFamily="34" charset="0"/>
                </a:rPr>
                <a:t>Student: Here.</a:t>
              </a:r>
            </a:p>
            <a:p>
              <a:r>
                <a:rPr lang="en-US" sz="1000" i="1" dirty="0">
                  <a:latin typeface="Calibri" panose="020F0502020204030204" pitchFamily="34" charset="0"/>
                </a:rPr>
                <a:t>Teacher: Ok, let's check (turns over to page 5) ... Yes, good job! What color is his square head?</a:t>
              </a:r>
            </a:p>
            <a:p>
              <a:r>
                <a:rPr lang="en-US" sz="1000" i="1" dirty="0">
                  <a:latin typeface="Calibri" panose="020F0502020204030204" pitchFamily="34" charset="0"/>
                </a:rPr>
                <a:t>Students: Yellow!</a:t>
              </a:r>
            </a:p>
            <a:p>
              <a:r>
                <a:rPr lang="en-US" sz="1000" i="1" dirty="0">
                  <a:latin typeface="Calibri" panose="020F0502020204030204" pitchFamily="34" charset="0"/>
                </a:rPr>
                <a:t>Teacher: Yes, that's right! Ok, color the yellow square on your worksheets.</a:t>
              </a:r>
            </a:p>
            <a:p>
              <a:r>
                <a:rPr lang="en-US" sz="1000" i="1" dirty="0">
                  <a:latin typeface="Calibri" panose="020F0502020204030204" pitchFamily="34" charset="0"/>
                </a:rPr>
                <a:t>etc.</a:t>
              </a:r>
            </a:p>
            <a:p>
              <a:endParaRPr lang="en-US" sz="1000" dirty="0">
                <a:latin typeface="Calibri" panose="020F0502020204030204" pitchFamily="34" charset="0"/>
              </a:endParaRPr>
            </a:p>
            <a:p>
              <a:r>
                <a:rPr lang="en-US" sz="1000" dirty="0">
                  <a:latin typeface="Calibri" panose="020F0502020204030204" pitchFamily="34" charset="0"/>
                </a:rPr>
                <a:t>Get the students really involved in the story by asking lots of questions and getting them to touch their face parts along with the story.</a:t>
              </a:r>
              <a:br>
                <a:rPr lang="en-US" sz="1000" dirty="0">
                  <a:latin typeface="Calibri" panose="020F0502020204030204" pitchFamily="34" charset="0"/>
                </a:rPr>
              </a:br>
              <a:endParaRPr lang="en-US" sz="1000" dirty="0">
                <a:latin typeface="Calibri" panose="020F0502020204030204" pitchFamily="34" charset="0"/>
              </a:endParaRPr>
            </a:p>
            <a:p>
              <a:r>
                <a:rPr lang="en-US" sz="1000" dirty="0">
                  <a:solidFill>
                    <a:srgbClr val="0000FF"/>
                  </a:solidFill>
                  <a:latin typeface="Calibri" panose="020F0502020204030204" pitchFamily="34" charset="0"/>
                </a:rPr>
                <a:t>… </a:t>
              </a:r>
              <a:r>
                <a:rPr lang="en-US" sz="1000" u="sng" dirty="0">
                  <a:solidFill>
                    <a:srgbClr val="0000FF"/>
                  </a:solidFill>
                  <a:latin typeface="Calibri" panose="020F0502020204030204" pitchFamily="34" charset="0"/>
                </a:rPr>
                <a:t>click panel to go back</a:t>
              </a:r>
              <a:r>
                <a:rPr lang="en-US" sz="1000" dirty="0">
                  <a:solidFill>
                    <a:srgbClr val="0000FF"/>
                  </a:solidFill>
                  <a:latin typeface="Calibri" panose="020F0502020204030204" pitchFamily="34" charset="0"/>
                </a:rPr>
                <a:t> »</a:t>
              </a:r>
            </a:p>
          </p:txBody>
        </p:sp>
      </p:grpSp>
      <p:sp>
        <p:nvSpPr>
          <p:cNvPr id="10" name="Rectangle 9">
            <a:extLst>
              <a:ext uri="{FF2B5EF4-FFF2-40B4-BE49-F238E27FC236}">
                <a16:creationId xmlns:a16="http://schemas.microsoft.com/office/drawing/2014/main" id="{0DC55147-47F1-4B3B-8B0F-F20F3679AEBD}"/>
              </a:ext>
            </a:extLst>
          </p:cNvPr>
          <p:cNvSpPr/>
          <p:nvPr/>
        </p:nvSpPr>
        <p:spPr>
          <a:xfrm>
            <a:off x="2192774" y="389220"/>
            <a:ext cx="3050664" cy="416390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3" name="Group 32">
            <a:extLst>
              <a:ext uri="{FF2B5EF4-FFF2-40B4-BE49-F238E27FC236}">
                <a16:creationId xmlns:a16="http://schemas.microsoft.com/office/drawing/2014/main" id="{FBB5C7AF-1AEA-4CA5-92A4-614CD89DAA39}"/>
              </a:ext>
            </a:extLst>
          </p:cNvPr>
          <p:cNvGrpSpPr/>
          <p:nvPr/>
        </p:nvGrpSpPr>
        <p:grpSpPr>
          <a:xfrm>
            <a:off x="5760585" y="3625600"/>
            <a:ext cx="1401014" cy="607187"/>
            <a:chOff x="252265" y="2661287"/>
            <a:chExt cx="1170509" cy="400110"/>
          </a:xfrm>
        </p:grpSpPr>
        <p:sp>
          <p:nvSpPr>
            <p:cNvPr id="31" name="Arrow: Chevron 30">
              <a:extLst>
                <a:ext uri="{FF2B5EF4-FFF2-40B4-BE49-F238E27FC236}">
                  <a16:creationId xmlns:a16="http://schemas.microsoft.com/office/drawing/2014/main" id="{7F72901B-FCCD-41DF-BAA4-1062CF7122F6}"/>
                </a:ext>
              </a:extLst>
            </p:cNvPr>
            <p:cNvSpPr/>
            <p:nvPr/>
          </p:nvSpPr>
          <p:spPr>
            <a:xfrm>
              <a:off x="1064379" y="2661287"/>
              <a:ext cx="358395" cy="400110"/>
            </a:xfrm>
            <a:prstGeom prst="chevron">
              <a:avLst>
                <a:gd name="adj" fmla="val 605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endParaRPr>
            </a:p>
          </p:txBody>
        </p:sp>
        <p:sp>
          <p:nvSpPr>
            <p:cNvPr id="32" name="Arrow: Pentagon 31">
              <a:hlinkClick r:id="rId3" action="ppaction://hlinksldjump"/>
              <a:extLst>
                <a:ext uri="{FF2B5EF4-FFF2-40B4-BE49-F238E27FC236}">
                  <a16:creationId xmlns:a16="http://schemas.microsoft.com/office/drawing/2014/main" id="{B0A3266D-8FBA-4415-938D-EE0C25E40E58}"/>
                </a:ext>
              </a:extLst>
            </p:cNvPr>
            <p:cNvSpPr/>
            <p:nvPr/>
          </p:nvSpPr>
          <p:spPr>
            <a:xfrm>
              <a:off x="270887" y="2661287"/>
              <a:ext cx="950696" cy="400110"/>
            </a:xfrm>
            <a:prstGeom prst="homePlate">
              <a:avLst>
                <a:gd name="adj" fmla="val 43916"/>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1" name="TextBox 140">
              <a:extLst>
                <a:ext uri="{FF2B5EF4-FFF2-40B4-BE49-F238E27FC236}">
                  <a16:creationId xmlns:a16="http://schemas.microsoft.com/office/drawing/2014/main" id="{2467FF29-4794-41B7-81D5-6C31A4A4D050}"/>
                </a:ext>
              </a:extLst>
            </p:cNvPr>
            <p:cNvSpPr txBox="1"/>
            <p:nvPr/>
          </p:nvSpPr>
          <p:spPr>
            <a:xfrm>
              <a:off x="252265" y="2679377"/>
              <a:ext cx="922948" cy="365061"/>
            </a:xfrm>
            <a:prstGeom prst="rect">
              <a:avLst/>
            </a:prstGeom>
            <a:noFill/>
          </p:spPr>
          <p:txBody>
            <a:bodyPr wrap="square" rtlCol="0">
              <a:spAutoFit/>
            </a:bodyPr>
            <a:lstStyle/>
            <a:p>
              <a:r>
                <a:rPr lang="en-US" sz="1000" dirty="0">
                  <a:latin typeface="Calibri" panose="020F0502020204030204" pitchFamily="34" charset="0"/>
                </a:rPr>
                <a:t>To skip reader and jump to next slide, click here</a:t>
              </a:r>
            </a:p>
          </p:txBody>
        </p:sp>
      </p:grpSp>
      <p:sp>
        <p:nvSpPr>
          <p:cNvPr id="34" name="Arrow: Pentagon 33">
            <a:hlinkClick r:id="rId4" action="ppaction://hlinksldjump"/>
            <a:extLst>
              <a:ext uri="{FF2B5EF4-FFF2-40B4-BE49-F238E27FC236}">
                <a16:creationId xmlns:a16="http://schemas.microsoft.com/office/drawing/2014/main" id="{CA59F47C-458B-4EC2-BF3B-1107ECEA65C9}"/>
              </a:ext>
            </a:extLst>
          </p:cNvPr>
          <p:cNvSpPr/>
          <p:nvPr/>
        </p:nvSpPr>
        <p:spPr>
          <a:xfrm>
            <a:off x="5721503" y="3567105"/>
            <a:ext cx="1515478" cy="709661"/>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9" name="TextBox 118">
            <a:extLst>
              <a:ext uri="{FF2B5EF4-FFF2-40B4-BE49-F238E27FC236}">
                <a16:creationId xmlns:a16="http://schemas.microsoft.com/office/drawing/2014/main" id="{A4A8D651-D715-45EC-BFA0-683A3D673FE4}"/>
              </a:ext>
            </a:extLst>
          </p:cNvPr>
          <p:cNvSpPr txBox="1"/>
          <p:nvPr/>
        </p:nvSpPr>
        <p:spPr>
          <a:xfrm>
            <a:off x="1883628" y="4714048"/>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turn pages ]</a:t>
            </a:r>
            <a:endParaRPr lang="en-US" sz="900" dirty="0">
              <a:solidFill>
                <a:schemeClr val="bg2"/>
              </a:solidFill>
              <a:latin typeface="Calibri" panose="020F0502020204030204" pitchFamily="34" charset="0"/>
            </a:endParaRPr>
          </a:p>
        </p:txBody>
      </p:sp>
      <p:pic>
        <p:nvPicPr>
          <p:cNvPr id="4" name="Picture 3">
            <a:extLst>
              <a:ext uri="{FF2B5EF4-FFF2-40B4-BE49-F238E27FC236}">
                <a16:creationId xmlns:a16="http://schemas.microsoft.com/office/drawing/2014/main" id="{249CD914-839D-47DC-9A9D-1FE9B579876D}"/>
              </a:ext>
            </a:extLst>
          </p:cNvPr>
          <p:cNvPicPr>
            <a:picLocks noChangeAspect="1"/>
          </p:cNvPicPr>
          <p:nvPr/>
        </p:nvPicPr>
        <p:blipFill>
          <a:blip r:embed="rId5"/>
          <a:stretch>
            <a:fillRect/>
          </a:stretch>
        </p:blipFill>
        <p:spPr>
          <a:xfrm>
            <a:off x="2595745" y="615040"/>
            <a:ext cx="2294692" cy="3748942"/>
          </a:xfrm>
          <a:prstGeom prst="rect">
            <a:avLst/>
          </a:prstGeom>
        </p:spPr>
      </p:pic>
      <p:pic>
        <p:nvPicPr>
          <p:cNvPr id="9" name="Picture 8">
            <a:extLst>
              <a:ext uri="{FF2B5EF4-FFF2-40B4-BE49-F238E27FC236}">
                <a16:creationId xmlns:a16="http://schemas.microsoft.com/office/drawing/2014/main" id="{E8C22459-E6E2-4C83-8DA7-54E869F05D8C}"/>
              </a:ext>
            </a:extLst>
          </p:cNvPr>
          <p:cNvPicPr>
            <a:picLocks noChangeAspect="1"/>
          </p:cNvPicPr>
          <p:nvPr/>
        </p:nvPicPr>
        <p:blipFill>
          <a:blip r:embed="rId6"/>
          <a:stretch>
            <a:fillRect/>
          </a:stretch>
        </p:blipFill>
        <p:spPr>
          <a:xfrm>
            <a:off x="2291878" y="445030"/>
            <a:ext cx="2857033" cy="4062924"/>
          </a:xfrm>
          <a:prstGeom prst="rect">
            <a:avLst/>
          </a:prstGeom>
        </p:spPr>
      </p:pic>
      <p:pic>
        <p:nvPicPr>
          <p:cNvPr id="13" name="Picture 12">
            <a:extLst>
              <a:ext uri="{FF2B5EF4-FFF2-40B4-BE49-F238E27FC236}">
                <a16:creationId xmlns:a16="http://schemas.microsoft.com/office/drawing/2014/main" id="{4AF16E93-D087-4B28-A2A2-0960E9465EC4}"/>
              </a:ext>
            </a:extLst>
          </p:cNvPr>
          <p:cNvPicPr>
            <a:picLocks noChangeAspect="1"/>
          </p:cNvPicPr>
          <p:nvPr/>
        </p:nvPicPr>
        <p:blipFill>
          <a:blip r:embed="rId7"/>
          <a:stretch>
            <a:fillRect/>
          </a:stretch>
        </p:blipFill>
        <p:spPr>
          <a:xfrm>
            <a:off x="2288177" y="445388"/>
            <a:ext cx="2857034" cy="4071507"/>
          </a:xfrm>
          <a:prstGeom prst="rect">
            <a:avLst/>
          </a:prstGeom>
        </p:spPr>
      </p:pic>
      <p:pic>
        <p:nvPicPr>
          <p:cNvPr id="14" name="Picture 13">
            <a:extLst>
              <a:ext uri="{FF2B5EF4-FFF2-40B4-BE49-F238E27FC236}">
                <a16:creationId xmlns:a16="http://schemas.microsoft.com/office/drawing/2014/main" id="{0E6E6780-4BDF-4787-B447-E59C8DFB3023}"/>
              </a:ext>
            </a:extLst>
          </p:cNvPr>
          <p:cNvPicPr>
            <a:picLocks noChangeAspect="1"/>
          </p:cNvPicPr>
          <p:nvPr/>
        </p:nvPicPr>
        <p:blipFill>
          <a:blip r:embed="rId8"/>
          <a:stretch>
            <a:fillRect/>
          </a:stretch>
        </p:blipFill>
        <p:spPr>
          <a:xfrm>
            <a:off x="2283576" y="445030"/>
            <a:ext cx="2865598" cy="4064612"/>
          </a:xfrm>
          <a:prstGeom prst="rect">
            <a:avLst/>
          </a:prstGeom>
        </p:spPr>
      </p:pic>
      <p:pic>
        <p:nvPicPr>
          <p:cNvPr id="15" name="Picture 14">
            <a:extLst>
              <a:ext uri="{FF2B5EF4-FFF2-40B4-BE49-F238E27FC236}">
                <a16:creationId xmlns:a16="http://schemas.microsoft.com/office/drawing/2014/main" id="{2863481A-BB01-4BDA-81E1-BE5103F8F92B}"/>
              </a:ext>
            </a:extLst>
          </p:cNvPr>
          <p:cNvPicPr>
            <a:picLocks noChangeAspect="1"/>
          </p:cNvPicPr>
          <p:nvPr/>
        </p:nvPicPr>
        <p:blipFill>
          <a:blip r:embed="rId9"/>
          <a:stretch>
            <a:fillRect/>
          </a:stretch>
        </p:blipFill>
        <p:spPr>
          <a:xfrm>
            <a:off x="2292010" y="442617"/>
            <a:ext cx="2857033" cy="4064360"/>
          </a:xfrm>
          <a:prstGeom prst="rect">
            <a:avLst/>
          </a:prstGeom>
        </p:spPr>
      </p:pic>
      <p:pic>
        <p:nvPicPr>
          <p:cNvPr id="16" name="Picture 15">
            <a:extLst>
              <a:ext uri="{FF2B5EF4-FFF2-40B4-BE49-F238E27FC236}">
                <a16:creationId xmlns:a16="http://schemas.microsoft.com/office/drawing/2014/main" id="{6F779CED-C042-4A2B-999D-1AF46C3F01FC}"/>
              </a:ext>
            </a:extLst>
          </p:cNvPr>
          <p:cNvPicPr>
            <a:picLocks noChangeAspect="1"/>
          </p:cNvPicPr>
          <p:nvPr/>
        </p:nvPicPr>
        <p:blipFill>
          <a:blip r:embed="rId10"/>
          <a:stretch>
            <a:fillRect/>
          </a:stretch>
        </p:blipFill>
        <p:spPr>
          <a:xfrm>
            <a:off x="2291777" y="442617"/>
            <a:ext cx="2857033" cy="4066310"/>
          </a:xfrm>
          <a:prstGeom prst="rect">
            <a:avLst/>
          </a:prstGeom>
        </p:spPr>
      </p:pic>
      <p:pic>
        <p:nvPicPr>
          <p:cNvPr id="17" name="Picture 16">
            <a:extLst>
              <a:ext uri="{FF2B5EF4-FFF2-40B4-BE49-F238E27FC236}">
                <a16:creationId xmlns:a16="http://schemas.microsoft.com/office/drawing/2014/main" id="{C2D0C1B4-D351-47EF-90CC-A3ED4F4902D5}"/>
              </a:ext>
            </a:extLst>
          </p:cNvPr>
          <p:cNvPicPr>
            <a:picLocks noChangeAspect="1"/>
          </p:cNvPicPr>
          <p:nvPr/>
        </p:nvPicPr>
        <p:blipFill>
          <a:blip r:embed="rId11"/>
          <a:stretch>
            <a:fillRect/>
          </a:stretch>
        </p:blipFill>
        <p:spPr>
          <a:xfrm>
            <a:off x="2295298" y="445388"/>
            <a:ext cx="2857035" cy="4074179"/>
          </a:xfrm>
          <a:prstGeom prst="rect">
            <a:avLst/>
          </a:prstGeom>
        </p:spPr>
      </p:pic>
      <p:pic>
        <p:nvPicPr>
          <p:cNvPr id="18" name="Picture 17">
            <a:extLst>
              <a:ext uri="{FF2B5EF4-FFF2-40B4-BE49-F238E27FC236}">
                <a16:creationId xmlns:a16="http://schemas.microsoft.com/office/drawing/2014/main" id="{0F122651-E4AB-431E-BAFC-4D3CD722B021}"/>
              </a:ext>
            </a:extLst>
          </p:cNvPr>
          <p:cNvPicPr>
            <a:picLocks noChangeAspect="1"/>
          </p:cNvPicPr>
          <p:nvPr/>
        </p:nvPicPr>
        <p:blipFill>
          <a:blip r:embed="rId12"/>
          <a:stretch>
            <a:fillRect/>
          </a:stretch>
        </p:blipFill>
        <p:spPr>
          <a:xfrm>
            <a:off x="2294627" y="442617"/>
            <a:ext cx="2857033" cy="4070230"/>
          </a:xfrm>
          <a:prstGeom prst="rect">
            <a:avLst/>
          </a:prstGeom>
        </p:spPr>
      </p:pic>
      <p:pic>
        <p:nvPicPr>
          <p:cNvPr id="19" name="Picture 18">
            <a:extLst>
              <a:ext uri="{FF2B5EF4-FFF2-40B4-BE49-F238E27FC236}">
                <a16:creationId xmlns:a16="http://schemas.microsoft.com/office/drawing/2014/main" id="{1E025758-CA82-4402-B016-E624203FAC64}"/>
              </a:ext>
            </a:extLst>
          </p:cNvPr>
          <p:cNvPicPr>
            <a:picLocks noChangeAspect="1"/>
          </p:cNvPicPr>
          <p:nvPr/>
        </p:nvPicPr>
        <p:blipFill>
          <a:blip r:embed="rId13"/>
          <a:stretch>
            <a:fillRect/>
          </a:stretch>
        </p:blipFill>
        <p:spPr>
          <a:xfrm>
            <a:off x="2291197" y="442617"/>
            <a:ext cx="2857034" cy="4076160"/>
          </a:xfrm>
          <a:prstGeom prst="rect">
            <a:avLst/>
          </a:prstGeom>
        </p:spPr>
      </p:pic>
      <p:pic>
        <p:nvPicPr>
          <p:cNvPr id="20" name="Picture 19">
            <a:extLst>
              <a:ext uri="{FF2B5EF4-FFF2-40B4-BE49-F238E27FC236}">
                <a16:creationId xmlns:a16="http://schemas.microsoft.com/office/drawing/2014/main" id="{83EB341B-1BBF-4E93-9E3F-A1C31435E2D3}"/>
              </a:ext>
            </a:extLst>
          </p:cNvPr>
          <p:cNvPicPr>
            <a:picLocks noChangeAspect="1"/>
          </p:cNvPicPr>
          <p:nvPr/>
        </p:nvPicPr>
        <p:blipFill>
          <a:blip r:embed="rId14"/>
          <a:stretch>
            <a:fillRect/>
          </a:stretch>
        </p:blipFill>
        <p:spPr>
          <a:xfrm>
            <a:off x="2301738" y="442617"/>
            <a:ext cx="2841803" cy="4064332"/>
          </a:xfrm>
          <a:prstGeom prst="rect">
            <a:avLst/>
          </a:prstGeom>
        </p:spPr>
      </p:pic>
      <p:pic>
        <p:nvPicPr>
          <p:cNvPr id="21" name="Picture 20">
            <a:extLst>
              <a:ext uri="{FF2B5EF4-FFF2-40B4-BE49-F238E27FC236}">
                <a16:creationId xmlns:a16="http://schemas.microsoft.com/office/drawing/2014/main" id="{4BD5F9C0-026B-4512-AFDA-633464A36115}"/>
              </a:ext>
            </a:extLst>
          </p:cNvPr>
          <p:cNvPicPr>
            <a:picLocks noChangeAspect="1"/>
          </p:cNvPicPr>
          <p:nvPr/>
        </p:nvPicPr>
        <p:blipFill>
          <a:blip r:embed="rId15"/>
          <a:stretch>
            <a:fillRect/>
          </a:stretch>
        </p:blipFill>
        <p:spPr>
          <a:xfrm>
            <a:off x="2295798" y="441710"/>
            <a:ext cx="2855364" cy="4067152"/>
          </a:xfrm>
          <a:prstGeom prst="rect">
            <a:avLst/>
          </a:prstGeom>
        </p:spPr>
      </p:pic>
      <p:pic>
        <p:nvPicPr>
          <p:cNvPr id="22" name="Picture 21">
            <a:extLst>
              <a:ext uri="{FF2B5EF4-FFF2-40B4-BE49-F238E27FC236}">
                <a16:creationId xmlns:a16="http://schemas.microsoft.com/office/drawing/2014/main" id="{CCF473D9-8A9D-4E50-BC5D-2FDB54E3CB90}"/>
              </a:ext>
            </a:extLst>
          </p:cNvPr>
          <p:cNvPicPr>
            <a:picLocks noChangeAspect="1"/>
          </p:cNvPicPr>
          <p:nvPr/>
        </p:nvPicPr>
        <p:blipFill>
          <a:blip r:embed="rId16"/>
          <a:stretch>
            <a:fillRect/>
          </a:stretch>
        </p:blipFill>
        <p:spPr>
          <a:xfrm>
            <a:off x="2293581" y="440900"/>
            <a:ext cx="2859309" cy="4071507"/>
          </a:xfrm>
          <a:prstGeom prst="rect">
            <a:avLst/>
          </a:prstGeom>
        </p:spPr>
      </p:pic>
      <p:grpSp>
        <p:nvGrpSpPr>
          <p:cNvPr id="30" name="Group 29">
            <a:extLst>
              <a:ext uri="{FF2B5EF4-FFF2-40B4-BE49-F238E27FC236}">
                <a16:creationId xmlns:a16="http://schemas.microsoft.com/office/drawing/2014/main" id="{C25BDA17-576C-4AAE-A4D3-D00C41E1CC16}"/>
              </a:ext>
            </a:extLst>
          </p:cNvPr>
          <p:cNvGrpSpPr/>
          <p:nvPr/>
        </p:nvGrpSpPr>
        <p:grpSpPr>
          <a:xfrm>
            <a:off x="2464148" y="668283"/>
            <a:ext cx="2517989" cy="3538767"/>
            <a:chOff x="2490283" y="694020"/>
            <a:chExt cx="2517989" cy="3538767"/>
          </a:xfrm>
        </p:grpSpPr>
        <p:sp>
          <p:nvSpPr>
            <p:cNvPr id="120" name="Rectangle: Rounded Corners 119">
              <a:extLst>
                <a:ext uri="{FF2B5EF4-FFF2-40B4-BE49-F238E27FC236}">
                  <a16:creationId xmlns:a16="http://schemas.microsoft.com/office/drawing/2014/main" id="{CAB14C7A-5AED-429A-9FC7-76F99D6B6C79}"/>
                </a:ext>
              </a:extLst>
            </p:cNvPr>
            <p:cNvSpPr/>
            <p:nvPr/>
          </p:nvSpPr>
          <p:spPr>
            <a:xfrm>
              <a:off x="2490283" y="694020"/>
              <a:ext cx="2517989" cy="3538767"/>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panose="020F0502020204030204" pitchFamily="34" charset="0"/>
              </a:endParaRPr>
            </a:p>
          </p:txBody>
        </p:sp>
        <p:sp>
          <p:nvSpPr>
            <p:cNvPr id="121" name="TextBox 120">
              <a:extLst>
                <a:ext uri="{FF2B5EF4-FFF2-40B4-BE49-F238E27FC236}">
                  <a16:creationId xmlns:a16="http://schemas.microsoft.com/office/drawing/2014/main" id="{8D0DB093-CE71-404D-A9C7-1CA5B793FFE0}"/>
                </a:ext>
              </a:extLst>
            </p:cNvPr>
            <p:cNvSpPr txBox="1"/>
            <p:nvPr/>
          </p:nvSpPr>
          <p:spPr>
            <a:xfrm>
              <a:off x="2688204" y="1042163"/>
              <a:ext cx="2139343" cy="2985433"/>
            </a:xfrm>
            <a:prstGeom prst="rect">
              <a:avLst/>
            </a:prstGeom>
            <a:noFill/>
          </p:spPr>
          <p:txBody>
            <a:bodyPr wrap="square" rtlCol="0">
              <a:spAutoFit/>
            </a:bodyPr>
            <a:lstStyle/>
            <a:p>
              <a:pPr algn="ctr"/>
              <a:r>
                <a:rPr lang="en-US" sz="2800" dirty="0"/>
                <a:t>THE END</a:t>
              </a:r>
            </a:p>
            <a:p>
              <a:pPr algn="ctr"/>
              <a:endParaRPr lang="en-US" sz="1600" dirty="0"/>
            </a:p>
            <a:p>
              <a:pPr algn="ctr"/>
              <a:endParaRPr lang="en-US" sz="1600" dirty="0"/>
            </a:p>
            <a:p>
              <a:pPr algn="ctr"/>
              <a:endParaRPr lang="en-US" sz="1600" dirty="0"/>
            </a:p>
            <a:p>
              <a:pPr algn="ctr"/>
              <a:endParaRPr lang="en-US" dirty="0"/>
            </a:p>
            <a:p>
              <a:pPr algn="ctr"/>
              <a:r>
                <a:rPr lang="en-US" dirty="0"/>
                <a:t>Press space or left click mouse to move to next slide.</a:t>
              </a:r>
            </a:p>
            <a:p>
              <a:pPr algn="ctr"/>
              <a:endParaRPr lang="en-US" dirty="0"/>
            </a:p>
            <a:p>
              <a:pPr algn="ctr"/>
              <a:r>
                <a:rPr lang="en-US" dirty="0"/>
                <a:t>Press left arrow key (◄ ) to go back through the book pages.</a:t>
              </a:r>
            </a:p>
          </p:txBody>
        </p:sp>
        <p:pic>
          <p:nvPicPr>
            <p:cNvPr id="140" name="Picture 139">
              <a:extLst>
                <a:ext uri="{FF2B5EF4-FFF2-40B4-BE49-F238E27FC236}">
                  <a16:creationId xmlns:a16="http://schemas.microsoft.com/office/drawing/2014/main" id="{B418CEB2-DB24-41B9-9661-C376F28F0AE7}"/>
                </a:ext>
              </a:extLst>
            </p:cNvPr>
            <p:cNvPicPr>
              <a:picLocks noChangeAspect="1"/>
            </p:cNvPicPr>
            <p:nvPr/>
          </p:nvPicPr>
          <p:blipFill>
            <a:blip r:embed="rId17"/>
            <a:stretch>
              <a:fillRect/>
            </a:stretch>
          </p:blipFill>
          <p:spPr>
            <a:xfrm>
              <a:off x="3491167" y="1608870"/>
              <a:ext cx="535143" cy="791657"/>
            </a:xfrm>
            <a:prstGeom prst="rect">
              <a:avLst/>
            </a:prstGeom>
            <a:effectLst>
              <a:outerShdw blurRad="50800" dist="38100" dir="2700000" algn="tl" rotWithShape="0">
                <a:prstClr val="black">
                  <a:alpha val="40000"/>
                </a:prstClr>
              </a:outerShdw>
            </a:effectLst>
          </p:spPr>
        </p:pic>
      </p:grpSp>
      <p:pic>
        <p:nvPicPr>
          <p:cNvPr id="23" name="Picture 22">
            <a:extLst>
              <a:ext uri="{FF2B5EF4-FFF2-40B4-BE49-F238E27FC236}">
                <a16:creationId xmlns:a16="http://schemas.microsoft.com/office/drawing/2014/main" id="{1DA90EA5-6531-49B3-B24C-53307D2089DB}"/>
              </a:ext>
            </a:extLst>
          </p:cNvPr>
          <p:cNvPicPr>
            <a:picLocks noChangeAspect="1"/>
          </p:cNvPicPr>
          <p:nvPr/>
        </p:nvPicPr>
        <p:blipFill>
          <a:blip r:embed="rId18"/>
          <a:stretch>
            <a:fillRect/>
          </a:stretch>
        </p:blipFill>
        <p:spPr>
          <a:xfrm>
            <a:off x="2022259" y="139367"/>
            <a:ext cx="3395346" cy="485286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 name="Picture 4" descr="A red and white play button&#10;&#10;Description automatically generated with low confidence">
            <a:extLst>
              <a:ext uri="{FF2B5EF4-FFF2-40B4-BE49-F238E27FC236}">
                <a16:creationId xmlns:a16="http://schemas.microsoft.com/office/drawing/2014/main" id="{C9F1532B-5175-5336-C401-5E89D3296340}"/>
              </a:ext>
            </a:extLst>
          </p:cNvPr>
          <p:cNvPicPr>
            <a:picLocks noChangeAspect="1"/>
          </p:cNvPicPr>
          <p:nvPr/>
        </p:nvPicPr>
        <p:blipFill>
          <a:blip r:embed="rId19"/>
          <a:stretch>
            <a:fillRect/>
          </a:stretch>
        </p:blipFill>
        <p:spPr>
          <a:xfrm>
            <a:off x="330787" y="3453167"/>
            <a:ext cx="625980" cy="355950"/>
          </a:xfrm>
          <a:prstGeom prst="rect">
            <a:avLst/>
          </a:prstGeom>
        </p:spPr>
      </p:pic>
      <p:grpSp>
        <p:nvGrpSpPr>
          <p:cNvPr id="6" name="Group 5">
            <a:extLst>
              <a:ext uri="{FF2B5EF4-FFF2-40B4-BE49-F238E27FC236}">
                <a16:creationId xmlns:a16="http://schemas.microsoft.com/office/drawing/2014/main" id="{A86ACC86-3AFD-66AD-FCA0-98C2EBD77884}"/>
              </a:ext>
            </a:extLst>
          </p:cNvPr>
          <p:cNvGrpSpPr/>
          <p:nvPr/>
        </p:nvGrpSpPr>
        <p:grpSpPr>
          <a:xfrm>
            <a:off x="1488736" y="1424832"/>
            <a:ext cx="5050844" cy="2687046"/>
            <a:chOff x="1818543" y="1380546"/>
            <a:chExt cx="5050844" cy="2687046"/>
          </a:xfrm>
        </p:grpSpPr>
        <p:sp>
          <p:nvSpPr>
            <p:cNvPr id="8" name="Rectangle: Rounded Corners 7">
              <a:extLst>
                <a:ext uri="{FF2B5EF4-FFF2-40B4-BE49-F238E27FC236}">
                  <a16:creationId xmlns:a16="http://schemas.microsoft.com/office/drawing/2014/main" id="{C0243CC7-549A-BC51-23ED-9045FCA57ADF}"/>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1" name="TextBox 10">
              <a:extLst>
                <a:ext uri="{FF2B5EF4-FFF2-40B4-BE49-F238E27FC236}">
                  <a16:creationId xmlns:a16="http://schemas.microsoft.com/office/drawing/2014/main" id="{2AED5F03-752F-4DC7-8B3A-5637644E5950}"/>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Reader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C00526FF-AABB-B55A-1967-74AD7D8BA2B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5" name="Google Shape;468;p32">
                <a:extLst>
                  <a:ext uri="{FF2B5EF4-FFF2-40B4-BE49-F238E27FC236}">
                    <a16:creationId xmlns:a16="http://schemas.microsoft.com/office/drawing/2014/main" id="{FA0C7C7B-33C3-ED7D-720A-4D0086DCCA9D}"/>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69;p32">
                <a:extLst>
                  <a:ext uri="{FF2B5EF4-FFF2-40B4-BE49-F238E27FC236}">
                    <a16:creationId xmlns:a16="http://schemas.microsoft.com/office/drawing/2014/main" id="{E3BF3114-6CF0-8507-58DF-759EF0BEE39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0;p32">
                <a:extLst>
                  <a:ext uri="{FF2B5EF4-FFF2-40B4-BE49-F238E27FC236}">
                    <a16:creationId xmlns:a16="http://schemas.microsoft.com/office/drawing/2014/main" id="{1EA75DD0-2443-A718-51FE-9CA306DF5E9E}"/>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1;p32">
                <a:extLst>
                  <a:ext uri="{FF2B5EF4-FFF2-40B4-BE49-F238E27FC236}">
                    <a16:creationId xmlns:a16="http://schemas.microsoft.com/office/drawing/2014/main" id="{A57EA51D-3B31-69CA-2F24-8E29D8C6E279}"/>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2;p32">
                <a:extLst>
                  <a:ext uri="{FF2B5EF4-FFF2-40B4-BE49-F238E27FC236}">
                    <a16:creationId xmlns:a16="http://schemas.microsoft.com/office/drawing/2014/main" id="{387DBF04-3167-DC47-06BE-E9333EEFDC2D}"/>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473;p32">
                <a:extLst>
                  <a:ext uri="{FF2B5EF4-FFF2-40B4-BE49-F238E27FC236}">
                    <a16:creationId xmlns:a16="http://schemas.microsoft.com/office/drawing/2014/main" id="{A6DE622E-EE99-20A3-C112-B1ADF85FA1D5}"/>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474;p32">
                <a:extLst>
                  <a:ext uri="{FF2B5EF4-FFF2-40B4-BE49-F238E27FC236}">
                    <a16:creationId xmlns:a16="http://schemas.microsoft.com/office/drawing/2014/main" id="{07D7E130-AE71-056F-2162-4441E2836FE6}"/>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475;p32">
                <a:extLst>
                  <a:ext uri="{FF2B5EF4-FFF2-40B4-BE49-F238E27FC236}">
                    <a16:creationId xmlns:a16="http://schemas.microsoft.com/office/drawing/2014/main" id="{2719CFCB-876E-6BB3-32E3-737EC85EC55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476;p32">
                <a:extLst>
                  <a:ext uri="{FF2B5EF4-FFF2-40B4-BE49-F238E27FC236}">
                    <a16:creationId xmlns:a16="http://schemas.microsoft.com/office/drawing/2014/main" id="{8BD98EB6-881E-F6FD-349F-CDF450EB3517}"/>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477;p32">
                <a:extLst>
                  <a:ext uri="{FF2B5EF4-FFF2-40B4-BE49-F238E27FC236}">
                    <a16:creationId xmlns:a16="http://schemas.microsoft.com/office/drawing/2014/main" id="{AE2E3D44-172F-FEA0-DEE8-26BDF8CE6555}"/>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478;p32">
                <a:extLst>
                  <a:ext uri="{FF2B5EF4-FFF2-40B4-BE49-F238E27FC236}">
                    <a16:creationId xmlns:a16="http://schemas.microsoft.com/office/drawing/2014/main" id="{CAC799C1-0430-ABD9-1AF6-41174FFDA949}"/>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479;p32">
                <a:extLst>
                  <a:ext uri="{FF2B5EF4-FFF2-40B4-BE49-F238E27FC236}">
                    <a16:creationId xmlns:a16="http://schemas.microsoft.com/office/drawing/2014/main" id="{D69D65FA-9302-863E-2D8F-2CDF87412B1E}"/>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480;p32">
                <a:extLst>
                  <a:ext uri="{FF2B5EF4-FFF2-40B4-BE49-F238E27FC236}">
                    <a16:creationId xmlns:a16="http://schemas.microsoft.com/office/drawing/2014/main" id="{02512C48-4C6B-9691-61E7-E339950005C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481;p32">
                <a:extLst>
                  <a:ext uri="{FF2B5EF4-FFF2-40B4-BE49-F238E27FC236}">
                    <a16:creationId xmlns:a16="http://schemas.microsoft.com/office/drawing/2014/main" id="{B9358C78-6A4E-BE2F-6ABC-24D27ABB08F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482;p32">
                <a:extLst>
                  <a:ext uri="{FF2B5EF4-FFF2-40B4-BE49-F238E27FC236}">
                    <a16:creationId xmlns:a16="http://schemas.microsoft.com/office/drawing/2014/main" id="{5A0AF139-1ACB-C34A-AB2E-906088E0106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483;p32">
                <a:extLst>
                  <a:ext uri="{FF2B5EF4-FFF2-40B4-BE49-F238E27FC236}">
                    <a16:creationId xmlns:a16="http://schemas.microsoft.com/office/drawing/2014/main" id="{1C01780C-D354-3E95-3A4B-590469DBE5CD}"/>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484;p32">
                <a:extLst>
                  <a:ext uri="{FF2B5EF4-FFF2-40B4-BE49-F238E27FC236}">
                    <a16:creationId xmlns:a16="http://schemas.microsoft.com/office/drawing/2014/main" id="{7966251E-D5FE-69AC-2154-3C65E35DCEE6}"/>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47" name="Group 46">
            <a:extLst>
              <a:ext uri="{FF2B5EF4-FFF2-40B4-BE49-F238E27FC236}">
                <a16:creationId xmlns:a16="http://schemas.microsoft.com/office/drawing/2014/main" id="{18360CD4-FB14-2628-8A55-F3A70E3BC1A1}"/>
              </a:ext>
            </a:extLst>
          </p:cNvPr>
          <p:cNvGrpSpPr>
            <a:grpSpLocks noGrp="1" noUngrp="1" noRot="1" noMove="1" noResize="1"/>
          </p:cNvGrpSpPr>
          <p:nvPr/>
        </p:nvGrpSpPr>
        <p:grpSpPr>
          <a:xfrm>
            <a:off x="-14628" y="0"/>
            <a:ext cx="9158628" cy="5143500"/>
            <a:chOff x="-14628" y="0"/>
            <a:chExt cx="9158628" cy="5143500"/>
          </a:xfrm>
        </p:grpSpPr>
        <p:cxnSp>
          <p:nvCxnSpPr>
            <p:cNvPr id="48" name="AutoShape 3">
              <a:extLst>
                <a:ext uri="{FF2B5EF4-FFF2-40B4-BE49-F238E27FC236}">
                  <a16:creationId xmlns:a16="http://schemas.microsoft.com/office/drawing/2014/main" id="{44DA7AEB-790A-71CE-E109-AA0DECB1A15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9" name="AutoShape 4">
              <a:extLst>
                <a:ext uri="{FF2B5EF4-FFF2-40B4-BE49-F238E27FC236}">
                  <a16:creationId xmlns:a16="http://schemas.microsoft.com/office/drawing/2014/main" id="{B8563475-2162-497A-D94A-4E86A0F0659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0" name="Group 49">
              <a:extLst>
                <a:ext uri="{FF2B5EF4-FFF2-40B4-BE49-F238E27FC236}">
                  <a16:creationId xmlns:a16="http://schemas.microsoft.com/office/drawing/2014/main" id="{3308271C-0C6C-94A6-DA1E-A7DDC1E40D19}"/>
                </a:ext>
              </a:extLst>
            </p:cNvPr>
            <p:cNvGrpSpPr>
              <a:grpSpLocks noGrp="1" noUngrp="1" noRot="1" noMove="1" noResize="1"/>
            </p:cNvGrpSpPr>
            <p:nvPr/>
          </p:nvGrpSpPr>
          <p:grpSpPr bwMode="auto">
            <a:xfrm>
              <a:off x="3588189" y="2214383"/>
              <a:ext cx="1967622" cy="714734"/>
              <a:chOff x="6549" y="5686"/>
              <a:chExt cx="3510" cy="1275"/>
            </a:xfrm>
          </p:grpSpPr>
          <p:sp>
            <p:nvSpPr>
              <p:cNvPr id="51" name="AutoShape 6">
                <a:extLst>
                  <a:ext uri="{FF2B5EF4-FFF2-40B4-BE49-F238E27FC236}">
                    <a16:creationId xmlns:a16="http://schemas.microsoft.com/office/drawing/2014/main" id="{CC5D0164-769B-A32C-E619-18D8BE328CA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Text Box 7">
                <a:extLst>
                  <a:ext uri="{FF2B5EF4-FFF2-40B4-BE49-F238E27FC236}">
                    <a16:creationId xmlns:a16="http://schemas.microsoft.com/office/drawing/2014/main" id="{0013DF70-5DE8-C8BE-9A32-15F846A7527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717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
                                        <p:tgtEl>
                                          <p:spTgt spid="5"/>
                                        </p:tgtEl>
                                      </p:cBhvr>
                                    </p:animEffect>
                                  </p:childTnLst>
                                </p:cTn>
                              </p:par>
                            </p:childTnLst>
                          </p:cTn>
                        </p:par>
                        <p:par>
                          <p:cTn id="31" fill="hold">
                            <p:stCondLst>
                              <p:cond delay="3600"/>
                            </p:stCondLst>
                            <p:childTnLst>
                              <p:par>
                                <p:cTn id="32" presetID="10"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
                                        <p:tgtEl>
                                          <p:spTgt spid="77"/>
                                        </p:tgtEl>
                                      </p:cBhvr>
                                    </p:animEffect>
                                  </p:childTnLst>
                                </p:cTn>
                              </p:par>
                            </p:childTnLst>
                          </p:cTn>
                        </p:par>
                        <p:par>
                          <p:cTn id="35" fill="hold">
                            <p:stCondLst>
                              <p:cond delay="37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
                                        <p:tgtEl>
                                          <p:spTgt spid="7"/>
                                        </p:tgtEl>
                                      </p:cBhvr>
                                    </p:animEffect>
                                  </p:childTnLst>
                                </p:cTn>
                              </p:par>
                            </p:childTnLst>
                          </p:cTn>
                        </p:par>
                        <p:par>
                          <p:cTn id="39" fill="hold">
                            <p:stCondLst>
                              <p:cond delay="3800"/>
                            </p:stCondLst>
                            <p:childTnLst>
                              <p:par>
                                <p:cTn id="40" presetID="10"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
                                        <p:tgtEl>
                                          <p:spTgt spid="80"/>
                                        </p:tgtEl>
                                      </p:cBhvr>
                                    </p:animEffect>
                                  </p:childTnLst>
                                </p:cTn>
                              </p:par>
                            </p:childTnLst>
                          </p:cTn>
                        </p:par>
                        <p:par>
                          <p:cTn id="43" fill="hold">
                            <p:stCondLst>
                              <p:cond delay="3900"/>
                            </p:stCondLst>
                            <p:childTnLst>
                              <p:par>
                                <p:cTn id="44" presetID="35" presetClass="path" presetSubtype="0" accel="50000" decel="50000" fill="hold" nodeType="afterEffect">
                                  <p:stCondLst>
                                    <p:cond delay="0"/>
                                  </p:stCondLst>
                                  <p:childTnLst>
                                    <p:animMotion origin="layout" path="M 0 4.93827E-6 L -0.16372 4.93827E-6 " pathEditMode="relative" rAng="0" ptsTypes="AA">
                                      <p:cBhvr>
                                        <p:cTn id="45" dur="1000" fill="hold"/>
                                        <p:tgtEl>
                                          <p:spTgt spid="81"/>
                                        </p:tgtEl>
                                        <p:attrNameLst>
                                          <p:attrName>ppt_x</p:attrName>
                                          <p:attrName>ppt_y</p:attrName>
                                        </p:attrNameLst>
                                      </p:cBhvr>
                                      <p:rCtr x="-8194" y="0"/>
                                    </p:animMotion>
                                  </p:childTnLst>
                                </p:cTn>
                              </p:par>
                            </p:childTnLst>
                          </p:cTn>
                        </p:par>
                        <p:par>
                          <p:cTn id="46" fill="hold">
                            <p:stCondLst>
                              <p:cond delay="4900"/>
                            </p:stCondLst>
                            <p:childTnLst>
                              <p:par>
                                <p:cTn id="47" presetID="10" presetClass="entr" presetSubtype="0" fill="hold" grpId="0" nodeType="after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childTnLst>
                          </p:cTn>
                        </p:par>
                        <p:par>
                          <p:cTn id="50" fill="hold">
                            <p:stCondLst>
                              <p:cond delay="54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childTnLst>
                                </p:cTn>
                              </p:par>
                            </p:childTnLst>
                          </p:cTn>
                        </p:par>
                        <p:par>
                          <p:cTn id="54" fill="hold">
                            <p:stCondLst>
                              <p:cond delay="64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4"/>
                                        </p:tgtEl>
                                        <p:attrNameLst>
                                          <p:attrName>style.visibility</p:attrName>
                                        </p:attrNameLst>
                                      </p:cBhvr>
                                      <p:to>
                                        <p:strVal val="hidden"/>
                                      </p:to>
                                    </p:set>
                                  </p:childTnLst>
                                </p:cTn>
                              </p:par>
                            </p:childTnLst>
                          </p:cTn>
                        </p:par>
                        <p:par>
                          <p:cTn id="62" fill="hold">
                            <p:stCondLst>
                              <p:cond delay="0"/>
                            </p:stCondLst>
                            <p:childTnLst>
                              <p:par>
                                <p:cTn id="63" presetID="10"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9"/>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par>
                          <p:cTn id="78" fill="hold">
                            <p:stCondLst>
                              <p:cond delay="0"/>
                            </p:stCondLst>
                            <p:childTnLst>
                              <p:par>
                                <p:cTn id="79" presetID="10" presetClass="entr" presetSubtype="0"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4"/>
                                        </p:tgtEl>
                                        <p:attrNameLst>
                                          <p:attrName>style.visibility</p:attrName>
                                        </p:attrNameLst>
                                      </p:cBhvr>
                                      <p:to>
                                        <p:strVal val="hidden"/>
                                      </p:to>
                                    </p:set>
                                  </p:childTnLst>
                                </p:cTn>
                              </p:par>
                            </p:childTnLst>
                          </p:cTn>
                        </p:par>
                        <p:par>
                          <p:cTn id="86" fill="hold">
                            <p:stCondLst>
                              <p:cond delay="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15"/>
                                        </p:tgtEl>
                                        <p:attrNameLst>
                                          <p:attrName>style.visibility</p:attrName>
                                        </p:attrNameLst>
                                      </p:cBhvr>
                                      <p:to>
                                        <p:strVal val="hidden"/>
                                      </p:to>
                                    </p:set>
                                  </p:childTnLst>
                                </p:cTn>
                              </p:par>
                            </p:childTnLst>
                          </p:cTn>
                        </p:par>
                        <p:par>
                          <p:cTn id="94" fill="hold">
                            <p:stCondLst>
                              <p:cond delay="0"/>
                            </p:stCondLst>
                            <p:childTnLst>
                              <p:par>
                                <p:cTn id="95" presetID="10" presetClass="entr" presetSubtype="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6"/>
                                        </p:tgtEl>
                                        <p:attrNameLst>
                                          <p:attrName>style.visibility</p:attrName>
                                        </p:attrNameLst>
                                      </p:cBhvr>
                                      <p:to>
                                        <p:strVal val="hidden"/>
                                      </p:to>
                                    </p:set>
                                  </p:childTnLst>
                                </p:cTn>
                              </p:par>
                            </p:childTnLst>
                          </p:cTn>
                        </p:par>
                        <p:par>
                          <p:cTn id="102" fill="hold">
                            <p:stCondLst>
                              <p:cond delay="0"/>
                            </p:stCondLst>
                            <p:childTnLst>
                              <p:par>
                                <p:cTn id="103" presetID="10" presetClass="entr" presetSubtype="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childTnLst>
                          </p:cTn>
                        </p:par>
                        <p:par>
                          <p:cTn id="110" fill="hold">
                            <p:stCondLst>
                              <p:cond delay="0"/>
                            </p:stCondLst>
                            <p:childTnLst>
                              <p:par>
                                <p:cTn id="111" presetID="10" presetClass="entr" presetSubtype="0"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18"/>
                                        </p:tgtEl>
                                        <p:attrNameLst>
                                          <p:attrName>style.visibility</p:attrName>
                                        </p:attrNameLst>
                                      </p:cBhvr>
                                      <p:to>
                                        <p:strVal val="hidden"/>
                                      </p:to>
                                    </p:set>
                                  </p:childTnLst>
                                </p:cTn>
                              </p:par>
                            </p:childTnLst>
                          </p:cTn>
                        </p:par>
                        <p:par>
                          <p:cTn id="118" fill="hold">
                            <p:stCondLst>
                              <p:cond delay="0"/>
                            </p:stCondLst>
                            <p:childTnLst>
                              <p:par>
                                <p:cTn id="119" presetID="10" presetClass="entr" presetSubtype="0" fill="hold"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10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19"/>
                                        </p:tgtEl>
                                        <p:attrNameLst>
                                          <p:attrName>style.visibility</p:attrName>
                                        </p:attrNameLst>
                                      </p:cBhvr>
                                      <p:to>
                                        <p:strVal val="hidden"/>
                                      </p:to>
                                    </p:set>
                                  </p:childTnLst>
                                </p:cTn>
                              </p:par>
                            </p:childTnLst>
                          </p:cTn>
                        </p:par>
                        <p:par>
                          <p:cTn id="126" fill="hold">
                            <p:stCondLst>
                              <p:cond delay="0"/>
                            </p:stCondLst>
                            <p:childTnLst>
                              <p:par>
                                <p:cTn id="127" presetID="10" presetClass="entr" presetSubtype="0" fill="hold"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10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20"/>
                                        </p:tgtEl>
                                        <p:attrNameLst>
                                          <p:attrName>style.visibility</p:attrName>
                                        </p:attrNameLst>
                                      </p:cBhvr>
                                      <p:to>
                                        <p:strVal val="hidden"/>
                                      </p:to>
                                    </p:set>
                                  </p:childTnLst>
                                </p:cTn>
                              </p:par>
                            </p:childTnLst>
                          </p:cTn>
                        </p:par>
                        <p:par>
                          <p:cTn id="134" fill="hold">
                            <p:stCondLst>
                              <p:cond delay="0"/>
                            </p:stCondLst>
                            <p:childTnLst>
                              <p:par>
                                <p:cTn id="135" presetID="10" presetClass="entr" presetSubtype="0"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10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0"/>
                            </p:stCondLst>
                            <p:childTnLst>
                              <p:par>
                                <p:cTn id="143" presetID="10" presetClass="entr" presetSubtype="0" fill="hold" nodeType="after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1000"/>
                                        <p:tgtEl>
                                          <p:spTgt spid="22"/>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nodeType="clickEffect">
                                  <p:stCondLst>
                                    <p:cond delay="0"/>
                                  </p:stCondLst>
                                  <p:childTnLst>
                                    <p:set>
                                      <p:cBhvr>
                                        <p:cTn id="149" dur="1" fill="hold">
                                          <p:stCondLst>
                                            <p:cond delay="0"/>
                                          </p:stCondLst>
                                        </p:cTn>
                                        <p:tgtEl>
                                          <p:spTgt spid="22"/>
                                        </p:tgtEl>
                                        <p:attrNameLst>
                                          <p:attrName>style.visibility</p:attrName>
                                        </p:attrNameLst>
                                      </p:cBhvr>
                                      <p:to>
                                        <p:strVal val="hidden"/>
                                      </p:to>
                                    </p:set>
                                  </p:childTnLst>
                                </p:cTn>
                              </p:par>
                            </p:childTnLst>
                          </p:cTn>
                        </p:par>
                        <p:par>
                          <p:cTn id="150" fill="hold">
                            <p:stCondLst>
                              <p:cond delay="0"/>
                            </p:stCondLst>
                            <p:childTnLst>
                              <p:par>
                                <p:cTn id="151" presetID="1" presetClass="exit" presetSubtype="0" fill="hold" grpId="1" nodeType="afterEffect">
                                  <p:stCondLst>
                                    <p:cond delay="0"/>
                                  </p:stCondLst>
                                  <p:childTnLst>
                                    <p:set>
                                      <p:cBhvr>
                                        <p:cTn id="152" dur="1" fill="hold">
                                          <p:stCondLst>
                                            <p:cond delay="0"/>
                                          </p:stCondLst>
                                        </p:cTn>
                                        <p:tgtEl>
                                          <p:spTgt spid="119"/>
                                        </p:tgtEl>
                                        <p:attrNameLst>
                                          <p:attrName>style.visibility</p:attrName>
                                        </p:attrNameLst>
                                      </p:cBhvr>
                                      <p:to>
                                        <p:strVal val="hidden"/>
                                      </p:to>
                                    </p:set>
                                  </p:childTnLst>
                                </p:cTn>
                              </p:par>
                            </p:childTnLst>
                          </p:cTn>
                        </p:par>
                        <p:par>
                          <p:cTn id="153" fill="hold">
                            <p:stCondLst>
                              <p:cond delay="0"/>
                            </p:stCondLst>
                            <p:childTnLst>
                              <p:par>
                                <p:cTn id="154" presetID="10" presetClass="entr" presetSubtype="0" fill="hold" nodeType="after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fade">
                                      <p:cBhvr>
                                        <p:cTn id="156" dur="1000"/>
                                        <p:tgtEl>
                                          <p:spTgt spid="30"/>
                                        </p:tgtEl>
                                      </p:cBhvr>
                                    </p:animEffect>
                                  </p:childTnLst>
                                </p:cTn>
                              </p:par>
                            </p:childTnLst>
                          </p:cTn>
                        </p:par>
                        <p:par>
                          <p:cTn id="157" fill="hold">
                            <p:stCondLst>
                              <p:cond delay="1000"/>
                            </p:stCondLst>
                            <p:childTnLst>
                              <p:par>
                                <p:cTn id="158" presetID="10" presetClass="entr" presetSubtype="0" fill="hold" grpId="0" nodeType="afterEffect">
                                  <p:stCondLst>
                                    <p:cond delay="0"/>
                                  </p:stCondLst>
                                  <p:childTnLst>
                                    <p:set>
                                      <p:cBhvr>
                                        <p:cTn id="159" dur="1" fill="hold">
                                          <p:stCondLst>
                                            <p:cond delay="0"/>
                                          </p:stCondLst>
                                        </p:cTn>
                                        <p:tgtEl>
                                          <p:spTgt spid="73"/>
                                        </p:tgtEl>
                                        <p:attrNameLst>
                                          <p:attrName>style.visibility</p:attrName>
                                        </p:attrNameLst>
                                      </p:cBhvr>
                                      <p:to>
                                        <p:strVal val="visible"/>
                                      </p:to>
                                    </p:set>
                                    <p:animEffect transition="in" filter="fade">
                                      <p:cBhvr>
                                        <p:cTn id="16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1" restart="whenNotActive" fill="hold" evtFilter="cancelBubble" nodeType="interactiveSeq">
                <p:stCondLst>
                  <p:cond evt="onClick" delay="0">
                    <p:tgtEl>
                      <p:spTgt spid="81"/>
                    </p:tgtEl>
                  </p:cond>
                </p:stCondLst>
                <p:endSync evt="end" delay="0">
                  <p:rtn val="all"/>
                </p:endSync>
                <p:childTnLst>
                  <p:par>
                    <p:cTn id="162" fill="hold">
                      <p:stCondLst>
                        <p:cond delay="0"/>
                      </p:stCondLst>
                      <p:childTnLst>
                        <p:par>
                          <p:cTn id="163" fill="hold">
                            <p:stCondLst>
                              <p:cond delay="0"/>
                            </p:stCondLst>
                            <p:childTnLst>
                              <p:par>
                                <p:cTn id="164" presetID="35" presetClass="path" presetSubtype="0" accel="50000" decel="50000" fill="hold" nodeType="clickEffect">
                                  <p:stCondLst>
                                    <p:cond delay="0"/>
                                  </p:stCondLst>
                                  <p:childTnLst>
                                    <p:animMotion origin="layout" path="M -0.1743 0 L -0.33298 0 " pathEditMode="relative" rAng="0" ptsTypes="AA">
                                      <p:cBhvr>
                                        <p:cTn id="165" dur="1000" fill="hold"/>
                                        <p:tgtEl>
                                          <p:spTgt spid="116"/>
                                        </p:tgtEl>
                                        <p:attrNameLst>
                                          <p:attrName>ppt_x</p:attrName>
                                          <p:attrName>ppt_y</p:attrName>
                                        </p:attrNameLst>
                                      </p:cBhvr>
                                      <p:rCtr x="-7934" y="0"/>
                                    </p:animMotion>
                                  </p:childTnLst>
                                </p:cTn>
                              </p:par>
                            </p:childTnLst>
                          </p:cTn>
                        </p:par>
                      </p:childTnLst>
                    </p:cTn>
                  </p:par>
                </p:childTnLst>
              </p:cTn>
              <p:nextCondLst>
                <p:cond evt="onClick" delay="0">
                  <p:tgtEl>
                    <p:spTgt spid="81"/>
                  </p:tgtEl>
                </p:cond>
              </p:nextCondLst>
            </p:seq>
            <p:seq concurrent="1" nextAc="seek">
              <p:cTn id="166" restart="whenNotActive" fill="hold" evtFilter="cancelBubble" nodeType="interactiveSeq">
                <p:stCondLst>
                  <p:cond evt="onClick" delay="0">
                    <p:tgtEl>
                      <p:spTgt spid="116"/>
                    </p:tgtEl>
                  </p:cond>
                </p:stCondLst>
                <p:endSync evt="end" delay="0">
                  <p:rtn val="all"/>
                </p:endSync>
                <p:childTnLst>
                  <p:par>
                    <p:cTn id="167" fill="hold">
                      <p:stCondLst>
                        <p:cond delay="0"/>
                      </p:stCondLst>
                      <p:childTnLst>
                        <p:par>
                          <p:cTn id="168" fill="hold">
                            <p:stCondLst>
                              <p:cond delay="0"/>
                            </p:stCondLst>
                            <p:childTnLst>
                              <p:par>
                                <p:cTn id="169" presetID="63" presetClass="path" presetSubtype="0" accel="50000" decel="50000" fill="hold" nodeType="clickEffect">
                                  <p:stCondLst>
                                    <p:cond delay="0"/>
                                  </p:stCondLst>
                                  <p:childTnLst>
                                    <p:animMotion origin="layout" path="M -0.33212 -0.00031 L -0.08212 -0.00031 " pathEditMode="relative" rAng="0" ptsTypes="AA">
                                      <p:cBhvr>
                                        <p:cTn id="170" dur="1000" fill="hold"/>
                                        <p:tgtEl>
                                          <p:spTgt spid="116"/>
                                        </p:tgtEl>
                                        <p:attrNameLst>
                                          <p:attrName>ppt_x</p:attrName>
                                          <p:attrName>ppt_y</p:attrName>
                                        </p:attrNameLst>
                                      </p:cBhvr>
                                      <p:rCtr x="12500" y="0"/>
                                    </p:animMotion>
                                  </p:childTnLst>
                                </p:cTn>
                              </p:par>
                            </p:childTnLst>
                          </p:cTn>
                        </p:par>
                      </p:childTnLst>
                    </p:cTn>
                  </p:par>
                </p:childTnLst>
              </p:cTn>
              <p:nextCondLst>
                <p:cond evt="onClick" delay="0">
                  <p:tgtEl>
                    <p:spTgt spid="116"/>
                  </p:tgtEl>
                </p:cond>
              </p:nextCondLst>
            </p:seq>
            <p:seq concurrent="1" nextAc="seek">
              <p:cTn id="171" restart="whenNotActive" fill="hold" evtFilter="cancelBubble" nodeType="interactiveSeq">
                <p:stCondLst>
                  <p:cond evt="onClick" delay="0">
                    <p:tgtEl>
                      <p:spTgt spid="7"/>
                    </p:tgtEl>
                  </p:cond>
                </p:stCondLst>
                <p:endSync evt="end" delay="0">
                  <p:rtn val="all"/>
                </p:endSync>
                <p:childTnLst>
                  <p:par>
                    <p:cTn id="172" fill="hold">
                      <p:stCondLst>
                        <p:cond delay="0"/>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23"/>
                                        </p:tgtEl>
                                        <p:attrNameLst>
                                          <p:attrName>style.visibility</p:attrName>
                                        </p:attrNameLst>
                                      </p:cBhvr>
                                      <p:to>
                                        <p:strVal val="visible"/>
                                      </p:to>
                                    </p:set>
                                    <p:animEffect transition="in" filter="fade">
                                      <p:cBhvr>
                                        <p:cTn id="176" dur="500"/>
                                        <p:tgtEl>
                                          <p:spTgt spid="23"/>
                                        </p:tgtEl>
                                      </p:cBhvr>
                                    </p:animEffect>
                                  </p:childTnLst>
                                </p:cTn>
                              </p:par>
                            </p:childTnLst>
                          </p:cTn>
                        </p:par>
                      </p:childTnLst>
                    </p:cTn>
                  </p:par>
                </p:childTnLst>
              </p:cTn>
              <p:nextCondLst>
                <p:cond evt="onClick" delay="0">
                  <p:tgtEl>
                    <p:spTgt spid="7"/>
                  </p:tgtEl>
                </p:cond>
              </p:nextCondLst>
            </p:seq>
            <p:seq concurrent="1" nextAc="seek">
              <p:cTn id="177" restart="whenNotActive" fill="hold" evtFilter="cancelBubble" nodeType="interactiveSeq">
                <p:stCondLst>
                  <p:cond evt="onClick" delay="0">
                    <p:tgtEl>
                      <p:spTgt spid="23"/>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82" restart="whenNotActive" fill="hold" evtFilter="cancelBubble" nodeType="interactiveSeq">
                <p:stCondLst>
                  <p:cond evt="onClick" delay="0">
                    <p:tgtEl>
                      <p:spTgt spid="5"/>
                    </p:tgtEl>
                  </p:cond>
                </p:stCondLst>
                <p:endSync evt="end" delay="0">
                  <p:rtn val="all"/>
                </p:endSync>
                <p:childTnLst>
                  <p:par>
                    <p:cTn id="183" fill="hold">
                      <p:stCondLst>
                        <p:cond delay="0"/>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6"/>
                                        </p:tgtEl>
                                        <p:attrNameLst>
                                          <p:attrName>style.visibility</p:attrName>
                                        </p:attrNameLst>
                                      </p:cBhvr>
                                      <p:to>
                                        <p:strVal val="visible"/>
                                      </p:to>
                                    </p:set>
                                    <p:anim calcmode="lin" valueType="num">
                                      <p:cBhvr additive="base">
                                        <p:cTn id="187" dur="500" fill="hold"/>
                                        <p:tgtEl>
                                          <p:spTgt spid="6"/>
                                        </p:tgtEl>
                                        <p:attrNameLst>
                                          <p:attrName>ppt_x</p:attrName>
                                        </p:attrNameLst>
                                      </p:cBhvr>
                                      <p:tavLst>
                                        <p:tav tm="0">
                                          <p:val>
                                            <p:strVal val="#ppt_x"/>
                                          </p:val>
                                        </p:tav>
                                        <p:tav tm="100000">
                                          <p:val>
                                            <p:strVal val="#ppt_x"/>
                                          </p:val>
                                        </p:tav>
                                      </p:tavLst>
                                    </p:anim>
                                    <p:anim calcmode="lin" valueType="num">
                                      <p:cBhvr additive="base">
                                        <p:cTn id="1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89" restart="whenNotActive" fill="hold" evtFilter="cancelBubble" nodeType="interactiveSeq">
                <p:stCondLst>
                  <p:cond evt="onClick" delay="0">
                    <p:tgtEl>
                      <p:spTgt spid="6"/>
                    </p:tgtEl>
                  </p:cond>
                </p:stCondLst>
                <p:endSync evt="end" delay="0">
                  <p:rtn val="all"/>
                </p:endSync>
                <p:childTnLst>
                  <p:par>
                    <p:cTn id="190" fill="hold">
                      <p:stCondLst>
                        <p:cond delay="0"/>
                      </p:stCondLst>
                      <p:childTnLst>
                        <p:par>
                          <p:cTn id="191" fill="hold">
                            <p:stCondLst>
                              <p:cond delay="0"/>
                            </p:stCondLst>
                            <p:childTnLst>
                              <p:par>
                                <p:cTn id="192" presetID="2" presetClass="exit" presetSubtype="4" fill="hold" nodeType="clickEffect">
                                  <p:stCondLst>
                                    <p:cond delay="0"/>
                                  </p:stCondLst>
                                  <p:childTnLst>
                                    <p:anim calcmode="lin" valueType="num">
                                      <p:cBhvr additive="base">
                                        <p:cTn id="193" dur="500"/>
                                        <p:tgtEl>
                                          <p:spTgt spid="6"/>
                                        </p:tgtEl>
                                        <p:attrNameLst>
                                          <p:attrName>ppt_x</p:attrName>
                                        </p:attrNameLst>
                                      </p:cBhvr>
                                      <p:tavLst>
                                        <p:tav tm="0">
                                          <p:val>
                                            <p:strVal val="ppt_x"/>
                                          </p:val>
                                        </p:tav>
                                        <p:tav tm="100000">
                                          <p:val>
                                            <p:strVal val="ppt_x"/>
                                          </p:val>
                                        </p:tav>
                                      </p:tavLst>
                                    </p:anim>
                                    <p:anim calcmode="lin" valueType="num">
                                      <p:cBhvr additive="base">
                                        <p:cTn id="194" dur="500"/>
                                        <p:tgtEl>
                                          <p:spTgt spid="6"/>
                                        </p:tgtEl>
                                        <p:attrNameLst>
                                          <p:attrName>ppt_y</p:attrName>
                                        </p:attrNameLst>
                                      </p:cBhvr>
                                      <p:tavLst>
                                        <p:tav tm="0">
                                          <p:val>
                                            <p:strVal val="ppt_y"/>
                                          </p:val>
                                        </p:tav>
                                        <p:tav tm="100000">
                                          <p:val>
                                            <p:strVal val="1+ppt_h/2"/>
                                          </p:val>
                                        </p:tav>
                                      </p:tavLst>
                                    </p:anim>
                                    <p:set>
                                      <p:cBhvr>
                                        <p:cTn id="19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1" grpId="0" animBg="1"/>
      <p:bldP spid="68" grpId="0"/>
      <p:bldP spid="73" grpId="0"/>
      <p:bldP spid="77" grpId="0"/>
      <p:bldP spid="80" grpId="0"/>
      <p:bldP spid="10" grpId="0" animBg="1"/>
      <p:bldP spid="34" grpId="0" animBg="1"/>
      <p:bldP spid="119" grpId="0"/>
      <p:bldP spid="11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24</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24</a:t>
            </a:fld>
            <a:r>
              <a:rPr lang="en-US"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78090"/>
            <a:chOff x="8777197" y="0"/>
            <a:chExt cx="1879253" cy="517809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68551" y="27074"/>
              <a:ext cx="1450860" cy="5151016"/>
            </a:xfrm>
            <a:prstGeom prst="rect">
              <a:avLst/>
            </a:prstGeom>
            <a:noFill/>
          </p:spPr>
          <p:txBody>
            <a:bodyPr wrap="square" lIns="36000" tIns="36000" rIns="36000" bIns="36000" rtlCol="0">
              <a:spAutoFit/>
            </a:bodyPr>
            <a:lstStyle/>
            <a:p>
              <a:r>
                <a:rPr lang="en-US" sz="1000" b="1" dirty="0">
                  <a:latin typeface="Calibri" panose="020F0502020204030204" pitchFamily="34" charset="0"/>
                </a:rPr>
                <a:t>Do Mr. Shape Head craft</a:t>
              </a:r>
            </a:p>
            <a:p>
              <a:r>
                <a:rPr lang="en-US" sz="1000" dirty="0">
                  <a:latin typeface="Calibri" panose="020F0502020204030204" pitchFamily="34" charset="0"/>
                </a:rPr>
                <a:t>Before class, print out the Mr Shape Head craft sheet.  You’ll also need scissors and glue.</a:t>
              </a:r>
            </a:p>
            <a:p>
              <a:endParaRPr lang="en-US" sz="1000" dirty="0">
                <a:latin typeface="Calibri" panose="020F0502020204030204" pitchFamily="34" charset="0"/>
              </a:endParaRPr>
            </a:p>
            <a:p>
              <a:r>
                <a:rPr lang="en-US" sz="1000" dirty="0">
                  <a:latin typeface="Calibri" panose="020F0502020204030204" pitchFamily="34" charset="0"/>
                </a:rPr>
                <a:t>Put students in pairs and give each pair the craft sheet.  For little ones, you may want to cut out the shapes before class, otherwise help your students cut out the shapes.</a:t>
              </a:r>
            </a:p>
            <a:p>
              <a:endParaRPr lang="en-US" sz="1000" dirty="0">
                <a:latin typeface="Calibri" panose="020F0502020204030204" pitchFamily="34" charset="0"/>
              </a:endParaRPr>
            </a:p>
            <a:p>
              <a:r>
                <a:rPr lang="en-US" sz="1000" dirty="0">
                  <a:latin typeface="Calibri" panose="020F0502020204030204" pitchFamily="34" charset="0"/>
                </a:rPr>
                <a:t>Together each pair can then make Mr. Shape Head by gluing the shapes onto paper or card. </a:t>
              </a:r>
            </a:p>
            <a:p>
              <a:endParaRPr lang="en-US" sz="1000" dirty="0">
                <a:latin typeface="Calibri" panose="020F0502020204030204" pitchFamily="34" charset="0"/>
              </a:endParaRPr>
            </a:p>
            <a:p>
              <a:r>
                <a:rPr lang="en-US" sz="1000" dirty="0">
                  <a:latin typeface="Calibri" panose="020F0502020204030204" pitchFamily="34" charset="0"/>
                </a:rPr>
                <a:t>Circulate as everyone is doing the activity and ask questions (e.g. "What is this shape?“).  You can play the Mr. Shape Head song in the background as everyone is doing this activity.</a:t>
              </a:r>
            </a:p>
            <a:p>
              <a:endParaRPr lang="en-US" sz="1000" dirty="0">
                <a:latin typeface="Calibri" panose="020F0502020204030204" pitchFamily="34" charset="0"/>
              </a:endParaRPr>
            </a:p>
            <a:p>
              <a:r>
                <a:rPr lang="en-US" sz="1000" b="1" dirty="0">
                  <a:latin typeface="Calibri" panose="020F0502020204030204" pitchFamily="34" charset="0"/>
                </a:rPr>
                <a:t>Optional extra: </a:t>
              </a:r>
              <a:r>
                <a:rPr lang="en-US" sz="1000" dirty="0">
                  <a:latin typeface="Calibri" panose="020F0502020204030204" pitchFamily="34" charset="0"/>
                </a:rPr>
                <a:t>we also have a Mrs. Shape Head craft sheet!</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98720" y="4541509"/>
            <a:ext cx="2164994"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45000" y="4084584"/>
              <a:ext cx="1211099" cy="307777"/>
            </a:xfrm>
            <a:prstGeom prst="rect">
              <a:avLst/>
            </a:prstGeom>
            <a:noFill/>
          </p:spPr>
          <p:txBody>
            <a:bodyPr wrap="none" rtlCol="0">
              <a:spAutoFit/>
            </a:bodyPr>
            <a:lstStyle/>
            <a:p>
              <a:pPr algn="ctr"/>
              <a:r>
                <a:rPr lang="en-US" dirty="0">
                  <a:latin typeface="Calibri" panose="020F0502020204030204" pitchFamily="34" charset="0"/>
                </a:rPr>
                <a:t>Mr Shape Head craft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13</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623639"/>
            <a:ext cx="975360" cy="276999"/>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Click to see</a:t>
            </a:r>
          </a:p>
        </p:txBody>
      </p:sp>
      <p:pic>
        <p:nvPicPr>
          <p:cNvPr id="4" name="Picture 3">
            <a:extLst>
              <a:ext uri="{FF2B5EF4-FFF2-40B4-BE49-F238E27FC236}">
                <a16:creationId xmlns:a16="http://schemas.microsoft.com/office/drawing/2014/main" id="{E8EBF386-DBE6-4CD7-868C-AE7326080D14}"/>
              </a:ext>
            </a:extLst>
          </p:cNvPr>
          <p:cNvPicPr>
            <a:picLocks noChangeAspect="1"/>
          </p:cNvPicPr>
          <p:nvPr/>
        </p:nvPicPr>
        <p:blipFill>
          <a:blip r:embed="rId2"/>
          <a:stretch>
            <a:fillRect/>
          </a:stretch>
        </p:blipFill>
        <p:spPr>
          <a:xfrm>
            <a:off x="1585896" y="331128"/>
            <a:ext cx="4839336" cy="4132863"/>
          </a:xfrm>
          <a:prstGeom prst="rect">
            <a:avLst/>
          </a:prstGeom>
        </p:spPr>
      </p:pic>
      <p:grpSp>
        <p:nvGrpSpPr>
          <p:cNvPr id="77" name="Group 76">
            <a:extLst>
              <a:ext uri="{FF2B5EF4-FFF2-40B4-BE49-F238E27FC236}">
                <a16:creationId xmlns:a16="http://schemas.microsoft.com/office/drawing/2014/main" id="{EB123A9F-B92A-457E-A39D-B980FDEE9B6E}"/>
              </a:ext>
            </a:extLst>
          </p:cNvPr>
          <p:cNvGrpSpPr/>
          <p:nvPr/>
        </p:nvGrpSpPr>
        <p:grpSpPr>
          <a:xfrm rot="10800000">
            <a:off x="5389144" y="1405211"/>
            <a:ext cx="1990052" cy="436304"/>
            <a:chOff x="6548451" y="563284"/>
            <a:chExt cx="1990052" cy="436304"/>
          </a:xfrm>
        </p:grpSpPr>
        <p:sp>
          <p:nvSpPr>
            <p:cNvPr id="80" name="Arrow: Pentagon 79">
              <a:extLst>
                <a:ext uri="{FF2B5EF4-FFF2-40B4-BE49-F238E27FC236}">
                  <a16:creationId xmlns:a16="http://schemas.microsoft.com/office/drawing/2014/main" id="{B8B4F560-7105-4B73-A40E-D13C04892E39}"/>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Calibri" panose="020F0502020204030204" pitchFamily="34" charset="0"/>
              </a:endParaRPr>
            </a:p>
          </p:txBody>
        </p:sp>
        <p:sp>
          <p:nvSpPr>
            <p:cNvPr id="81" name="TextBox 80">
              <a:extLst>
                <a:ext uri="{FF2B5EF4-FFF2-40B4-BE49-F238E27FC236}">
                  <a16:creationId xmlns:a16="http://schemas.microsoft.com/office/drawing/2014/main" id="{A1BD6898-3F03-43D1-B483-E5CDEF95D86C}"/>
                </a:ext>
              </a:extLst>
            </p:cNvPr>
            <p:cNvSpPr txBox="1"/>
            <p:nvPr/>
          </p:nvSpPr>
          <p:spPr>
            <a:xfrm rot="10800000">
              <a:off x="6548451" y="563284"/>
              <a:ext cx="1780504" cy="430887"/>
            </a:xfrm>
            <a:prstGeom prst="rect">
              <a:avLst/>
            </a:prstGeom>
            <a:noFill/>
          </p:spPr>
          <p:txBody>
            <a:bodyPr wrap="square" rtlCol="0">
              <a:spAutoFit/>
            </a:bodyPr>
            <a:lstStyle/>
            <a:p>
              <a:r>
                <a:rPr lang="en-US" sz="1100" dirty="0">
                  <a:solidFill>
                    <a:schemeClr val="bg1"/>
                  </a:solidFill>
                  <a:latin typeface="Calibri" panose="020F0502020204030204" pitchFamily="34" charset="0"/>
                </a:rPr>
                <a:t>Click picture to see the completed faces.</a:t>
              </a:r>
            </a:p>
          </p:txBody>
        </p:sp>
      </p:grpSp>
      <p:grpSp>
        <p:nvGrpSpPr>
          <p:cNvPr id="8" name="Group 7">
            <a:extLst>
              <a:ext uri="{FF2B5EF4-FFF2-40B4-BE49-F238E27FC236}">
                <a16:creationId xmlns:a16="http://schemas.microsoft.com/office/drawing/2014/main" id="{D49E2546-BAB1-4C5F-96C4-BF4DBE8C5A04}"/>
              </a:ext>
            </a:extLst>
          </p:cNvPr>
          <p:cNvGrpSpPr/>
          <p:nvPr/>
        </p:nvGrpSpPr>
        <p:grpSpPr>
          <a:xfrm>
            <a:off x="1690670" y="977333"/>
            <a:ext cx="4839336" cy="3014576"/>
            <a:chOff x="4150552" y="5184537"/>
            <a:chExt cx="5581068" cy="3476625"/>
          </a:xfrm>
        </p:grpSpPr>
        <p:pic>
          <p:nvPicPr>
            <p:cNvPr id="5" name="Picture 4">
              <a:extLst>
                <a:ext uri="{FF2B5EF4-FFF2-40B4-BE49-F238E27FC236}">
                  <a16:creationId xmlns:a16="http://schemas.microsoft.com/office/drawing/2014/main" id="{B8FCB850-7FAC-47BA-BC06-A12484B8506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rot="381102">
              <a:off x="6950320" y="5260307"/>
              <a:ext cx="2781300" cy="3248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197CA73B-CE72-4117-93B1-6A2B8DF4E8F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4150552" y="5184537"/>
              <a:ext cx="2733675" cy="3476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10" name="Picture 9">
            <a:extLst>
              <a:ext uri="{FF2B5EF4-FFF2-40B4-BE49-F238E27FC236}">
                <a16:creationId xmlns:a16="http://schemas.microsoft.com/office/drawing/2014/main" id="{E1FA5C26-1753-4223-90CC-DC4559A2E580}"/>
              </a:ext>
            </a:extLst>
          </p:cNvPr>
          <p:cNvPicPr>
            <a:picLocks noChangeAspect="1"/>
          </p:cNvPicPr>
          <p:nvPr/>
        </p:nvPicPr>
        <p:blipFill>
          <a:blip r:embed="rId7"/>
          <a:stretch>
            <a:fillRect/>
          </a:stretch>
        </p:blipFill>
        <p:spPr>
          <a:xfrm>
            <a:off x="2365576" y="154897"/>
            <a:ext cx="3419947" cy="483986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
        <p:nvSpPr>
          <p:cNvPr id="83" name="TextBox 82">
            <a:extLst>
              <a:ext uri="{FF2B5EF4-FFF2-40B4-BE49-F238E27FC236}">
                <a16:creationId xmlns:a16="http://schemas.microsoft.com/office/drawing/2014/main" id="{574E1A65-6F2E-459F-9640-A66B94822AD3}"/>
              </a:ext>
            </a:extLst>
          </p:cNvPr>
          <p:cNvSpPr txBox="1"/>
          <p:nvPr/>
        </p:nvSpPr>
        <p:spPr>
          <a:xfrm>
            <a:off x="252549" y="2799210"/>
            <a:ext cx="975360" cy="276999"/>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Click to see</a:t>
            </a:r>
          </a:p>
        </p:txBody>
      </p:sp>
      <p:pic>
        <p:nvPicPr>
          <p:cNvPr id="82" name="Picture 81">
            <a:extLst>
              <a:ext uri="{FF2B5EF4-FFF2-40B4-BE49-F238E27FC236}">
                <a16:creationId xmlns:a16="http://schemas.microsoft.com/office/drawing/2014/main" id="{1CC29FA5-3EAA-4127-92CA-3FFA5E1ED31C}"/>
              </a:ext>
            </a:extLst>
          </p:cNvPr>
          <p:cNvPicPr>
            <a:picLocks noChangeAspect="1"/>
          </p:cNvPicPr>
          <p:nvPr/>
        </p:nvPicPr>
        <p:blipFill>
          <a:blip r:embed="rId7"/>
          <a:stretch>
            <a:fillRect/>
          </a:stretch>
        </p:blipFill>
        <p:spPr>
          <a:xfrm>
            <a:off x="231600" y="1369506"/>
            <a:ext cx="1001689" cy="1417577"/>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2EF8E95-DC10-4EC3-BD4F-752B3658D32E}"/>
              </a:ext>
            </a:extLst>
          </p:cNvPr>
          <p:cNvPicPr>
            <a:picLocks noChangeAspect="1"/>
          </p:cNvPicPr>
          <p:nvPr/>
        </p:nvPicPr>
        <p:blipFill>
          <a:blip r:embed="rId8"/>
          <a:stretch>
            <a:fillRect/>
          </a:stretch>
        </p:blipFill>
        <p:spPr>
          <a:xfrm>
            <a:off x="2295581" y="152009"/>
            <a:ext cx="3549610" cy="4828225"/>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85" name="Picture 84">
            <a:extLst>
              <a:ext uri="{FF2B5EF4-FFF2-40B4-BE49-F238E27FC236}">
                <a16:creationId xmlns:a16="http://schemas.microsoft.com/office/drawing/2014/main" id="{DC30C7C6-6FEF-4A12-9130-C20D4308A1EB}"/>
              </a:ext>
            </a:extLst>
          </p:cNvPr>
          <p:cNvPicPr>
            <a:picLocks noChangeAspect="1"/>
          </p:cNvPicPr>
          <p:nvPr/>
        </p:nvPicPr>
        <p:blipFill>
          <a:blip r:embed="rId8"/>
          <a:stretch>
            <a:fillRect/>
          </a:stretch>
        </p:blipFill>
        <p:spPr>
          <a:xfrm>
            <a:off x="231600" y="3193480"/>
            <a:ext cx="1002918" cy="1417577"/>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624BE148-4B6D-1AF3-30F6-0659CECD5B96}"/>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463B523B-0544-CC86-E697-F37E192CF7D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3" name="AutoShape 4">
              <a:extLst>
                <a:ext uri="{FF2B5EF4-FFF2-40B4-BE49-F238E27FC236}">
                  <a16:creationId xmlns:a16="http://schemas.microsoft.com/office/drawing/2014/main" id="{6A09D1F6-6E42-C4EA-EAAD-C82E46EA07E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4" name="Group 13">
              <a:extLst>
                <a:ext uri="{FF2B5EF4-FFF2-40B4-BE49-F238E27FC236}">
                  <a16:creationId xmlns:a16="http://schemas.microsoft.com/office/drawing/2014/main" id="{7B29E516-3C34-7123-3955-976334959FCB}"/>
                </a:ext>
              </a:extLst>
            </p:cNvPr>
            <p:cNvGrpSpPr>
              <a:grpSpLocks noGrp="1" noUngrp="1" noRot="1" noMove="1" noResize="1"/>
            </p:cNvGrpSpPr>
            <p:nvPr/>
          </p:nvGrpSpPr>
          <p:grpSpPr bwMode="auto">
            <a:xfrm>
              <a:off x="3588189" y="2214383"/>
              <a:ext cx="1967622" cy="714734"/>
              <a:chOff x="6549" y="5686"/>
              <a:chExt cx="3510" cy="1275"/>
            </a:xfrm>
          </p:grpSpPr>
          <p:sp>
            <p:nvSpPr>
              <p:cNvPr id="15" name="AutoShape 6">
                <a:extLst>
                  <a:ext uri="{FF2B5EF4-FFF2-40B4-BE49-F238E27FC236}">
                    <a16:creationId xmlns:a16="http://schemas.microsoft.com/office/drawing/2014/main" id="{C65497B5-C647-B84E-3A6E-573B018BECD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Text Box 7">
                <a:extLst>
                  <a:ext uri="{FF2B5EF4-FFF2-40B4-BE49-F238E27FC236}">
                    <a16:creationId xmlns:a16="http://schemas.microsoft.com/office/drawing/2014/main" id="{DEF1A27C-5EE8-FA52-290E-0D06BC4FC8E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0244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5000"/>
                            </p:stCondLst>
                            <p:childTnLst>
                              <p:par>
                                <p:cTn id="43" presetID="35" presetClass="path" presetSubtype="0" accel="50000" decel="50000" fill="hold" nodeType="afterEffect">
                                  <p:stCondLst>
                                    <p:cond delay="0"/>
                                  </p:stCondLst>
                                  <p:childTnLst>
                                    <p:animMotion origin="layout" path="M 0 4.93827E-6 L -0.16372 4.93827E-6 " pathEditMode="relative" rAng="0" ptsTypes="AA">
                                      <p:cBhvr>
                                        <p:cTn id="44" dur="1000" fill="hold"/>
                                        <p:tgtEl>
                                          <p:spTgt spid="33"/>
                                        </p:tgtEl>
                                        <p:attrNameLst>
                                          <p:attrName>ppt_x</p:attrName>
                                          <p:attrName>ppt_y</p:attrName>
                                        </p:attrNameLst>
                                      </p:cBhvr>
                                      <p:rCtr x="-8194" y="0"/>
                                    </p:animMotion>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nextCondLst>
                <p:cond evt="onClick" delay="0">
                  <p:tgtEl>
                    <p:spTgt spid="4"/>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8"/>
                                        </p:tgtEl>
                                        <p:attrNameLst>
                                          <p:attrName>style.visibility</p:attrName>
                                        </p:attrNameLst>
                                      </p:cBhvr>
                                      <p:to>
                                        <p:strVal val="hidden"/>
                                      </p:to>
                                    </p:set>
                                  </p:childTnLst>
                                </p:cTn>
                              </p:par>
                            </p:childTnLst>
                          </p:cTn>
                        </p:par>
                        <p:par>
                          <p:cTn id="63" fill="hold">
                            <p:stCondLst>
                              <p:cond delay="0"/>
                            </p:stCondLst>
                            <p:childTnLst>
                              <p:par>
                                <p:cTn id="64" presetID="10"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childTnLst>
              </p:cTn>
              <p:nextCondLst>
                <p:cond evt="onClick" delay="0">
                  <p:tgtEl>
                    <p:spTgt spid="8"/>
                  </p:tgtEl>
                </p:cond>
              </p:nextCondLst>
            </p:seq>
            <p:seq concurrent="1" nextAc="seek">
              <p:cTn id="67" restart="whenNotActive" fill="hold" evtFilter="cancelBubble" nodeType="interactiveSeq">
                <p:stCondLst>
                  <p:cond evt="onClick" delay="0">
                    <p:tgtEl>
                      <p:spTgt spid="82"/>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nextCondLst>
                <p:cond evt="onClick" delay="0">
                  <p:tgtEl>
                    <p:spTgt spid="82"/>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85"/>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cTn>
                              </p:par>
                            </p:childTnLst>
                          </p:cTn>
                        </p:par>
                      </p:childTnLst>
                    </p:cTn>
                  </p:par>
                </p:childTnLst>
              </p:cTn>
              <p:nextCondLst>
                <p:cond evt="onClick" delay="0">
                  <p:tgtEl>
                    <p:spTgt spid="85"/>
                  </p:tgtEl>
                </p:cond>
              </p:nextCondLst>
            </p:seq>
            <p:seq concurrent="1" nextAc="seek">
              <p:cTn id="84" restart="whenNotActive" fill="hold" evtFilter="cancelBubble" nodeType="interactiveSeq">
                <p:stCondLst>
                  <p:cond evt="onClick" delay="0">
                    <p:tgtEl>
                      <p:spTgt spid="11"/>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3" grpId="0"/>
      <p:bldP spid="71" grpId="0" animBg="1"/>
      <p:bldP spid="68" grpId="0"/>
      <p:bldP spid="9"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US" dirty="0">
                <a:hlinkClick r:id="rId2" action="ppaction://hlinksldjump"/>
              </a:rPr>
              <a:t>Assign homework: “Mr Shape Head’s body”</a:t>
            </a:r>
            <a:endParaRPr lang="en-US" dirty="0"/>
          </a:p>
          <a:p>
            <a:r>
              <a:rPr lang="en-US" dirty="0">
                <a:hlinkClick r:id="rId3" action="ppaction://hlinksldjump"/>
              </a:rPr>
              <a:t>Say goodbye to glove puppet</a:t>
            </a:r>
            <a:endParaRPr lang="en-US" dirty="0"/>
          </a:p>
          <a:p>
            <a:r>
              <a:rPr lang="en-US" dirty="0">
                <a:hlinkClick r:id="rId4" action="ppaction://hlinksldjump"/>
              </a:rPr>
              <a:t>Sing “The Goodbye Song”</a:t>
            </a:r>
            <a:endParaRPr lang="en-US" dirty="0"/>
          </a:p>
          <a:p>
            <a:r>
              <a:rPr lang="en-US" dirty="0">
                <a:hlinkClick r:id="rId5" action="ppaction://hlinksldjump"/>
              </a:rPr>
              <a:t>Do “Quick check” and say goodbye</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US" dirty="0"/>
              <a:t>Wrap up</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25</a:t>
            </a:fld>
            <a:r>
              <a:rPr lang="en-US" dirty="0">
                <a:latin typeface="Calibri" panose="020F0502020204030204" pitchFamily="34" charset="0"/>
              </a:rPr>
              <a:t>  |  © ESLKidStuff.com</a:t>
            </a:r>
          </a:p>
        </p:txBody>
      </p:sp>
      <p:sp>
        <p:nvSpPr>
          <p:cNvPr id="61" name="TextBox 60">
            <a:extLst>
              <a:ext uri="{FF2B5EF4-FFF2-40B4-BE49-F238E27FC236}">
                <a16:creationId xmlns:a16="http://schemas.microsoft.com/office/drawing/2014/main" id="{24C6E8F3-B503-47B2-8D92-A781710B69F4}"/>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pic>
        <p:nvPicPr>
          <p:cNvPr id="9" name="Picture 8">
            <a:extLst>
              <a:ext uri="{FF2B5EF4-FFF2-40B4-BE49-F238E27FC236}">
                <a16:creationId xmlns:a16="http://schemas.microsoft.com/office/drawing/2014/main" id="{28B36D83-EA3B-4FF5-9B6E-B1DA43AA60AA}"/>
              </a:ext>
            </a:extLst>
          </p:cNvPr>
          <p:cNvPicPr>
            <a:picLocks noChangeAspect="1"/>
          </p:cNvPicPr>
          <p:nvPr/>
        </p:nvPicPr>
        <p:blipFill>
          <a:blip r:embed="rId6"/>
          <a:stretch>
            <a:fillRect/>
          </a:stretch>
        </p:blipFill>
        <p:spPr>
          <a:xfrm flipH="1">
            <a:off x="5053904" y="488526"/>
            <a:ext cx="2859239" cy="4335733"/>
          </a:xfrm>
          <a:prstGeom prst="rect">
            <a:avLst/>
          </a:prstGeom>
        </p:spPr>
      </p:pic>
      <p:grpSp>
        <p:nvGrpSpPr>
          <p:cNvPr id="5" name="Group 4">
            <a:extLst>
              <a:ext uri="{FF2B5EF4-FFF2-40B4-BE49-F238E27FC236}">
                <a16:creationId xmlns:a16="http://schemas.microsoft.com/office/drawing/2014/main" id="{43E9B15E-BF85-5904-1D93-7481CC0462BA}"/>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9859AF9A-79D8-7370-56E8-EBFAE83E691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FB09A54-327D-7950-6109-00FFB992FB3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53755408-1B58-7024-104B-B5FF5093F6DB}"/>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44DF7460-4C33-4A07-F401-14C778C4C66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79FF9D48-DF64-C4D8-F9D3-DA9681963E7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084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500" fill="hold"/>
                                        <p:tgtEl>
                                          <p:spTgt spid="9"/>
                                        </p:tgtEl>
                                        <p:attrNameLst>
                                          <p:attrName>ppt_w</p:attrName>
                                        </p:attrNameLst>
                                      </p:cBhvr>
                                      <p:tavLst>
                                        <p:tav tm="0">
                                          <p:val>
                                            <p:fltVal val="0"/>
                                          </p:val>
                                        </p:tav>
                                        <p:tav tm="100000">
                                          <p:val>
                                            <p:strVal val="#ppt_w"/>
                                          </p:val>
                                        </p:tav>
                                      </p:tavLst>
                                    </p:anim>
                                    <p:anim calcmode="lin" valueType="num">
                                      <p:cBhvr>
                                        <p:cTn id="12" dur="1500" fill="hold"/>
                                        <p:tgtEl>
                                          <p:spTgt spid="9"/>
                                        </p:tgtEl>
                                        <p:attrNameLst>
                                          <p:attrName>ppt_h</p:attrName>
                                        </p:attrNameLst>
                                      </p:cBhvr>
                                      <p:tavLst>
                                        <p:tav tm="0">
                                          <p:val>
                                            <p:fltVal val="0"/>
                                          </p:val>
                                        </p:tav>
                                        <p:tav tm="100000">
                                          <p:val>
                                            <p:strVal val="#ppt_h"/>
                                          </p:val>
                                        </p:tav>
                                      </p:tavLst>
                                    </p:anim>
                                    <p:anim calcmode="lin" valueType="num">
                                      <p:cBhvr>
                                        <p:cTn id="13" dur="1500" fill="hold"/>
                                        <p:tgtEl>
                                          <p:spTgt spid="9"/>
                                        </p:tgtEl>
                                        <p:attrNameLst>
                                          <p:attrName>style.rotation</p:attrName>
                                        </p:attrNameLst>
                                      </p:cBhvr>
                                      <p:tavLst>
                                        <p:tav tm="0">
                                          <p:val>
                                            <p:fltVal val="90"/>
                                          </p:val>
                                        </p:tav>
                                        <p:tav tm="100000">
                                          <p:val>
                                            <p:fltVal val="0"/>
                                          </p:val>
                                        </p:tav>
                                      </p:tavLst>
                                    </p:anim>
                                    <p:animEffect transition="in" filter="fade">
                                      <p:cBhvr>
                                        <p:cTn id="14" dur="1500"/>
                                        <p:tgtEl>
                                          <p:spTgt spid="9"/>
                                        </p:tgtEl>
                                      </p:cBhvr>
                                    </p:animEffect>
                                  </p:childTnLst>
                                </p:cTn>
                              </p:par>
                            </p:childTnLst>
                          </p:cTn>
                        </p:par>
                        <p:par>
                          <p:cTn id="15" fill="hold">
                            <p:stCondLst>
                              <p:cond delay="2000"/>
                            </p:stCondLst>
                            <p:childTnLst>
                              <p:par>
                                <p:cTn id="16" presetID="32" presetClass="emph" presetSubtype="0" fill="hold" nodeType="afterEffect">
                                  <p:stCondLst>
                                    <p:cond delay="0"/>
                                  </p:stCondLst>
                                  <p:childTnLst>
                                    <p:animRot by="120000">
                                      <p:cBhvr>
                                        <p:cTn id="17" dur="100" fill="hold">
                                          <p:stCondLst>
                                            <p:cond delay="0"/>
                                          </p:stCondLst>
                                        </p:cTn>
                                        <p:tgtEl>
                                          <p:spTgt spid="9"/>
                                        </p:tgtEl>
                                        <p:attrNameLst>
                                          <p:attrName>r</p:attrName>
                                        </p:attrNameLst>
                                      </p:cBhvr>
                                    </p:animRot>
                                    <p:animRot by="-240000">
                                      <p:cBhvr>
                                        <p:cTn id="18" dur="200" fill="hold">
                                          <p:stCondLst>
                                            <p:cond delay="200"/>
                                          </p:stCondLst>
                                        </p:cTn>
                                        <p:tgtEl>
                                          <p:spTgt spid="9"/>
                                        </p:tgtEl>
                                        <p:attrNameLst>
                                          <p:attrName>r</p:attrName>
                                        </p:attrNameLst>
                                      </p:cBhvr>
                                    </p:animRot>
                                    <p:animRot by="240000">
                                      <p:cBhvr>
                                        <p:cTn id="19" dur="200" fill="hold">
                                          <p:stCondLst>
                                            <p:cond delay="400"/>
                                          </p:stCondLst>
                                        </p:cTn>
                                        <p:tgtEl>
                                          <p:spTgt spid="9"/>
                                        </p:tgtEl>
                                        <p:attrNameLst>
                                          <p:attrName>r</p:attrName>
                                        </p:attrNameLst>
                                      </p:cBhvr>
                                    </p:animRot>
                                    <p:animRot by="-240000">
                                      <p:cBhvr>
                                        <p:cTn id="20" dur="200" fill="hold">
                                          <p:stCondLst>
                                            <p:cond delay="600"/>
                                          </p:stCondLst>
                                        </p:cTn>
                                        <p:tgtEl>
                                          <p:spTgt spid="9"/>
                                        </p:tgtEl>
                                        <p:attrNameLst>
                                          <p:attrName>r</p:attrName>
                                        </p:attrNameLst>
                                      </p:cBhvr>
                                    </p:animRot>
                                    <p:animRot by="120000">
                                      <p:cBhvr>
                                        <p:cTn id="21" dur="200" fill="hold">
                                          <p:stCondLst>
                                            <p:cond delay="800"/>
                                          </p:stCondLst>
                                        </p:cTn>
                                        <p:tgtEl>
                                          <p:spTgt spid="9"/>
                                        </p:tgtEl>
                                        <p:attrNameLst>
                                          <p:attrName>r</p:attrName>
                                        </p:attrNameLst>
                                      </p:cBhvr>
                                    </p:animRo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26</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26</a:t>
            </a:fld>
            <a:r>
              <a:rPr lang="en-US"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073251"/>
            </a:xfrm>
            <a:prstGeom prst="rect">
              <a:avLst/>
            </a:prstGeom>
            <a:noFill/>
          </p:spPr>
          <p:txBody>
            <a:bodyPr wrap="square" lIns="36000" tIns="36000" rIns="36000" bIns="36000" rtlCol="0">
              <a:spAutoFit/>
            </a:bodyPr>
            <a:lstStyle/>
            <a:p>
              <a:r>
                <a:rPr lang="en-US" sz="1000" b="1" dirty="0">
                  <a:latin typeface="Calibri" panose="020F0502020204030204" pitchFamily="34" charset="0"/>
                </a:rPr>
                <a:t>Assign homework: “Mr Shape Head’s body”</a:t>
              </a:r>
            </a:p>
            <a:p>
              <a:r>
                <a:rPr lang="en-US" sz="1000" dirty="0">
                  <a:latin typeface="Calibri" panose="020F0502020204030204" pitchFamily="34" charset="0"/>
                </a:rPr>
                <a:t>Hold up the homework worksheet and model coloring in the shapes.  </a:t>
              </a:r>
            </a:p>
            <a:p>
              <a:endParaRPr lang="en-US" sz="1000" dirty="0">
                <a:latin typeface="Calibri" panose="020F0502020204030204" pitchFamily="34" charset="0"/>
              </a:endParaRPr>
            </a:p>
            <a:p>
              <a:r>
                <a:rPr lang="en-US" sz="1000" dirty="0">
                  <a:latin typeface="Calibri" panose="020F0502020204030204" pitchFamily="34" charset="0"/>
                </a:rPr>
                <a:t>Give out the worksheets and say, "Put your homework in your bags" and help them to do so - this is important as they will probably want to start coloring them right away.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US" dirty="0">
                  <a:latin typeface="Calibri" panose="020F0502020204030204" pitchFamily="34" charset="0"/>
                </a:rPr>
                <a:t>Homework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pic>
        <p:nvPicPr>
          <p:cNvPr id="4" name="Picture 3">
            <a:extLst>
              <a:ext uri="{FF2B5EF4-FFF2-40B4-BE49-F238E27FC236}">
                <a16:creationId xmlns:a16="http://schemas.microsoft.com/office/drawing/2014/main" id="{904772D0-A7F6-4CD8-981D-43D1F8C66E79}"/>
              </a:ext>
            </a:extLst>
          </p:cNvPr>
          <p:cNvPicPr>
            <a:picLocks noChangeAspect="1"/>
          </p:cNvPicPr>
          <p:nvPr/>
        </p:nvPicPr>
        <p:blipFill>
          <a:blip r:embed="rId3"/>
          <a:stretch>
            <a:fillRect/>
          </a:stretch>
        </p:blipFill>
        <p:spPr>
          <a:xfrm>
            <a:off x="2282315" y="152065"/>
            <a:ext cx="3413146" cy="483986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77" name="Picture 76">
            <a:extLst>
              <a:ext uri="{FF2B5EF4-FFF2-40B4-BE49-F238E27FC236}">
                <a16:creationId xmlns:a16="http://schemas.microsoft.com/office/drawing/2014/main" id="{DF634401-CE31-4676-A156-4E94A3625597}"/>
              </a:ext>
            </a:extLst>
          </p:cNvPr>
          <p:cNvPicPr>
            <a:picLocks noChangeAspect="1"/>
          </p:cNvPicPr>
          <p:nvPr/>
        </p:nvPicPr>
        <p:blipFill>
          <a:blip r:embed="rId3"/>
          <a:stretch>
            <a:fillRect/>
          </a:stretch>
        </p:blipFill>
        <p:spPr>
          <a:xfrm>
            <a:off x="241148" y="3120067"/>
            <a:ext cx="999697" cy="1417577"/>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1B6843D8-1B47-E8A3-086F-10CF8530495D}"/>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5A29497D-BD38-EF0C-6670-5FBC487B00B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73BADD0D-6565-04B5-151C-D048E8D7FA5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2EB8AD33-5C6F-C605-F4E1-C96FD3ECE710}"/>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2A78D985-AEAF-9F44-6416-2126EE4A021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F8CF33DC-1AC1-2B12-9D89-C3DF4D0E73F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000"/>
                                        <p:tgtEl>
                                          <p:spTgt spid="77"/>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0 0 L -0.16372 0 " pathEditMode="relative" rAng="0" ptsTypes="AA">
                                      <p:cBhvr>
                                        <p:cTn id="32" dur="1000" fill="hold"/>
                                        <p:tgtEl>
                                          <p:spTgt spid="33"/>
                                        </p:tgtEl>
                                        <p:attrNameLst>
                                          <p:attrName>ppt_x</p:attrName>
                                          <p:attrName>ppt_y</p:attrName>
                                        </p:attrNameLst>
                                      </p:cBhvr>
                                      <p:rCtr x="-8194"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77"/>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71" grpId="0" animBg="1"/>
      <p:bldP spid="6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38896" y="4084584"/>
              <a:ext cx="122513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46" name="Group 45">
            <a:extLst>
              <a:ext uri="{FF2B5EF4-FFF2-40B4-BE49-F238E27FC236}">
                <a16:creationId xmlns:a16="http://schemas.microsoft.com/office/drawing/2014/main" id="{A46524A9-44D1-414C-B196-B74941A81C36}"/>
              </a:ext>
            </a:extLst>
          </p:cNvPr>
          <p:cNvGrpSpPr/>
          <p:nvPr/>
        </p:nvGrpSpPr>
        <p:grpSpPr>
          <a:xfrm>
            <a:off x="8776789" y="0"/>
            <a:ext cx="1879253" cy="5143500"/>
            <a:chOff x="8777197" y="0"/>
            <a:chExt cx="1879253" cy="5143500"/>
          </a:xfrm>
        </p:grpSpPr>
        <p:sp>
          <p:nvSpPr>
            <p:cNvPr id="47" name="side panel dark rectangle">
              <a:extLst>
                <a:ext uri="{FF2B5EF4-FFF2-40B4-BE49-F238E27FC236}">
                  <a16:creationId xmlns:a16="http://schemas.microsoft.com/office/drawing/2014/main" id="{4801C66C-18B7-4947-97D0-3D992F05665B}"/>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8" name="side panel light rectangle">
              <a:extLst>
                <a:ext uri="{FF2B5EF4-FFF2-40B4-BE49-F238E27FC236}">
                  <a16:creationId xmlns:a16="http://schemas.microsoft.com/office/drawing/2014/main" id="{2A211EF9-528D-4D29-B69C-2320CFFE11AA}"/>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side panel textbox">
              <a:extLst>
                <a:ext uri="{FF2B5EF4-FFF2-40B4-BE49-F238E27FC236}">
                  <a16:creationId xmlns:a16="http://schemas.microsoft.com/office/drawing/2014/main" id="{C4D0DE56-1D3A-4C57-B37D-5602D8E9C9B3}"/>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Say goodbye to glove puppet</a:t>
              </a:r>
            </a:p>
            <a:p>
              <a:pPr lvl="0">
                <a:buClrTx/>
                <a:defRPr/>
              </a:pPr>
              <a:r>
                <a:rPr lang="en-US" sz="1000" dirty="0">
                  <a:solidFill>
                    <a:sysClr val="windowText" lastClr="000000"/>
                  </a:solidFill>
                  <a:latin typeface="Calibri" panose="020F0502020204030204" pitchFamily="34" charset="0"/>
                </a:rPr>
                <a:t>Take out the bag again and get everyone to wake up the glove puppet by shouting its name into the bag (e.g. "Cookie Monster!").</a:t>
              </a:r>
              <a:br>
                <a:rPr lang="en-US" sz="1000" dirty="0">
                  <a:solidFill>
                    <a:sysClr val="windowText" lastClr="000000"/>
                  </a:solidFill>
                  <a:latin typeface="Calibri" panose="020F0502020204030204" pitchFamily="34" charset="0"/>
                </a:rPr>
              </a:b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Bring out the puppet and go through the same routine - go to each student and say hello, ask their name and how they are.  Then say goodbye / see you.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put the puppet back in the bag (back to sleep).</a:t>
              </a:r>
            </a:p>
          </p:txBody>
        </p:sp>
        <p:grpSp>
          <p:nvGrpSpPr>
            <p:cNvPr id="50" name="teacher icon group">
              <a:extLst>
                <a:ext uri="{FF2B5EF4-FFF2-40B4-BE49-F238E27FC236}">
                  <a16:creationId xmlns:a16="http://schemas.microsoft.com/office/drawing/2014/main" id="{22103760-4F6F-4606-9154-BBE1F14286B3}"/>
                </a:ext>
              </a:extLst>
            </p:cNvPr>
            <p:cNvGrpSpPr/>
            <p:nvPr/>
          </p:nvGrpSpPr>
          <p:grpSpPr>
            <a:xfrm>
              <a:off x="8810640" y="151620"/>
              <a:ext cx="296181" cy="296181"/>
              <a:chOff x="8810640" y="62245"/>
              <a:chExt cx="296181" cy="296181"/>
            </a:xfrm>
          </p:grpSpPr>
          <p:sp>
            <p:nvSpPr>
              <p:cNvPr id="51" name="icon circle">
                <a:extLst>
                  <a:ext uri="{FF2B5EF4-FFF2-40B4-BE49-F238E27FC236}">
                    <a16:creationId xmlns:a16="http://schemas.microsoft.com/office/drawing/2014/main" id="{3F224ECB-34B3-4821-8983-6823A063E58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2" name="teacher icon">
                <a:extLst>
                  <a:ext uri="{FF2B5EF4-FFF2-40B4-BE49-F238E27FC236}">
                    <a16:creationId xmlns:a16="http://schemas.microsoft.com/office/drawing/2014/main" id="{547873C6-EFD1-4867-BBA3-BBA42936BB82}"/>
                  </a:ext>
                </a:extLst>
              </p:cNvPr>
              <p:cNvGrpSpPr/>
              <p:nvPr/>
            </p:nvGrpSpPr>
            <p:grpSpPr>
              <a:xfrm>
                <a:off x="8864754" y="93114"/>
                <a:ext cx="193866" cy="206740"/>
                <a:chOff x="2542389" y="2767092"/>
                <a:chExt cx="480536" cy="512445"/>
              </a:xfrm>
            </p:grpSpPr>
            <p:sp>
              <p:nvSpPr>
                <p:cNvPr id="53" name="Google Shape;1395;p49">
                  <a:extLst>
                    <a:ext uri="{FF2B5EF4-FFF2-40B4-BE49-F238E27FC236}">
                      <a16:creationId xmlns:a16="http://schemas.microsoft.com/office/drawing/2014/main" id="{76EB77BB-EEF9-4813-B007-C48F8717298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96;p49">
                  <a:extLst>
                    <a:ext uri="{FF2B5EF4-FFF2-40B4-BE49-F238E27FC236}">
                      <a16:creationId xmlns:a16="http://schemas.microsoft.com/office/drawing/2014/main" id="{AF1A409B-5543-4B6C-ADB3-35ABFDB8244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97;p49">
                  <a:extLst>
                    <a:ext uri="{FF2B5EF4-FFF2-40B4-BE49-F238E27FC236}">
                      <a16:creationId xmlns:a16="http://schemas.microsoft.com/office/drawing/2014/main" id="{5305F82C-651A-4727-B009-7A7C3977529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98;p49">
                  <a:extLst>
                    <a:ext uri="{FF2B5EF4-FFF2-40B4-BE49-F238E27FC236}">
                      <a16:creationId xmlns:a16="http://schemas.microsoft.com/office/drawing/2014/main" id="{DE17B414-DC0F-4262-BCCF-BAAC49FED53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99;p49">
                  <a:extLst>
                    <a:ext uri="{FF2B5EF4-FFF2-40B4-BE49-F238E27FC236}">
                      <a16:creationId xmlns:a16="http://schemas.microsoft.com/office/drawing/2014/main" id="{0D3F0E7E-5CE2-4295-A407-248EC40513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400;p49">
                  <a:extLst>
                    <a:ext uri="{FF2B5EF4-FFF2-40B4-BE49-F238E27FC236}">
                      <a16:creationId xmlns:a16="http://schemas.microsoft.com/office/drawing/2014/main" id="{94F48C6C-F307-4DE5-A9BC-133CAA7A040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401;p49">
                  <a:extLst>
                    <a:ext uri="{FF2B5EF4-FFF2-40B4-BE49-F238E27FC236}">
                      <a16:creationId xmlns:a16="http://schemas.microsoft.com/office/drawing/2014/main" id="{55DDB378-C72B-4445-9070-F9E3783DE02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402;p49">
                  <a:extLst>
                    <a:ext uri="{FF2B5EF4-FFF2-40B4-BE49-F238E27FC236}">
                      <a16:creationId xmlns:a16="http://schemas.microsoft.com/office/drawing/2014/main" id="{594B6662-19DD-48B4-9566-96398D9DE2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403;p49">
                  <a:extLst>
                    <a:ext uri="{FF2B5EF4-FFF2-40B4-BE49-F238E27FC236}">
                      <a16:creationId xmlns:a16="http://schemas.microsoft.com/office/drawing/2014/main" id="{39E66B72-B7AB-4CDC-A261-5D6BB7D0092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404;p49">
                  <a:extLst>
                    <a:ext uri="{FF2B5EF4-FFF2-40B4-BE49-F238E27FC236}">
                      <a16:creationId xmlns:a16="http://schemas.microsoft.com/office/drawing/2014/main" id="{1D6A374C-3D31-4049-AB4B-814C03EEDA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5;p49">
                  <a:extLst>
                    <a:ext uri="{FF2B5EF4-FFF2-40B4-BE49-F238E27FC236}">
                      <a16:creationId xmlns:a16="http://schemas.microsoft.com/office/drawing/2014/main" id="{5E9567FC-1D93-402A-9082-67DDF4BDED5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6;p49">
                  <a:extLst>
                    <a:ext uri="{FF2B5EF4-FFF2-40B4-BE49-F238E27FC236}">
                      <a16:creationId xmlns:a16="http://schemas.microsoft.com/office/drawing/2014/main" id="{B846167B-1B85-401C-884E-589B9079ED8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7;p49">
                  <a:extLst>
                    <a:ext uri="{FF2B5EF4-FFF2-40B4-BE49-F238E27FC236}">
                      <a16:creationId xmlns:a16="http://schemas.microsoft.com/office/drawing/2014/main" id="{F175AF89-AB8D-44F2-BC45-DD3BC821C67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8;p49">
                  <a:extLst>
                    <a:ext uri="{FF2B5EF4-FFF2-40B4-BE49-F238E27FC236}">
                      <a16:creationId xmlns:a16="http://schemas.microsoft.com/office/drawing/2014/main" id="{57CD03FD-A9B6-4466-912E-7A5BCEBE7FC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9;p49">
                  <a:extLst>
                    <a:ext uri="{FF2B5EF4-FFF2-40B4-BE49-F238E27FC236}">
                      <a16:creationId xmlns:a16="http://schemas.microsoft.com/office/drawing/2014/main" id="{E406A85F-D0F8-4FBE-84DB-71B0DDE3179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410;p49">
                  <a:extLst>
                    <a:ext uri="{FF2B5EF4-FFF2-40B4-BE49-F238E27FC236}">
                      <a16:creationId xmlns:a16="http://schemas.microsoft.com/office/drawing/2014/main" id="{DCCA0C7A-54A2-40EA-9AE1-7BD28ACC36D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11;p49">
                  <a:extLst>
                    <a:ext uri="{FF2B5EF4-FFF2-40B4-BE49-F238E27FC236}">
                      <a16:creationId xmlns:a16="http://schemas.microsoft.com/office/drawing/2014/main" id="{818618CC-359F-4F88-A27F-2D154A03C34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12;p49">
                  <a:extLst>
                    <a:ext uri="{FF2B5EF4-FFF2-40B4-BE49-F238E27FC236}">
                      <a16:creationId xmlns:a16="http://schemas.microsoft.com/office/drawing/2014/main" id="{29115E21-8330-47D9-A569-52F8F7A325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8F5C7534-41ED-4EED-9BDF-2144717320A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20951D5E-8C69-4E6E-99EF-BE75DD3E6D5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15;p49">
                  <a:extLst>
                    <a:ext uri="{FF2B5EF4-FFF2-40B4-BE49-F238E27FC236}">
                      <a16:creationId xmlns:a16="http://schemas.microsoft.com/office/drawing/2014/main" id="{504BF151-D8B8-41FA-B373-2089A1CB59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16;p49">
                  <a:extLst>
                    <a:ext uri="{FF2B5EF4-FFF2-40B4-BE49-F238E27FC236}">
                      <a16:creationId xmlns:a16="http://schemas.microsoft.com/office/drawing/2014/main" id="{7377B858-CBC1-4EE2-8B8E-967B14F271E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7;p49">
                  <a:extLst>
                    <a:ext uri="{FF2B5EF4-FFF2-40B4-BE49-F238E27FC236}">
                      <a16:creationId xmlns:a16="http://schemas.microsoft.com/office/drawing/2014/main" id="{08B4E4DD-D3F2-47A8-896F-E23002A7E2E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8;p49">
                  <a:extLst>
                    <a:ext uri="{FF2B5EF4-FFF2-40B4-BE49-F238E27FC236}">
                      <a16:creationId xmlns:a16="http://schemas.microsoft.com/office/drawing/2014/main" id="{D50FE4B6-4B08-457E-B6AE-376AD9F8E05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9;p49">
                  <a:extLst>
                    <a:ext uri="{FF2B5EF4-FFF2-40B4-BE49-F238E27FC236}">
                      <a16:creationId xmlns:a16="http://schemas.microsoft.com/office/drawing/2014/main" id="{3AE550E9-77BB-4A14-B95C-A14BFBBC8BB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20;p49">
                  <a:extLst>
                    <a:ext uri="{FF2B5EF4-FFF2-40B4-BE49-F238E27FC236}">
                      <a16:creationId xmlns:a16="http://schemas.microsoft.com/office/drawing/2014/main" id="{C4AF5870-4EF2-4FC2-A857-903D08CE536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21;p49">
                  <a:extLst>
                    <a:ext uri="{FF2B5EF4-FFF2-40B4-BE49-F238E27FC236}">
                      <a16:creationId xmlns:a16="http://schemas.microsoft.com/office/drawing/2014/main" id="{F589C41D-DB94-49D1-B331-7E110AEDA0B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22;p49">
                  <a:extLst>
                    <a:ext uri="{FF2B5EF4-FFF2-40B4-BE49-F238E27FC236}">
                      <a16:creationId xmlns:a16="http://schemas.microsoft.com/office/drawing/2014/main" id="{8D6614FF-D37B-4AF3-80A3-73C6335B7A7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65797666-84C8-0F04-A894-AFE2EB3F5AB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C34D9121-0161-A83E-2340-31ED227352D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DB241BE-6034-B2D6-A6BC-464D933B9E6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602FF4AB-C8E1-ABC4-F54E-2CBF6113727E}"/>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59BA88F6-06F8-0A19-5A79-15BD97D1B52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6749DC7B-4FC7-E08A-9A22-B349E40AE51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46"/>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Goodbye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 is a great way to sign off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together in a circle and sing and clap along.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"Goodbye, goodbye"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Hold your hand above your eyes (as you would when you are looking into the distance and keeping the sun out of your eyes) and look at another student as you sing "See you again".</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Tap watch (or imaginary watch) and then point to the door as you sing "It’s time to go".</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a:t>
              </a: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689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15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pPr>
              <a:lnSpc>
                <a:spcPct val="100000"/>
              </a:lnSpc>
            </a:pPr>
            <a:r>
              <a:rPr lang="en-US" dirty="0">
                <a:hlinkClick r:id="rId2" action="ppaction://hlinksldjump"/>
              </a:rPr>
              <a:t>Greetings</a:t>
            </a:r>
            <a:endParaRPr lang="en-US" dirty="0"/>
          </a:p>
          <a:p>
            <a:pPr>
              <a:lnSpc>
                <a:spcPct val="100000"/>
              </a:lnSpc>
            </a:pPr>
            <a:r>
              <a:rPr lang="en-US" dirty="0">
                <a:hlinkClick r:id="rId3" action="ppaction://hlinksldjump"/>
              </a:rPr>
              <a:t>Name tags</a:t>
            </a:r>
            <a:endParaRPr lang="en-US" dirty="0"/>
          </a:p>
          <a:p>
            <a:pPr>
              <a:lnSpc>
                <a:spcPct val="100000"/>
              </a:lnSpc>
            </a:pPr>
            <a:r>
              <a:rPr lang="en-US" dirty="0">
                <a:hlinkClick r:id="rId4" action="ppaction://hlinksldjump"/>
              </a:rPr>
              <a:t>Glove puppet greetings</a:t>
            </a:r>
            <a:endParaRPr lang="en-US" dirty="0"/>
          </a:p>
          <a:p>
            <a:pPr>
              <a:lnSpc>
                <a:spcPct val="100000"/>
              </a:lnSpc>
            </a:pPr>
            <a:r>
              <a:rPr lang="en-US" dirty="0">
                <a:hlinkClick r:id="rId5" action="ppaction://hlinksldjump"/>
              </a:rPr>
              <a:t>Sing "The Hello Song"</a:t>
            </a:r>
            <a:endParaRPr lang="en-US" dirty="0"/>
          </a:p>
          <a:p>
            <a:pPr>
              <a:lnSpc>
                <a:spcPct val="100000"/>
              </a:lnSpc>
            </a:pPr>
            <a:r>
              <a:rPr lang="en-US" dirty="0">
                <a:hlinkClick r:id="rId6" action="ppaction://hlinksldjump"/>
              </a:rPr>
              <a:t>Homework check</a:t>
            </a:r>
            <a:endParaRPr lang="en-US" dirty="0"/>
          </a:p>
          <a:p>
            <a:pPr>
              <a:lnSpc>
                <a:spcPct val="100000"/>
              </a:lnSpc>
            </a:pPr>
            <a:r>
              <a:rPr lang="en-US" dirty="0">
                <a:hlinkClick r:id="rId7" action="ppaction://hlinksldjump"/>
              </a:rPr>
              <a:t>Do "Exercise routine" activity</a:t>
            </a:r>
            <a:endParaRPr lang="en-US" dirty="0"/>
          </a:p>
          <a:p>
            <a:pPr>
              <a:lnSpc>
                <a:spcPct val="100000"/>
              </a:lnSpc>
            </a:pPr>
            <a:r>
              <a:rPr lang="en-US" dirty="0">
                <a:hlinkClick r:id="rId8" action="ppaction://hlinksldjump"/>
              </a:rPr>
              <a:t>Do the “What’s in the bag?” activity</a:t>
            </a:r>
            <a:endParaRPr lang="en-US" dirty="0"/>
          </a:p>
          <a:p>
            <a:pPr>
              <a:lnSpc>
                <a:spcPct val="100000"/>
              </a:lnSpc>
            </a:pPr>
            <a:r>
              <a:rPr lang="en-US" dirty="0">
                <a:hlinkClick r:id="rId9" action="ppaction://hlinksldjump"/>
              </a:rPr>
              <a:t>Sing “Head, shoulders, knees and toes” song</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US" dirty="0"/>
              <a:t>Warm up and maintenance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2</a:t>
            </a:fld>
            <a:r>
              <a:rPr lang="en-US" dirty="0">
                <a:latin typeface="Calibri" panose="020F0502020204030204" pitchFamily="34" charset="0"/>
              </a:rPr>
              <a:t>  |  © ESLKidStuff.com</a:t>
            </a:r>
          </a:p>
        </p:txBody>
      </p:sp>
      <p:sp>
        <p:nvSpPr>
          <p:cNvPr id="62" name="TextBox 61">
            <a:extLst>
              <a:ext uri="{FF2B5EF4-FFF2-40B4-BE49-F238E27FC236}">
                <a16:creationId xmlns:a16="http://schemas.microsoft.com/office/drawing/2014/main" id="{E399C6B0-3BE3-42FB-8FA5-801EB77C2E63}"/>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pic>
        <p:nvPicPr>
          <p:cNvPr id="8" name="Picture 7">
            <a:extLst>
              <a:ext uri="{FF2B5EF4-FFF2-40B4-BE49-F238E27FC236}">
                <a16:creationId xmlns:a16="http://schemas.microsoft.com/office/drawing/2014/main" id="{5CD851A2-CB6B-4F37-8CE8-C5827BDCA5C9}"/>
              </a:ext>
            </a:extLst>
          </p:cNvPr>
          <p:cNvPicPr>
            <a:picLocks noChangeAspect="1"/>
          </p:cNvPicPr>
          <p:nvPr/>
        </p:nvPicPr>
        <p:blipFill>
          <a:blip r:embed="rId10"/>
          <a:stretch>
            <a:fillRect/>
          </a:stretch>
        </p:blipFill>
        <p:spPr>
          <a:xfrm>
            <a:off x="5712201" y="773112"/>
            <a:ext cx="2573162" cy="3980704"/>
          </a:xfrm>
          <a:prstGeom prst="rect">
            <a:avLst/>
          </a:prstGeom>
        </p:spPr>
      </p:pic>
      <p:grpSp>
        <p:nvGrpSpPr>
          <p:cNvPr id="5" name="Group 4">
            <a:extLst>
              <a:ext uri="{FF2B5EF4-FFF2-40B4-BE49-F238E27FC236}">
                <a16:creationId xmlns:a16="http://schemas.microsoft.com/office/drawing/2014/main" id="{BEF56215-AAC3-3D09-B0DB-98EBA79CCA1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0FDC0AD0-1779-E37C-A733-FB80CC6D00B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3DEBED8-74A2-9A98-CA37-AD1BF5D6DBA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DBC2C942-D52E-C873-21B8-6D1CA9BD2ECF}"/>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D696A46D-E7A8-DD6F-5244-5B20CD7B1E4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598453B4-DA82-B63D-5E2B-7E70278CC1B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602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r>
                <a:rPr lang="en-US" sz="1000" b="1" dirty="0">
                  <a:latin typeface="Calibri" panose="020F0502020204030204" pitchFamily="34" charset="0"/>
                </a:rPr>
                <a:t>Do "Quick check" and say goodbye</a:t>
              </a:r>
            </a:p>
            <a:p>
              <a:pPr lvl="0"/>
              <a:r>
                <a:rPr lang="en-US" sz="1000" dirty="0">
                  <a:latin typeface="Calibri" panose="020F0502020204030204" pitchFamily="34" charset="0"/>
                </a:rPr>
                <a:t>Time to leave the class. </a:t>
              </a:r>
            </a:p>
            <a:p>
              <a:pPr lvl="0"/>
              <a:endParaRPr lang="en-US" sz="1000" dirty="0">
                <a:latin typeface="Calibri" panose="020F0502020204030204" pitchFamily="34" charset="0"/>
              </a:endParaRPr>
            </a:p>
            <a:p>
              <a:pPr lvl="0"/>
              <a:r>
                <a:rPr lang="en-US" sz="1000" dirty="0">
                  <a:latin typeface="Calibri" panose="020F0502020204030204" pitchFamily="34" charset="0"/>
                </a:rPr>
                <a:t>Make sure everything is put away and the students have gathered their belongings.</a:t>
              </a:r>
            </a:p>
            <a:p>
              <a:pPr lvl="0"/>
              <a:endParaRPr lang="en-US" sz="1000" dirty="0">
                <a:latin typeface="Calibri" panose="020F0502020204030204" pitchFamily="34" charset="0"/>
              </a:endParaRPr>
            </a:p>
            <a:p>
              <a:pPr lvl="0"/>
              <a:r>
                <a:rPr lang="en-US" sz="1000" dirty="0">
                  <a:latin typeface="Calibri" panose="020F0502020204030204" pitchFamily="34" charset="0"/>
                </a:rPr>
                <a:t>Have them line up at the door and place yourself between the door and the students.</a:t>
              </a:r>
            </a:p>
            <a:p>
              <a:pPr lvl="0"/>
              <a:endParaRPr lang="en-US" sz="1000" dirty="0">
                <a:latin typeface="Calibri" panose="020F0502020204030204" pitchFamily="34" charset="0"/>
              </a:endParaRPr>
            </a:p>
            <a:p>
              <a:pPr lvl="0"/>
              <a:r>
                <a:rPr lang="en-US" sz="1000" dirty="0">
                  <a:latin typeface="Calibri" panose="020F0502020204030204" pitchFamily="34" charset="0"/>
                </a:rPr>
                <a:t>For each student hold up either a body part flashcard or a shape and ask them to say what it is.</a:t>
              </a:r>
            </a:p>
            <a:p>
              <a:pPr lvl="0"/>
              <a:endParaRPr lang="en-US" sz="1000" dirty="0">
                <a:latin typeface="Calibri" panose="020F0502020204030204" pitchFamily="34" charset="0"/>
              </a:endParaRPr>
            </a:p>
            <a:p>
              <a:pPr lvl="0"/>
              <a:r>
                <a:rPr lang="en-US" sz="1000" dirty="0">
                  <a:latin typeface="Calibri" panose="020F0502020204030204" pitchFamily="34" charset="0"/>
                </a:rPr>
                <a:t>When they say the words correctly say goodbye and let them leave. If they make a mistake,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51" name="Picture 50">
            <a:extLst>
              <a:ext uri="{FF2B5EF4-FFF2-40B4-BE49-F238E27FC236}">
                <a16:creationId xmlns:a16="http://schemas.microsoft.com/office/drawing/2014/main" id="{0DC5440B-7089-4CB5-9F64-0ADADA9ED6C9}"/>
              </a:ext>
            </a:extLst>
          </p:cNvPr>
          <p:cNvPicPr>
            <a:picLocks noChangeAspect="1"/>
          </p:cNvPicPr>
          <p:nvPr/>
        </p:nvPicPr>
        <p:blipFill>
          <a:blip r:embed="rId3"/>
          <a:stretch>
            <a:fillRect/>
          </a:stretch>
        </p:blipFill>
        <p:spPr>
          <a:xfrm>
            <a:off x="82819" y="918895"/>
            <a:ext cx="3258376" cy="3823482"/>
          </a:xfrm>
          <a:prstGeom prst="rect">
            <a:avLst/>
          </a:prstGeom>
        </p:spPr>
      </p:pic>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58729"/>
                <a:gd name="adj2" fmla="val 83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a:t>
              </a:r>
            </a:p>
          </p:txBody>
        </p:sp>
      </p:grpSp>
      <p:grpSp>
        <p:nvGrpSpPr>
          <p:cNvPr id="4" name="Group 3">
            <a:extLst>
              <a:ext uri="{FF2B5EF4-FFF2-40B4-BE49-F238E27FC236}">
                <a16:creationId xmlns:a16="http://schemas.microsoft.com/office/drawing/2014/main" id="{84860FA7-A3C3-BE5C-CD7E-6D2AAA3FD3C0}"/>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1FBA8ABF-569C-1B53-D551-93E1874ED56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B031DFFD-A4EA-4B01-6BE8-0A239BA8D8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A9FF7017-A23D-D9DB-B68D-9428D464F12D}"/>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124CEE92-5ECB-C740-C3CE-1A0B9CE296F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CE32D64D-E67C-06DE-11EA-9E482599F7F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80">
                                          <p:stCondLst>
                                            <p:cond delay="0"/>
                                          </p:stCondLst>
                                        </p:cTn>
                                        <p:tgtEl>
                                          <p:spTgt spid="51"/>
                                        </p:tgtEl>
                                      </p:cBhvr>
                                    </p:animEffect>
                                    <p:anim calcmode="lin" valueType="num">
                                      <p:cBhvr>
                                        <p:cTn id="20"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5" dur="26">
                                          <p:stCondLst>
                                            <p:cond delay="650"/>
                                          </p:stCondLst>
                                        </p:cTn>
                                        <p:tgtEl>
                                          <p:spTgt spid="51"/>
                                        </p:tgtEl>
                                      </p:cBhvr>
                                      <p:to x="100000" y="60000"/>
                                    </p:animScale>
                                    <p:animScale>
                                      <p:cBhvr>
                                        <p:cTn id="26" dur="166" decel="50000">
                                          <p:stCondLst>
                                            <p:cond delay="676"/>
                                          </p:stCondLst>
                                        </p:cTn>
                                        <p:tgtEl>
                                          <p:spTgt spid="51"/>
                                        </p:tgtEl>
                                      </p:cBhvr>
                                      <p:to x="100000" y="100000"/>
                                    </p:animScale>
                                    <p:animScale>
                                      <p:cBhvr>
                                        <p:cTn id="27" dur="26">
                                          <p:stCondLst>
                                            <p:cond delay="1312"/>
                                          </p:stCondLst>
                                        </p:cTn>
                                        <p:tgtEl>
                                          <p:spTgt spid="51"/>
                                        </p:tgtEl>
                                      </p:cBhvr>
                                      <p:to x="100000" y="80000"/>
                                    </p:animScale>
                                    <p:animScale>
                                      <p:cBhvr>
                                        <p:cTn id="28" dur="166" decel="50000">
                                          <p:stCondLst>
                                            <p:cond delay="1338"/>
                                          </p:stCondLst>
                                        </p:cTn>
                                        <p:tgtEl>
                                          <p:spTgt spid="51"/>
                                        </p:tgtEl>
                                      </p:cBhvr>
                                      <p:to x="100000" y="100000"/>
                                    </p:animScale>
                                    <p:animScale>
                                      <p:cBhvr>
                                        <p:cTn id="29" dur="26">
                                          <p:stCondLst>
                                            <p:cond delay="1642"/>
                                          </p:stCondLst>
                                        </p:cTn>
                                        <p:tgtEl>
                                          <p:spTgt spid="51"/>
                                        </p:tgtEl>
                                      </p:cBhvr>
                                      <p:to x="100000" y="90000"/>
                                    </p:animScale>
                                    <p:animScale>
                                      <p:cBhvr>
                                        <p:cTn id="30" dur="166" decel="50000">
                                          <p:stCondLst>
                                            <p:cond delay="1668"/>
                                          </p:stCondLst>
                                        </p:cTn>
                                        <p:tgtEl>
                                          <p:spTgt spid="51"/>
                                        </p:tgtEl>
                                      </p:cBhvr>
                                      <p:to x="100000" y="100000"/>
                                    </p:animScale>
                                    <p:animScale>
                                      <p:cBhvr>
                                        <p:cTn id="31" dur="26">
                                          <p:stCondLst>
                                            <p:cond delay="1808"/>
                                          </p:stCondLst>
                                        </p:cTn>
                                        <p:tgtEl>
                                          <p:spTgt spid="51"/>
                                        </p:tgtEl>
                                      </p:cBhvr>
                                      <p:to x="100000" y="95000"/>
                                    </p:animScale>
                                    <p:animScale>
                                      <p:cBhvr>
                                        <p:cTn id="32" dur="166" decel="50000">
                                          <p:stCondLst>
                                            <p:cond delay="1834"/>
                                          </p:stCondLst>
                                        </p:cTn>
                                        <p:tgtEl>
                                          <p:spTgt spid="51"/>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51"/>
                                        </p:tgtEl>
                                        <p:attrNameLst>
                                          <p:attrName>r</p:attrName>
                                        </p:attrNameLst>
                                      </p:cBhvr>
                                    </p:animRot>
                                    <p:animRot by="-240000">
                                      <p:cBhvr>
                                        <p:cTn id="40" dur="200" fill="hold">
                                          <p:stCondLst>
                                            <p:cond delay="200"/>
                                          </p:stCondLst>
                                        </p:cTn>
                                        <p:tgtEl>
                                          <p:spTgt spid="51"/>
                                        </p:tgtEl>
                                        <p:attrNameLst>
                                          <p:attrName>r</p:attrName>
                                        </p:attrNameLst>
                                      </p:cBhvr>
                                    </p:animRot>
                                    <p:animRot by="240000">
                                      <p:cBhvr>
                                        <p:cTn id="41" dur="200" fill="hold">
                                          <p:stCondLst>
                                            <p:cond delay="400"/>
                                          </p:stCondLst>
                                        </p:cTn>
                                        <p:tgtEl>
                                          <p:spTgt spid="51"/>
                                        </p:tgtEl>
                                        <p:attrNameLst>
                                          <p:attrName>r</p:attrName>
                                        </p:attrNameLst>
                                      </p:cBhvr>
                                    </p:animRot>
                                    <p:animRot by="-240000">
                                      <p:cBhvr>
                                        <p:cTn id="42" dur="200" fill="hold">
                                          <p:stCondLst>
                                            <p:cond delay="600"/>
                                          </p:stCondLst>
                                        </p:cTn>
                                        <p:tgtEl>
                                          <p:spTgt spid="51"/>
                                        </p:tgtEl>
                                        <p:attrNameLst>
                                          <p:attrName>r</p:attrName>
                                        </p:attrNameLst>
                                      </p:cBhvr>
                                    </p:animRot>
                                    <p:animRot by="120000">
                                      <p:cBhvr>
                                        <p:cTn id="43" dur="200" fill="hold">
                                          <p:stCondLst>
                                            <p:cond delay="800"/>
                                          </p:stCondLst>
                                        </p:cTn>
                                        <p:tgtEl>
                                          <p:spTgt spid="51"/>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6500"/>
                            </p:stCondLst>
                            <p:childTnLst>
                              <p:par>
                                <p:cTn id="53" presetID="35" presetClass="path" presetSubtype="0" accel="50000" decel="50000" fill="hold" nodeType="afterEffect">
                                  <p:stCondLst>
                                    <p:cond delay="0"/>
                                  </p:stCondLst>
                                  <p:childTnLst>
                                    <p:animMotion origin="layout" path="M 0 0 L -0.16372 0 " pathEditMode="relative" rAng="0" ptsTypes="AA">
                                      <p:cBhvr>
                                        <p:cTn id="54" dur="1000" fill="hold"/>
                                        <p:tgtEl>
                                          <p:spTgt spid="125"/>
                                        </p:tgtEl>
                                        <p:attrNameLst>
                                          <p:attrName>ppt_x</p:attrName>
                                          <p:attrName>ppt_y</p:attrName>
                                        </p:attrNameLst>
                                      </p:cBhvr>
                                      <p:rCtr x="-8194" y="0"/>
                                    </p:animMotion>
                                  </p:childTnLst>
                                </p:cTn>
                              </p:par>
                            </p:childTnLst>
                          </p:cTn>
                        </p:par>
                        <p:par>
                          <p:cTn id="55" fill="hold">
                            <p:stCondLst>
                              <p:cond delay="7500"/>
                            </p:stCondLst>
                            <p:childTnLst>
                              <p:par>
                                <p:cTn id="56" presetID="10" presetClass="entr" presetSubtype="0"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CACE4913-9437-DBA3-9A44-DEA34D7F97FC}"/>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D7BC0D4D-C2DC-BABE-3F71-CDDC5708B53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C0958D87-D102-B40C-0FCF-A11EDA14DDC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3188A52C-905C-662A-2890-45B0C7E06DC8}"/>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CB195A42-62D4-33E7-F555-293852DAC17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76034BC3-63D5-F2E2-B64C-24B46987627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FF99CC">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US" sz="2800" b="1" dirty="0">
                <a:solidFill>
                  <a:srgbClr val="808080"/>
                </a:solidFill>
                <a:latin typeface="+mn-lt"/>
              </a:rPr>
              <a:t>1</a:t>
            </a:r>
          </a:p>
        </p:txBody>
      </p:sp>
      <p:pic>
        <p:nvPicPr>
          <p:cNvPr id="160" name="Picture 159">
            <a:hlinkHover r:id="" action="ppaction://noaction" highlightClick="1"/>
            <a:extLst>
              <a:ext uri="{FF2B5EF4-FFF2-40B4-BE49-F238E27FC236}">
                <a16:creationId xmlns:a16="http://schemas.microsoft.com/office/drawing/2014/main" id="{57980DEC-E6E0-4EE2-A997-0767E0D2035D}"/>
              </a:ext>
            </a:extLst>
          </p:cNvPr>
          <p:cNvPicPr>
            <a:picLocks noChangeAspect="1"/>
          </p:cNvPicPr>
          <p:nvPr/>
        </p:nvPicPr>
        <p:blipFill>
          <a:blip r:embed="rId3"/>
          <a:stretch>
            <a:fillRect/>
          </a:stretch>
        </p:blipFill>
        <p:spPr>
          <a:xfrm>
            <a:off x="3738403" y="2128386"/>
            <a:ext cx="3227744" cy="2150579"/>
          </a:xfrm>
          <a:prstGeom prst="rect">
            <a:avLst/>
          </a:prstGeom>
        </p:spPr>
      </p:pic>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00865" y="4379436"/>
              <a:ext cx="121058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Let’s sit down</a:t>
              </a:r>
            </a:p>
          </p:txBody>
        </p:sp>
      </p:grpSp>
      <p:grpSp>
        <p:nvGrpSpPr>
          <p:cNvPr id="173" name="Group 172">
            <a:extLst>
              <a:ext uri="{FF2B5EF4-FFF2-40B4-BE49-F238E27FC236}">
                <a16:creationId xmlns:a16="http://schemas.microsoft.com/office/drawing/2014/main" id="{3D09A5EF-CC96-4E38-ADB5-A859F4B88037}"/>
              </a:ext>
            </a:extLst>
          </p:cNvPr>
          <p:cNvGrpSpPr/>
          <p:nvPr/>
        </p:nvGrpSpPr>
        <p:grpSpPr>
          <a:xfrm>
            <a:off x="3690011" y="381762"/>
            <a:ext cx="2255713" cy="1454535"/>
            <a:chOff x="3822745" y="381762"/>
            <a:chExt cx="2497541" cy="1610471"/>
          </a:xfrm>
        </p:grpSpPr>
        <p:sp>
          <p:nvSpPr>
            <p:cNvPr id="174" name="Speech Bubble: Oval 173">
              <a:extLst>
                <a:ext uri="{FF2B5EF4-FFF2-40B4-BE49-F238E27FC236}">
                  <a16:creationId xmlns:a16="http://schemas.microsoft.com/office/drawing/2014/main" id="{3F4D4C7A-4805-4A6F-941D-8D2C72B170B5}"/>
                </a:ext>
              </a:extLst>
            </p:cNvPr>
            <p:cNvSpPr/>
            <p:nvPr/>
          </p:nvSpPr>
          <p:spPr>
            <a:xfrm>
              <a:off x="3822745" y="381762"/>
              <a:ext cx="2497541" cy="1610471"/>
            </a:xfrm>
            <a:prstGeom prst="wedgeEllipseCallout">
              <a:avLst>
                <a:gd name="adj1" fmla="val -90427"/>
                <a:gd name="adj2" fmla="val 45768"/>
              </a:avLst>
            </a:prstGeom>
            <a:solidFill>
              <a:srgbClr val="F7F7F7"/>
            </a:solidFill>
            <a:ln w="25400" cap="flat" cmpd="sng" algn="ctr">
              <a:solidFill>
                <a:srgbClr val="F7F7F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5" name="TextBox 174">
              <a:extLst>
                <a:ext uri="{FF2B5EF4-FFF2-40B4-BE49-F238E27FC236}">
                  <a16:creationId xmlns:a16="http://schemas.microsoft.com/office/drawing/2014/main" id="{0263E345-5243-40F9-B679-2F2A17608CF2}"/>
                </a:ext>
              </a:extLst>
            </p:cNvPr>
            <p:cNvSpPr txBox="1"/>
            <p:nvPr/>
          </p:nvSpPr>
          <p:spPr>
            <a:xfrm>
              <a:off x="3959867" y="618732"/>
              <a:ext cx="2285357" cy="11245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ysClr val="windowText" lastClr="000000"/>
                  </a:solidFill>
                  <a:effectLst/>
                  <a:uLnTx/>
                  <a:uFillTx/>
                  <a:latin typeface="Calibri" panose="020F0502020204030204" pitchFamily="34" charset="0"/>
                </a:rPr>
                <a:t>Hello!</a:t>
              </a:r>
            </a:p>
          </p:txBody>
        </p:sp>
      </p:grpSp>
      <p:grpSp>
        <p:nvGrpSpPr>
          <p:cNvPr id="179" name="Group 178">
            <a:extLst>
              <a:ext uri="{FF2B5EF4-FFF2-40B4-BE49-F238E27FC236}">
                <a16:creationId xmlns:a16="http://schemas.microsoft.com/office/drawing/2014/main" id="{65032699-7F52-4031-A92A-828778984476}"/>
              </a:ext>
            </a:extLst>
          </p:cNvPr>
          <p:cNvGrpSpPr/>
          <p:nvPr/>
        </p:nvGrpSpPr>
        <p:grpSpPr>
          <a:xfrm>
            <a:off x="6014824" y="103220"/>
            <a:ext cx="1218002" cy="553998"/>
            <a:chOff x="6733127" y="563284"/>
            <a:chExt cx="1805376" cy="437026"/>
          </a:xfrm>
        </p:grpSpPr>
        <p:sp>
          <p:nvSpPr>
            <p:cNvPr id="180" name="Arrow: Pentagon 179">
              <a:extLst>
                <a:ext uri="{FF2B5EF4-FFF2-40B4-BE49-F238E27FC236}">
                  <a16:creationId xmlns:a16="http://schemas.microsoft.com/office/drawing/2014/main" id="{619F9181-1B65-47BE-B6C7-F204B0471E4A}"/>
                </a:ext>
              </a:extLst>
            </p:cNvPr>
            <p:cNvSpPr/>
            <p:nvPr/>
          </p:nvSpPr>
          <p:spPr>
            <a:xfrm>
              <a:off x="6757999" y="568701"/>
              <a:ext cx="1780504" cy="430887"/>
            </a:xfrm>
            <a:prstGeom prst="homePlate">
              <a:avLst/>
            </a:prstGeom>
            <a:solidFill>
              <a:schemeClr val="accent4">
                <a:lumMod val="50000"/>
              </a:schemeClr>
            </a:solidFill>
            <a:ln w="25400" cap="flat" cmpd="sng" algn="ctr">
              <a:solidFill>
                <a:schemeClr val="accent6">
                  <a:lumMod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1" name="TextBox 180">
              <a:extLst>
                <a:ext uri="{FF2B5EF4-FFF2-40B4-BE49-F238E27FC236}">
                  <a16:creationId xmlns:a16="http://schemas.microsoft.com/office/drawing/2014/main" id="{B9604F9E-3DC4-4D77-957E-F8B46417DFFF}"/>
                </a:ext>
              </a:extLst>
            </p:cNvPr>
            <p:cNvSpPr txBox="1"/>
            <p:nvPr/>
          </p:nvSpPr>
          <p:spPr>
            <a:xfrm>
              <a:off x="6733127" y="563284"/>
              <a:ext cx="1672420" cy="4370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303809"/>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Greetings</a:t>
              </a:r>
            </a:p>
            <a:p>
              <a:pPr lvl="0">
                <a:buClrTx/>
                <a:defRPr/>
              </a:pPr>
              <a:r>
                <a:rPr lang="en-US" sz="1000" dirty="0">
                  <a:solidFill>
                    <a:sysClr val="windowText" lastClr="000000"/>
                  </a:solidFill>
                  <a:latin typeface="Calibri" panose="020F0502020204030204" pitchFamily="34" charset="0"/>
                </a:rPr>
                <a:t>Greet the students by name as they enter the classroom and gesture for them to sit down (on cushions if you have them) in a fan-shape around you.</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pic>
        <p:nvPicPr>
          <p:cNvPr id="53" name="Picture 52">
            <a:extLst>
              <a:ext uri="{FF2B5EF4-FFF2-40B4-BE49-F238E27FC236}">
                <a16:creationId xmlns:a16="http://schemas.microsoft.com/office/drawing/2014/main" id="{F098A05D-4842-427D-8030-9C6812960624}"/>
              </a:ext>
            </a:extLst>
          </p:cNvPr>
          <p:cNvPicPr>
            <a:picLocks noChangeAspect="1"/>
          </p:cNvPicPr>
          <p:nvPr/>
        </p:nvPicPr>
        <p:blipFill>
          <a:blip r:embed="rId4"/>
          <a:stretch>
            <a:fillRect/>
          </a:stretch>
        </p:blipFill>
        <p:spPr>
          <a:xfrm>
            <a:off x="904125" y="544921"/>
            <a:ext cx="2161581" cy="4161043"/>
          </a:xfrm>
          <a:prstGeom prst="rect">
            <a:avLst/>
          </a:prstGeom>
        </p:spPr>
      </p:pic>
      <p:grpSp>
        <p:nvGrpSpPr>
          <p:cNvPr id="3" name="Group 2">
            <a:extLst>
              <a:ext uri="{FF2B5EF4-FFF2-40B4-BE49-F238E27FC236}">
                <a16:creationId xmlns:a16="http://schemas.microsoft.com/office/drawing/2014/main" id="{71ADC665-8839-8CF2-4FFF-2546E64B549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39C67555-6DF2-B81C-9830-135C56028A2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EB76FBE5-C8BE-77EE-7BFF-DDC728DBE8E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AD1205C3-6DC4-AB75-875A-4FBC38C9B15C}"/>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9DEB7FC4-F517-03ED-70C7-6C4B8671C8B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D9B1C46B-93D8-C04E-77FB-881D7CD0672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80">
                                          <p:stCondLst>
                                            <p:cond delay="0"/>
                                          </p:stCondLst>
                                        </p:cTn>
                                        <p:tgtEl>
                                          <p:spTgt spid="53"/>
                                        </p:tgtEl>
                                      </p:cBhvr>
                                    </p:animEffect>
                                    <p:anim calcmode="lin" valueType="num">
                                      <p:cBhvr>
                                        <p:cTn id="2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5" dur="26">
                                          <p:stCondLst>
                                            <p:cond delay="650"/>
                                          </p:stCondLst>
                                        </p:cTn>
                                        <p:tgtEl>
                                          <p:spTgt spid="53"/>
                                        </p:tgtEl>
                                      </p:cBhvr>
                                      <p:to x="100000" y="60000"/>
                                    </p:animScale>
                                    <p:animScale>
                                      <p:cBhvr>
                                        <p:cTn id="26" dur="166" decel="50000">
                                          <p:stCondLst>
                                            <p:cond delay="676"/>
                                          </p:stCondLst>
                                        </p:cTn>
                                        <p:tgtEl>
                                          <p:spTgt spid="53"/>
                                        </p:tgtEl>
                                      </p:cBhvr>
                                      <p:to x="100000" y="100000"/>
                                    </p:animScale>
                                    <p:animScale>
                                      <p:cBhvr>
                                        <p:cTn id="27" dur="26">
                                          <p:stCondLst>
                                            <p:cond delay="1312"/>
                                          </p:stCondLst>
                                        </p:cTn>
                                        <p:tgtEl>
                                          <p:spTgt spid="53"/>
                                        </p:tgtEl>
                                      </p:cBhvr>
                                      <p:to x="100000" y="80000"/>
                                    </p:animScale>
                                    <p:animScale>
                                      <p:cBhvr>
                                        <p:cTn id="28" dur="166" decel="50000">
                                          <p:stCondLst>
                                            <p:cond delay="1338"/>
                                          </p:stCondLst>
                                        </p:cTn>
                                        <p:tgtEl>
                                          <p:spTgt spid="53"/>
                                        </p:tgtEl>
                                      </p:cBhvr>
                                      <p:to x="100000" y="100000"/>
                                    </p:animScale>
                                    <p:animScale>
                                      <p:cBhvr>
                                        <p:cTn id="29" dur="26">
                                          <p:stCondLst>
                                            <p:cond delay="1642"/>
                                          </p:stCondLst>
                                        </p:cTn>
                                        <p:tgtEl>
                                          <p:spTgt spid="53"/>
                                        </p:tgtEl>
                                      </p:cBhvr>
                                      <p:to x="100000" y="90000"/>
                                    </p:animScale>
                                    <p:animScale>
                                      <p:cBhvr>
                                        <p:cTn id="30" dur="166" decel="50000">
                                          <p:stCondLst>
                                            <p:cond delay="1668"/>
                                          </p:stCondLst>
                                        </p:cTn>
                                        <p:tgtEl>
                                          <p:spTgt spid="53"/>
                                        </p:tgtEl>
                                      </p:cBhvr>
                                      <p:to x="100000" y="100000"/>
                                    </p:animScale>
                                    <p:animScale>
                                      <p:cBhvr>
                                        <p:cTn id="31" dur="26">
                                          <p:stCondLst>
                                            <p:cond delay="1808"/>
                                          </p:stCondLst>
                                        </p:cTn>
                                        <p:tgtEl>
                                          <p:spTgt spid="53"/>
                                        </p:tgtEl>
                                      </p:cBhvr>
                                      <p:to x="100000" y="95000"/>
                                    </p:animScale>
                                    <p:animScale>
                                      <p:cBhvr>
                                        <p:cTn id="32" dur="166" decel="50000">
                                          <p:stCondLst>
                                            <p:cond delay="1834"/>
                                          </p:stCondLst>
                                        </p:cTn>
                                        <p:tgtEl>
                                          <p:spTgt spid="53"/>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73"/>
                                        </p:tgtEl>
                                        <p:attrNameLst>
                                          <p:attrName>style.visibility</p:attrName>
                                        </p:attrNameLst>
                                      </p:cBhvr>
                                      <p:to>
                                        <p:strVal val="visible"/>
                                      </p:to>
                                    </p:set>
                                    <p:animEffect transition="in" filter="fade">
                                      <p:cBhvr>
                                        <p:cTn id="36" dur="500"/>
                                        <p:tgtEl>
                                          <p:spTgt spid="173"/>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53"/>
                                        </p:tgtEl>
                                        <p:attrNameLst>
                                          <p:attrName>r</p:attrName>
                                        </p:attrNameLst>
                                      </p:cBhvr>
                                    </p:animRot>
                                    <p:animRot by="-240000">
                                      <p:cBhvr>
                                        <p:cTn id="40" dur="200" fill="hold">
                                          <p:stCondLst>
                                            <p:cond delay="200"/>
                                          </p:stCondLst>
                                        </p:cTn>
                                        <p:tgtEl>
                                          <p:spTgt spid="53"/>
                                        </p:tgtEl>
                                        <p:attrNameLst>
                                          <p:attrName>r</p:attrName>
                                        </p:attrNameLst>
                                      </p:cBhvr>
                                    </p:animRot>
                                    <p:animRot by="240000">
                                      <p:cBhvr>
                                        <p:cTn id="41" dur="200" fill="hold">
                                          <p:stCondLst>
                                            <p:cond delay="400"/>
                                          </p:stCondLst>
                                        </p:cTn>
                                        <p:tgtEl>
                                          <p:spTgt spid="53"/>
                                        </p:tgtEl>
                                        <p:attrNameLst>
                                          <p:attrName>r</p:attrName>
                                        </p:attrNameLst>
                                      </p:cBhvr>
                                    </p:animRot>
                                    <p:animRot by="-240000">
                                      <p:cBhvr>
                                        <p:cTn id="42" dur="200" fill="hold">
                                          <p:stCondLst>
                                            <p:cond delay="600"/>
                                          </p:stCondLst>
                                        </p:cTn>
                                        <p:tgtEl>
                                          <p:spTgt spid="53"/>
                                        </p:tgtEl>
                                        <p:attrNameLst>
                                          <p:attrName>r</p:attrName>
                                        </p:attrNameLst>
                                      </p:cBhvr>
                                    </p:animRot>
                                    <p:animRot by="120000">
                                      <p:cBhvr>
                                        <p:cTn id="43" dur="200" fill="hold">
                                          <p:stCondLst>
                                            <p:cond delay="800"/>
                                          </p:stCondLst>
                                        </p:cTn>
                                        <p:tgtEl>
                                          <p:spTgt spid="53"/>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1000"/>
                                        <p:tgtEl>
                                          <p:spTgt spid="160"/>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1000"/>
                                        <p:tgtEl>
                                          <p:spTgt spid="164"/>
                                        </p:tgtEl>
                                      </p:cBhvr>
                                    </p:animEffect>
                                  </p:childTnLst>
                                </p:cTn>
                              </p:par>
                            </p:childTnLst>
                          </p:cTn>
                        </p:par>
                        <p:par>
                          <p:cTn id="52" fill="hold">
                            <p:stCondLst>
                              <p:cond delay="7000"/>
                            </p:stCondLst>
                            <p:childTnLst>
                              <p:par>
                                <p:cTn id="53" presetID="35" presetClass="path" presetSubtype="0" accel="50000" decel="50000" fill="hold" nodeType="afterEffect">
                                  <p:stCondLst>
                                    <p:cond delay="0"/>
                                  </p:stCondLst>
                                  <p:childTnLst>
                                    <p:animMotion origin="layout" path="M -1.66667E-6 0 L -0.16372 0 " pathEditMode="relative" rAng="0" ptsTypes="AA">
                                      <p:cBhvr>
                                        <p:cTn id="54" dur="1000" fill="hold"/>
                                        <p:tgtEl>
                                          <p:spTgt spid="217"/>
                                        </p:tgtEl>
                                        <p:attrNameLst>
                                          <p:attrName>ppt_x</p:attrName>
                                          <p:attrName>ppt_y</p:attrName>
                                        </p:attrNameLst>
                                      </p:cBhvr>
                                      <p:rCtr x="-8247" y="0"/>
                                    </p:animMotion>
                                  </p:childTnLst>
                                </p:cTn>
                              </p:par>
                            </p:childTnLst>
                          </p:cTn>
                        </p:par>
                        <p:par>
                          <p:cTn id="55" fill="hold">
                            <p:stCondLst>
                              <p:cond delay="8000"/>
                            </p:stCondLst>
                            <p:childTnLst>
                              <p:par>
                                <p:cTn id="56" presetID="10" presetClass="entr" presetSubtype="0" fill="hold"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fade">
                                      <p:cBhvr>
                                        <p:cTn id="58" dur="500"/>
                                        <p:tgtEl>
                                          <p:spTgt spid="17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267;p28">
            <a:extLst>
              <a:ext uri="{FF2B5EF4-FFF2-40B4-BE49-F238E27FC236}">
                <a16:creationId xmlns:a16="http://schemas.microsoft.com/office/drawing/2014/main" id="{9DB6DBFB-EBCB-4807-A3CF-ACCAAF1D54E1}"/>
              </a:ext>
            </a:extLst>
          </p:cNvPr>
          <p:cNvSpPr/>
          <p:nvPr/>
        </p:nvSpPr>
        <p:spPr>
          <a:xfrm>
            <a:off x="-1221927" y="-1100349"/>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US" sz="2800" b="1" dirty="0">
                <a:solidFill>
                  <a:srgbClr val="808080"/>
                </a:solidFill>
                <a:latin typeface="+mn-lt"/>
              </a:rPr>
              <a:t>2</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825099" y="4379436"/>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Name tags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b="1" dirty="0">
                  <a:solidFill>
                    <a:sysClr val="windowText" lastClr="000000"/>
                  </a:solidFill>
                  <a:latin typeface="Calibri" panose="020F0502020204030204" pitchFamily="34" charset="0"/>
                </a:rPr>
                <a:t>If your students </a:t>
              </a:r>
              <a:r>
                <a:rPr lang="en-US" sz="1000" b="1" dirty="0">
                  <a:solidFill>
                    <a:schemeClr val="bg1">
                      <a:lumMod val="75000"/>
                    </a:schemeClr>
                  </a:solidFill>
                  <a:latin typeface="Calibri" panose="020F0502020204030204" pitchFamily="34" charset="0"/>
                </a:rPr>
                <a:t>can not </a:t>
              </a:r>
              <a:r>
                <a:rPr lang="en-US" sz="1000" b="1" dirty="0">
                  <a:solidFill>
                    <a:sysClr val="windowText" lastClr="000000"/>
                  </a:solidFill>
                  <a:latin typeface="Calibri" panose="020F0502020204030204" pitchFamily="34" charset="0"/>
                </a:rPr>
                <a:t>write their names well: </a:t>
              </a:r>
            </a:p>
            <a:p>
              <a:pPr lvl="0">
                <a:buClrTx/>
                <a:defRPr/>
              </a:pPr>
              <a:r>
                <a:rPr lang="en-US" sz="1000" dirty="0">
                  <a:solidFill>
                    <a:sysClr val="windowText" lastClr="000000"/>
                  </a:solidFill>
                  <a:latin typeface="Calibri" panose="020F0502020204030204" pitchFamily="34" charset="0"/>
                </a:rPr>
                <a:t>before class, prepare some blank name tags (stickers or pin-on tags) and some cards, each with a student’s name written on clearly – students will use them to copy their names onto their name tags.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down with your students and lay out the name cards in front of you. Pick up each card and encourage each student to recognize his/her name.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Finally, everyone takes out a pencil to copy their names onto their tags and stick them on.</a:t>
              </a:r>
            </a:p>
            <a:p>
              <a:pPr lvl="0">
                <a:buClrTx/>
                <a:defRPr/>
              </a:pPr>
              <a:endParaRPr lang="en-US" sz="1000" dirty="0">
                <a:solidFill>
                  <a:sysClr val="windowText" lastClr="000000"/>
                </a:solidFill>
                <a:latin typeface="Calibri" panose="020F0502020204030204" pitchFamily="34" charset="0"/>
              </a:endParaRPr>
            </a:p>
            <a:p>
              <a:pPr>
                <a:buClrTx/>
                <a:defRPr/>
              </a:pPr>
              <a:r>
                <a:rPr lang="en-US" sz="1000" b="1" dirty="0">
                  <a:solidFill>
                    <a:sysClr val="windowText" lastClr="000000"/>
                  </a:solidFill>
                  <a:latin typeface="Calibri" panose="020F0502020204030204" pitchFamily="34" charset="0"/>
                </a:rPr>
                <a:t>If your students </a:t>
              </a:r>
              <a:r>
                <a:rPr lang="en-US" sz="1000" b="1" dirty="0">
                  <a:solidFill>
                    <a:schemeClr val="bg1">
                      <a:lumMod val="75000"/>
                    </a:schemeClr>
                  </a:solidFill>
                  <a:latin typeface="Calibri" panose="020F0502020204030204" pitchFamily="34" charset="0"/>
                </a:rPr>
                <a:t>can </a:t>
              </a:r>
              <a:r>
                <a:rPr lang="en-US" sz="1000" b="1" dirty="0">
                  <a:solidFill>
                    <a:sysClr val="windowText" lastClr="000000"/>
                  </a:solidFill>
                  <a:latin typeface="Calibri" panose="020F0502020204030204" pitchFamily="34" charset="0"/>
                </a:rPr>
                <a:t>write their names well: </a:t>
              </a:r>
            </a:p>
            <a:p>
              <a:pPr lvl="0">
                <a:buClrTx/>
                <a:defRPr/>
              </a:pPr>
              <a:r>
                <a:rPr lang="en-US" sz="1000" dirty="0">
                  <a:solidFill>
                    <a:sysClr val="windowText" lastClr="000000"/>
                  </a:solidFill>
                  <a:latin typeface="Calibri" panose="020F0502020204030204" pitchFamily="34" charset="0"/>
                </a:rPr>
                <a:t>simply give a blank name tag to each student to write their name on in pencil and stick it on.</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138" name="Picture 137">
            <a:extLst>
              <a:ext uri="{FF2B5EF4-FFF2-40B4-BE49-F238E27FC236}">
                <a16:creationId xmlns:a16="http://schemas.microsoft.com/office/drawing/2014/main" id="{174001BF-76A5-4FB5-B645-470E8AEB3854}"/>
              </a:ext>
            </a:extLst>
          </p:cNvPr>
          <p:cNvPicPr>
            <a:picLocks noChangeAspect="1"/>
          </p:cNvPicPr>
          <p:nvPr/>
        </p:nvPicPr>
        <p:blipFill>
          <a:blip r:embed="rId3"/>
          <a:stretch>
            <a:fillRect/>
          </a:stretch>
        </p:blipFill>
        <p:spPr>
          <a:xfrm>
            <a:off x="1238768" y="447801"/>
            <a:ext cx="5127947" cy="4120302"/>
          </a:xfrm>
          <a:prstGeom prst="rect">
            <a:avLst/>
          </a:prstGeom>
        </p:spPr>
      </p:pic>
      <p:sp>
        <p:nvSpPr>
          <p:cNvPr id="44" name="TextBox 43">
            <a:extLst>
              <a:ext uri="{FF2B5EF4-FFF2-40B4-BE49-F238E27FC236}">
                <a16:creationId xmlns:a16="http://schemas.microsoft.com/office/drawing/2014/main" id="{23A2F045-3086-4876-983C-64DDFEB9639E}"/>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46B7DF38-26D0-70C9-4AC4-4B9F670F84EB}"/>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CAE1735A-2C43-126B-2CDE-88DA3FF2313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37A949DA-E178-395F-E65E-22DDA7086BB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18D7E87B-ACB1-45BA-3060-A9A0B12E5204}"/>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D801E881-4C5E-B785-B52E-E909C1724BE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312DB542-FF94-B054-456A-F76170B5157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68384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1000"/>
                                        <p:tgtEl>
                                          <p:spTgt spid="13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21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8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92D050">
              <a:alpha val="3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5</a:t>
            </a:fld>
            <a:r>
              <a:rPr lang="en-US"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US" sz="2800" b="1" dirty="0">
                <a:solidFill>
                  <a:srgbClr val="808080"/>
                </a:solidFill>
                <a:latin typeface="+mn-lt"/>
              </a:rPr>
              <a:t>3</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13691" y="4379436"/>
              <a:ext cx="118494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Glove puppet</a:t>
              </a:r>
            </a:p>
          </p:txBody>
        </p:sp>
      </p:grpSp>
      <p:pic>
        <p:nvPicPr>
          <p:cNvPr id="141" name="Picture 140">
            <a:extLst>
              <a:ext uri="{FF2B5EF4-FFF2-40B4-BE49-F238E27FC236}">
                <a16:creationId xmlns:a16="http://schemas.microsoft.com/office/drawing/2014/main" id="{C3B37CF3-9910-45B8-88FE-005EDBEA94FF}"/>
              </a:ext>
            </a:extLst>
          </p:cNvPr>
          <p:cNvPicPr>
            <a:picLocks noChangeAspect="1"/>
          </p:cNvPicPr>
          <p:nvPr/>
        </p:nvPicPr>
        <p:blipFill>
          <a:blip r:embed="rId3"/>
          <a:stretch>
            <a:fillRect/>
          </a:stretch>
        </p:blipFill>
        <p:spPr>
          <a:xfrm>
            <a:off x="900941" y="630211"/>
            <a:ext cx="4631899" cy="3645900"/>
          </a:xfrm>
          <a:prstGeom prst="rect">
            <a:avLst/>
          </a:prstGeom>
        </p:spPr>
      </p:pic>
      <p:sp>
        <p:nvSpPr>
          <p:cNvPr id="47" name="TextBox 46">
            <a:extLst>
              <a:ext uri="{FF2B5EF4-FFF2-40B4-BE49-F238E27FC236}">
                <a16:creationId xmlns:a16="http://schemas.microsoft.com/office/drawing/2014/main" id="{1BE7517F-0624-434D-B6B4-92DC6DD4FFD5}"/>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48" name="Group 47">
            <a:extLst>
              <a:ext uri="{FF2B5EF4-FFF2-40B4-BE49-F238E27FC236}">
                <a16:creationId xmlns:a16="http://schemas.microsoft.com/office/drawing/2014/main" id="{BB1FA15D-C91C-4370-B987-2A7011D475CB}"/>
              </a:ext>
            </a:extLst>
          </p:cNvPr>
          <p:cNvGrpSpPr/>
          <p:nvPr/>
        </p:nvGrpSpPr>
        <p:grpSpPr>
          <a:xfrm>
            <a:off x="8776789" y="0"/>
            <a:ext cx="1879253" cy="5143500"/>
            <a:chOff x="8777197" y="0"/>
            <a:chExt cx="1879253" cy="5143500"/>
          </a:xfrm>
        </p:grpSpPr>
        <p:sp>
          <p:nvSpPr>
            <p:cNvPr id="49" name="side panel dark rectangle">
              <a:extLst>
                <a:ext uri="{FF2B5EF4-FFF2-40B4-BE49-F238E27FC236}">
                  <a16:creationId xmlns:a16="http://schemas.microsoft.com/office/drawing/2014/main" id="{532F343E-338D-4758-B443-BA83F0AA95E1}"/>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side panel light rectangle">
              <a:extLst>
                <a:ext uri="{FF2B5EF4-FFF2-40B4-BE49-F238E27FC236}">
                  <a16:creationId xmlns:a16="http://schemas.microsoft.com/office/drawing/2014/main" id="{DAAB3A2C-73DA-490D-B24A-0FF0CB8D9EB7}"/>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1" name="side panel textbox">
              <a:extLst>
                <a:ext uri="{FF2B5EF4-FFF2-40B4-BE49-F238E27FC236}">
                  <a16:creationId xmlns:a16="http://schemas.microsoft.com/office/drawing/2014/main" id="{1BAF134A-ABD0-4AAC-BD4C-47163AA7B795}"/>
                </a:ext>
              </a:extLst>
            </p:cNvPr>
            <p:cNvSpPr txBox="1"/>
            <p:nvPr/>
          </p:nvSpPr>
          <p:spPr>
            <a:xfrm>
              <a:off x="9183300" y="27074"/>
              <a:ext cx="1450860" cy="438157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Glove puppet greetings</a:t>
              </a:r>
            </a:p>
            <a:p>
              <a:pPr lvl="0">
                <a:buClrTx/>
                <a:defRPr/>
              </a:pPr>
              <a:r>
                <a:rPr lang="en-US" sz="1000" dirty="0">
                  <a:solidFill>
                    <a:sysClr val="windowText" lastClr="000000"/>
                  </a:solidFill>
                  <a:latin typeface="Calibri" panose="020F0502020204030204" pitchFamily="34" charset="0"/>
                </a:rPr>
                <a:t>Bring out your glove puppet bag and have everyone shout "Hello!“ into the bag until he wakes up and jumps out of the bag.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model chatting with the glove puppet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i="1" dirty="0">
                  <a:solidFill>
                    <a:sysClr val="windowText" lastClr="000000"/>
                  </a:solidFill>
                  <a:latin typeface="Calibri" panose="020F0502020204030204" pitchFamily="34" charset="0"/>
                </a:rPr>
                <a:t>Puppet: "Hello", What's your name?"</a:t>
              </a:r>
            </a:p>
            <a:p>
              <a:pPr lvl="0">
                <a:buClrTx/>
                <a:defRPr/>
              </a:pPr>
              <a:r>
                <a:rPr lang="en-US" sz="1000" i="1" dirty="0">
                  <a:solidFill>
                    <a:sysClr val="windowText" lastClr="000000"/>
                  </a:solidFill>
                  <a:latin typeface="Calibri" panose="020F0502020204030204" pitchFamily="34" charset="0"/>
                </a:rPr>
                <a:t>Teacher: "My name is...".</a:t>
              </a:r>
            </a:p>
            <a:p>
              <a:pPr lvl="0">
                <a:buClrTx/>
                <a:defRPr/>
              </a:pPr>
              <a:r>
                <a:rPr lang="en-US" sz="1000" i="1" dirty="0">
                  <a:solidFill>
                    <a:sysClr val="windowText" lastClr="000000"/>
                  </a:solidFill>
                  <a:latin typeface="Calibri" panose="020F0502020204030204" pitchFamily="34" charset="0"/>
                </a:rPr>
                <a:t>Puppet: “How are you?”</a:t>
              </a:r>
            </a:p>
            <a:p>
              <a:pPr lvl="0">
                <a:buClrTx/>
                <a:defRPr/>
              </a:pPr>
              <a:r>
                <a:rPr lang="en-US" sz="1000" i="1" dirty="0">
                  <a:solidFill>
                    <a:sysClr val="windowText" lastClr="000000"/>
                  </a:solidFill>
                  <a:latin typeface="Calibri" panose="020F0502020204030204" pitchFamily="34" charset="0"/>
                </a:rPr>
                <a:t>Teacher: “I’m fine, thank you”.</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 and then have the puppet say hello to each student and ask them the same questions.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Finally, go around saying "Goodbye" and "See you" before going back into the bag and back to sleep.</a:t>
              </a:r>
            </a:p>
          </p:txBody>
        </p:sp>
        <p:grpSp>
          <p:nvGrpSpPr>
            <p:cNvPr id="52" name="teacher icon group">
              <a:extLst>
                <a:ext uri="{FF2B5EF4-FFF2-40B4-BE49-F238E27FC236}">
                  <a16:creationId xmlns:a16="http://schemas.microsoft.com/office/drawing/2014/main" id="{A773B0FE-BF00-457F-A6E8-2B5105A2163F}"/>
                </a:ext>
              </a:extLst>
            </p:cNvPr>
            <p:cNvGrpSpPr/>
            <p:nvPr/>
          </p:nvGrpSpPr>
          <p:grpSpPr>
            <a:xfrm>
              <a:off x="8810640" y="151620"/>
              <a:ext cx="296181" cy="296181"/>
              <a:chOff x="8810640" y="62245"/>
              <a:chExt cx="296181" cy="296181"/>
            </a:xfrm>
          </p:grpSpPr>
          <p:sp>
            <p:nvSpPr>
              <p:cNvPr id="53" name="icon circle">
                <a:extLst>
                  <a:ext uri="{FF2B5EF4-FFF2-40B4-BE49-F238E27FC236}">
                    <a16:creationId xmlns:a16="http://schemas.microsoft.com/office/drawing/2014/main" id="{ECA25220-EA77-456A-BBB0-61E20CC2E93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4" name="teacher icon">
                <a:extLst>
                  <a:ext uri="{FF2B5EF4-FFF2-40B4-BE49-F238E27FC236}">
                    <a16:creationId xmlns:a16="http://schemas.microsoft.com/office/drawing/2014/main" id="{87ADF9BC-E469-4623-9ADE-06DAF6E23A16}"/>
                  </a:ext>
                </a:extLst>
              </p:cNvPr>
              <p:cNvGrpSpPr/>
              <p:nvPr/>
            </p:nvGrpSpPr>
            <p:grpSpPr>
              <a:xfrm>
                <a:off x="8864754" y="93114"/>
                <a:ext cx="193866" cy="206740"/>
                <a:chOff x="2542389" y="2767092"/>
                <a:chExt cx="480536" cy="512445"/>
              </a:xfrm>
            </p:grpSpPr>
            <p:sp>
              <p:nvSpPr>
                <p:cNvPr id="55" name="Google Shape;1395;p49">
                  <a:extLst>
                    <a:ext uri="{FF2B5EF4-FFF2-40B4-BE49-F238E27FC236}">
                      <a16:creationId xmlns:a16="http://schemas.microsoft.com/office/drawing/2014/main" id="{EDE463FB-D69B-4CD1-B850-C588602940D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96;p49">
                  <a:extLst>
                    <a:ext uri="{FF2B5EF4-FFF2-40B4-BE49-F238E27FC236}">
                      <a16:creationId xmlns:a16="http://schemas.microsoft.com/office/drawing/2014/main" id="{16D7B114-7BB0-4B1B-914D-2DF8D76E45C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97;p49">
                  <a:extLst>
                    <a:ext uri="{FF2B5EF4-FFF2-40B4-BE49-F238E27FC236}">
                      <a16:creationId xmlns:a16="http://schemas.microsoft.com/office/drawing/2014/main" id="{972AB545-5C3C-438B-9E43-6541B7499CF2}"/>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98;p49">
                  <a:extLst>
                    <a:ext uri="{FF2B5EF4-FFF2-40B4-BE49-F238E27FC236}">
                      <a16:creationId xmlns:a16="http://schemas.microsoft.com/office/drawing/2014/main" id="{D858BA6D-B5D2-4CD1-B115-96C248FC64E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9;p49">
                  <a:extLst>
                    <a:ext uri="{FF2B5EF4-FFF2-40B4-BE49-F238E27FC236}">
                      <a16:creationId xmlns:a16="http://schemas.microsoft.com/office/drawing/2014/main" id="{F42AD46E-84B1-4654-93EF-9AF5CC3F9DB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400;p49">
                  <a:extLst>
                    <a:ext uri="{FF2B5EF4-FFF2-40B4-BE49-F238E27FC236}">
                      <a16:creationId xmlns:a16="http://schemas.microsoft.com/office/drawing/2014/main" id="{F3D37ACD-C611-4C88-B24A-493AEC12796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401;p49">
                  <a:extLst>
                    <a:ext uri="{FF2B5EF4-FFF2-40B4-BE49-F238E27FC236}">
                      <a16:creationId xmlns:a16="http://schemas.microsoft.com/office/drawing/2014/main" id="{A81452F2-8BD5-4444-B320-EB3FD6F1D43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402;p49">
                  <a:extLst>
                    <a:ext uri="{FF2B5EF4-FFF2-40B4-BE49-F238E27FC236}">
                      <a16:creationId xmlns:a16="http://schemas.microsoft.com/office/drawing/2014/main" id="{987524A7-0FDC-4E6D-AF88-A1BCFDD99F0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3;p49">
                  <a:extLst>
                    <a:ext uri="{FF2B5EF4-FFF2-40B4-BE49-F238E27FC236}">
                      <a16:creationId xmlns:a16="http://schemas.microsoft.com/office/drawing/2014/main" id="{59393CFB-72C2-48B2-A8BD-663FC4E8C1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4;p49">
                  <a:extLst>
                    <a:ext uri="{FF2B5EF4-FFF2-40B4-BE49-F238E27FC236}">
                      <a16:creationId xmlns:a16="http://schemas.microsoft.com/office/drawing/2014/main" id="{58C5DC7E-79DA-4511-809B-25D914A8EC00}"/>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5;p49">
                  <a:extLst>
                    <a:ext uri="{FF2B5EF4-FFF2-40B4-BE49-F238E27FC236}">
                      <a16:creationId xmlns:a16="http://schemas.microsoft.com/office/drawing/2014/main" id="{A4289332-4712-4132-8CBF-C4745C49472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6;p49">
                  <a:extLst>
                    <a:ext uri="{FF2B5EF4-FFF2-40B4-BE49-F238E27FC236}">
                      <a16:creationId xmlns:a16="http://schemas.microsoft.com/office/drawing/2014/main" id="{3E0BE009-872D-43A2-A5EA-0FC9B3E9C58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7;p49">
                  <a:extLst>
                    <a:ext uri="{FF2B5EF4-FFF2-40B4-BE49-F238E27FC236}">
                      <a16:creationId xmlns:a16="http://schemas.microsoft.com/office/drawing/2014/main" id="{3B5645A9-4C0D-4F44-8C14-508F17A7801E}"/>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408;p49">
                  <a:extLst>
                    <a:ext uri="{FF2B5EF4-FFF2-40B4-BE49-F238E27FC236}">
                      <a16:creationId xmlns:a16="http://schemas.microsoft.com/office/drawing/2014/main" id="{F2D41E81-9047-408D-9F27-BE7F4ACF5F30}"/>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409;p49">
                  <a:extLst>
                    <a:ext uri="{FF2B5EF4-FFF2-40B4-BE49-F238E27FC236}">
                      <a16:creationId xmlns:a16="http://schemas.microsoft.com/office/drawing/2014/main" id="{8A9E0179-A901-4BB6-A04A-7818C93F40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10;p49">
                  <a:extLst>
                    <a:ext uri="{FF2B5EF4-FFF2-40B4-BE49-F238E27FC236}">
                      <a16:creationId xmlns:a16="http://schemas.microsoft.com/office/drawing/2014/main" id="{60E8D336-A21F-4A31-A7B9-C7D57FE6964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11;p49">
                  <a:extLst>
                    <a:ext uri="{FF2B5EF4-FFF2-40B4-BE49-F238E27FC236}">
                      <a16:creationId xmlns:a16="http://schemas.microsoft.com/office/drawing/2014/main" id="{8C2630FE-AA46-4E5A-BB2F-0F6432F92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12;p49">
                  <a:extLst>
                    <a:ext uri="{FF2B5EF4-FFF2-40B4-BE49-F238E27FC236}">
                      <a16:creationId xmlns:a16="http://schemas.microsoft.com/office/drawing/2014/main" id="{304A0AD1-CA59-4D68-A54D-DC84E681AF66}"/>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13;p49">
                  <a:extLst>
                    <a:ext uri="{FF2B5EF4-FFF2-40B4-BE49-F238E27FC236}">
                      <a16:creationId xmlns:a16="http://schemas.microsoft.com/office/drawing/2014/main" id="{8648D996-5AA5-415C-A935-2CED88B9504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14;p49">
                  <a:extLst>
                    <a:ext uri="{FF2B5EF4-FFF2-40B4-BE49-F238E27FC236}">
                      <a16:creationId xmlns:a16="http://schemas.microsoft.com/office/drawing/2014/main" id="{0E7EE80B-57AE-4B17-B6E7-ECEA9D3D746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15;p49">
                  <a:extLst>
                    <a:ext uri="{FF2B5EF4-FFF2-40B4-BE49-F238E27FC236}">
                      <a16:creationId xmlns:a16="http://schemas.microsoft.com/office/drawing/2014/main" id="{73E27CCD-BC7E-4037-A262-1AA742D4D3C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16;p49">
                  <a:extLst>
                    <a:ext uri="{FF2B5EF4-FFF2-40B4-BE49-F238E27FC236}">
                      <a16:creationId xmlns:a16="http://schemas.microsoft.com/office/drawing/2014/main" id="{979CB6C3-F6D1-4E47-9633-5AE73FE7BC60}"/>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17;p49">
                  <a:extLst>
                    <a:ext uri="{FF2B5EF4-FFF2-40B4-BE49-F238E27FC236}">
                      <a16:creationId xmlns:a16="http://schemas.microsoft.com/office/drawing/2014/main" id="{9A04081C-1DC4-41C6-BF47-94B1CBED7BE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18;p49">
                  <a:extLst>
                    <a:ext uri="{FF2B5EF4-FFF2-40B4-BE49-F238E27FC236}">
                      <a16:creationId xmlns:a16="http://schemas.microsoft.com/office/drawing/2014/main" id="{24202FA7-AD10-4511-AA70-A11C800D312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19;p49">
                  <a:extLst>
                    <a:ext uri="{FF2B5EF4-FFF2-40B4-BE49-F238E27FC236}">
                      <a16:creationId xmlns:a16="http://schemas.microsoft.com/office/drawing/2014/main" id="{0231B732-4118-4C1D-BA85-37C7D84C2DB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20;p49">
                  <a:extLst>
                    <a:ext uri="{FF2B5EF4-FFF2-40B4-BE49-F238E27FC236}">
                      <a16:creationId xmlns:a16="http://schemas.microsoft.com/office/drawing/2014/main" id="{CA1975F2-6368-4C79-843C-030AF2285D8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21;p49">
                  <a:extLst>
                    <a:ext uri="{FF2B5EF4-FFF2-40B4-BE49-F238E27FC236}">
                      <a16:creationId xmlns:a16="http://schemas.microsoft.com/office/drawing/2014/main" id="{44C3F0D0-E5FF-444F-9A2C-933A2FFEAEC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22;p49">
                  <a:extLst>
                    <a:ext uri="{FF2B5EF4-FFF2-40B4-BE49-F238E27FC236}">
                      <a16:creationId xmlns:a16="http://schemas.microsoft.com/office/drawing/2014/main" id="{4A2164B8-8331-4EE4-A3F2-29A81B03FF9D}"/>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0A0B534D-AE6D-50FF-FF1F-A1F1BA3B6069}"/>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1C7C8EA-E430-D38F-D84C-26F464C85FB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334EC39B-24D8-6847-07E2-A1567BCB46E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49B769B1-FBF2-123C-977A-2107A4E3ECD0}"/>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65EADBBB-9027-B134-9269-2ED8239DD6C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CA958624-6BA4-E718-5DF4-8CA5BC40409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659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48"/>
                                        </p:tgtEl>
                                        <p:attrNameLst>
                                          <p:attrName>ppt_x</p:attrName>
                                          <p:attrName>ppt_y</p:attrName>
                                        </p:attrNameLst>
                                      </p:cBhvr>
                                      <p:rCtr x="-8247"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Sing "The Hello Song"</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Sit in a circle and listen to the song (clap along or pat knees).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Gestures</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Wave as you sing the "Hello, hello" parts.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Gesture to others as you sing "How are you today?“</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Point to yourself as you sing "I’m fine, thank you“</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Hand gesture towards another student as you sing "And how about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4</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52142" y="1358505"/>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615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465926" y="4541509"/>
            <a:ext cx="1697788"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rPr>
                <a:t>`</a:t>
              </a:r>
            </a:p>
          </p:txBody>
        </p:sp>
        <p:sp>
          <p:nvSpPr>
            <p:cNvPr id="75" name="TextBox 74">
              <a:extLst>
                <a:ext uri="{FF2B5EF4-FFF2-40B4-BE49-F238E27FC236}">
                  <a16:creationId xmlns:a16="http://schemas.microsoft.com/office/drawing/2014/main" id="{875533D0-3C98-47E4-8686-912A2A58FC3E}"/>
                </a:ext>
              </a:extLst>
            </p:cNvPr>
            <p:cNvSpPr txBox="1"/>
            <p:nvPr/>
          </p:nvSpPr>
          <p:spPr>
            <a:xfrm>
              <a:off x="5590508" y="4084584"/>
              <a:ext cx="132190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5</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7DF2EAC8-60B2-4F39-8721-04DBCCDD188C}"/>
              </a:ext>
            </a:extLst>
          </p:cNvPr>
          <p:cNvPicPr>
            <a:picLocks noChangeAspect="1"/>
          </p:cNvPicPr>
          <p:nvPr/>
        </p:nvPicPr>
        <p:blipFill>
          <a:blip r:embed="rId2"/>
          <a:stretch>
            <a:fillRect/>
          </a:stretch>
        </p:blipFill>
        <p:spPr>
          <a:xfrm>
            <a:off x="1216404" y="678974"/>
            <a:ext cx="5601771" cy="3912010"/>
          </a:xfrm>
          <a:prstGeom prst="rect">
            <a:avLst/>
          </a:prstGeom>
        </p:spPr>
      </p:pic>
      <p:grpSp>
        <p:nvGrpSpPr>
          <p:cNvPr id="112" name="Group 111">
            <a:extLst>
              <a:ext uri="{FF2B5EF4-FFF2-40B4-BE49-F238E27FC236}">
                <a16:creationId xmlns:a16="http://schemas.microsoft.com/office/drawing/2014/main" id="{519124E7-C878-44D8-9ADB-D36CF7750F94}"/>
              </a:ext>
            </a:extLst>
          </p:cNvPr>
          <p:cNvGrpSpPr/>
          <p:nvPr/>
        </p:nvGrpSpPr>
        <p:grpSpPr>
          <a:xfrm>
            <a:off x="8776789" y="0"/>
            <a:ext cx="1879253" cy="5143500"/>
            <a:chOff x="8777197" y="0"/>
            <a:chExt cx="1879253" cy="5143500"/>
          </a:xfrm>
        </p:grpSpPr>
        <p:sp>
          <p:nvSpPr>
            <p:cNvPr id="113" name="side panel dark rectangle">
              <a:extLst>
                <a:ext uri="{FF2B5EF4-FFF2-40B4-BE49-F238E27FC236}">
                  <a16:creationId xmlns:a16="http://schemas.microsoft.com/office/drawing/2014/main" id="{47F01A75-8EB6-42DC-9EAD-154BCBAE0B7A}"/>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4" name="side panel light rectangle">
              <a:extLst>
                <a:ext uri="{FF2B5EF4-FFF2-40B4-BE49-F238E27FC236}">
                  <a16:creationId xmlns:a16="http://schemas.microsoft.com/office/drawing/2014/main" id="{91E7DF8D-1C0D-4342-BFF8-29BB4D350120}"/>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5" name="side panel textbox">
              <a:extLst>
                <a:ext uri="{FF2B5EF4-FFF2-40B4-BE49-F238E27FC236}">
                  <a16:creationId xmlns:a16="http://schemas.microsoft.com/office/drawing/2014/main" id="{CE2AABA6-2DEC-48BF-8FDE-D303F3478CE0}"/>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Homework check</a:t>
              </a:r>
            </a:p>
            <a:p>
              <a:pPr lvl="0">
                <a:buClrTx/>
                <a:defRPr/>
              </a:pPr>
              <a:r>
                <a:rPr lang="en-US" sz="1000" dirty="0">
                  <a:solidFill>
                    <a:sysClr val="windowText" lastClr="000000"/>
                  </a:solidFill>
                  <a:latin typeface="Calibri" panose="020F0502020204030204" pitchFamily="34" charset="0"/>
                </a:rPr>
                <a:t>Check each student's homework that you set in the last lesson.</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Ask each student some questions about their homework worksheet (e.g. “What is this?, Is this an eye?”), give lots of praise, and then put some kind of mark on the homework sheet (e.g. a sticker, a stamp or draw a smiley face).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Finally, tell your students to put their homework back into their bags.</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16" name="teacher icon group">
              <a:extLst>
                <a:ext uri="{FF2B5EF4-FFF2-40B4-BE49-F238E27FC236}">
                  <a16:creationId xmlns:a16="http://schemas.microsoft.com/office/drawing/2014/main" id="{61D2B7B1-F48B-4614-A17C-1AB3503D7C9B}"/>
                </a:ext>
              </a:extLst>
            </p:cNvPr>
            <p:cNvGrpSpPr/>
            <p:nvPr/>
          </p:nvGrpSpPr>
          <p:grpSpPr>
            <a:xfrm>
              <a:off x="8810640" y="151620"/>
              <a:ext cx="296181" cy="296181"/>
              <a:chOff x="8810640" y="62245"/>
              <a:chExt cx="296181" cy="296181"/>
            </a:xfrm>
          </p:grpSpPr>
          <p:sp>
            <p:nvSpPr>
              <p:cNvPr id="117" name="icon circle">
                <a:extLst>
                  <a:ext uri="{FF2B5EF4-FFF2-40B4-BE49-F238E27FC236}">
                    <a16:creationId xmlns:a16="http://schemas.microsoft.com/office/drawing/2014/main" id="{83DF9E11-EC83-47AC-A7A7-8D6AA0E6480F}"/>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18" name="teacher icon">
                <a:extLst>
                  <a:ext uri="{FF2B5EF4-FFF2-40B4-BE49-F238E27FC236}">
                    <a16:creationId xmlns:a16="http://schemas.microsoft.com/office/drawing/2014/main" id="{AAAC421A-D5D0-42BB-B7C9-F5A85C0E4EB1}"/>
                  </a:ext>
                </a:extLst>
              </p:cNvPr>
              <p:cNvGrpSpPr/>
              <p:nvPr/>
            </p:nvGrpSpPr>
            <p:grpSpPr>
              <a:xfrm>
                <a:off x="8864754" y="93114"/>
                <a:ext cx="193866" cy="206740"/>
                <a:chOff x="2542389" y="2767092"/>
                <a:chExt cx="480536" cy="512445"/>
              </a:xfrm>
            </p:grpSpPr>
            <p:sp>
              <p:nvSpPr>
                <p:cNvPr id="119" name="Google Shape;1395;p49">
                  <a:extLst>
                    <a:ext uri="{FF2B5EF4-FFF2-40B4-BE49-F238E27FC236}">
                      <a16:creationId xmlns:a16="http://schemas.microsoft.com/office/drawing/2014/main" id="{206B13A9-A9EB-4E05-A272-C3930A87898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396;p49">
                  <a:extLst>
                    <a:ext uri="{FF2B5EF4-FFF2-40B4-BE49-F238E27FC236}">
                      <a16:creationId xmlns:a16="http://schemas.microsoft.com/office/drawing/2014/main" id="{75B51003-6A19-49FD-84C6-B91F4E0DFED7}"/>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397;p49">
                  <a:extLst>
                    <a:ext uri="{FF2B5EF4-FFF2-40B4-BE49-F238E27FC236}">
                      <a16:creationId xmlns:a16="http://schemas.microsoft.com/office/drawing/2014/main" id="{C5E0A0F7-F767-459E-A313-4AB7F3EFB78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98;p49">
                  <a:extLst>
                    <a:ext uri="{FF2B5EF4-FFF2-40B4-BE49-F238E27FC236}">
                      <a16:creationId xmlns:a16="http://schemas.microsoft.com/office/drawing/2014/main" id="{19D6E308-003D-49ED-86BC-14671883439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99;p49">
                  <a:extLst>
                    <a:ext uri="{FF2B5EF4-FFF2-40B4-BE49-F238E27FC236}">
                      <a16:creationId xmlns:a16="http://schemas.microsoft.com/office/drawing/2014/main" id="{3E3443B5-A5CE-4407-9284-B8DD2DE43339}"/>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00;p49">
                  <a:extLst>
                    <a:ext uri="{FF2B5EF4-FFF2-40B4-BE49-F238E27FC236}">
                      <a16:creationId xmlns:a16="http://schemas.microsoft.com/office/drawing/2014/main" id="{11CCBDF4-5B44-46D1-9725-49DCF348341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01;p49">
                  <a:extLst>
                    <a:ext uri="{FF2B5EF4-FFF2-40B4-BE49-F238E27FC236}">
                      <a16:creationId xmlns:a16="http://schemas.microsoft.com/office/drawing/2014/main" id="{E755C0EB-7FA2-4E65-9254-645AA6C7149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02;p49">
                  <a:extLst>
                    <a:ext uri="{FF2B5EF4-FFF2-40B4-BE49-F238E27FC236}">
                      <a16:creationId xmlns:a16="http://schemas.microsoft.com/office/drawing/2014/main" id="{5DBAD2F4-148F-4C7A-8A96-A31F25513480}"/>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03;p49">
                  <a:extLst>
                    <a:ext uri="{FF2B5EF4-FFF2-40B4-BE49-F238E27FC236}">
                      <a16:creationId xmlns:a16="http://schemas.microsoft.com/office/drawing/2014/main" id="{C3BF3188-58D6-4E60-932B-DB7EB0DAB51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04;p49">
                  <a:extLst>
                    <a:ext uri="{FF2B5EF4-FFF2-40B4-BE49-F238E27FC236}">
                      <a16:creationId xmlns:a16="http://schemas.microsoft.com/office/drawing/2014/main" id="{F2169D5C-0CE9-44F4-9EF4-B8CF213B7FE6}"/>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05;p49">
                  <a:extLst>
                    <a:ext uri="{FF2B5EF4-FFF2-40B4-BE49-F238E27FC236}">
                      <a16:creationId xmlns:a16="http://schemas.microsoft.com/office/drawing/2014/main" id="{29EBA125-D477-4043-B83C-7E727923761C}"/>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406;p49">
                  <a:extLst>
                    <a:ext uri="{FF2B5EF4-FFF2-40B4-BE49-F238E27FC236}">
                      <a16:creationId xmlns:a16="http://schemas.microsoft.com/office/drawing/2014/main" id="{BF02F9CA-F28E-4A0A-B1FF-67E948247FD4}"/>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7;p49">
                  <a:extLst>
                    <a:ext uri="{FF2B5EF4-FFF2-40B4-BE49-F238E27FC236}">
                      <a16:creationId xmlns:a16="http://schemas.microsoft.com/office/drawing/2014/main" id="{C9A6211D-5BDC-4E9F-80A1-0E3F527D940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8;p49">
                  <a:extLst>
                    <a:ext uri="{FF2B5EF4-FFF2-40B4-BE49-F238E27FC236}">
                      <a16:creationId xmlns:a16="http://schemas.microsoft.com/office/drawing/2014/main" id="{3DA7C997-33EA-4AC0-B117-F813896F22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9;p49">
                  <a:extLst>
                    <a:ext uri="{FF2B5EF4-FFF2-40B4-BE49-F238E27FC236}">
                      <a16:creationId xmlns:a16="http://schemas.microsoft.com/office/drawing/2014/main" id="{B2F74020-C7F8-446B-8052-E0F7F63CFC1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10;p49">
                  <a:extLst>
                    <a:ext uri="{FF2B5EF4-FFF2-40B4-BE49-F238E27FC236}">
                      <a16:creationId xmlns:a16="http://schemas.microsoft.com/office/drawing/2014/main" id="{16B33EF7-F2CE-4DB7-9F4D-612A2B3FA96A}"/>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11;p49">
                  <a:extLst>
                    <a:ext uri="{FF2B5EF4-FFF2-40B4-BE49-F238E27FC236}">
                      <a16:creationId xmlns:a16="http://schemas.microsoft.com/office/drawing/2014/main" id="{4470A632-3DDD-4362-88F9-6E00D08F5EB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12;p49">
                  <a:extLst>
                    <a:ext uri="{FF2B5EF4-FFF2-40B4-BE49-F238E27FC236}">
                      <a16:creationId xmlns:a16="http://schemas.microsoft.com/office/drawing/2014/main" id="{F2548492-E9C6-4006-8487-88257172A510}"/>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413;p49">
                  <a:extLst>
                    <a:ext uri="{FF2B5EF4-FFF2-40B4-BE49-F238E27FC236}">
                      <a16:creationId xmlns:a16="http://schemas.microsoft.com/office/drawing/2014/main" id="{306A71E6-B490-407C-B3F2-5DAB3F64B6A0}"/>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414;p49">
                  <a:extLst>
                    <a:ext uri="{FF2B5EF4-FFF2-40B4-BE49-F238E27FC236}">
                      <a16:creationId xmlns:a16="http://schemas.microsoft.com/office/drawing/2014/main" id="{BE190D10-A7D9-422F-81E5-5D8E72F31F1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415;p49">
                  <a:extLst>
                    <a:ext uri="{FF2B5EF4-FFF2-40B4-BE49-F238E27FC236}">
                      <a16:creationId xmlns:a16="http://schemas.microsoft.com/office/drawing/2014/main" id="{B4AE4CFE-F439-46B8-8FFF-51E196178632}"/>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16;p49">
                  <a:extLst>
                    <a:ext uri="{FF2B5EF4-FFF2-40B4-BE49-F238E27FC236}">
                      <a16:creationId xmlns:a16="http://schemas.microsoft.com/office/drawing/2014/main" id="{76CE9FDA-954D-4669-80F7-0296FF52715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17;p49">
                  <a:extLst>
                    <a:ext uri="{FF2B5EF4-FFF2-40B4-BE49-F238E27FC236}">
                      <a16:creationId xmlns:a16="http://schemas.microsoft.com/office/drawing/2014/main" id="{DC436C50-95C6-44F5-BBC9-C5BABB2D3E3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18;p49">
                  <a:extLst>
                    <a:ext uri="{FF2B5EF4-FFF2-40B4-BE49-F238E27FC236}">
                      <a16:creationId xmlns:a16="http://schemas.microsoft.com/office/drawing/2014/main" id="{0704126D-350F-48C6-ACEB-9D39DBBDB074}"/>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19;p49">
                  <a:extLst>
                    <a:ext uri="{FF2B5EF4-FFF2-40B4-BE49-F238E27FC236}">
                      <a16:creationId xmlns:a16="http://schemas.microsoft.com/office/drawing/2014/main" id="{0B2FA59C-2EB2-4AB9-9939-187C773E07C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20;p49">
                  <a:extLst>
                    <a:ext uri="{FF2B5EF4-FFF2-40B4-BE49-F238E27FC236}">
                      <a16:creationId xmlns:a16="http://schemas.microsoft.com/office/drawing/2014/main" id="{263CD560-7C25-43C0-81CD-2FAB5E33C7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21;p49">
                  <a:extLst>
                    <a:ext uri="{FF2B5EF4-FFF2-40B4-BE49-F238E27FC236}">
                      <a16:creationId xmlns:a16="http://schemas.microsoft.com/office/drawing/2014/main" id="{E313A4B8-0619-4234-AFB0-9D61E607AC6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22;p49">
                  <a:extLst>
                    <a:ext uri="{FF2B5EF4-FFF2-40B4-BE49-F238E27FC236}">
                      <a16:creationId xmlns:a16="http://schemas.microsoft.com/office/drawing/2014/main" id="{9749F8E1-43F3-4CA9-8EEE-68B5990FFC3D}"/>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F79320B8-F636-5761-D834-0AE0B3FE78AA}"/>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D2EA625C-A7F9-F18E-AE38-CBA88E21A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ECEAC5B-B19D-D89F-04BD-8130819F6CA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2EF77C30-88B4-081A-03D8-5814DE84FB0D}"/>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ED1A63B6-4590-6B4F-750A-DC47E6D4CBE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00B6C0F4-357F-36AB-03C7-DD7122DBA7B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6629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112"/>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824790" y="4084584"/>
              <a:ext cx="85151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Exercises</a:t>
              </a:r>
            </a:p>
          </p:txBody>
        </p:sp>
      </p:grpSp>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79" name="Group 78">
            <a:extLst>
              <a:ext uri="{FF2B5EF4-FFF2-40B4-BE49-F238E27FC236}">
                <a16:creationId xmlns:a16="http://schemas.microsoft.com/office/drawing/2014/main" id="{2D13E251-E887-431A-92C7-DE59351DAC13}"/>
              </a:ext>
            </a:extLst>
          </p:cNvPr>
          <p:cNvGrpSpPr/>
          <p:nvPr/>
        </p:nvGrpSpPr>
        <p:grpSpPr>
          <a:xfrm>
            <a:off x="8776789" y="0"/>
            <a:ext cx="1879253" cy="5143500"/>
            <a:chOff x="8777197" y="0"/>
            <a:chExt cx="1879253" cy="5143500"/>
          </a:xfrm>
        </p:grpSpPr>
        <p:sp>
          <p:nvSpPr>
            <p:cNvPr id="82" name="side panel dark rectangle">
              <a:extLst>
                <a:ext uri="{FF2B5EF4-FFF2-40B4-BE49-F238E27FC236}">
                  <a16:creationId xmlns:a16="http://schemas.microsoft.com/office/drawing/2014/main" id="{A7B60AB6-78E8-4D3F-AA6F-AECD4908F4E4}"/>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3" name="side panel light rectangle">
              <a:extLst>
                <a:ext uri="{FF2B5EF4-FFF2-40B4-BE49-F238E27FC236}">
                  <a16:creationId xmlns:a16="http://schemas.microsoft.com/office/drawing/2014/main" id="{9BF63454-81D6-4212-9A1B-07007C151827}"/>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5" name="side panel textbox">
              <a:extLst>
                <a:ext uri="{FF2B5EF4-FFF2-40B4-BE49-F238E27FC236}">
                  <a16:creationId xmlns:a16="http://schemas.microsoft.com/office/drawing/2014/main" id="{B10E5DF6-7B82-4B65-8C3E-2F5CE38F2C8E}"/>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"Exercise routine" activity</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Say the following and have the students follow your lead:</a:t>
              </a:r>
            </a:p>
            <a:p>
              <a:pPr lvl="0">
                <a:buClrTx/>
                <a:defRPr/>
              </a:pPr>
              <a:endParaRPr lang="en-US" sz="1000" dirty="0">
                <a:solidFill>
                  <a:sysClr val="windowText" lastClr="000000"/>
                </a:solidFill>
                <a:latin typeface="Calibri" panose="020F0502020204030204" pitchFamily="34" charset="0"/>
              </a:endParaRP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"Stand up (T stands and so does everyone else)</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"Hands up / hands down" (do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"Jump"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“Kick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"Run! / Stop!"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"Turn around! / Stop!"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“Wiggle!” (a few seconds)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finally "Sit down".</a:t>
              </a:r>
            </a:p>
          </p:txBody>
        </p:sp>
        <p:grpSp>
          <p:nvGrpSpPr>
            <p:cNvPr id="86" name="teacher icon group">
              <a:extLst>
                <a:ext uri="{FF2B5EF4-FFF2-40B4-BE49-F238E27FC236}">
                  <a16:creationId xmlns:a16="http://schemas.microsoft.com/office/drawing/2014/main" id="{BD8E1620-1C20-4950-A6D0-CF55FBD15C40}"/>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4AFCB58F-D79E-423B-81BA-F346BA5B7A37}"/>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8" name="teacher icon">
                <a:extLst>
                  <a:ext uri="{FF2B5EF4-FFF2-40B4-BE49-F238E27FC236}">
                    <a16:creationId xmlns:a16="http://schemas.microsoft.com/office/drawing/2014/main" id="{66A8B0C4-C5A5-4173-ADAA-9A4C4B34F55A}"/>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05548516-97DA-47B9-ADDF-CAD8E43B340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72D301C5-C9C3-4919-B341-48DF427F747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632D87BD-F8D9-4BB8-A0F1-AA09CA3EC97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EBB44D1A-698C-4075-AA2D-3E93A40D2C4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DDFD165D-7841-4F12-BA97-B4C2E232AA0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86713DC9-8F23-4A07-ACE8-DB03828ADF7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788C9CB8-B090-4C51-9A2C-46B1375CA4B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0A2A49C0-360F-44AE-861F-A9C6B1239FA0}"/>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1892A8E4-0584-4262-AF3B-3AA3E5138AA6}"/>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713B2C2D-9A81-4D43-B6AB-6C07E10E74E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9FAE37B4-BA7D-4039-B617-C26F40F7618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5700067F-882B-4A83-BF12-78B57DBD0F8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4D831C10-F1E7-458B-B66C-C3A6AB84168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DB804D0B-6CFB-4BC2-9614-68786E3B2B4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6665F0CC-329D-4A73-9489-737376581DB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C3A471B6-BB81-4E28-807A-EACC0195B1A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411;p49">
                  <a:extLst>
                    <a:ext uri="{FF2B5EF4-FFF2-40B4-BE49-F238E27FC236}">
                      <a16:creationId xmlns:a16="http://schemas.microsoft.com/office/drawing/2014/main" id="{B009B483-18B1-44B7-92AB-DFAC7A65BF8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412;p49">
                  <a:extLst>
                    <a:ext uri="{FF2B5EF4-FFF2-40B4-BE49-F238E27FC236}">
                      <a16:creationId xmlns:a16="http://schemas.microsoft.com/office/drawing/2014/main" id="{3ACFAD74-843F-4F77-94E7-3E7560E997A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13;p49">
                  <a:extLst>
                    <a:ext uri="{FF2B5EF4-FFF2-40B4-BE49-F238E27FC236}">
                      <a16:creationId xmlns:a16="http://schemas.microsoft.com/office/drawing/2014/main" id="{333421B0-A6FC-48D6-85AE-4894717C8A17}"/>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14;p49">
                  <a:extLst>
                    <a:ext uri="{FF2B5EF4-FFF2-40B4-BE49-F238E27FC236}">
                      <a16:creationId xmlns:a16="http://schemas.microsoft.com/office/drawing/2014/main" id="{36970B0A-9E98-418E-BE52-BAB82663A14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15;p49">
                  <a:extLst>
                    <a:ext uri="{FF2B5EF4-FFF2-40B4-BE49-F238E27FC236}">
                      <a16:creationId xmlns:a16="http://schemas.microsoft.com/office/drawing/2014/main" id="{91A0445F-1CD3-4591-B8E8-C7B725CD3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16;p49">
                  <a:extLst>
                    <a:ext uri="{FF2B5EF4-FFF2-40B4-BE49-F238E27FC236}">
                      <a16:creationId xmlns:a16="http://schemas.microsoft.com/office/drawing/2014/main" id="{8CA87113-5F3B-4FDF-AD93-6116623C8B8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17;p49">
                  <a:extLst>
                    <a:ext uri="{FF2B5EF4-FFF2-40B4-BE49-F238E27FC236}">
                      <a16:creationId xmlns:a16="http://schemas.microsoft.com/office/drawing/2014/main" id="{D28002E9-E534-43A4-B960-9EE725B1358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18;p49">
                  <a:extLst>
                    <a:ext uri="{FF2B5EF4-FFF2-40B4-BE49-F238E27FC236}">
                      <a16:creationId xmlns:a16="http://schemas.microsoft.com/office/drawing/2014/main" id="{65BC970E-7E12-4C6B-ADCC-0E73FBD646A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19;p49">
                  <a:extLst>
                    <a:ext uri="{FF2B5EF4-FFF2-40B4-BE49-F238E27FC236}">
                      <a16:creationId xmlns:a16="http://schemas.microsoft.com/office/drawing/2014/main" id="{0151E105-3043-4E34-961D-E55325FD096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20;p49">
                  <a:extLst>
                    <a:ext uri="{FF2B5EF4-FFF2-40B4-BE49-F238E27FC236}">
                      <a16:creationId xmlns:a16="http://schemas.microsoft.com/office/drawing/2014/main" id="{F91FA697-A277-47A0-B50A-0C24A6DD033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21;p49">
                  <a:extLst>
                    <a:ext uri="{FF2B5EF4-FFF2-40B4-BE49-F238E27FC236}">
                      <a16:creationId xmlns:a16="http://schemas.microsoft.com/office/drawing/2014/main" id="{9D073AAD-F212-40B7-B57F-4ECA2D0E709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22;p49">
                  <a:extLst>
                    <a:ext uri="{FF2B5EF4-FFF2-40B4-BE49-F238E27FC236}">
                      <a16:creationId xmlns:a16="http://schemas.microsoft.com/office/drawing/2014/main" id="{9D4F64F3-FF41-470B-90ED-2980BF3DB1B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4" name="Group 23">
            <a:extLst>
              <a:ext uri="{FF2B5EF4-FFF2-40B4-BE49-F238E27FC236}">
                <a16:creationId xmlns:a16="http://schemas.microsoft.com/office/drawing/2014/main" id="{2A078DD4-4D25-44D9-A605-ED83F5E995D2}"/>
              </a:ext>
            </a:extLst>
          </p:cNvPr>
          <p:cNvGrpSpPr/>
          <p:nvPr/>
        </p:nvGrpSpPr>
        <p:grpSpPr>
          <a:xfrm>
            <a:off x="7735259" y="3355806"/>
            <a:ext cx="1374086" cy="609406"/>
            <a:chOff x="9227257" y="3019267"/>
            <a:chExt cx="1374086"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1" name="TextBox 80">
              <a:extLst>
                <a:ext uri="{FF2B5EF4-FFF2-40B4-BE49-F238E27FC236}">
                  <a16:creationId xmlns:a16="http://schemas.microsoft.com/office/drawing/2014/main" id="{A6140BB4-A6B6-4004-9DA2-82DE698E2AB2}"/>
                </a:ext>
              </a:extLst>
            </p:cNvPr>
            <p:cNvSpPr txBox="1"/>
            <p:nvPr/>
          </p:nvSpPr>
          <p:spPr>
            <a:xfrm>
              <a:off x="9407134" y="3019267"/>
              <a:ext cx="119420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Press space 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left mouse click to see exercises</a:t>
              </a:r>
            </a:p>
          </p:txBody>
        </p:sp>
      </p:grpSp>
      <p:grpSp>
        <p:nvGrpSpPr>
          <p:cNvPr id="117" name="Group 116">
            <a:extLst>
              <a:ext uri="{FF2B5EF4-FFF2-40B4-BE49-F238E27FC236}">
                <a16:creationId xmlns:a16="http://schemas.microsoft.com/office/drawing/2014/main" id="{462F1930-CB22-43CC-8ECB-3F6DA7378C31}"/>
              </a:ext>
            </a:extLst>
          </p:cNvPr>
          <p:cNvGrpSpPr/>
          <p:nvPr/>
        </p:nvGrpSpPr>
        <p:grpSpPr>
          <a:xfrm>
            <a:off x="505017" y="877564"/>
            <a:ext cx="1443914" cy="1881950"/>
            <a:chOff x="819715" y="199455"/>
            <a:chExt cx="1701695" cy="2217932"/>
          </a:xfrm>
        </p:grpSpPr>
        <p:pic>
          <p:nvPicPr>
            <p:cNvPr id="118" name="Picture 117">
              <a:extLst>
                <a:ext uri="{FF2B5EF4-FFF2-40B4-BE49-F238E27FC236}">
                  <a16:creationId xmlns:a16="http://schemas.microsoft.com/office/drawing/2014/main" id="{C2994EED-85BA-48DA-82DD-3B1943B19320}"/>
                </a:ext>
              </a:extLst>
            </p:cNvPr>
            <p:cNvPicPr>
              <a:picLocks noChangeAspect="1"/>
            </p:cNvPicPr>
            <p:nvPr/>
          </p:nvPicPr>
          <p:blipFill>
            <a:blip r:embed="rId2"/>
            <a:stretch>
              <a:fillRect/>
            </a:stretch>
          </p:blipFill>
          <p:spPr>
            <a:xfrm>
              <a:off x="1700873" y="199455"/>
              <a:ext cx="820537" cy="2217932"/>
            </a:xfrm>
            <a:prstGeom prst="rect">
              <a:avLst/>
            </a:prstGeom>
          </p:spPr>
        </p:pic>
        <p:sp>
          <p:nvSpPr>
            <p:cNvPr id="119" name="TextBox 118">
              <a:extLst>
                <a:ext uri="{FF2B5EF4-FFF2-40B4-BE49-F238E27FC236}">
                  <a16:creationId xmlns:a16="http://schemas.microsoft.com/office/drawing/2014/main" id="{CFD51E08-75E9-419D-A609-6EC26637DECF}"/>
                </a:ext>
              </a:extLst>
            </p:cNvPr>
            <p:cNvSpPr txBox="1"/>
            <p:nvPr/>
          </p:nvSpPr>
          <p:spPr>
            <a:xfrm>
              <a:off x="819715" y="1197650"/>
              <a:ext cx="994866" cy="362724"/>
            </a:xfrm>
            <a:prstGeom prst="rect">
              <a:avLst/>
            </a:prstGeom>
            <a:noFill/>
          </p:spPr>
          <p:txBody>
            <a:bodyPr wrap="square" rtlCol="0">
              <a:spAutoFit/>
            </a:bodyPr>
            <a:lstStyle/>
            <a:p>
              <a:pPr algn="ctr"/>
              <a:r>
                <a:rPr lang="en-US" dirty="0">
                  <a:latin typeface="Calibri" panose="020F0502020204030204" pitchFamily="34" charset="0"/>
                </a:rPr>
                <a:t>stand up</a:t>
              </a:r>
            </a:p>
          </p:txBody>
        </p:sp>
      </p:grpSp>
      <p:grpSp>
        <p:nvGrpSpPr>
          <p:cNvPr id="120" name="Group 119">
            <a:extLst>
              <a:ext uri="{FF2B5EF4-FFF2-40B4-BE49-F238E27FC236}">
                <a16:creationId xmlns:a16="http://schemas.microsoft.com/office/drawing/2014/main" id="{F0DD6A18-B238-4511-920C-7E2B802681AF}"/>
              </a:ext>
            </a:extLst>
          </p:cNvPr>
          <p:cNvGrpSpPr/>
          <p:nvPr/>
        </p:nvGrpSpPr>
        <p:grpSpPr>
          <a:xfrm>
            <a:off x="5492590" y="576058"/>
            <a:ext cx="1732644" cy="1813740"/>
            <a:chOff x="4995586" y="123996"/>
            <a:chExt cx="2041970" cy="2137545"/>
          </a:xfrm>
        </p:grpSpPr>
        <p:pic>
          <p:nvPicPr>
            <p:cNvPr id="121" name="Picture 120">
              <a:extLst>
                <a:ext uri="{FF2B5EF4-FFF2-40B4-BE49-F238E27FC236}">
                  <a16:creationId xmlns:a16="http://schemas.microsoft.com/office/drawing/2014/main" id="{8E3FCCEB-390B-4D26-AC77-73A6E55628FF}"/>
                </a:ext>
              </a:extLst>
            </p:cNvPr>
            <p:cNvPicPr>
              <a:picLocks noChangeAspect="1"/>
            </p:cNvPicPr>
            <p:nvPr/>
          </p:nvPicPr>
          <p:blipFill>
            <a:blip r:embed="rId3"/>
            <a:stretch>
              <a:fillRect/>
            </a:stretch>
          </p:blipFill>
          <p:spPr>
            <a:xfrm>
              <a:off x="5766584" y="123996"/>
              <a:ext cx="1270972" cy="2137545"/>
            </a:xfrm>
            <a:prstGeom prst="rect">
              <a:avLst/>
            </a:prstGeom>
          </p:spPr>
        </p:pic>
        <p:sp>
          <p:nvSpPr>
            <p:cNvPr id="122" name="TextBox 121">
              <a:extLst>
                <a:ext uri="{FF2B5EF4-FFF2-40B4-BE49-F238E27FC236}">
                  <a16:creationId xmlns:a16="http://schemas.microsoft.com/office/drawing/2014/main" id="{8ECB4FDB-C1B1-41F3-89E4-CE65B549B616}"/>
                </a:ext>
              </a:extLst>
            </p:cNvPr>
            <p:cNvSpPr txBox="1"/>
            <p:nvPr/>
          </p:nvSpPr>
          <p:spPr>
            <a:xfrm>
              <a:off x="4995586" y="1658154"/>
              <a:ext cx="994866" cy="362724"/>
            </a:xfrm>
            <a:prstGeom prst="rect">
              <a:avLst/>
            </a:prstGeom>
            <a:noFill/>
          </p:spPr>
          <p:txBody>
            <a:bodyPr wrap="square" rtlCol="0">
              <a:spAutoFit/>
            </a:bodyPr>
            <a:lstStyle/>
            <a:p>
              <a:pPr algn="r"/>
              <a:r>
                <a:rPr lang="en-US" dirty="0">
                  <a:latin typeface="Calibri" panose="020F0502020204030204" pitchFamily="34" charset="0"/>
                </a:rPr>
                <a:t>jump</a:t>
              </a:r>
            </a:p>
          </p:txBody>
        </p:sp>
      </p:grpSp>
      <p:grpSp>
        <p:nvGrpSpPr>
          <p:cNvPr id="123" name="Group 122">
            <a:extLst>
              <a:ext uri="{FF2B5EF4-FFF2-40B4-BE49-F238E27FC236}">
                <a16:creationId xmlns:a16="http://schemas.microsoft.com/office/drawing/2014/main" id="{4419122A-22EE-450E-9224-5C037CEDF8BC}"/>
              </a:ext>
            </a:extLst>
          </p:cNvPr>
          <p:cNvGrpSpPr/>
          <p:nvPr/>
        </p:nvGrpSpPr>
        <p:grpSpPr>
          <a:xfrm>
            <a:off x="1911560" y="118204"/>
            <a:ext cx="1527071" cy="1953591"/>
            <a:chOff x="2273105" y="142441"/>
            <a:chExt cx="1799698" cy="2302364"/>
          </a:xfrm>
        </p:grpSpPr>
        <p:pic>
          <p:nvPicPr>
            <p:cNvPr id="124" name="Picture 123">
              <a:extLst>
                <a:ext uri="{FF2B5EF4-FFF2-40B4-BE49-F238E27FC236}">
                  <a16:creationId xmlns:a16="http://schemas.microsoft.com/office/drawing/2014/main" id="{E846D900-3D14-461B-B50D-7C77E864C2FC}"/>
                </a:ext>
              </a:extLst>
            </p:cNvPr>
            <p:cNvPicPr>
              <a:picLocks noChangeAspect="1"/>
            </p:cNvPicPr>
            <p:nvPr/>
          </p:nvPicPr>
          <p:blipFill>
            <a:blip r:embed="rId4"/>
            <a:stretch>
              <a:fillRect/>
            </a:stretch>
          </p:blipFill>
          <p:spPr>
            <a:xfrm>
              <a:off x="3070242" y="142441"/>
              <a:ext cx="1002561" cy="2302364"/>
            </a:xfrm>
            <a:prstGeom prst="rect">
              <a:avLst/>
            </a:prstGeom>
          </p:spPr>
        </p:pic>
        <p:sp>
          <p:nvSpPr>
            <p:cNvPr id="125" name="TextBox 124">
              <a:extLst>
                <a:ext uri="{FF2B5EF4-FFF2-40B4-BE49-F238E27FC236}">
                  <a16:creationId xmlns:a16="http://schemas.microsoft.com/office/drawing/2014/main" id="{6A9A1549-89BC-463C-8415-E694AFB77F1F}"/>
                </a:ext>
              </a:extLst>
            </p:cNvPr>
            <p:cNvSpPr txBox="1"/>
            <p:nvPr/>
          </p:nvSpPr>
          <p:spPr>
            <a:xfrm>
              <a:off x="2273105" y="307947"/>
              <a:ext cx="994866" cy="616630"/>
            </a:xfrm>
            <a:prstGeom prst="rect">
              <a:avLst/>
            </a:prstGeom>
            <a:noFill/>
          </p:spPr>
          <p:txBody>
            <a:bodyPr wrap="square" rtlCol="0">
              <a:spAutoFit/>
            </a:bodyPr>
            <a:lstStyle/>
            <a:p>
              <a:pPr algn="ctr"/>
              <a:r>
                <a:rPr lang="en-US" dirty="0">
                  <a:latin typeface="Calibri" panose="020F0502020204030204" pitchFamily="34" charset="0"/>
                </a:rPr>
                <a:t>hands up</a:t>
              </a:r>
            </a:p>
          </p:txBody>
        </p:sp>
      </p:grpSp>
      <p:grpSp>
        <p:nvGrpSpPr>
          <p:cNvPr id="126" name="Group 125">
            <a:extLst>
              <a:ext uri="{FF2B5EF4-FFF2-40B4-BE49-F238E27FC236}">
                <a16:creationId xmlns:a16="http://schemas.microsoft.com/office/drawing/2014/main" id="{E9795CA0-1289-42A7-8555-001F4FB11D7D}"/>
              </a:ext>
            </a:extLst>
          </p:cNvPr>
          <p:cNvGrpSpPr/>
          <p:nvPr/>
        </p:nvGrpSpPr>
        <p:grpSpPr>
          <a:xfrm>
            <a:off x="4176834" y="104612"/>
            <a:ext cx="1529938" cy="1881951"/>
            <a:chOff x="3493833" y="208184"/>
            <a:chExt cx="1803075" cy="2217933"/>
          </a:xfrm>
        </p:grpSpPr>
        <p:pic>
          <p:nvPicPr>
            <p:cNvPr id="127" name="Picture 126">
              <a:extLst>
                <a:ext uri="{FF2B5EF4-FFF2-40B4-BE49-F238E27FC236}">
                  <a16:creationId xmlns:a16="http://schemas.microsoft.com/office/drawing/2014/main" id="{03CE5799-8403-4C66-806F-97C50BA3A588}"/>
                </a:ext>
              </a:extLst>
            </p:cNvPr>
            <p:cNvPicPr>
              <a:picLocks noChangeAspect="1"/>
            </p:cNvPicPr>
            <p:nvPr/>
          </p:nvPicPr>
          <p:blipFill>
            <a:blip r:embed="rId5"/>
            <a:stretch>
              <a:fillRect/>
            </a:stretch>
          </p:blipFill>
          <p:spPr>
            <a:xfrm>
              <a:off x="4471857" y="208184"/>
              <a:ext cx="825051" cy="2217933"/>
            </a:xfrm>
            <a:prstGeom prst="rect">
              <a:avLst/>
            </a:prstGeom>
          </p:spPr>
        </p:pic>
        <p:sp>
          <p:nvSpPr>
            <p:cNvPr id="128" name="TextBox 127">
              <a:extLst>
                <a:ext uri="{FF2B5EF4-FFF2-40B4-BE49-F238E27FC236}">
                  <a16:creationId xmlns:a16="http://schemas.microsoft.com/office/drawing/2014/main" id="{797A5471-CF6B-42C7-8152-A3EA441EEBD0}"/>
                </a:ext>
              </a:extLst>
            </p:cNvPr>
            <p:cNvSpPr txBox="1"/>
            <p:nvPr/>
          </p:nvSpPr>
          <p:spPr>
            <a:xfrm>
              <a:off x="3493833" y="681297"/>
              <a:ext cx="994868" cy="616630"/>
            </a:xfrm>
            <a:prstGeom prst="rect">
              <a:avLst/>
            </a:prstGeom>
            <a:noFill/>
          </p:spPr>
          <p:txBody>
            <a:bodyPr wrap="square" rtlCol="0">
              <a:spAutoFit/>
            </a:bodyPr>
            <a:lstStyle/>
            <a:p>
              <a:pPr algn="r"/>
              <a:r>
                <a:rPr lang="en-US" dirty="0">
                  <a:latin typeface="Calibri" panose="020F0502020204030204" pitchFamily="34" charset="0"/>
                </a:rPr>
                <a:t>hands down</a:t>
              </a:r>
            </a:p>
          </p:txBody>
        </p:sp>
      </p:grpSp>
      <p:grpSp>
        <p:nvGrpSpPr>
          <p:cNvPr id="129" name="Group 128">
            <a:extLst>
              <a:ext uri="{FF2B5EF4-FFF2-40B4-BE49-F238E27FC236}">
                <a16:creationId xmlns:a16="http://schemas.microsoft.com/office/drawing/2014/main" id="{FC60E283-BFCF-40E0-B3FB-C460BE6D1051}"/>
              </a:ext>
            </a:extLst>
          </p:cNvPr>
          <p:cNvGrpSpPr/>
          <p:nvPr/>
        </p:nvGrpSpPr>
        <p:grpSpPr>
          <a:xfrm>
            <a:off x="561" y="2892948"/>
            <a:ext cx="1854370" cy="1881951"/>
            <a:chOff x="123878" y="2556965"/>
            <a:chExt cx="2185429" cy="2217934"/>
          </a:xfrm>
        </p:grpSpPr>
        <p:pic>
          <p:nvPicPr>
            <p:cNvPr id="130" name="Picture 129">
              <a:extLst>
                <a:ext uri="{FF2B5EF4-FFF2-40B4-BE49-F238E27FC236}">
                  <a16:creationId xmlns:a16="http://schemas.microsoft.com/office/drawing/2014/main" id="{FE1407A3-B099-4BC6-912A-6177715F068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131" name="TextBox 130">
              <a:extLst>
                <a:ext uri="{FF2B5EF4-FFF2-40B4-BE49-F238E27FC236}">
                  <a16:creationId xmlns:a16="http://schemas.microsoft.com/office/drawing/2014/main" id="{00EC8429-36EA-4872-BB7C-ECD9ACB0330A}"/>
                </a:ext>
              </a:extLst>
            </p:cNvPr>
            <p:cNvSpPr txBox="1"/>
            <p:nvPr/>
          </p:nvSpPr>
          <p:spPr>
            <a:xfrm>
              <a:off x="123878" y="4387620"/>
              <a:ext cx="994866" cy="362724"/>
            </a:xfrm>
            <a:prstGeom prst="rect">
              <a:avLst/>
            </a:prstGeom>
            <a:noFill/>
          </p:spPr>
          <p:txBody>
            <a:bodyPr wrap="square" rtlCol="0">
              <a:spAutoFit/>
            </a:bodyPr>
            <a:lstStyle/>
            <a:p>
              <a:pPr algn="r"/>
              <a:r>
                <a:rPr lang="en-US" dirty="0">
                  <a:latin typeface="Calibri" panose="020F0502020204030204" pitchFamily="34" charset="0"/>
                </a:rPr>
                <a:t>run</a:t>
              </a:r>
            </a:p>
          </p:txBody>
        </p:sp>
      </p:grpSp>
      <p:grpSp>
        <p:nvGrpSpPr>
          <p:cNvPr id="132" name="Group 131">
            <a:extLst>
              <a:ext uri="{FF2B5EF4-FFF2-40B4-BE49-F238E27FC236}">
                <a16:creationId xmlns:a16="http://schemas.microsoft.com/office/drawing/2014/main" id="{FF75502B-2447-450E-92A8-6D94402930D5}"/>
              </a:ext>
            </a:extLst>
          </p:cNvPr>
          <p:cNvGrpSpPr/>
          <p:nvPr/>
        </p:nvGrpSpPr>
        <p:grpSpPr>
          <a:xfrm>
            <a:off x="2065116" y="2737071"/>
            <a:ext cx="1940445" cy="2108590"/>
            <a:chOff x="2928071" y="2507137"/>
            <a:chExt cx="2286870" cy="2485034"/>
          </a:xfrm>
        </p:grpSpPr>
        <p:pic>
          <p:nvPicPr>
            <p:cNvPr id="133" name="Picture 132">
              <a:extLst>
                <a:ext uri="{FF2B5EF4-FFF2-40B4-BE49-F238E27FC236}">
                  <a16:creationId xmlns:a16="http://schemas.microsoft.com/office/drawing/2014/main" id="{F80D56AB-9AAB-40B4-9A7F-9B4B12CFB6EA}"/>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134" name="TextBox 133">
              <a:extLst>
                <a:ext uri="{FF2B5EF4-FFF2-40B4-BE49-F238E27FC236}">
                  <a16:creationId xmlns:a16="http://schemas.microsoft.com/office/drawing/2014/main" id="{6B52EA13-D879-4D50-BBF9-C6AC1D53B665}"/>
                </a:ext>
              </a:extLst>
            </p:cNvPr>
            <p:cNvSpPr txBox="1"/>
            <p:nvPr/>
          </p:nvSpPr>
          <p:spPr>
            <a:xfrm>
              <a:off x="3153998" y="4375541"/>
              <a:ext cx="994866" cy="616630"/>
            </a:xfrm>
            <a:prstGeom prst="rect">
              <a:avLst/>
            </a:prstGeom>
            <a:noFill/>
          </p:spPr>
          <p:txBody>
            <a:bodyPr wrap="square" rtlCol="0">
              <a:spAutoFit/>
            </a:bodyPr>
            <a:lstStyle/>
            <a:p>
              <a:pPr algn="ctr"/>
              <a:r>
                <a:rPr lang="en-US" dirty="0">
                  <a:latin typeface="Calibri" panose="020F0502020204030204" pitchFamily="34" charset="0"/>
                </a:rPr>
                <a:t>turn around</a:t>
              </a:r>
            </a:p>
          </p:txBody>
        </p:sp>
      </p:grpSp>
      <p:grpSp>
        <p:nvGrpSpPr>
          <p:cNvPr id="135" name="Group 134">
            <a:extLst>
              <a:ext uri="{FF2B5EF4-FFF2-40B4-BE49-F238E27FC236}">
                <a16:creationId xmlns:a16="http://schemas.microsoft.com/office/drawing/2014/main" id="{7F9B2384-7283-41D8-84BE-FF2EED635699}"/>
              </a:ext>
            </a:extLst>
          </p:cNvPr>
          <p:cNvGrpSpPr/>
          <p:nvPr/>
        </p:nvGrpSpPr>
        <p:grpSpPr>
          <a:xfrm>
            <a:off x="5447680" y="2494175"/>
            <a:ext cx="1572761" cy="1845256"/>
            <a:chOff x="5004462" y="2261541"/>
            <a:chExt cx="1853545" cy="2174688"/>
          </a:xfrm>
        </p:grpSpPr>
        <p:pic>
          <p:nvPicPr>
            <p:cNvPr id="136" name="Picture 135">
              <a:extLst>
                <a:ext uri="{FF2B5EF4-FFF2-40B4-BE49-F238E27FC236}">
                  <a16:creationId xmlns:a16="http://schemas.microsoft.com/office/drawing/2014/main" id="{B892323B-79C9-4D64-AEE0-EE4DA39658C7}"/>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137" name="TextBox 136">
              <a:extLst>
                <a:ext uri="{FF2B5EF4-FFF2-40B4-BE49-F238E27FC236}">
                  <a16:creationId xmlns:a16="http://schemas.microsoft.com/office/drawing/2014/main" id="{92D3B953-1E87-494A-A733-9E701038A3C0}"/>
                </a:ext>
              </a:extLst>
            </p:cNvPr>
            <p:cNvSpPr txBox="1"/>
            <p:nvPr/>
          </p:nvSpPr>
          <p:spPr>
            <a:xfrm>
              <a:off x="5004462" y="2912845"/>
              <a:ext cx="994866" cy="616630"/>
            </a:xfrm>
            <a:prstGeom prst="rect">
              <a:avLst/>
            </a:prstGeom>
            <a:noFill/>
          </p:spPr>
          <p:txBody>
            <a:bodyPr wrap="square" rtlCol="0">
              <a:spAutoFit/>
            </a:bodyPr>
            <a:lstStyle/>
            <a:p>
              <a:pPr algn="r"/>
              <a:r>
                <a:rPr lang="en-US" dirty="0">
                  <a:latin typeface="Calibri" panose="020F0502020204030204" pitchFamily="34" charset="0"/>
                </a:rPr>
                <a:t>sit</a:t>
              </a:r>
              <a:br>
                <a:rPr lang="en-US" dirty="0">
                  <a:latin typeface="Calibri" panose="020F0502020204030204" pitchFamily="34" charset="0"/>
                </a:rPr>
              </a:br>
              <a:r>
                <a:rPr lang="en-US" dirty="0">
                  <a:latin typeface="Calibri" panose="020F0502020204030204" pitchFamily="34" charset="0"/>
                </a:rPr>
                <a:t>down</a:t>
              </a:r>
            </a:p>
          </p:txBody>
        </p:sp>
      </p:grpSp>
      <p:sp>
        <p:nvSpPr>
          <p:cNvPr id="138" name="TextBox 137">
            <a:extLst>
              <a:ext uri="{FF2B5EF4-FFF2-40B4-BE49-F238E27FC236}">
                <a16:creationId xmlns:a16="http://schemas.microsoft.com/office/drawing/2014/main" id="{BB9CE04D-2EB0-4BA3-A109-7FC97A4ABFE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139" name="Group 138">
            <a:extLst>
              <a:ext uri="{FF2B5EF4-FFF2-40B4-BE49-F238E27FC236}">
                <a16:creationId xmlns:a16="http://schemas.microsoft.com/office/drawing/2014/main" id="{BAF76388-4CFB-4DF7-9887-6EFA980BA879}"/>
              </a:ext>
            </a:extLst>
          </p:cNvPr>
          <p:cNvGrpSpPr/>
          <p:nvPr/>
        </p:nvGrpSpPr>
        <p:grpSpPr>
          <a:xfrm>
            <a:off x="3138054" y="1226336"/>
            <a:ext cx="1576164" cy="1684549"/>
            <a:chOff x="3138054" y="1226336"/>
            <a:chExt cx="1576164" cy="1684549"/>
          </a:xfrm>
        </p:grpSpPr>
        <p:pic>
          <p:nvPicPr>
            <p:cNvPr id="140" name="Picture 139">
              <a:extLst>
                <a:ext uri="{FF2B5EF4-FFF2-40B4-BE49-F238E27FC236}">
                  <a16:creationId xmlns:a16="http://schemas.microsoft.com/office/drawing/2014/main" id="{4DE21C41-3185-49BA-AF1D-1B7D23F7D68C}"/>
                </a:ext>
              </a:extLst>
            </p:cNvPr>
            <p:cNvPicPr>
              <a:picLocks noChangeAspect="1"/>
            </p:cNvPicPr>
            <p:nvPr/>
          </p:nvPicPr>
          <p:blipFill>
            <a:blip r:embed="rId9"/>
            <a:stretch>
              <a:fillRect/>
            </a:stretch>
          </p:blipFill>
          <p:spPr>
            <a:xfrm>
              <a:off x="3138054" y="1226336"/>
              <a:ext cx="1383973" cy="1684549"/>
            </a:xfrm>
            <a:prstGeom prst="rect">
              <a:avLst/>
            </a:prstGeom>
          </p:spPr>
        </p:pic>
        <p:sp>
          <p:nvSpPr>
            <p:cNvPr id="141" name="TextBox 140">
              <a:extLst>
                <a:ext uri="{FF2B5EF4-FFF2-40B4-BE49-F238E27FC236}">
                  <a16:creationId xmlns:a16="http://schemas.microsoft.com/office/drawing/2014/main" id="{E778EC6A-D12F-4407-AEBF-986AB48FB695}"/>
                </a:ext>
              </a:extLst>
            </p:cNvPr>
            <p:cNvSpPr txBox="1"/>
            <p:nvPr/>
          </p:nvSpPr>
          <p:spPr>
            <a:xfrm>
              <a:off x="4128038" y="2377454"/>
              <a:ext cx="586180" cy="307777"/>
            </a:xfrm>
            <a:prstGeom prst="rect">
              <a:avLst/>
            </a:prstGeom>
            <a:noFill/>
          </p:spPr>
          <p:txBody>
            <a:bodyPr wrap="square" rtlCol="0">
              <a:spAutoFit/>
            </a:bodyPr>
            <a:lstStyle/>
            <a:p>
              <a:pPr algn="r"/>
              <a:r>
                <a:rPr lang="en-US" dirty="0">
                  <a:latin typeface="Calibri" panose="020F0502020204030204" pitchFamily="34" charset="0"/>
                </a:rPr>
                <a:t>kick</a:t>
              </a:r>
            </a:p>
          </p:txBody>
        </p:sp>
      </p:grpSp>
      <p:grpSp>
        <p:nvGrpSpPr>
          <p:cNvPr id="142" name="Group 141">
            <a:extLst>
              <a:ext uri="{FF2B5EF4-FFF2-40B4-BE49-F238E27FC236}">
                <a16:creationId xmlns:a16="http://schemas.microsoft.com/office/drawing/2014/main" id="{010202AA-0C39-4EAB-819F-68405C947C82}"/>
              </a:ext>
            </a:extLst>
          </p:cNvPr>
          <p:cNvGrpSpPr/>
          <p:nvPr/>
        </p:nvGrpSpPr>
        <p:grpSpPr>
          <a:xfrm>
            <a:off x="3984947" y="2787771"/>
            <a:ext cx="1831740" cy="1934371"/>
            <a:chOff x="5414637" y="2475042"/>
            <a:chExt cx="1831740" cy="1934371"/>
          </a:xfrm>
        </p:grpSpPr>
        <p:pic>
          <p:nvPicPr>
            <p:cNvPr id="143" name="Picture 142">
              <a:extLst>
                <a:ext uri="{FF2B5EF4-FFF2-40B4-BE49-F238E27FC236}">
                  <a16:creationId xmlns:a16="http://schemas.microsoft.com/office/drawing/2014/main" id="{ACD82E9B-C014-4D82-8E51-24C0BDF3AABF}"/>
                </a:ext>
              </a:extLst>
            </p:cNvPr>
            <p:cNvPicPr>
              <a:picLocks noChangeAspect="1"/>
            </p:cNvPicPr>
            <p:nvPr/>
          </p:nvPicPr>
          <p:blipFill>
            <a:blip r:embed="rId10"/>
            <a:stretch>
              <a:fillRect/>
            </a:stretch>
          </p:blipFill>
          <p:spPr>
            <a:xfrm>
              <a:off x="5751829" y="2475042"/>
              <a:ext cx="1494548" cy="1934371"/>
            </a:xfrm>
            <a:prstGeom prst="rect">
              <a:avLst/>
            </a:prstGeom>
          </p:spPr>
        </p:pic>
        <p:sp>
          <p:nvSpPr>
            <p:cNvPr id="144" name="TextBox 143">
              <a:extLst>
                <a:ext uri="{FF2B5EF4-FFF2-40B4-BE49-F238E27FC236}">
                  <a16:creationId xmlns:a16="http://schemas.microsoft.com/office/drawing/2014/main" id="{8CC2FC71-610F-4D51-A387-C3C6E6A75126}"/>
                </a:ext>
              </a:extLst>
            </p:cNvPr>
            <p:cNvSpPr txBox="1"/>
            <p:nvPr/>
          </p:nvSpPr>
          <p:spPr>
            <a:xfrm>
              <a:off x="5414637" y="2978786"/>
              <a:ext cx="736219" cy="307777"/>
            </a:xfrm>
            <a:prstGeom prst="rect">
              <a:avLst/>
            </a:prstGeom>
            <a:noFill/>
          </p:spPr>
          <p:txBody>
            <a:bodyPr wrap="square" rtlCol="0">
              <a:spAutoFit/>
            </a:bodyPr>
            <a:lstStyle/>
            <a:p>
              <a:pPr algn="r"/>
              <a:r>
                <a:rPr lang="en-US" dirty="0">
                  <a:latin typeface="Calibri" panose="020F0502020204030204" pitchFamily="34" charset="0"/>
                </a:rPr>
                <a:t>wiggle</a:t>
              </a:r>
            </a:p>
          </p:txBody>
        </p:sp>
      </p:grpSp>
      <p:pic>
        <p:nvPicPr>
          <p:cNvPr id="145" name="Picture 144">
            <a:hlinkClick r:id="" action="ppaction://noaction">
              <a:snd r:embed="rId11" name="chimes.wav"/>
            </a:hlinkClick>
            <a:extLst>
              <a:ext uri="{FF2B5EF4-FFF2-40B4-BE49-F238E27FC236}">
                <a16:creationId xmlns:a16="http://schemas.microsoft.com/office/drawing/2014/main" id="{F1C2B571-0053-4858-B415-84D0CE2F5199}"/>
              </a:ext>
            </a:extLst>
          </p:cNvPr>
          <p:cNvPicPr>
            <a:picLocks noChangeAspect="1"/>
          </p:cNvPicPr>
          <p:nvPr/>
        </p:nvPicPr>
        <p:blipFill>
          <a:blip r:embed="rId12"/>
          <a:stretch>
            <a:fillRect/>
          </a:stretch>
        </p:blipFill>
        <p:spPr>
          <a:xfrm>
            <a:off x="1217888" y="928909"/>
            <a:ext cx="5558085" cy="3435797"/>
          </a:xfrm>
          <a:prstGeom prst="rect">
            <a:avLst/>
          </a:prstGeom>
        </p:spPr>
      </p:pic>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6</a:t>
            </a:r>
          </a:p>
        </p:txBody>
      </p:sp>
      <p:grpSp>
        <p:nvGrpSpPr>
          <p:cNvPr id="4" name="Group 3">
            <a:extLst>
              <a:ext uri="{FF2B5EF4-FFF2-40B4-BE49-F238E27FC236}">
                <a16:creationId xmlns:a16="http://schemas.microsoft.com/office/drawing/2014/main" id="{0BE591B4-BC89-FB40-24F4-7CF4DD2B7E12}"/>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8A4E49C-CCF9-6411-601C-24E2154A510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AC8E644B-A131-FF37-D7B7-4EFC5F5287E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72E6FBB1-5D47-6755-BD9B-DCED4D0FE447}"/>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18D8716F-F000-090F-692B-C64048E27C4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D9732792-D15E-15CC-662A-5F126432C6B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79"/>
                                        </p:tgtEl>
                                        <p:attrNameLst>
                                          <p:attrName>ppt_x</p:attrName>
                                          <p:attrName>ppt_y</p:attrName>
                                        </p:attrNameLst>
                                      </p:cBhvr>
                                      <p:rCtr x="-8247"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45"/>
                                        </p:tgtEl>
                                      </p:cBhvr>
                                    </p:animEffect>
                                    <p:set>
                                      <p:cBhvr>
                                        <p:cTn id="37" dur="1" fill="hold">
                                          <p:stCondLst>
                                            <p:cond delay="499"/>
                                          </p:stCondLst>
                                        </p:cTn>
                                        <p:tgtEl>
                                          <p:spTgt spid="14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500"/>
                                        <p:tgtEl>
                                          <p:spTgt spid="1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500"/>
                                        <p:tgtEl>
                                          <p:spTgt spid="12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39"/>
                                        </p:tgtEl>
                                        <p:attrNameLst>
                                          <p:attrName>style.visibility</p:attrName>
                                        </p:attrNameLst>
                                      </p:cBhvr>
                                      <p:to>
                                        <p:strVal val="visible"/>
                                      </p:to>
                                    </p:set>
                                    <p:animEffect transition="in" filter="fade">
                                      <p:cBhvr>
                                        <p:cTn id="53" dur="500"/>
                                        <p:tgtEl>
                                          <p:spTgt spid="13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500"/>
                                        <p:tgtEl>
                                          <p:spTgt spid="126"/>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fade">
                                      <p:cBhvr>
                                        <p:cTn id="65" dur="500"/>
                                        <p:tgtEl>
                                          <p:spTgt spid="129"/>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132"/>
                                        </p:tgtEl>
                                        <p:attrNameLst>
                                          <p:attrName>style.visibility</p:attrName>
                                        </p:attrNameLst>
                                      </p:cBhvr>
                                      <p:to>
                                        <p:strVal val="visible"/>
                                      </p:to>
                                    </p:set>
                                    <p:animEffect transition="in" filter="fade">
                                      <p:cBhvr>
                                        <p:cTn id="69" dur="500"/>
                                        <p:tgtEl>
                                          <p:spTgt spid="132"/>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fade">
                                      <p:cBhvr>
                                        <p:cTn id="73" dur="500"/>
                                        <p:tgtEl>
                                          <p:spTgt spid="142"/>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fade">
                                      <p:cBhvr>
                                        <p:cTn id="77" dur="500"/>
                                        <p:tgtEl>
                                          <p:spTgt spid="135"/>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fade">
                                      <p:cBhvr>
                                        <p:cTn id="8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8" grpId="0"/>
      <p:bldP spid="71" grpId="0" animBg="1"/>
      <p:bldP spid="68"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5178</Words>
  <Application>Microsoft Office PowerPoint</Application>
  <PresentationFormat>On-screen Show (16:9)</PresentationFormat>
  <Paragraphs>625</Paragraphs>
  <Slides>31</Slides>
  <Notes>5</Notes>
  <HiddenSlides>0</HiddenSlides>
  <MMClips>13</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League Spartan</vt:lpstr>
      <vt:lpstr>Barrio</vt:lpstr>
      <vt:lpstr>Comic Sans MS</vt:lpstr>
      <vt:lpstr>Arial</vt:lpstr>
      <vt:lpstr>Didact Gothic</vt:lpstr>
      <vt:lpstr>Calibri</vt:lpstr>
      <vt:lpstr>Wingdings</vt:lpstr>
      <vt:lpstr>Catamaran</vt:lpstr>
      <vt:lpstr>Titan One</vt:lpstr>
      <vt:lpstr>Pedagogical Education by Slidesgo</vt:lpstr>
      <vt:lpstr>Elementary School Newsletter</vt:lpstr>
      <vt:lpstr>1_Elementary School Newsletter</vt:lpstr>
      <vt:lpstr>2_Elementary School Newsletter</vt:lpstr>
      <vt:lpstr>Body and shapes 3</vt:lpstr>
      <vt:lpstr>Mr Shape Head</vt:lpstr>
      <vt:lpstr>Warm up and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320</cp:revision>
  <dcterms:modified xsi:type="dcterms:W3CDTF">2023-06-15T09:39:15Z</dcterms:modified>
</cp:coreProperties>
</file>