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69" r:id="rId1"/>
  </p:sldMasterIdLst>
  <p:notesMasterIdLst>
    <p:notesMasterId r:id="rId11"/>
  </p:notesMasterIdLst>
  <p:sldIdLst>
    <p:sldId id="356" r:id="rId2"/>
    <p:sldId id="398" r:id="rId3"/>
    <p:sldId id="359" r:id="rId4"/>
    <p:sldId id="401" r:id="rId5"/>
    <p:sldId id="402" r:id="rId6"/>
    <p:sldId id="397" r:id="rId7"/>
    <p:sldId id="403" r:id="rId8"/>
    <p:sldId id="399" r:id="rId9"/>
    <p:sldId id="258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FFF3CE"/>
    <a:srgbClr val="9E7800"/>
    <a:srgbClr val="C09200"/>
    <a:srgbClr val="B2B2B2"/>
    <a:srgbClr val="FFFFFF"/>
    <a:srgbClr val="808080"/>
    <a:srgbClr val="FFCF37"/>
    <a:srgbClr val="FF6D6D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1AB5F457-D5FE-4E43-A43D-1DBDF822F00F}">
  <a:tblStyle styleId="{1AB5F457-D5FE-4E43-A43D-1DBDF822F0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27" autoAdjust="0"/>
  </p:normalViewPr>
  <p:slideViewPr>
    <p:cSldViewPr snapToGrid="0">
      <p:cViewPr varScale="1">
        <p:scale>
          <a:sx n="128" d="100"/>
          <a:sy n="128" d="100"/>
        </p:scale>
        <p:origin x="8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0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7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5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61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2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27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079c982a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079c982a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938053"/>
            <a:ext cx="2392167" cy="34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0000500000000000000" pitchFamily="2" charset="0"/>
              </a:rPr>
              <a:t>Time: </a:t>
            </a:r>
            <a:r>
              <a:rPr lang="en-US" sz="1200" dirty="0">
                <a:solidFill>
                  <a:schemeClr val="tx1"/>
                </a:solidFill>
                <a:latin typeface="Calibri" panose="00000500000000000000" pitchFamily="2" charset="0"/>
              </a:rPr>
              <a:t>10 - 15 mins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73726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9E7800"/>
                </a:solidFill>
                <a:latin typeface="Calibri" panose="00000500000000000000" pitchFamily="2" charset="0"/>
              </a:rPr>
              <a:t>Objectives: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2715" y="1464309"/>
            <a:ext cx="74994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0000500000000000000" pitchFamily="2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053282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0000500000000000000" pitchFamily="2" charset="0"/>
              </a:rPr>
              <a:t>Resources in this slide show: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053282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0000500000000000000" pitchFamily="2" charset="0"/>
              </a:rPr>
              <a:t>Materials in the resources pack: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053282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0000500000000000000" pitchFamily="2" charset="0"/>
              </a:rPr>
              <a:t>Supplies required: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487374"/>
            <a:ext cx="2705870" cy="1153698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487374"/>
            <a:ext cx="2705870" cy="1143248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486698"/>
            <a:ext cx="2705870" cy="1698723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[ Press space bar or left-mouse</a:t>
            </a:r>
            <a:r>
              <a:rPr lang="en-US" sz="1400" baseline="0" dirty="0">
                <a:solidFill>
                  <a:schemeClr val="tx1"/>
                </a:solidFill>
                <a:latin typeface="+mn-lt"/>
              </a:rPr>
              <a:t> click to start slide show ]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237069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0000500000000000000" pitchFamily="2" charset="0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233773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0000500000000000000" pitchFamily="2" charset="0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233102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0000500000000000000" pitchFamily="2" charset="0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26590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Calibri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© ESLKidStuff.com 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4066625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Notes:</a:t>
            </a: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366448"/>
            <a:ext cx="5580511" cy="41463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8" y="14534"/>
            <a:ext cx="2794717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  <a:latin typeface="Calibri" panose="00000500000000000000" pitchFamily="2" charset="0"/>
              </a:rPr>
              <a:t>Reading short texts mini-lesson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69991" y="88795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Calibri" panose="00000500000000000000" pitchFamily="2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29CF1-B04F-4A9D-882B-9066A1096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8038" y="874079"/>
            <a:ext cx="481626" cy="512108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0C2E206B-E0E6-4B35-AB78-4A78F1E8D1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47224" y="3866877"/>
            <a:ext cx="1696776" cy="127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rgbClr val="FFF8E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66;p14">
            <a:extLst>
              <a:ext uri="{FF2B5EF4-FFF2-40B4-BE49-F238E27FC236}">
                <a16:creationId xmlns:a16="http://schemas.microsoft.com/office/drawing/2014/main" id="{99D0D737-E2D9-47A5-A81B-59557A7B7354}"/>
              </a:ext>
            </a:extLst>
          </p:cNvPr>
          <p:cNvSpPr/>
          <p:nvPr userDrawn="1"/>
        </p:nvSpPr>
        <p:spPr>
          <a:xfrm rot="2046432">
            <a:off x="4571109" y="4365608"/>
            <a:ext cx="2585876" cy="2585876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66;p14">
            <a:extLst>
              <a:ext uri="{FF2B5EF4-FFF2-40B4-BE49-F238E27FC236}">
                <a16:creationId xmlns:a16="http://schemas.microsoft.com/office/drawing/2014/main" id="{ACD0F1E8-43F3-4557-B643-00A89CCF6438}"/>
              </a:ext>
            </a:extLst>
          </p:cNvPr>
          <p:cNvSpPr/>
          <p:nvPr userDrawn="1"/>
        </p:nvSpPr>
        <p:spPr>
          <a:xfrm rot="2046432">
            <a:off x="-1568548" y="-961698"/>
            <a:ext cx="3239224" cy="3239224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1;p2"/>
          <p:cNvSpPr txBox="1">
            <a:spLocks noGrp="1"/>
          </p:cNvSpPr>
          <p:nvPr>
            <p:ph type="ctrTitle" hasCustomPrompt="1"/>
          </p:nvPr>
        </p:nvSpPr>
        <p:spPr>
          <a:xfrm>
            <a:off x="589723" y="3176140"/>
            <a:ext cx="7964555" cy="7723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4400" b="1">
                <a:solidFill>
                  <a:srgbClr val="41294A"/>
                </a:solidFill>
                <a:latin typeface="Comic Sans MS" panose="00000800000000000000" pitchFamily="50" charset="0"/>
                <a:ea typeface="Comic Sans MS" panose="00000800000000000000" pitchFamily="50" charset="0"/>
                <a:cs typeface="Comic Sans MS" panose="00000800000000000000" pitchFamily="50" charset="0"/>
                <a:sym typeface="Comic Sans M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865403-A66E-4120-A670-F432C3CD9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106" y="342451"/>
            <a:ext cx="4445789" cy="632260"/>
          </a:xfrm>
          <a:prstGeom prst="rect">
            <a:avLst/>
          </a:prstGeom>
        </p:spPr>
      </p:pic>
      <p:sp>
        <p:nvSpPr>
          <p:cNvPr id="32" name="Google Shape;32;p2"/>
          <p:cNvSpPr txBox="1">
            <a:spLocks noGrp="1"/>
          </p:cNvSpPr>
          <p:nvPr>
            <p:ph type="subTitle" idx="1" hasCustomPrompt="1"/>
          </p:nvPr>
        </p:nvSpPr>
        <p:spPr>
          <a:xfrm>
            <a:off x="3421864" y="4015541"/>
            <a:ext cx="2300273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443351"/>
                </a:solidFill>
                <a:latin typeface="Calibri" panose="00000500000000000000" pitchFamily="2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dirty="0"/>
              <a:t>Lesson number</a:t>
            </a:r>
            <a:endParaRPr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F0E879D-9D4F-4EE5-8916-EF7C49A6E0DA}"/>
              </a:ext>
            </a:extLst>
          </p:cNvPr>
          <p:cNvSpPr txBox="1"/>
          <p:nvPr userDrawn="1"/>
        </p:nvSpPr>
        <p:spPr>
          <a:xfrm>
            <a:off x="2823582" y="4752519"/>
            <a:ext cx="3496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0000500000000000000" pitchFamily="2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0000500000000000000" pitchFamily="2" charset="0"/>
              </a:rPr>
              <a:t> click to begin ]</a:t>
            </a:r>
            <a:endParaRPr lang="en-US" sz="900" dirty="0">
              <a:solidFill>
                <a:schemeClr val="tx1"/>
              </a:solidFill>
              <a:latin typeface="Calibri" panose="00000500000000000000" pitchFamily="2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5B2AAF8-DE46-4286-A653-76060F404FB5}"/>
              </a:ext>
            </a:extLst>
          </p:cNvPr>
          <p:cNvSpPr txBox="1"/>
          <p:nvPr userDrawn="1"/>
        </p:nvSpPr>
        <p:spPr>
          <a:xfrm>
            <a:off x="2383726" y="4755161"/>
            <a:ext cx="437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0000500000000000000" pitchFamily="2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0000500000000000000" pitchFamily="2" charset="0"/>
              </a:rPr>
              <a:t> click to move through the slides ]</a:t>
            </a:r>
            <a:endParaRPr lang="en-US" sz="900" dirty="0">
              <a:solidFill>
                <a:schemeClr val="tx1"/>
              </a:solidFill>
              <a:latin typeface="Calibri" panose="00000500000000000000" pitchFamily="2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44D33E-014E-4B62-8CEE-B7802B6DE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ESLKidStuff.com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23EEEBC-EC72-4323-8087-388748BC0B44}"/>
              </a:ext>
            </a:extLst>
          </p:cNvPr>
          <p:cNvSpPr txBox="1"/>
          <p:nvPr userDrawn="1"/>
        </p:nvSpPr>
        <p:spPr>
          <a:xfrm>
            <a:off x="1409550" y="1062032"/>
            <a:ext cx="632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0" dirty="0">
                <a:solidFill>
                  <a:schemeClr val="tx1"/>
                </a:solidFill>
                <a:latin typeface="+mj-lt"/>
              </a:rPr>
              <a:t>Reading short texts</a:t>
            </a:r>
            <a:br>
              <a:rPr lang="en-US" sz="2800" b="0" dirty="0">
                <a:solidFill>
                  <a:schemeClr val="tx1"/>
                </a:solidFill>
                <a:latin typeface="+mj-lt"/>
              </a:rPr>
            </a:br>
            <a:r>
              <a:rPr lang="en-US" sz="2800" b="0" dirty="0">
                <a:solidFill>
                  <a:schemeClr val="tx1"/>
                </a:solidFill>
                <a:latin typeface="+mj-lt"/>
              </a:rPr>
              <a:t>mini-lesson</a:t>
            </a:r>
          </a:p>
        </p:txBody>
      </p:sp>
      <p:sp>
        <p:nvSpPr>
          <p:cNvPr id="162" name="Google Shape;146;p12">
            <a:extLst>
              <a:ext uri="{FF2B5EF4-FFF2-40B4-BE49-F238E27FC236}">
                <a16:creationId xmlns:a16="http://schemas.microsoft.com/office/drawing/2014/main" id="{DD74C5DB-DF56-43CE-AE70-4F3D2A2CCDAB}"/>
              </a:ext>
            </a:extLst>
          </p:cNvPr>
          <p:cNvSpPr/>
          <p:nvPr userDrawn="1"/>
        </p:nvSpPr>
        <p:spPr>
          <a:xfrm flipH="1">
            <a:off x="7280598" y="171895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47;p12">
            <a:extLst>
              <a:ext uri="{FF2B5EF4-FFF2-40B4-BE49-F238E27FC236}">
                <a16:creationId xmlns:a16="http://schemas.microsoft.com/office/drawing/2014/main" id="{5462CBE0-CE0E-46FF-97B1-719D71BA4B70}"/>
              </a:ext>
            </a:extLst>
          </p:cNvPr>
          <p:cNvSpPr/>
          <p:nvPr userDrawn="1"/>
        </p:nvSpPr>
        <p:spPr>
          <a:xfrm flipH="1">
            <a:off x="710911" y="538827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48;p12">
            <a:extLst>
              <a:ext uri="{FF2B5EF4-FFF2-40B4-BE49-F238E27FC236}">
                <a16:creationId xmlns:a16="http://schemas.microsoft.com/office/drawing/2014/main" id="{5DF58634-A742-41FF-B01C-8CB2AE2F9A0D}"/>
              </a:ext>
            </a:extLst>
          </p:cNvPr>
          <p:cNvSpPr/>
          <p:nvPr userDrawn="1"/>
        </p:nvSpPr>
        <p:spPr>
          <a:xfrm flipH="1">
            <a:off x="2823582" y="222526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6;p14">
            <a:extLst>
              <a:ext uri="{FF2B5EF4-FFF2-40B4-BE49-F238E27FC236}">
                <a16:creationId xmlns:a16="http://schemas.microsoft.com/office/drawing/2014/main" id="{B6BB1FBA-E38A-4446-92B7-B2A36D4FC914}"/>
              </a:ext>
            </a:extLst>
          </p:cNvPr>
          <p:cNvSpPr/>
          <p:nvPr userDrawn="1"/>
        </p:nvSpPr>
        <p:spPr>
          <a:xfrm rot="2046432">
            <a:off x="7940408" y="1052630"/>
            <a:ext cx="1992313" cy="1992313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46;p12">
            <a:extLst>
              <a:ext uri="{FF2B5EF4-FFF2-40B4-BE49-F238E27FC236}">
                <a16:creationId xmlns:a16="http://schemas.microsoft.com/office/drawing/2014/main" id="{B8325157-0D3E-42E6-9450-A36EF6A2D36E}"/>
              </a:ext>
            </a:extLst>
          </p:cNvPr>
          <p:cNvSpPr/>
          <p:nvPr userDrawn="1"/>
        </p:nvSpPr>
        <p:spPr>
          <a:xfrm flipH="1">
            <a:off x="8201094" y="418896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46;p12">
            <a:extLst>
              <a:ext uri="{FF2B5EF4-FFF2-40B4-BE49-F238E27FC236}">
                <a16:creationId xmlns:a16="http://schemas.microsoft.com/office/drawing/2014/main" id="{B80B54C4-0053-446F-A588-64F179FDCA3A}"/>
              </a:ext>
            </a:extLst>
          </p:cNvPr>
          <p:cNvSpPr/>
          <p:nvPr userDrawn="1"/>
        </p:nvSpPr>
        <p:spPr>
          <a:xfrm flipH="1">
            <a:off x="8618670" y="41907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46;p12">
            <a:extLst>
              <a:ext uri="{FF2B5EF4-FFF2-40B4-BE49-F238E27FC236}">
                <a16:creationId xmlns:a16="http://schemas.microsoft.com/office/drawing/2014/main" id="{C55D46A4-A507-4C45-91A6-C06F8E964DA6}"/>
              </a:ext>
            </a:extLst>
          </p:cNvPr>
          <p:cNvSpPr/>
          <p:nvPr userDrawn="1"/>
        </p:nvSpPr>
        <p:spPr>
          <a:xfrm flipH="1">
            <a:off x="1513782" y="4554909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B43AC12-8BB3-426B-98D8-3A486CB36C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7086" y="2170788"/>
            <a:ext cx="1329829" cy="997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3" grpId="0" animBg="1"/>
      <p:bldP spid="31" grpId="0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5" grpId="0"/>
      <p:bldP spid="166" grpId="0"/>
      <p:bldP spid="161" grpId="0"/>
      <p:bldP spid="169" grpId="0" animBg="1"/>
    </p:bld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40;p12">
            <a:extLst>
              <a:ext uri="{FF2B5EF4-FFF2-40B4-BE49-F238E27FC236}">
                <a16:creationId xmlns:a16="http://schemas.microsoft.com/office/drawing/2014/main" id="{F7BB4F35-9EE2-4654-9EFE-201D9965C02F}"/>
              </a:ext>
            </a:extLst>
          </p:cNvPr>
          <p:cNvGrpSpPr/>
          <p:nvPr userDrawn="1"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4" name="Google Shape;141;p12">
              <a:extLst>
                <a:ext uri="{FF2B5EF4-FFF2-40B4-BE49-F238E27FC236}">
                  <a16:creationId xmlns:a16="http://schemas.microsoft.com/office/drawing/2014/main" id="{2FD5C1ED-43F8-4C72-A421-BF103AC22F07}"/>
                </a:ext>
              </a:extLst>
            </p:cNvPr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2;p12">
              <a:extLst>
                <a:ext uri="{FF2B5EF4-FFF2-40B4-BE49-F238E27FC236}">
                  <a16:creationId xmlns:a16="http://schemas.microsoft.com/office/drawing/2014/main" id="{8EB46D4B-DF84-4EC6-A6D7-B80326866682}"/>
                </a:ext>
              </a:extLst>
            </p:cNvPr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3;p12">
              <a:extLst>
                <a:ext uri="{FF2B5EF4-FFF2-40B4-BE49-F238E27FC236}">
                  <a16:creationId xmlns:a16="http://schemas.microsoft.com/office/drawing/2014/main" id="{D797D7B5-B29C-4E5A-A29C-B79495B1721F}"/>
                </a:ext>
              </a:extLst>
            </p:cNvPr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4;p12">
              <a:extLst>
                <a:ext uri="{FF2B5EF4-FFF2-40B4-BE49-F238E27FC236}">
                  <a16:creationId xmlns:a16="http://schemas.microsoft.com/office/drawing/2014/main" id="{E85D35E7-CD9E-460F-92CC-218CEBB384D5}"/>
                </a:ext>
              </a:extLst>
            </p:cNvPr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C235BC-F059-4133-A43B-EA3A0F8BB307}"/>
              </a:ext>
            </a:extLst>
          </p:cNvPr>
          <p:cNvGrpSpPr/>
          <p:nvPr userDrawn="1"/>
        </p:nvGrpSpPr>
        <p:grpSpPr>
          <a:xfrm>
            <a:off x="-653217" y="571565"/>
            <a:ext cx="12184700" cy="4917201"/>
            <a:chOff x="-653217" y="630750"/>
            <a:chExt cx="12184700" cy="4858016"/>
          </a:xfrm>
        </p:grpSpPr>
        <p:sp>
          <p:nvSpPr>
            <p:cNvPr id="15" name="Google Shape;122;p9">
              <a:extLst>
                <a:ext uri="{FF2B5EF4-FFF2-40B4-BE49-F238E27FC236}">
                  <a16:creationId xmlns:a16="http://schemas.microsoft.com/office/drawing/2014/main" id="{99269735-F8A8-4FC0-BA8C-63F84157A85F}"/>
                </a:ext>
              </a:extLst>
            </p:cNvPr>
            <p:cNvSpPr/>
            <p:nvPr userDrawn="1"/>
          </p:nvSpPr>
          <p:spPr>
            <a:xfrm flipH="1">
              <a:off x="-418689" y="630750"/>
              <a:ext cx="11950172" cy="4858016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92D25D-1F55-4645-9C4B-D6776936A560}"/>
                </a:ext>
              </a:extLst>
            </p:cNvPr>
            <p:cNvSpPr/>
            <p:nvPr userDrawn="1"/>
          </p:nvSpPr>
          <p:spPr>
            <a:xfrm>
              <a:off x="-653217" y="1671942"/>
              <a:ext cx="2178204" cy="309305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F877E85-B032-40F4-B4CC-85949D22D074}"/>
                </a:ext>
              </a:extLst>
            </p:cNvPr>
            <p:cNvSpPr/>
            <p:nvPr userDrawn="1"/>
          </p:nvSpPr>
          <p:spPr>
            <a:xfrm>
              <a:off x="940281" y="1381024"/>
              <a:ext cx="3563744" cy="33300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Google Shape;150;p12">
            <a:extLst>
              <a:ext uri="{FF2B5EF4-FFF2-40B4-BE49-F238E27FC236}">
                <a16:creationId xmlns:a16="http://schemas.microsoft.com/office/drawing/2014/main" id="{B6F189A0-C4AD-4932-A339-E5944CB46154}"/>
              </a:ext>
            </a:extLst>
          </p:cNvPr>
          <p:cNvSpPr txBox="1">
            <a:spLocks noGrp="1"/>
          </p:cNvSpPr>
          <p:nvPr userDrawn="1">
            <p:ph type="body" idx="1" hasCustomPrompt="1"/>
          </p:nvPr>
        </p:nvSpPr>
        <p:spPr>
          <a:xfrm>
            <a:off x="702160" y="2389227"/>
            <a:ext cx="6594895" cy="259542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268288" lvl="0" indent="-268288" algn="l"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  <a:defRPr sz="1300">
                <a:latin typeface="Calibri" panose="00000500000000000000" pitchFamily="2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 dirty="0"/>
              <a:t>Add lesson steps here</a:t>
            </a:r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091372-A17C-4EEF-BF3A-61080EF5B59D}"/>
              </a:ext>
            </a:extLst>
          </p:cNvPr>
          <p:cNvGrpSpPr/>
          <p:nvPr userDrawn="1"/>
        </p:nvGrpSpPr>
        <p:grpSpPr>
          <a:xfrm>
            <a:off x="-3111285" y="120353"/>
            <a:ext cx="12140297" cy="5796939"/>
            <a:chOff x="-3111285" y="120353"/>
            <a:chExt cx="12140297" cy="5796939"/>
          </a:xfrm>
        </p:grpSpPr>
        <p:sp>
          <p:nvSpPr>
            <p:cNvPr id="8" name="Google Shape;146;p12">
              <a:extLst>
                <a:ext uri="{FF2B5EF4-FFF2-40B4-BE49-F238E27FC236}">
                  <a16:creationId xmlns:a16="http://schemas.microsoft.com/office/drawing/2014/main" id="{300714F1-C268-40A7-875F-372F110503B1}"/>
                </a:ext>
              </a:extLst>
            </p:cNvPr>
            <p:cNvSpPr/>
            <p:nvPr userDrawn="1"/>
          </p:nvSpPr>
          <p:spPr>
            <a:xfrm flipH="1">
              <a:off x="7205678" y="1203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7;p12">
              <a:extLst>
                <a:ext uri="{FF2B5EF4-FFF2-40B4-BE49-F238E27FC236}">
                  <a16:creationId xmlns:a16="http://schemas.microsoft.com/office/drawing/2014/main" id="{CB79CBE6-DB2C-4376-98F9-902310353F9C}"/>
                </a:ext>
              </a:extLst>
            </p:cNvPr>
            <p:cNvSpPr/>
            <p:nvPr userDrawn="1"/>
          </p:nvSpPr>
          <p:spPr>
            <a:xfrm flipH="1">
              <a:off x="5320662" y="151417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8;p12">
              <a:extLst>
                <a:ext uri="{FF2B5EF4-FFF2-40B4-BE49-F238E27FC236}">
                  <a16:creationId xmlns:a16="http://schemas.microsoft.com/office/drawing/2014/main" id="{A4861F86-37C0-4D43-B438-A0ECED1C81DF}"/>
                </a:ext>
              </a:extLst>
            </p:cNvPr>
            <p:cNvSpPr/>
            <p:nvPr userDrawn="1"/>
          </p:nvSpPr>
          <p:spPr>
            <a:xfrm flipH="1">
              <a:off x="6468330" y="1072082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25;p2">
              <a:extLst>
                <a:ext uri="{FF2B5EF4-FFF2-40B4-BE49-F238E27FC236}">
                  <a16:creationId xmlns:a16="http://schemas.microsoft.com/office/drawing/2014/main" id="{9715D15A-3B7E-4BF1-A5CC-5B27AB0E65B1}"/>
                </a:ext>
              </a:extLst>
            </p:cNvPr>
            <p:cNvGrpSpPr/>
            <p:nvPr userDrawn="1"/>
          </p:nvGrpSpPr>
          <p:grpSpPr>
            <a:xfrm>
              <a:off x="-3111285" y="4217261"/>
              <a:ext cx="4267541" cy="1700031"/>
              <a:chOff x="4853275" y="3998575"/>
              <a:chExt cx="2673000" cy="1065000"/>
            </a:xfrm>
          </p:grpSpPr>
          <p:sp>
            <p:nvSpPr>
              <p:cNvPr id="31" name="Google Shape;26;p2">
                <a:extLst>
                  <a:ext uri="{FF2B5EF4-FFF2-40B4-BE49-F238E27FC236}">
                    <a16:creationId xmlns:a16="http://schemas.microsoft.com/office/drawing/2014/main" id="{736F05B9-CAF4-4BB0-A80D-B1399B12C956}"/>
                  </a:ext>
                </a:extLst>
              </p:cNvPr>
              <p:cNvSpPr/>
              <p:nvPr/>
            </p:nvSpPr>
            <p:spPr>
              <a:xfrm>
                <a:off x="4853275" y="3998575"/>
                <a:ext cx="2673000" cy="1065000"/>
              </a:xfrm>
              <a:custGeom>
                <a:avLst/>
                <a:gdLst/>
                <a:ahLst/>
                <a:cxnLst/>
                <a:rect l="l" t="t" r="r" b="b"/>
                <a:pathLst>
                  <a:path w="106920" h="42600" extrusionOk="0">
                    <a:moveTo>
                      <a:pt x="50639" y="1"/>
                    </a:moveTo>
                    <a:cubicBezTo>
                      <a:pt x="50453" y="1"/>
                      <a:pt x="50266" y="1"/>
                      <a:pt x="50079" y="2"/>
                    </a:cubicBezTo>
                    <a:cubicBezTo>
                      <a:pt x="17720" y="223"/>
                      <a:pt x="2966" y="23557"/>
                      <a:pt x="408" y="28083"/>
                    </a:cubicBezTo>
                    <a:cubicBezTo>
                      <a:pt x="130" y="28568"/>
                      <a:pt x="0" y="28839"/>
                      <a:pt x="0" y="28839"/>
                    </a:cubicBezTo>
                    <a:lnTo>
                      <a:pt x="361" y="30903"/>
                    </a:lnTo>
                    <a:lnTo>
                      <a:pt x="1183" y="35536"/>
                    </a:lnTo>
                    <a:lnTo>
                      <a:pt x="1844" y="39270"/>
                    </a:lnTo>
                    <a:lnTo>
                      <a:pt x="2432" y="42600"/>
                    </a:lnTo>
                    <a:cubicBezTo>
                      <a:pt x="2432" y="42600"/>
                      <a:pt x="17028" y="19399"/>
                      <a:pt x="47765" y="18234"/>
                    </a:cubicBezTo>
                    <a:cubicBezTo>
                      <a:pt x="48697" y="18198"/>
                      <a:pt x="49615" y="18181"/>
                      <a:pt x="50518" y="18181"/>
                    </a:cubicBezTo>
                    <a:cubicBezTo>
                      <a:pt x="79377" y="18181"/>
                      <a:pt x="93208" y="35705"/>
                      <a:pt x="93208" y="35705"/>
                    </a:cubicBezTo>
                    <a:cubicBezTo>
                      <a:pt x="93208" y="35705"/>
                      <a:pt x="94818" y="36123"/>
                      <a:pt x="96929" y="36467"/>
                    </a:cubicBezTo>
                    <a:cubicBezTo>
                      <a:pt x="97641" y="36581"/>
                      <a:pt x="98409" y="36687"/>
                      <a:pt x="99194" y="36768"/>
                    </a:cubicBezTo>
                    <a:cubicBezTo>
                      <a:pt x="100030" y="36850"/>
                      <a:pt x="100881" y="36904"/>
                      <a:pt x="101697" y="36904"/>
                    </a:cubicBezTo>
                    <a:cubicBezTo>
                      <a:pt x="102071" y="36904"/>
                      <a:pt x="102437" y="36893"/>
                      <a:pt x="102791" y="36868"/>
                    </a:cubicBezTo>
                    <a:cubicBezTo>
                      <a:pt x="105112" y="36718"/>
                      <a:pt x="106920" y="35996"/>
                      <a:pt x="106843" y="34102"/>
                    </a:cubicBezTo>
                    <a:cubicBezTo>
                      <a:pt x="106826" y="33454"/>
                      <a:pt x="106579" y="32676"/>
                      <a:pt x="106068" y="31737"/>
                    </a:cubicBezTo>
                    <a:cubicBezTo>
                      <a:pt x="101456" y="23298"/>
                      <a:pt x="86068" y="1"/>
                      <a:pt x="50639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7;p2">
                <a:extLst>
                  <a:ext uri="{FF2B5EF4-FFF2-40B4-BE49-F238E27FC236}">
                    <a16:creationId xmlns:a16="http://schemas.microsoft.com/office/drawing/2014/main" id="{F963BF93-1A25-4B6A-89FC-139F91BDFCB0}"/>
                  </a:ext>
                </a:extLst>
              </p:cNvPr>
              <p:cNvSpPr/>
              <p:nvPr/>
            </p:nvSpPr>
            <p:spPr>
              <a:xfrm>
                <a:off x="4853275" y="4084425"/>
                <a:ext cx="2673000" cy="979150"/>
              </a:xfrm>
              <a:custGeom>
                <a:avLst/>
                <a:gdLst/>
                <a:ahLst/>
                <a:cxnLst/>
                <a:rect l="l" t="t" r="r" b="b"/>
                <a:pathLst>
                  <a:path w="106920" h="39166" extrusionOk="0">
                    <a:moveTo>
                      <a:pt x="50657" y="0"/>
                    </a:moveTo>
                    <a:cubicBezTo>
                      <a:pt x="23883" y="0"/>
                      <a:pt x="6394" y="17540"/>
                      <a:pt x="408" y="24649"/>
                    </a:cubicBezTo>
                    <a:cubicBezTo>
                      <a:pt x="130" y="25134"/>
                      <a:pt x="0" y="25405"/>
                      <a:pt x="0" y="25405"/>
                    </a:cubicBezTo>
                    <a:lnTo>
                      <a:pt x="361" y="27469"/>
                    </a:lnTo>
                    <a:lnTo>
                      <a:pt x="1183" y="32102"/>
                    </a:lnTo>
                    <a:lnTo>
                      <a:pt x="1844" y="35836"/>
                    </a:lnTo>
                    <a:lnTo>
                      <a:pt x="2432" y="39166"/>
                    </a:lnTo>
                    <a:cubicBezTo>
                      <a:pt x="2432" y="39166"/>
                      <a:pt x="17028" y="15965"/>
                      <a:pt x="47765" y="14800"/>
                    </a:cubicBezTo>
                    <a:cubicBezTo>
                      <a:pt x="48697" y="14764"/>
                      <a:pt x="49615" y="14747"/>
                      <a:pt x="50518" y="14747"/>
                    </a:cubicBezTo>
                    <a:cubicBezTo>
                      <a:pt x="79377" y="14747"/>
                      <a:pt x="93208" y="32271"/>
                      <a:pt x="93208" y="32271"/>
                    </a:cubicBezTo>
                    <a:cubicBezTo>
                      <a:pt x="93208" y="32271"/>
                      <a:pt x="94818" y="32689"/>
                      <a:pt x="96929" y="33033"/>
                    </a:cubicBezTo>
                    <a:cubicBezTo>
                      <a:pt x="97641" y="33147"/>
                      <a:pt x="98409" y="33253"/>
                      <a:pt x="99194" y="33334"/>
                    </a:cubicBezTo>
                    <a:cubicBezTo>
                      <a:pt x="100030" y="33416"/>
                      <a:pt x="100881" y="33470"/>
                      <a:pt x="101697" y="33470"/>
                    </a:cubicBezTo>
                    <a:cubicBezTo>
                      <a:pt x="102071" y="33470"/>
                      <a:pt x="102437" y="33459"/>
                      <a:pt x="102791" y="33434"/>
                    </a:cubicBezTo>
                    <a:cubicBezTo>
                      <a:pt x="105112" y="33284"/>
                      <a:pt x="106920" y="32562"/>
                      <a:pt x="106843" y="30668"/>
                    </a:cubicBezTo>
                    <a:cubicBezTo>
                      <a:pt x="99869" y="21784"/>
                      <a:pt x="80819" y="1224"/>
                      <a:pt x="53273" y="56"/>
                    </a:cubicBezTo>
                    <a:cubicBezTo>
                      <a:pt x="52391" y="18"/>
                      <a:pt x="51520" y="0"/>
                      <a:pt x="50657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8;p2">
                <a:extLst>
                  <a:ext uri="{FF2B5EF4-FFF2-40B4-BE49-F238E27FC236}">
                    <a16:creationId xmlns:a16="http://schemas.microsoft.com/office/drawing/2014/main" id="{68D2580E-9E3E-4CE0-8C11-9AB459C07378}"/>
                  </a:ext>
                </a:extLst>
              </p:cNvPr>
              <p:cNvSpPr/>
              <p:nvPr/>
            </p:nvSpPr>
            <p:spPr>
              <a:xfrm>
                <a:off x="4862300" y="4163500"/>
                <a:ext cx="2560775" cy="900075"/>
              </a:xfrm>
              <a:custGeom>
                <a:avLst/>
                <a:gdLst/>
                <a:ahLst/>
                <a:cxnLst/>
                <a:rect l="l" t="t" r="r" b="b"/>
                <a:pathLst>
                  <a:path w="102431" h="36003" extrusionOk="0">
                    <a:moveTo>
                      <a:pt x="52078" y="1"/>
                    </a:moveTo>
                    <a:cubicBezTo>
                      <a:pt x="22329" y="1"/>
                      <a:pt x="5689" y="17107"/>
                      <a:pt x="0" y="24306"/>
                    </a:cubicBezTo>
                    <a:lnTo>
                      <a:pt x="822" y="28939"/>
                    </a:lnTo>
                    <a:lnTo>
                      <a:pt x="1483" y="32673"/>
                    </a:lnTo>
                    <a:lnTo>
                      <a:pt x="2071" y="36003"/>
                    </a:lnTo>
                    <a:cubicBezTo>
                      <a:pt x="2071" y="36003"/>
                      <a:pt x="16667" y="12802"/>
                      <a:pt x="47404" y="11637"/>
                    </a:cubicBezTo>
                    <a:cubicBezTo>
                      <a:pt x="48336" y="11601"/>
                      <a:pt x="49254" y="11584"/>
                      <a:pt x="50157" y="11584"/>
                    </a:cubicBezTo>
                    <a:cubicBezTo>
                      <a:pt x="79016" y="11584"/>
                      <a:pt x="92847" y="29108"/>
                      <a:pt x="92847" y="29108"/>
                    </a:cubicBezTo>
                    <a:cubicBezTo>
                      <a:pt x="92847" y="29108"/>
                      <a:pt x="94457" y="29526"/>
                      <a:pt x="96568" y="29870"/>
                    </a:cubicBezTo>
                    <a:cubicBezTo>
                      <a:pt x="97280" y="29984"/>
                      <a:pt x="98048" y="30090"/>
                      <a:pt x="98833" y="30171"/>
                    </a:cubicBezTo>
                    <a:cubicBezTo>
                      <a:pt x="99669" y="30253"/>
                      <a:pt x="100520" y="30307"/>
                      <a:pt x="101336" y="30307"/>
                    </a:cubicBezTo>
                    <a:cubicBezTo>
                      <a:pt x="101710" y="30307"/>
                      <a:pt x="102076" y="30296"/>
                      <a:pt x="102430" y="30271"/>
                    </a:cubicBezTo>
                    <a:cubicBezTo>
                      <a:pt x="95663" y="19272"/>
                      <a:pt x="80068" y="289"/>
                      <a:pt x="52912" y="5"/>
                    </a:cubicBezTo>
                    <a:cubicBezTo>
                      <a:pt x="52633" y="2"/>
                      <a:pt x="52355" y="1"/>
                      <a:pt x="52078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9;p2">
                <a:extLst>
                  <a:ext uri="{FF2B5EF4-FFF2-40B4-BE49-F238E27FC236}">
                    <a16:creationId xmlns:a16="http://schemas.microsoft.com/office/drawing/2014/main" id="{2A35EB04-6E45-439C-B7A7-F31EBC2F88F3}"/>
                  </a:ext>
                </a:extLst>
              </p:cNvPr>
              <p:cNvSpPr/>
              <p:nvPr/>
            </p:nvSpPr>
            <p:spPr>
              <a:xfrm>
                <a:off x="4882825" y="4270425"/>
                <a:ext cx="2450300" cy="793150"/>
              </a:xfrm>
              <a:custGeom>
                <a:avLst/>
                <a:gdLst/>
                <a:ahLst/>
                <a:cxnLst/>
                <a:rect l="l" t="t" r="r" b="b"/>
                <a:pathLst>
                  <a:path w="98012" h="31726" extrusionOk="0">
                    <a:moveTo>
                      <a:pt x="50675" y="0"/>
                    </a:moveTo>
                    <a:cubicBezTo>
                      <a:pt x="50614" y="0"/>
                      <a:pt x="50554" y="0"/>
                      <a:pt x="50494" y="0"/>
                    </a:cubicBezTo>
                    <a:cubicBezTo>
                      <a:pt x="20436" y="74"/>
                      <a:pt x="4302" y="18816"/>
                      <a:pt x="1" y="24662"/>
                    </a:cubicBezTo>
                    <a:lnTo>
                      <a:pt x="662" y="28396"/>
                    </a:lnTo>
                    <a:lnTo>
                      <a:pt x="1250" y="31726"/>
                    </a:lnTo>
                    <a:cubicBezTo>
                      <a:pt x="1250" y="31726"/>
                      <a:pt x="15846" y="8525"/>
                      <a:pt x="46583" y="7360"/>
                    </a:cubicBezTo>
                    <a:cubicBezTo>
                      <a:pt x="47515" y="7324"/>
                      <a:pt x="48433" y="7307"/>
                      <a:pt x="49336" y="7307"/>
                    </a:cubicBezTo>
                    <a:cubicBezTo>
                      <a:pt x="78195" y="7307"/>
                      <a:pt x="92026" y="24831"/>
                      <a:pt x="92026" y="24831"/>
                    </a:cubicBezTo>
                    <a:cubicBezTo>
                      <a:pt x="92026" y="24831"/>
                      <a:pt x="93636" y="25249"/>
                      <a:pt x="95747" y="25593"/>
                    </a:cubicBezTo>
                    <a:cubicBezTo>
                      <a:pt x="96459" y="25707"/>
                      <a:pt x="97227" y="25813"/>
                      <a:pt x="98012" y="25894"/>
                    </a:cubicBezTo>
                    <a:cubicBezTo>
                      <a:pt x="94894" y="20364"/>
                      <a:pt x="81334" y="0"/>
                      <a:pt x="50675" y="0"/>
                    </a:cubicBezTo>
                    <a:close/>
                  </a:path>
                </a:pathLst>
              </a:custGeom>
              <a:solidFill>
                <a:srgbClr val="2FE4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0;p2">
                <a:extLst>
                  <a:ext uri="{FF2B5EF4-FFF2-40B4-BE49-F238E27FC236}">
                    <a16:creationId xmlns:a16="http://schemas.microsoft.com/office/drawing/2014/main" id="{81A004A7-794A-4893-AD64-E51A2B9E13B2}"/>
                  </a:ext>
                </a:extLst>
              </p:cNvPr>
              <p:cNvSpPr/>
              <p:nvPr/>
            </p:nvSpPr>
            <p:spPr>
              <a:xfrm>
                <a:off x="4899375" y="4377875"/>
                <a:ext cx="2377125" cy="685700"/>
              </a:xfrm>
              <a:custGeom>
                <a:avLst/>
                <a:gdLst/>
                <a:ahLst/>
                <a:cxnLst/>
                <a:rect l="l" t="t" r="r" b="b"/>
                <a:pathLst>
                  <a:path w="95085" h="27428" extrusionOk="0">
                    <a:moveTo>
                      <a:pt x="49625" y="1"/>
                    </a:moveTo>
                    <a:cubicBezTo>
                      <a:pt x="19628" y="1"/>
                      <a:pt x="4618" y="17463"/>
                      <a:pt x="0" y="24098"/>
                    </a:cubicBezTo>
                    <a:lnTo>
                      <a:pt x="588" y="27428"/>
                    </a:lnTo>
                    <a:cubicBezTo>
                      <a:pt x="588" y="27428"/>
                      <a:pt x="15184" y="4227"/>
                      <a:pt x="45921" y="3062"/>
                    </a:cubicBezTo>
                    <a:cubicBezTo>
                      <a:pt x="46853" y="3026"/>
                      <a:pt x="47771" y="3009"/>
                      <a:pt x="48674" y="3009"/>
                    </a:cubicBezTo>
                    <a:cubicBezTo>
                      <a:pt x="77533" y="3009"/>
                      <a:pt x="91364" y="20533"/>
                      <a:pt x="91364" y="20533"/>
                    </a:cubicBezTo>
                    <a:cubicBezTo>
                      <a:pt x="91364" y="20533"/>
                      <a:pt x="92974" y="20951"/>
                      <a:pt x="95085" y="21295"/>
                    </a:cubicBezTo>
                    <a:cubicBezTo>
                      <a:pt x="88257" y="12277"/>
                      <a:pt x="74907" y="560"/>
                      <a:pt x="51429" y="22"/>
                    </a:cubicBezTo>
                    <a:cubicBezTo>
                      <a:pt x="50822" y="8"/>
                      <a:pt x="50220" y="1"/>
                      <a:pt x="49625" y="1"/>
                    </a:cubicBezTo>
                    <a:close/>
                  </a:path>
                </a:pathLst>
              </a:custGeom>
              <a:solidFill>
                <a:srgbClr val="799C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258;p39">
              <a:extLst>
                <a:ext uri="{FF2B5EF4-FFF2-40B4-BE49-F238E27FC236}">
                  <a16:creationId xmlns:a16="http://schemas.microsoft.com/office/drawing/2014/main" id="{6EB44112-092C-4C20-B12D-3624559902B2}"/>
                </a:ext>
              </a:extLst>
            </p:cNvPr>
            <p:cNvGrpSpPr/>
            <p:nvPr userDrawn="1"/>
          </p:nvGrpSpPr>
          <p:grpSpPr>
            <a:xfrm>
              <a:off x="8086989" y="127321"/>
              <a:ext cx="942023" cy="791496"/>
              <a:chOff x="781540" y="396966"/>
              <a:chExt cx="942023" cy="791496"/>
            </a:xfrm>
          </p:grpSpPr>
          <p:sp>
            <p:nvSpPr>
              <p:cNvPr id="12" name="Google Shape;1259;p39">
                <a:extLst>
                  <a:ext uri="{FF2B5EF4-FFF2-40B4-BE49-F238E27FC236}">
                    <a16:creationId xmlns:a16="http://schemas.microsoft.com/office/drawing/2014/main" id="{A73F493B-4D7D-4EA3-8DDE-7F5392F458DC}"/>
                  </a:ext>
                </a:extLst>
              </p:cNvPr>
              <p:cNvSpPr/>
              <p:nvPr/>
            </p:nvSpPr>
            <p:spPr>
              <a:xfrm rot="4979947">
                <a:off x="885747" y="437597"/>
                <a:ext cx="710226" cy="710235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3745" extrusionOk="0">
                    <a:moveTo>
                      <a:pt x="1871" y="0"/>
                    </a:moveTo>
                    <a:cubicBezTo>
                      <a:pt x="1755" y="0"/>
                      <a:pt x="1641" y="10"/>
                      <a:pt x="1528" y="34"/>
                    </a:cubicBezTo>
                    <a:cubicBezTo>
                      <a:pt x="1445" y="47"/>
                      <a:pt x="1362" y="70"/>
                      <a:pt x="1279" y="100"/>
                    </a:cubicBezTo>
                    <a:cubicBezTo>
                      <a:pt x="1109" y="154"/>
                      <a:pt x="949" y="233"/>
                      <a:pt x="806" y="337"/>
                    </a:cubicBezTo>
                    <a:cubicBezTo>
                      <a:pt x="740" y="380"/>
                      <a:pt x="676" y="429"/>
                      <a:pt x="617" y="483"/>
                    </a:cubicBezTo>
                    <a:cubicBezTo>
                      <a:pt x="237" y="825"/>
                      <a:pt x="1" y="1321"/>
                      <a:pt x="1" y="1874"/>
                    </a:cubicBezTo>
                    <a:cubicBezTo>
                      <a:pt x="1" y="2909"/>
                      <a:pt x="839" y="3744"/>
                      <a:pt x="1871" y="3744"/>
                    </a:cubicBezTo>
                    <a:cubicBezTo>
                      <a:pt x="1987" y="3744"/>
                      <a:pt x="2101" y="3734"/>
                      <a:pt x="2210" y="3714"/>
                    </a:cubicBezTo>
                    <a:cubicBezTo>
                      <a:pt x="2294" y="3701"/>
                      <a:pt x="2377" y="3678"/>
                      <a:pt x="2457" y="3651"/>
                    </a:cubicBezTo>
                    <a:cubicBezTo>
                      <a:pt x="2589" y="3608"/>
                      <a:pt x="2716" y="3548"/>
                      <a:pt x="2836" y="3478"/>
                    </a:cubicBezTo>
                    <a:cubicBezTo>
                      <a:pt x="2909" y="3435"/>
                      <a:pt x="2979" y="3385"/>
                      <a:pt x="3042" y="3335"/>
                    </a:cubicBezTo>
                    <a:cubicBezTo>
                      <a:pt x="3472" y="2992"/>
                      <a:pt x="3744" y="2463"/>
                      <a:pt x="3744" y="1874"/>
                    </a:cubicBezTo>
                    <a:cubicBezTo>
                      <a:pt x="3744" y="839"/>
                      <a:pt x="2906" y="0"/>
                      <a:pt x="1871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60;p39">
                <a:extLst>
                  <a:ext uri="{FF2B5EF4-FFF2-40B4-BE49-F238E27FC236}">
                    <a16:creationId xmlns:a16="http://schemas.microsoft.com/office/drawing/2014/main" id="{7B8AC870-8385-4465-9900-FC903B288715}"/>
                  </a:ext>
                </a:extLst>
              </p:cNvPr>
              <p:cNvSpPr/>
              <p:nvPr/>
            </p:nvSpPr>
            <p:spPr>
              <a:xfrm rot="4979947">
                <a:off x="1005062" y="334035"/>
                <a:ext cx="494977" cy="888316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4684" extrusionOk="0">
                    <a:moveTo>
                      <a:pt x="321" y="1"/>
                    </a:moveTo>
                    <a:cubicBezTo>
                      <a:pt x="238" y="1"/>
                      <a:pt x="159" y="29"/>
                      <a:pt x="104" y="84"/>
                    </a:cubicBezTo>
                    <a:cubicBezTo>
                      <a:pt x="14" y="174"/>
                      <a:pt x="1" y="294"/>
                      <a:pt x="1" y="394"/>
                    </a:cubicBezTo>
                    <a:cubicBezTo>
                      <a:pt x="7" y="590"/>
                      <a:pt x="38" y="823"/>
                      <a:pt x="118" y="1023"/>
                    </a:cubicBezTo>
                    <a:cubicBezTo>
                      <a:pt x="177" y="969"/>
                      <a:pt x="241" y="920"/>
                      <a:pt x="307" y="877"/>
                    </a:cubicBezTo>
                    <a:cubicBezTo>
                      <a:pt x="261" y="720"/>
                      <a:pt x="237" y="560"/>
                      <a:pt x="237" y="397"/>
                    </a:cubicBezTo>
                    <a:cubicBezTo>
                      <a:pt x="241" y="347"/>
                      <a:pt x="241" y="281"/>
                      <a:pt x="267" y="254"/>
                    </a:cubicBezTo>
                    <a:cubicBezTo>
                      <a:pt x="280" y="243"/>
                      <a:pt x="301" y="237"/>
                      <a:pt x="325" y="237"/>
                    </a:cubicBezTo>
                    <a:cubicBezTo>
                      <a:pt x="342" y="237"/>
                      <a:pt x="360" y="240"/>
                      <a:pt x="377" y="247"/>
                    </a:cubicBezTo>
                    <a:cubicBezTo>
                      <a:pt x="433" y="270"/>
                      <a:pt x="483" y="317"/>
                      <a:pt x="533" y="370"/>
                    </a:cubicBezTo>
                    <a:cubicBezTo>
                      <a:pt x="620" y="454"/>
                      <a:pt x="700" y="547"/>
                      <a:pt x="780" y="640"/>
                    </a:cubicBezTo>
                    <a:cubicBezTo>
                      <a:pt x="1455" y="1436"/>
                      <a:pt x="1951" y="2511"/>
                      <a:pt x="2327" y="3981"/>
                    </a:cubicBezTo>
                    <a:cubicBezTo>
                      <a:pt x="2330" y="3995"/>
                      <a:pt x="2334" y="4008"/>
                      <a:pt x="2337" y="4018"/>
                    </a:cubicBezTo>
                    <a:cubicBezTo>
                      <a:pt x="2370" y="4155"/>
                      <a:pt x="2394" y="4284"/>
                      <a:pt x="2350" y="4391"/>
                    </a:cubicBezTo>
                    <a:cubicBezTo>
                      <a:pt x="2341" y="4421"/>
                      <a:pt x="2315" y="4437"/>
                      <a:pt x="2289" y="4437"/>
                    </a:cubicBezTo>
                    <a:cubicBezTo>
                      <a:pt x="2281" y="4437"/>
                      <a:pt x="2272" y="4435"/>
                      <a:pt x="2264" y="4431"/>
                    </a:cubicBezTo>
                    <a:cubicBezTo>
                      <a:pt x="2144" y="4374"/>
                      <a:pt x="2041" y="4291"/>
                      <a:pt x="1958" y="4191"/>
                    </a:cubicBezTo>
                    <a:cubicBezTo>
                      <a:pt x="1878" y="4218"/>
                      <a:pt x="1795" y="4241"/>
                      <a:pt x="1711" y="4254"/>
                    </a:cubicBezTo>
                    <a:cubicBezTo>
                      <a:pt x="1821" y="4421"/>
                      <a:pt x="1981" y="4557"/>
                      <a:pt x="2161" y="4643"/>
                    </a:cubicBezTo>
                    <a:cubicBezTo>
                      <a:pt x="2201" y="4662"/>
                      <a:pt x="2252" y="4684"/>
                      <a:pt x="2310" y="4684"/>
                    </a:cubicBezTo>
                    <a:cubicBezTo>
                      <a:pt x="2314" y="4684"/>
                      <a:pt x="2319" y="4684"/>
                      <a:pt x="2324" y="4683"/>
                    </a:cubicBezTo>
                    <a:cubicBezTo>
                      <a:pt x="2430" y="4677"/>
                      <a:pt x="2520" y="4600"/>
                      <a:pt x="2570" y="4477"/>
                    </a:cubicBezTo>
                    <a:cubicBezTo>
                      <a:pt x="2600" y="4408"/>
                      <a:pt x="2610" y="4331"/>
                      <a:pt x="2610" y="4258"/>
                    </a:cubicBezTo>
                    <a:cubicBezTo>
                      <a:pt x="2610" y="4144"/>
                      <a:pt x="2583" y="4032"/>
                      <a:pt x="2557" y="3921"/>
                    </a:cubicBezTo>
                    <a:cubicBezTo>
                      <a:pt x="2550" y="3905"/>
                      <a:pt x="2547" y="3892"/>
                      <a:pt x="2543" y="3875"/>
                    </a:cubicBezTo>
                    <a:cubicBezTo>
                      <a:pt x="2170" y="2440"/>
                      <a:pt x="1685" y="1379"/>
                      <a:pt x="1029" y="574"/>
                    </a:cubicBezTo>
                    <a:cubicBezTo>
                      <a:pt x="926" y="444"/>
                      <a:pt x="816" y="321"/>
                      <a:pt x="703" y="204"/>
                    </a:cubicBezTo>
                    <a:cubicBezTo>
                      <a:pt x="637" y="138"/>
                      <a:pt x="563" y="67"/>
                      <a:pt x="463" y="27"/>
                    </a:cubicBezTo>
                    <a:cubicBezTo>
                      <a:pt x="417" y="10"/>
                      <a:pt x="368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49;p12">
            <a:extLst>
              <a:ext uri="{FF2B5EF4-FFF2-40B4-BE49-F238E27FC236}">
                <a16:creationId xmlns:a16="http://schemas.microsoft.com/office/drawing/2014/main" id="{F98310EC-358E-47B8-AF38-4116DF1E3B23}"/>
              </a:ext>
            </a:extLst>
          </p:cNvPr>
          <p:cNvSpPr txBox="1">
            <a:spLocks noGrp="1"/>
          </p:cNvSpPr>
          <p:nvPr userDrawn="1">
            <p:ph type="title" hasCustomPrompt="1"/>
          </p:nvPr>
        </p:nvSpPr>
        <p:spPr>
          <a:xfrm>
            <a:off x="716369" y="481606"/>
            <a:ext cx="4840984" cy="16661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dirty="0"/>
              <a:t>Section title here</a:t>
            </a:r>
            <a:endParaRPr dirty="0"/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4F42EC06-12B7-453A-B81B-4DDBA09DD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0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te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6D26A-F069-4225-AB5E-658C088700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9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BLANK_1">
    <p:bg>
      <p:bgPr>
        <a:solidFill>
          <a:srgbClr val="E7F4F5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4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54" name="Google Shape;154;p14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59" name="Google Shape;159;p14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14"/>
          <p:cNvGrpSpPr/>
          <p:nvPr userDrawn="1"/>
        </p:nvGrpSpPr>
        <p:grpSpPr>
          <a:xfrm>
            <a:off x="-2828475" y="-1908869"/>
            <a:ext cx="10722516" cy="9126600"/>
            <a:chOff x="-2828475" y="-1908869"/>
            <a:chExt cx="10722516" cy="9126600"/>
          </a:xfrm>
        </p:grpSpPr>
        <p:sp>
          <p:nvSpPr>
            <p:cNvPr id="163" name="Google Shape;163;p14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 rot="2046408">
              <a:off x="841171" y="349384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452;p26">
            <a:extLst>
              <a:ext uri="{FF2B5EF4-FFF2-40B4-BE49-F238E27FC236}">
                <a16:creationId xmlns:a16="http://schemas.microsoft.com/office/drawing/2014/main" id="{4C66A5B6-526E-4C97-8F44-7B5F4EAA74F6}"/>
              </a:ext>
            </a:extLst>
          </p:cNvPr>
          <p:cNvGrpSpPr/>
          <p:nvPr userDrawn="1"/>
        </p:nvGrpSpPr>
        <p:grpSpPr>
          <a:xfrm>
            <a:off x="5363597" y="454021"/>
            <a:ext cx="2536262" cy="1906091"/>
            <a:chOff x="5363597" y="454021"/>
            <a:chExt cx="2536262" cy="1906091"/>
          </a:xfrm>
        </p:grpSpPr>
        <p:sp>
          <p:nvSpPr>
            <p:cNvPr id="31" name="Google Shape;453;p26">
              <a:extLst>
                <a:ext uri="{FF2B5EF4-FFF2-40B4-BE49-F238E27FC236}">
                  <a16:creationId xmlns:a16="http://schemas.microsoft.com/office/drawing/2014/main" id="{0720315E-2992-4CD7-BDFF-0E3B52AB4DF4}"/>
                </a:ext>
              </a:extLst>
            </p:cNvPr>
            <p:cNvSpPr/>
            <p:nvPr/>
          </p:nvSpPr>
          <p:spPr>
            <a:xfrm rot="317361">
              <a:off x="5901213" y="1764168"/>
              <a:ext cx="787943" cy="560820"/>
            </a:xfrm>
            <a:custGeom>
              <a:avLst/>
              <a:gdLst/>
              <a:ahLst/>
              <a:cxnLst/>
              <a:rect l="l" t="t" r="r" b="b"/>
              <a:pathLst>
                <a:path w="10373" h="7383" extrusionOk="0">
                  <a:moveTo>
                    <a:pt x="10373" y="1"/>
                  </a:moveTo>
                  <a:lnTo>
                    <a:pt x="6558" y="1333"/>
                  </a:lnTo>
                  <a:cubicBezTo>
                    <a:pt x="6558" y="5465"/>
                    <a:pt x="202" y="6039"/>
                    <a:pt x="68" y="6738"/>
                  </a:cubicBezTo>
                  <a:cubicBezTo>
                    <a:pt x="0" y="7093"/>
                    <a:pt x="844" y="7383"/>
                    <a:pt x="2115" y="7383"/>
                  </a:cubicBezTo>
                  <a:cubicBezTo>
                    <a:pt x="3342" y="7383"/>
                    <a:pt x="4968" y="7113"/>
                    <a:pt x="6558" y="6374"/>
                  </a:cubicBezTo>
                  <a:cubicBezTo>
                    <a:pt x="9799" y="4867"/>
                    <a:pt x="10373" y="1"/>
                    <a:pt x="1037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32" name="Google Shape;454;p26">
              <a:extLst>
                <a:ext uri="{FF2B5EF4-FFF2-40B4-BE49-F238E27FC236}">
                  <a16:creationId xmlns:a16="http://schemas.microsoft.com/office/drawing/2014/main" id="{5B096D14-666D-4E92-AD5E-C3E7D7AD216C}"/>
                </a:ext>
              </a:extLst>
            </p:cNvPr>
            <p:cNvSpPr/>
            <p:nvPr/>
          </p:nvSpPr>
          <p:spPr>
            <a:xfrm rot="317361">
              <a:off x="5378995" y="753724"/>
              <a:ext cx="950803" cy="377982"/>
            </a:xfrm>
            <a:custGeom>
              <a:avLst/>
              <a:gdLst/>
              <a:ahLst/>
              <a:cxnLst/>
              <a:rect l="l" t="t" r="r" b="b"/>
              <a:pathLst>
                <a:path w="12517" h="4976" extrusionOk="0">
                  <a:moveTo>
                    <a:pt x="7221" y="0"/>
                  </a:moveTo>
                  <a:cubicBezTo>
                    <a:pt x="6554" y="0"/>
                    <a:pt x="5879" y="110"/>
                    <a:pt x="5232" y="384"/>
                  </a:cubicBezTo>
                  <a:cubicBezTo>
                    <a:pt x="1938" y="1777"/>
                    <a:pt x="1" y="4583"/>
                    <a:pt x="608" y="4954"/>
                  </a:cubicBezTo>
                  <a:cubicBezTo>
                    <a:pt x="634" y="4969"/>
                    <a:pt x="666" y="4976"/>
                    <a:pt x="704" y="4976"/>
                  </a:cubicBezTo>
                  <a:cubicBezTo>
                    <a:pt x="1371" y="4976"/>
                    <a:pt x="3996" y="2832"/>
                    <a:pt x="6506" y="2832"/>
                  </a:cubicBezTo>
                  <a:cubicBezTo>
                    <a:pt x="7368" y="2832"/>
                    <a:pt x="8217" y="3085"/>
                    <a:pt x="8969" y="3765"/>
                  </a:cubicBezTo>
                  <a:lnTo>
                    <a:pt x="12516" y="1834"/>
                  </a:lnTo>
                  <a:cubicBezTo>
                    <a:pt x="12516" y="1834"/>
                    <a:pt x="9941" y="0"/>
                    <a:pt x="722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33" name="Google Shape;455;p26">
              <a:extLst>
                <a:ext uri="{FF2B5EF4-FFF2-40B4-BE49-F238E27FC236}">
                  <a16:creationId xmlns:a16="http://schemas.microsoft.com/office/drawing/2014/main" id="{60248303-6BA9-45EB-917D-DD563D42A594}"/>
                </a:ext>
              </a:extLst>
            </p:cNvPr>
            <p:cNvSpPr/>
            <p:nvPr/>
          </p:nvSpPr>
          <p:spPr>
            <a:xfrm rot="317361">
              <a:off x="5881850" y="540989"/>
              <a:ext cx="1954551" cy="1466654"/>
            </a:xfrm>
            <a:custGeom>
              <a:avLst/>
              <a:gdLst/>
              <a:ahLst/>
              <a:cxnLst/>
              <a:rect l="l" t="t" r="r" b="b"/>
              <a:pathLst>
                <a:path w="25731" h="19308" extrusionOk="0">
                  <a:moveTo>
                    <a:pt x="19000" y="0"/>
                  </a:moveTo>
                  <a:cubicBezTo>
                    <a:pt x="17470" y="0"/>
                    <a:pt x="15805" y="91"/>
                    <a:pt x="14146" y="345"/>
                  </a:cubicBezTo>
                  <a:cubicBezTo>
                    <a:pt x="12129" y="652"/>
                    <a:pt x="10128" y="1207"/>
                    <a:pt x="8384" y="2132"/>
                  </a:cubicBezTo>
                  <a:cubicBezTo>
                    <a:pt x="5077" y="3889"/>
                    <a:pt x="2993" y="5983"/>
                    <a:pt x="1730" y="7660"/>
                  </a:cubicBezTo>
                  <a:cubicBezTo>
                    <a:pt x="428" y="9393"/>
                    <a:pt x="0" y="10680"/>
                    <a:pt x="0" y="10680"/>
                  </a:cubicBezTo>
                  <a:lnTo>
                    <a:pt x="4316" y="19307"/>
                  </a:lnTo>
                  <a:cubicBezTo>
                    <a:pt x="4316" y="19307"/>
                    <a:pt x="5662" y="19124"/>
                    <a:pt x="7622" y="18680"/>
                  </a:cubicBezTo>
                  <a:cubicBezTo>
                    <a:pt x="10382" y="18058"/>
                    <a:pt x="14356" y="16929"/>
                    <a:pt x="17509" y="15112"/>
                  </a:cubicBezTo>
                  <a:cubicBezTo>
                    <a:pt x="19076" y="14210"/>
                    <a:pt x="20352" y="13005"/>
                    <a:pt x="21388" y="11668"/>
                  </a:cubicBezTo>
                  <a:cubicBezTo>
                    <a:pt x="25072" y="6925"/>
                    <a:pt x="25730" y="552"/>
                    <a:pt x="25730" y="552"/>
                  </a:cubicBezTo>
                  <a:cubicBezTo>
                    <a:pt x="25730" y="552"/>
                    <a:pt x="22777" y="0"/>
                    <a:pt x="19000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6;p26">
              <a:extLst>
                <a:ext uri="{FF2B5EF4-FFF2-40B4-BE49-F238E27FC236}">
                  <a16:creationId xmlns:a16="http://schemas.microsoft.com/office/drawing/2014/main" id="{5782EAE0-A209-49FF-B0E1-C6D796454199}"/>
                </a:ext>
              </a:extLst>
            </p:cNvPr>
            <p:cNvSpPr/>
            <p:nvPr/>
          </p:nvSpPr>
          <p:spPr>
            <a:xfrm rot="317361">
              <a:off x="6548308" y="910983"/>
              <a:ext cx="630552" cy="630552"/>
            </a:xfrm>
            <a:custGeom>
              <a:avLst/>
              <a:gdLst/>
              <a:ahLst/>
              <a:cxnLst/>
              <a:rect l="l" t="t" r="r" b="b"/>
              <a:pathLst>
                <a:path w="8301" h="8301" extrusionOk="0">
                  <a:moveTo>
                    <a:pt x="4149" y="0"/>
                  </a:moveTo>
                  <a:cubicBezTo>
                    <a:pt x="1857" y="0"/>
                    <a:pt x="0" y="1860"/>
                    <a:pt x="0" y="4152"/>
                  </a:cubicBezTo>
                  <a:cubicBezTo>
                    <a:pt x="0" y="6443"/>
                    <a:pt x="1857" y="8300"/>
                    <a:pt x="4149" y="8300"/>
                  </a:cubicBezTo>
                  <a:cubicBezTo>
                    <a:pt x="6443" y="8300"/>
                    <a:pt x="8300" y="6443"/>
                    <a:pt x="8300" y="4152"/>
                  </a:cubicBezTo>
                  <a:cubicBezTo>
                    <a:pt x="8300" y="1860"/>
                    <a:pt x="6443" y="0"/>
                    <a:pt x="4149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7;p26">
              <a:extLst>
                <a:ext uri="{FF2B5EF4-FFF2-40B4-BE49-F238E27FC236}">
                  <a16:creationId xmlns:a16="http://schemas.microsoft.com/office/drawing/2014/main" id="{2F02A618-1133-4139-B483-C3FA5033F8C3}"/>
                </a:ext>
              </a:extLst>
            </p:cNvPr>
            <p:cNvSpPr/>
            <p:nvPr/>
          </p:nvSpPr>
          <p:spPr>
            <a:xfrm rot="317361">
              <a:off x="6661453" y="1032714"/>
              <a:ext cx="402745" cy="402669"/>
            </a:xfrm>
            <a:custGeom>
              <a:avLst/>
              <a:gdLst/>
              <a:ahLst/>
              <a:cxnLst/>
              <a:rect l="l" t="t" r="r" b="b"/>
              <a:pathLst>
                <a:path w="5302" h="5301" extrusionOk="0">
                  <a:moveTo>
                    <a:pt x="2650" y="0"/>
                  </a:moveTo>
                  <a:cubicBezTo>
                    <a:pt x="2505" y="0"/>
                    <a:pt x="2365" y="10"/>
                    <a:pt x="2229" y="33"/>
                  </a:cubicBezTo>
                  <a:cubicBezTo>
                    <a:pt x="966" y="234"/>
                    <a:pt x="0" y="1329"/>
                    <a:pt x="0" y="2652"/>
                  </a:cubicBezTo>
                  <a:cubicBezTo>
                    <a:pt x="0" y="3440"/>
                    <a:pt x="345" y="4145"/>
                    <a:pt x="892" y="4633"/>
                  </a:cubicBezTo>
                  <a:cubicBezTo>
                    <a:pt x="1347" y="5040"/>
                    <a:pt x="1944" y="5287"/>
                    <a:pt x="2599" y="5301"/>
                  </a:cubicBezTo>
                  <a:lnTo>
                    <a:pt x="2650" y="5301"/>
                  </a:lnTo>
                  <a:cubicBezTo>
                    <a:pt x="4116" y="5301"/>
                    <a:pt x="5301" y="4115"/>
                    <a:pt x="5301" y="2652"/>
                  </a:cubicBezTo>
                  <a:cubicBezTo>
                    <a:pt x="5301" y="1664"/>
                    <a:pt x="4764" y="805"/>
                    <a:pt x="3962" y="347"/>
                  </a:cubicBezTo>
                  <a:cubicBezTo>
                    <a:pt x="3575" y="127"/>
                    <a:pt x="3127" y="0"/>
                    <a:pt x="2650" y="0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8;p26">
              <a:extLst>
                <a:ext uri="{FF2B5EF4-FFF2-40B4-BE49-F238E27FC236}">
                  <a16:creationId xmlns:a16="http://schemas.microsoft.com/office/drawing/2014/main" id="{7C588F91-4F6A-473F-8C6D-D4BE254EBF5A}"/>
                </a:ext>
              </a:extLst>
            </p:cNvPr>
            <p:cNvSpPr/>
            <p:nvPr/>
          </p:nvSpPr>
          <p:spPr>
            <a:xfrm rot="317361">
              <a:off x="6980869" y="591760"/>
              <a:ext cx="880008" cy="886388"/>
            </a:xfrm>
            <a:custGeom>
              <a:avLst/>
              <a:gdLst/>
              <a:ahLst/>
              <a:cxnLst/>
              <a:rect l="l" t="t" r="r" b="b"/>
              <a:pathLst>
                <a:path w="11585" h="11669" extrusionOk="0">
                  <a:moveTo>
                    <a:pt x="4854" y="0"/>
                  </a:moveTo>
                  <a:cubicBezTo>
                    <a:pt x="3324" y="0"/>
                    <a:pt x="1659" y="91"/>
                    <a:pt x="0" y="345"/>
                  </a:cubicBezTo>
                  <a:cubicBezTo>
                    <a:pt x="1730" y="1694"/>
                    <a:pt x="5598" y="5312"/>
                    <a:pt x="7242" y="11668"/>
                  </a:cubicBezTo>
                  <a:cubicBezTo>
                    <a:pt x="10926" y="6925"/>
                    <a:pt x="11584" y="552"/>
                    <a:pt x="11584" y="552"/>
                  </a:cubicBezTo>
                  <a:cubicBezTo>
                    <a:pt x="11584" y="552"/>
                    <a:pt x="8631" y="0"/>
                    <a:pt x="4854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9;p26">
              <a:extLst>
                <a:ext uri="{FF2B5EF4-FFF2-40B4-BE49-F238E27FC236}">
                  <a16:creationId xmlns:a16="http://schemas.microsoft.com/office/drawing/2014/main" id="{BF4B7745-FCD8-4206-91A1-4F18C28B6014}"/>
                </a:ext>
              </a:extLst>
            </p:cNvPr>
            <p:cNvSpPr/>
            <p:nvPr/>
          </p:nvSpPr>
          <p:spPr>
            <a:xfrm rot="317368">
              <a:off x="5851548" y="1048430"/>
              <a:ext cx="591854" cy="904358"/>
            </a:xfrm>
            <a:custGeom>
              <a:avLst/>
              <a:gdLst/>
              <a:ahLst/>
              <a:cxnLst/>
              <a:rect l="l" t="t" r="r" b="b"/>
              <a:pathLst>
                <a:path w="7623" h="11648" extrusionOk="0">
                  <a:moveTo>
                    <a:pt x="1730" y="0"/>
                  </a:moveTo>
                  <a:cubicBezTo>
                    <a:pt x="428" y="1733"/>
                    <a:pt x="0" y="3020"/>
                    <a:pt x="0" y="3020"/>
                  </a:cubicBezTo>
                  <a:lnTo>
                    <a:pt x="4316" y="11647"/>
                  </a:lnTo>
                  <a:cubicBezTo>
                    <a:pt x="4316" y="11647"/>
                    <a:pt x="5662" y="11464"/>
                    <a:pt x="7622" y="11020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60;p26">
              <a:extLst>
                <a:ext uri="{FF2B5EF4-FFF2-40B4-BE49-F238E27FC236}">
                  <a16:creationId xmlns:a16="http://schemas.microsoft.com/office/drawing/2014/main" id="{ECD79BC9-04FB-4AAB-837C-91498F765650}"/>
                </a:ext>
              </a:extLst>
            </p:cNvPr>
            <p:cNvSpPr/>
            <p:nvPr/>
          </p:nvSpPr>
          <p:spPr>
            <a:xfrm rot="317361">
              <a:off x="5760898" y="1342053"/>
              <a:ext cx="674837" cy="394465"/>
            </a:xfrm>
            <a:custGeom>
              <a:avLst/>
              <a:gdLst/>
              <a:ahLst/>
              <a:cxnLst/>
              <a:rect l="l" t="t" r="r" b="b"/>
              <a:pathLst>
                <a:path w="8884" h="5193" extrusionOk="0">
                  <a:moveTo>
                    <a:pt x="8266" y="0"/>
                  </a:moveTo>
                  <a:cubicBezTo>
                    <a:pt x="6833" y="0"/>
                    <a:pt x="3067" y="2396"/>
                    <a:pt x="307" y="4503"/>
                  </a:cubicBezTo>
                  <a:cubicBezTo>
                    <a:pt x="0" y="4738"/>
                    <a:pt x="194" y="5193"/>
                    <a:pt x="528" y="5193"/>
                  </a:cubicBezTo>
                  <a:cubicBezTo>
                    <a:pt x="569" y="5193"/>
                    <a:pt x="612" y="5186"/>
                    <a:pt x="657" y="5171"/>
                  </a:cubicBezTo>
                  <a:cubicBezTo>
                    <a:pt x="3563" y="4206"/>
                    <a:pt x="8710" y="2268"/>
                    <a:pt x="8847" y="618"/>
                  </a:cubicBezTo>
                  <a:cubicBezTo>
                    <a:pt x="8884" y="187"/>
                    <a:pt x="8666" y="0"/>
                    <a:pt x="8266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</p:grpSp>
      <p:sp>
        <p:nvSpPr>
          <p:cNvPr id="43" name="Google Shape;945;p41">
            <a:extLst>
              <a:ext uri="{FF2B5EF4-FFF2-40B4-BE49-F238E27FC236}">
                <a16:creationId xmlns:a16="http://schemas.microsoft.com/office/drawing/2014/main" id="{26675F92-66E5-4C28-A183-5B10445A2B71}"/>
              </a:ext>
            </a:extLst>
          </p:cNvPr>
          <p:cNvSpPr txBox="1">
            <a:spLocks/>
          </p:cNvSpPr>
          <p:nvPr userDrawn="1"/>
        </p:nvSpPr>
        <p:spPr>
          <a:xfrm>
            <a:off x="868079" y="2050149"/>
            <a:ext cx="2537037" cy="69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mic Sans MS"/>
              <a:buNone/>
              <a:defRPr sz="36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sym typeface="Comic Sans MS"/>
              </a:rPr>
              <a:t>Thank you!</a:t>
            </a:r>
          </a:p>
        </p:txBody>
      </p:sp>
      <p:sp>
        <p:nvSpPr>
          <p:cNvPr id="44" name="Google Shape;946;p41">
            <a:extLst>
              <a:ext uri="{FF2B5EF4-FFF2-40B4-BE49-F238E27FC236}">
                <a16:creationId xmlns:a16="http://schemas.microsoft.com/office/drawing/2014/main" id="{6CA00C38-21AA-4BEB-B87F-0977AF4CC210}"/>
              </a:ext>
            </a:extLst>
          </p:cNvPr>
          <p:cNvSpPr txBox="1">
            <a:spLocks/>
          </p:cNvSpPr>
          <p:nvPr userDrawn="1"/>
        </p:nvSpPr>
        <p:spPr>
          <a:xfrm>
            <a:off x="798750" y="1244655"/>
            <a:ext cx="3154634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Comic Sans MS"/>
              <a:buNone/>
              <a:defRPr sz="96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600"/>
              <a:buFont typeface="Comic Sans MS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sym typeface="Comic Sans MS"/>
              </a:rPr>
              <a:t>The end</a:t>
            </a:r>
          </a:p>
        </p:txBody>
      </p:sp>
      <p:sp>
        <p:nvSpPr>
          <p:cNvPr id="45" name="Subtitle 5">
            <a:extLst>
              <a:ext uri="{FF2B5EF4-FFF2-40B4-BE49-F238E27FC236}">
                <a16:creationId xmlns:a16="http://schemas.microsoft.com/office/drawing/2014/main" id="{A283D7C0-856D-46F8-9BA5-83A72AD311E2}"/>
              </a:ext>
            </a:extLst>
          </p:cNvPr>
          <p:cNvSpPr txBox="1">
            <a:spLocks/>
          </p:cNvSpPr>
          <p:nvPr userDrawn="1"/>
        </p:nvSpPr>
        <p:spPr>
          <a:xfrm>
            <a:off x="762921" y="3781050"/>
            <a:ext cx="3722075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sym typeface="Calibri"/>
              </a:rPr>
              <a:t>© Copyright ESL KidStuff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sym typeface="Calibri"/>
              </a:rPr>
              <a:t>www.eslkidstuff.com</a:t>
            </a:r>
          </a:p>
        </p:txBody>
      </p:sp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8CF4C7-4FF6-43E6-94FF-8E90997B7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17" y="3328520"/>
            <a:ext cx="3546114" cy="504312"/>
          </a:xfrm>
          <a:prstGeom prst="rect">
            <a:avLst/>
          </a:prstGeom>
        </p:spPr>
      </p:pic>
      <p:grpSp>
        <p:nvGrpSpPr>
          <p:cNvPr id="47" name="Google Shape;461;p26">
            <a:extLst>
              <a:ext uri="{FF2B5EF4-FFF2-40B4-BE49-F238E27FC236}">
                <a16:creationId xmlns:a16="http://schemas.microsoft.com/office/drawing/2014/main" id="{438BD19B-0A04-4814-8B38-6C15524E918D}"/>
              </a:ext>
            </a:extLst>
          </p:cNvPr>
          <p:cNvGrpSpPr/>
          <p:nvPr userDrawn="1"/>
        </p:nvGrpSpPr>
        <p:grpSpPr>
          <a:xfrm>
            <a:off x="7899845" y="4120808"/>
            <a:ext cx="897921" cy="713486"/>
            <a:chOff x="5185525" y="3461850"/>
            <a:chExt cx="508018" cy="403669"/>
          </a:xfrm>
        </p:grpSpPr>
        <p:sp>
          <p:nvSpPr>
            <p:cNvPr id="48" name="Google Shape;462;p26">
              <a:extLst>
                <a:ext uri="{FF2B5EF4-FFF2-40B4-BE49-F238E27FC236}">
                  <a16:creationId xmlns:a16="http://schemas.microsoft.com/office/drawing/2014/main" id="{9CFEBAAC-4C7F-4A9D-905E-51DE78A048ED}"/>
                </a:ext>
              </a:extLst>
            </p:cNvPr>
            <p:cNvSpPr/>
            <p:nvPr/>
          </p:nvSpPr>
          <p:spPr>
            <a:xfrm>
              <a:off x="5228748" y="3461850"/>
              <a:ext cx="403985" cy="403669"/>
            </a:xfrm>
            <a:custGeom>
              <a:avLst/>
              <a:gdLst/>
              <a:ahLst/>
              <a:cxnLst/>
              <a:rect l="l" t="t" r="r" b="b"/>
              <a:pathLst>
                <a:path w="5122" h="5118" extrusionOk="0">
                  <a:moveTo>
                    <a:pt x="2559" y="1"/>
                  </a:moveTo>
                  <a:cubicBezTo>
                    <a:pt x="1146" y="1"/>
                    <a:pt x="0" y="1146"/>
                    <a:pt x="0" y="2559"/>
                  </a:cubicBezTo>
                  <a:cubicBezTo>
                    <a:pt x="0" y="2716"/>
                    <a:pt x="17" y="2873"/>
                    <a:pt x="44" y="3023"/>
                  </a:cubicBezTo>
                  <a:cubicBezTo>
                    <a:pt x="64" y="3137"/>
                    <a:pt x="94" y="3251"/>
                    <a:pt x="131" y="3357"/>
                  </a:cubicBezTo>
                  <a:cubicBezTo>
                    <a:pt x="191" y="3541"/>
                    <a:pt x="271" y="3715"/>
                    <a:pt x="368" y="3879"/>
                  </a:cubicBezTo>
                  <a:cubicBezTo>
                    <a:pt x="428" y="3976"/>
                    <a:pt x="492" y="4073"/>
                    <a:pt x="565" y="4159"/>
                  </a:cubicBezTo>
                  <a:cubicBezTo>
                    <a:pt x="1033" y="4743"/>
                    <a:pt x="1754" y="5118"/>
                    <a:pt x="2559" y="5118"/>
                  </a:cubicBezTo>
                  <a:cubicBezTo>
                    <a:pt x="3975" y="5118"/>
                    <a:pt x="5121" y="3972"/>
                    <a:pt x="5121" y="2559"/>
                  </a:cubicBezTo>
                  <a:cubicBezTo>
                    <a:pt x="5121" y="2399"/>
                    <a:pt x="5104" y="2242"/>
                    <a:pt x="5077" y="2092"/>
                  </a:cubicBezTo>
                  <a:cubicBezTo>
                    <a:pt x="5054" y="1975"/>
                    <a:pt x="5027" y="1861"/>
                    <a:pt x="4987" y="1748"/>
                  </a:cubicBezTo>
                  <a:cubicBezTo>
                    <a:pt x="4910" y="1517"/>
                    <a:pt x="4801" y="1300"/>
                    <a:pt x="4664" y="1099"/>
                  </a:cubicBezTo>
                  <a:cubicBezTo>
                    <a:pt x="4600" y="1009"/>
                    <a:pt x="4533" y="923"/>
                    <a:pt x="4460" y="843"/>
                  </a:cubicBezTo>
                  <a:cubicBezTo>
                    <a:pt x="3992" y="325"/>
                    <a:pt x="3314" y="1"/>
                    <a:pt x="2559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3;p26">
              <a:extLst>
                <a:ext uri="{FF2B5EF4-FFF2-40B4-BE49-F238E27FC236}">
                  <a16:creationId xmlns:a16="http://schemas.microsoft.com/office/drawing/2014/main" id="{06D1FA69-3A82-4438-B3E0-56672D558434}"/>
                </a:ext>
              </a:extLst>
            </p:cNvPr>
            <p:cNvSpPr/>
            <p:nvPr/>
          </p:nvSpPr>
          <p:spPr>
            <a:xfrm>
              <a:off x="5185525" y="3515878"/>
              <a:ext cx="508018" cy="281180"/>
            </a:xfrm>
            <a:custGeom>
              <a:avLst/>
              <a:gdLst/>
              <a:ahLst/>
              <a:cxnLst/>
              <a:rect l="l" t="t" r="r" b="b"/>
              <a:pathLst>
                <a:path w="6441" h="3565" extrusionOk="0">
                  <a:moveTo>
                    <a:pt x="5870" y="1"/>
                  </a:moveTo>
                  <a:cubicBezTo>
                    <a:pt x="5602" y="7"/>
                    <a:pt x="5281" y="50"/>
                    <a:pt x="5008" y="158"/>
                  </a:cubicBezTo>
                  <a:cubicBezTo>
                    <a:pt x="5081" y="238"/>
                    <a:pt x="5148" y="324"/>
                    <a:pt x="5212" y="414"/>
                  </a:cubicBezTo>
                  <a:cubicBezTo>
                    <a:pt x="5425" y="354"/>
                    <a:pt x="5642" y="324"/>
                    <a:pt x="5862" y="324"/>
                  </a:cubicBezTo>
                  <a:cubicBezTo>
                    <a:pt x="5933" y="324"/>
                    <a:pt x="6023" y="324"/>
                    <a:pt x="6060" y="364"/>
                  </a:cubicBezTo>
                  <a:cubicBezTo>
                    <a:pt x="6086" y="394"/>
                    <a:pt x="6093" y="454"/>
                    <a:pt x="6070" y="511"/>
                  </a:cubicBezTo>
                  <a:cubicBezTo>
                    <a:pt x="6040" y="588"/>
                    <a:pt x="5973" y="659"/>
                    <a:pt x="5903" y="728"/>
                  </a:cubicBezTo>
                  <a:cubicBezTo>
                    <a:pt x="5786" y="842"/>
                    <a:pt x="5662" y="955"/>
                    <a:pt x="5535" y="1063"/>
                  </a:cubicBezTo>
                  <a:cubicBezTo>
                    <a:pt x="4447" y="1988"/>
                    <a:pt x="2977" y="2666"/>
                    <a:pt x="966" y="3180"/>
                  </a:cubicBezTo>
                  <a:cubicBezTo>
                    <a:pt x="949" y="3184"/>
                    <a:pt x="932" y="3187"/>
                    <a:pt x="916" y="3194"/>
                  </a:cubicBezTo>
                  <a:cubicBezTo>
                    <a:pt x="801" y="3222"/>
                    <a:pt x="690" y="3245"/>
                    <a:pt x="588" y="3245"/>
                  </a:cubicBezTo>
                  <a:cubicBezTo>
                    <a:pt x="523" y="3245"/>
                    <a:pt x="462" y="3236"/>
                    <a:pt x="405" y="3214"/>
                  </a:cubicBezTo>
                  <a:cubicBezTo>
                    <a:pt x="351" y="3190"/>
                    <a:pt x="328" y="3133"/>
                    <a:pt x="351" y="3090"/>
                  </a:cubicBezTo>
                  <a:cubicBezTo>
                    <a:pt x="428" y="2930"/>
                    <a:pt x="542" y="2786"/>
                    <a:pt x="679" y="2672"/>
                  </a:cubicBezTo>
                  <a:cubicBezTo>
                    <a:pt x="642" y="2566"/>
                    <a:pt x="612" y="2452"/>
                    <a:pt x="592" y="2338"/>
                  </a:cubicBezTo>
                  <a:cubicBezTo>
                    <a:pt x="365" y="2489"/>
                    <a:pt x="181" y="2703"/>
                    <a:pt x="61" y="2950"/>
                  </a:cubicBezTo>
                  <a:cubicBezTo>
                    <a:pt x="30" y="3010"/>
                    <a:pt x="1" y="3087"/>
                    <a:pt x="7" y="3173"/>
                  </a:cubicBezTo>
                  <a:cubicBezTo>
                    <a:pt x="18" y="3317"/>
                    <a:pt x="121" y="3444"/>
                    <a:pt x="285" y="3511"/>
                  </a:cubicBezTo>
                  <a:cubicBezTo>
                    <a:pt x="385" y="3551"/>
                    <a:pt x="485" y="3565"/>
                    <a:pt x="588" y="3565"/>
                  </a:cubicBezTo>
                  <a:cubicBezTo>
                    <a:pt x="742" y="3565"/>
                    <a:pt x="895" y="3531"/>
                    <a:pt x="1046" y="3491"/>
                  </a:cubicBezTo>
                  <a:cubicBezTo>
                    <a:pt x="1066" y="3485"/>
                    <a:pt x="1089" y="3480"/>
                    <a:pt x="1113" y="3474"/>
                  </a:cubicBezTo>
                  <a:cubicBezTo>
                    <a:pt x="3070" y="2967"/>
                    <a:pt x="4523" y="2302"/>
                    <a:pt x="5625" y="1407"/>
                  </a:cubicBezTo>
                  <a:cubicBezTo>
                    <a:pt x="5802" y="1263"/>
                    <a:pt x="5970" y="1112"/>
                    <a:pt x="6126" y="959"/>
                  </a:cubicBezTo>
                  <a:cubicBezTo>
                    <a:pt x="6220" y="866"/>
                    <a:pt x="6317" y="765"/>
                    <a:pt x="6371" y="631"/>
                  </a:cubicBezTo>
                  <a:cubicBezTo>
                    <a:pt x="6440" y="451"/>
                    <a:pt x="6411" y="261"/>
                    <a:pt x="6291" y="141"/>
                  </a:cubicBezTo>
                  <a:cubicBezTo>
                    <a:pt x="6170" y="17"/>
                    <a:pt x="6003" y="1"/>
                    <a:pt x="5870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4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9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latin typeface="Calibri" panose="00000500000000000000" pitchFamily="2" charset="0"/>
              </a:rPr>
              <a:t>Text here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9CC6BF-998D-4987-8802-E02ECC754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824259"/>
            <a:ext cx="189570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0000500000000000000" pitchFamily="2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48" r:id="rId2"/>
    <p:sldLayoutId id="2147483671" r:id="rId3"/>
    <p:sldLayoutId id="2147483672" r:id="rId4"/>
    <p:sldLayoutId id="2147483660" r:id="rId5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0000500000000000000" pitchFamily="2" charset="0"/>
          <a:ea typeface="Calibri" panose="000005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alaeos-blog.blogspot.com/2014/04/10cosasquenosabiasde-pinguinos.html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pixabay.com/en/penguin-bird-snow-wings-cold-4823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lickr.com/photos/cmichel67/11278910216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telegraph.co.uk/news/science/science-news/11419086/Penguins-cannot-taste-fish-say-expert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ygoscelis_papua_-Nagasaki_Penguin_Aquarium_-swimming_underwater-8a.jpg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mmons.wikimedia.org/wiki/Commons:Featured_picture_candidates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hyperlink" Target="https://www.perl.com/article/206/2015/12/24/Quick-tip--git-push-origin-hamster-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A168-8E6D-447D-A062-C94E0746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Paula the penguin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885C3-2113-4C11-BF8A-0DB850BD1A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Read, understand and write a simple text.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12198-4B44-41F5-B8CF-F7DB474C4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None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B0964-197F-443E-A2FF-343B4FB206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None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E1E15-CED6-482A-9953-561CF99AE0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Paper and pens/pencils for each student.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EF27DE-0DA7-4E62-9643-34800850F8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1648" y="4366448"/>
            <a:ext cx="6767808" cy="414637"/>
          </a:xfrm>
        </p:spPr>
        <p:txBody>
          <a:bodyPr/>
          <a:lstStyle/>
          <a:p>
            <a:r>
              <a:rPr lang="en-GB" dirty="0"/>
              <a:t>Use this mini-lesson within your main lesson for reading and writing practice.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3A648B-16F0-41CE-BBDF-11C5A52E30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141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CAAF5-98B5-49CE-ACE2-703A704876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Paula the penguin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7363B-057E-4BF7-AF32-9D31772D46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- Lesson 2 -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01B2F-D5B0-46A9-BB09-48A9F60626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ESLKidStuff.com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1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2</a:t>
            </a:fld>
            <a:r>
              <a:rPr lang="en-US"/>
              <a:t>  |  © ESLKidStuff.com</a:t>
            </a:r>
            <a:endParaRPr lang="en-US" dirty="0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073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Read the story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rgbClr val="FF0000"/>
                  </a:solidFill>
                  <a:latin typeface="Calibri"/>
                </a:rPr>
                <a:t>(Slide 1 of 3)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We are going to read a short story together line-by-line.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Press space to start.</a:t>
              </a:r>
              <a:endPara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Bring everyone's attention to the first sentence.  Read together as a class – help out with sounds and vocabulary.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Press space for each new sentence – there are also some pictures.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Continue through all the slides to the end of the story.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When finished, have everyone do a final read through at a faster pace.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49" name="side panel textbox">
            <a:extLst>
              <a:ext uri="{FF2B5EF4-FFF2-40B4-BE49-F238E27FC236}">
                <a16:creationId xmlns:a16="http://schemas.microsoft.com/office/drawing/2014/main" id="{2CCE94B1-2037-49B3-8302-9F06A6E2B8AB}"/>
              </a:ext>
            </a:extLst>
          </p:cNvPr>
          <p:cNvSpPr txBox="1"/>
          <p:nvPr/>
        </p:nvSpPr>
        <p:spPr>
          <a:xfrm>
            <a:off x="296331" y="602940"/>
            <a:ext cx="6777267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2000000000000000000" pitchFamily="2" charset="0"/>
              </a:rPr>
              <a:t>This is Paula. She is a penguin.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" y="4839983"/>
            <a:ext cx="725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/>
              </a:rPr>
              <a:t>[ Press space bar for next sentence ]</a:t>
            </a:r>
          </a:p>
        </p:txBody>
      </p:sp>
      <p:sp>
        <p:nvSpPr>
          <p:cNvPr id="68" name="side panel textbox">
            <a:extLst>
              <a:ext uri="{FF2B5EF4-FFF2-40B4-BE49-F238E27FC236}">
                <a16:creationId xmlns:a16="http://schemas.microsoft.com/office/drawing/2014/main" id="{780F7C49-683A-450F-847F-BDEC62AFF57C}"/>
              </a:ext>
            </a:extLst>
          </p:cNvPr>
          <p:cNvSpPr txBox="1"/>
          <p:nvPr/>
        </p:nvSpPr>
        <p:spPr>
          <a:xfrm>
            <a:off x="307476" y="3982940"/>
            <a:ext cx="6777267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2000000000000000000" pitchFamily="2" charset="0"/>
              </a:rPr>
              <a:t>Every day she swims in the sea.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FDC63E7-7923-486F-9964-4687683EA626}"/>
              </a:ext>
            </a:extLst>
          </p:cNvPr>
          <p:cNvGrpSpPr/>
          <p:nvPr/>
        </p:nvGrpSpPr>
        <p:grpSpPr>
          <a:xfrm>
            <a:off x="2810903" y="94769"/>
            <a:ext cx="1619182" cy="406729"/>
            <a:chOff x="5476397" y="4035109"/>
            <a:chExt cx="1550126" cy="40672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8282EF2-62DB-4127-BBF0-3171D98A16B4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81363DE-9D9E-477C-B9C1-179B54022D38}"/>
                </a:ext>
              </a:extLst>
            </p:cNvPr>
            <p:cNvSpPr txBox="1"/>
            <p:nvPr/>
          </p:nvSpPr>
          <p:spPr>
            <a:xfrm>
              <a:off x="5741476" y="4084584"/>
              <a:ext cx="1050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Read the story</a:t>
              </a:r>
            </a:p>
          </p:txBody>
        </p:sp>
      </p:grpSp>
      <p:pic>
        <p:nvPicPr>
          <p:cNvPr id="10" name="Picture 9" descr="A picture containing knife&#10;&#10;Description automatically generated">
            <a:extLst>
              <a:ext uri="{FF2B5EF4-FFF2-40B4-BE49-F238E27FC236}">
                <a16:creationId xmlns:a16="http://schemas.microsoft.com/office/drawing/2014/main" id="{6409463F-6059-4D1D-B0F0-4A7064977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781478" y="1401455"/>
            <a:ext cx="1461127" cy="2520543"/>
          </a:xfrm>
          <a:prstGeom prst="rect">
            <a:avLst/>
          </a:prstGeom>
        </p:spPr>
      </p:pic>
      <p:pic>
        <p:nvPicPr>
          <p:cNvPr id="16" name="Picture 15" descr="A picture containing outdoor, bird, animal, water&#10;&#10;Description automatically generated">
            <a:extLst>
              <a:ext uri="{FF2B5EF4-FFF2-40B4-BE49-F238E27FC236}">
                <a16:creationId xmlns:a16="http://schemas.microsoft.com/office/drawing/2014/main" id="{4B9D202B-C76C-47C5-B1A7-F64C8340DC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2884884" y="1657640"/>
            <a:ext cx="3999465" cy="2081041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44A26E55-2879-4ABC-9C26-42D2B79BD376}"/>
              </a:ext>
            </a:extLst>
          </p:cNvPr>
          <p:cNvGrpSpPr/>
          <p:nvPr/>
        </p:nvGrpSpPr>
        <p:grpSpPr>
          <a:xfrm>
            <a:off x="1009347" y="5593556"/>
            <a:ext cx="5050844" cy="2687046"/>
            <a:chOff x="1818543" y="1380546"/>
            <a:chExt cx="5050844" cy="2687046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8B07A53E-6A1D-47FD-9C7D-4BF0C3968E30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 cap="flat" cmpd="sng" algn="ctr">
              <a:solidFill>
                <a:srgbClr val="EAB2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21D808D-A6A9-432E-831E-D361B2F68903}"/>
                </a:ext>
              </a:extLst>
            </p:cNvPr>
            <p:cNvSpPr txBox="1"/>
            <p:nvPr/>
          </p:nvSpPr>
          <p:spPr>
            <a:xfrm>
              <a:off x="2013758" y="1796142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Can you read this story?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Press space bar</a:t>
              </a:r>
              <a:b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to start.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3CAAABE-8125-40EB-95A8-2E8983E1D209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Google Shape;468;p32">
                <a:extLst>
                  <a:ext uri="{FF2B5EF4-FFF2-40B4-BE49-F238E27FC236}">
                    <a16:creationId xmlns:a16="http://schemas.microsoft.com/office/drawing/2014/main" id="{839DED10-0A53-4CFA-A9E6-F072B6AB4B41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469;p32">
                <a:extLst>
                  <a:ext uri="{FF2B5EF4-FFF2-40B4-BE49-F238E27FC236}">
                    <a16:creationId xmlns:a16="http://schemas.microsoft.com/office/drawing/2014/main" id="{4036CC82-32C8-4EBB-8D66-3486DF653131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470;p32">
                <a:extLst>
                  <a:ext uri="{FF2B5EF4-FFF2-40B4-BE49-F238E27FC236}">
                    <a16:creationId xmlns:a16="http://schemas.microsoft.com/office/drawing/2014/main" id="{5CF2065D-A5EE-43E4-9C10-42BF2195A3AA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471;p32">
                <a:extLst>
                  <a:ext uri="{FF2B5EF4-FFF2-40B4-BE49-F238E27FC236}">
                    <a16:creationId xmlns:a16="http://schemas.microsoft.com/office/drawing/2014/main" id="{6E411C12-5429-4A74-A1E9-B2FE4C8A1F33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472;p32">
                <a:extLst>
                  <a:ext uri="{FF2B5EF4-FFF2-40B4-BE49-F238E27FC236}">
                    <a16:creationId xmlns:a16="http://schemas.microsoft.com/office/drawing/2014/main" id="{25A70ADC-ED18-4A81-984E-87771D7CEBB0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473;p32">
                <a:extLst>
                  <a:ext uri="{FF2B5EF4-FFF2-40B4-BE49-F238E27FC236}">
                    <a16:creationId xmlns:a16="http://schemas.microsoft.com/office/drawing/2014/main" id="{22BBCC03-5C6B-4DE4-A703-84B687B2FB75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474;p32">
                <a:extLst>
                  <a:ext uri="{FF2B5EF4-FFF2-40B4-BE49-F238E27FC236}">
                    <a16:creationId xmlns:a16="http://schemas.microsoft.com/office/drawing/2014/main" id="{9ABD47AD-1478-478B-A5C9-9B47E93F0F64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475;p32">
                <a:extLst>
                  <a:ext uri="{FF2B5EF4-FFF2-40B4-BE49-F238E27FC236}">
                    <a16:creationId xmlns:a16="http://schemas.microsoft.com/office/drawing/2014/main" id="{C8C31E43-4609-4070-8CA3-59D592F3B4FD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476;p32">
                <a:extLst>
                  <a:ext uri="{FF2B5EF4-FFF2-40B4-BE49-F238E27FC236}">
                    <a16:creationId xmlns:a16="http://schemas.microsoft.com/office/drawing/2014/main" id="{3295C565-ECF1-4397-8ADF-A8EA59ECD45E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477;p32">
                <a:extLst>
                  <a:ext uri="{FF2B5EF4-FFF2-40B4-BE49-F238E27FC236}">
                    <a16:creationId xmlns:a16="http://schemas.microsoft.com/office/drawing/2014/main" id="{9ED96C36-EA61-4F30-88BE-87B2FB40DF9E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478;p32">
                <a:extLst>
                  <a:ext uri="{FF2B5EF4-FFF2-40B4-BE49-F238E27FC236}">
                    <a16:creationId xmlns:a16="http://schemas.microsoft.com/office/drawing/2014/main" id="{D9D31661-5238-4E20-A763-E6B47FF4CEED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479;p32">
                <a:extLst>
                  <a:ext uri="{FF2B5EF4-FFF2-40B4-BE49-F238E27FC236}">
                    <a16:creationId xmlns:a16="http://schemas.microsoft.com/office/drawing/2014/main" id="{83A9D78B-844E-41B3-BD5B-F4EAE9EE0768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480;p32">
                <a:extLst>
                  <a:ext uri="{FF2B5EF4-FFF2-40B4-BE49-F238E27FC236}">
                    <a16:creationId xmlns:a16="http://schemas.microsoft.com/office/drawing/2014/main" id="{57342C16-F397-4E45-9269-1713F5F4B2BA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481;p32">
                <a:extLst>
                  <a:ext uri="{FF2B5EF4-FFF2-40B4-BE49-F238E27FC236}">
                    <a16:creationId xmlns:a16="http://schemas.microsoft.com/office/drawing/2014/main" id="{DEE8B073-5F4F-49C2-9797-5B4BEA93C7D1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482;p32">
                <a:extLst>
                  <a:ext uri="{FF2B5EF4-FFF2-40B4-BE49-F238E27FC236}">
                    <a16:creationId xmlns:a16="http://schemas.microsoft.com/office/drawing/2014/main" id="{ECE05615-9576-4934-B6D7-9379E07CDA8F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483;p32">
                <a:extLst>
                  <a:ext uri="{FF2B5EF4-FFF2-40B4-BE49-F238E27FC236}">
                    <a16:creationId xmlns:a16="http://schemas.microsoft.com/office/drawing/2014/main" id="{FCB1DCED-548A-4262-A14C-CD70E730B13F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484;p32">
                <a:extLst>
                  <a:ext uri="{FF2B5EF4-FFF2-40B4-BE49-F238E27FC236}">
                    <a16:creationId xmlns:a16="http://schemas.microsoft.com/office/drawing/2014/main" id="{9B657B1D-568E-4110-9579-B1193E841BBB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BFFA71-2320-4630-B3AD-4F4E2896FD84}"/>
              </a:ext>
            </a:extLst>
          </p:cNvPr>
          <p:cNvGrpSpPr/>
          <p:nvPr/>
        </p:nvGrpSpPr>
        <p:grpSpPr>
          <a:xfrm>
            <a:off x="-107990" y="-100359"/>
            <a:ext cx="650179" cy="650179"/>
            <a:chOff x="-107990" y="-100359"/>
            <a:chExt cx="650179" cy="65017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B41B13E-9359-4EEB-8248-21FBBEC09627}"/>
                </a:ext>
              </a:extLst>
            </p:cNvPr>
            <p:cNvSpPr/>
            <p:nvPr/>
          </p:nvSpPr>
          <p:spPr>
            <a:xfrm>
              <a:off x="-107990" y="-100359"/>
              <a:ext cx="650179" cy="650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BC63CA-AC5D-4911-BC6E-8639897A0385}"/>
                </a:ext>
              </a:extLst>
            </p:cNvPr>
            <p:cNvSpPr txBox="1"/>
            <p:nvPr/>
          </p:nvSpPr>
          <p:spPr>
            <a:xfrm>
              <a:off x="44592" y="-16109"/>
              <a:ext cx="3817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E7CBCDB-1CB4-A6DF-5E62-369942B8ABD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B1FF5465-EAF8-8B14-B575-1652598CC32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D400631C-6562-68C5-10E7-0D6B97A0E02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6B2B29F-E6FB-6C5E-4C2B-1E10B8B353A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A5E38EA4-E501-6228-95B9-A7D28460422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84F0B20A-01E8-F632-E591-FAC9601BE88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303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58" grpId="0"/>
      <p:bldP spid="6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3</a:t>
            </a:fld>
            <a:r>
              <a:rPr lang="en-US"/>
              <a:t>  |  © ESLKidStuff.com</a:t>
            </a:r>
            <a:endParaRPr lang="en-US" dirty="0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22768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Read the story</a:t>
              </a:r>
            </a:p>
            <a:p>
              <a:pPr>
                <a:buClrTx/>
                <a:defRPr/>
              </a:pPr>
              <a:r>
                <a:rPr lang="en-US" sz="1000" b="1" dirty="0">
                  <a:solidFill>
                    <a:srgbClr val="FF0000"/>
                  </a:solidFill>
                  <a:latin typeface="Calibri"/>
                </a:rPr>
                <a:t>(Slide 2 of 3)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We are going to read a short story together line-by-line.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Press space to start.</a:t>
              </a:r>
              <a:endPara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Bring everyone's attention to the first sentence.  Read together as a class – help out with sounds and vocabulary.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Press space for each new sentence – there are also some pictures.</a:t>
              </a:r>
            </a:p>
            <a:p>
              <a:pPr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Continue through all the slides to the end of the story.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When finished, have everyone do a final read through at a faster pace.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49" name="side panel textbox">
            <a:extLst>
              <a:ext uri="{FF2B5EF4-FFF2-40B4-BE49-F238E27FC236}">
                <a16:creationId xmlns:a16="http://schemas.microsoft.com/office/drawing/2014/main" id="{2CCE94B1-2037-49B3-8302-9F06A6E2B8AB}"/>
              </a:ext>
            </a:extLst>
          </p:cNvPr>
          <p:cNvSpPr txBox="1"/>
          <p:nvPr/>
        </p:nvSpPr>
        <p:spPr>
          <a:xfrm>
            <a:off x="296331" y="602940"/>
            <a:ext cx="6758675" cy="124225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2000000000000000000" pitchFamily="2" charset="0"/>
              </a:rPr>
              <a:t>Paula eats</a:t>
            </a:r>
            <a:r>
              <a:rPr kumimoji="0" lang="en-US" sz="38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2000000000000000000" pitchFamily="2" charset="0"/>
              </a:rPr>
              <a:t> fish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2000000000000000000" pitchFamily="2" charset="0"/>
              </a:rPr>
              <a:t>. She loves fish.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" y="4839983"/>
            <a:ext cx="725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/>
              </a:rPr>
              <a:t>[ Press space bar for next sentence ]</a:t>
            </a:r>
          </a:p>
        </p:txBody>
      </p:sp>
      <p:sp>
        <p:nvSpPr>
          <p:cNvPr id="68" name="side panel textbox">
            <a:extLst>
              <a:ext uri="{FF2B5EF4-FFF2-40B4-BE49-F238E27FC236}">
                <a16:creationId xmlns:a16="http://schemas.microsoft.com/office/drawing/2014/main" id="{780F7C49-683A-450F-847F-BDEC62AFF57C}"/>
              </a:ext>
            </a:extLst>
          </p:cNvPr>
          <p:cNvSpPr txBox="1"/>
          <p:nvPr/>
        </p:nvSpPr>
        <p:spPr>
          <a:xfrm>
            <a:off x="307477" y="4011516"/>
            <a:ext cx="6747127" cy="65747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2000000000000000000" pitchFamily="2" charset="0"/>
              </a:rPr>
              <a:t>She can’t walk fast.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FDC63E7-7923-486F-9964-4687683EA626}"/>
              </a:ext>
            </a:extLst>
          </p:cNvPr>
          <p:cNvGrpSpPr/>
          <p:nvPr/>
        </p:nvGrpSpPr>
        <p:grpSpPr>
          <a:xfrm>
            <a:off x="2810903" y="94769"/>
            <a:ext cx="1619182" cy="406729"/>
            <a:chOff x="5476397" y="4035109"/>
            <a:chExt cx="1550126" cy="40672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8282EF2-62DB-4127-BBF0-3171D98A16B4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81363DE-9D9E-477C-B9C1-179B54022D38}"/>
                </a:ext>
              </a:extLst>
            </p:cNvPr>
            <p:cNvSpPr txBox="1"/>
            <p:nvPr/>
          </p:nvSpPr>
          <p:spPr>
            <a:xfrm>
              <a:off x="5741476" y="4084584"/>
              <a:ext cx="1050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Read the story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BFFA71-2320-4630-B3AD-4F4E2896FD84}"/>
              </a:ext>
            </a:extLst>
          </p:cNvPr>
          <p:cNvGrpSpPr/>
          <p:nvPr/>
        </p:nvGrpSpPr>
        <p:grpSpPr>
          <a:xfrm>
            <a:off x="-107990" y="-100359"/>
            <a:ext cx="650179" cy="650179"/>
            <a:chOff x="-107990" y="-100359"/>
            <a:chExt cx="650179" cy="65017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B41B13E-9359-4EEB-8248-21FBBEC09627}"/>
                </a:ext>
              </a:extLst>
            </p:cNvPr>
            <p:cNvSpPr/>
            <p:nvPr/>
          </p:nvSpPr>
          <p:spPr>
            <a:xfrm>
              <a:off x="-107990" y="-100359"/>
              <a:ext cx="650179" cy="650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BC63CA-AC5D-4911-BC6E-8639897A0385}"/>
                </a:ext>
              </a:extLst>
            </p:cNvPr>
            <p:cNvSpPr txBox="1"/>
            <p:nvPr/>
          </p:nvSpPr>
          <p:spPr>
            <a:xfrm>
              <a:off x="44592" y="-16109"/>
              <a:ext cx="3817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2</a:t>
              </a:r>
            </a:p>
          </p:txBody>
        </p:sp>
      </p:grpSp>
      <p:pic>
        <p:nvPicPr>
          <p:cNvPr id="6" name="Picture 5" descr="A close up of a bird&#10;&#10;Description automatically generated">
            <a:extLst>
              <a:ext uri="{FF2B5EF4-FFF2-40B4-BE49-F238E27FC236}">
                <a16:creationId xmlns:a16="http://schemas.microsoft.com/office/drawing/2014/main" id="{B8FD2D92-51DA-45DA-99C7-C3E112483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669011" y="1394891"/>
            <a:ext cx="2412187" cy="2551611"/>
          </a:xfrm>
          <a:prstGeom prst="rect">
            <a:avLst/>
          </a:prstGeom>
        </p:spPr>
      </p:pic>
      <p:pic>
        <p:nvPicPr>
          <p:cNvPr id="8" name="Picture 7" descr="A penguin standing in the snow&#10;&#10;Description automatically generated">
            <a:extLst>
              <a:ext uri="{FF2B5EF4-FFF2-40B4-BE49-F238E27FC236}">
                <a16:creationId xmlns:a16="http://schemas.microsoft.com/office/drawing/2014/main" id="{C4D630BF-3FA7-4736-850F-3BD5063444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4262386" y="1394891"/>
            <a:ext cx="2826053" cy="25516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FD1A04F-4D8F-0264-99D0-975D4E3A81E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B8DC398C-E12B-EEF8-F32A-1454CAC3E3A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68115528-ED18-6579-EF50-D5FEA1963BD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977414-C481-0A85-5866-0312EE084F2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5752AA26-2C86-CC1F-84ED-6E7E612264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2F6FE663-AD6D-B774-F93F-D7D3D7BBD95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343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58" grpId="0"/>
      <p:bldP spid="6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4</a:t>
            </a:fld>
            <a:r>
              <a:rPr lang="en-US"/>
              <a:t>  |  © ESLKidStuff.com</a:t>
            </a:r>
            <a:endParaRPr lang="en-US" dirty="0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22768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Read the story</a:t>
              </a:r>
            </a:p>
            <a:p>
              <a:pPr>
                <a:buClrTx/>
                <a:defRPr/>
              </a:pPr>
              <a:r>
                <a:rPr lang="en-US" sz="1000" b="1" dirty="0">
                  <a:solidFill>
                    <a:srgbClr val="FF0000"/>
                  </a:solidFill>
                  <a:latin typeface="Calibri"/>
                </a:rPr>
                <a:t>(Slide 3 of 3)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We are going to read a short story together line-by-line.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Press space to start.</a:t>
              </a:r>
              <a:endPara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Bring everyone's attention to the first sentence.  Read together as a class – help out with sounds and vocabulary.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Press space for each new sentence – there are also some pictures.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Continue through all the slides to the end of the story.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When finished, have everyone do a final read through at a faster pace.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49" name="side panel textbox">
            <a:extLst>
              <a:ext uri="{FF2B5EF4-FFF2-40B4-BE49-F238E27FC236}">
                <a16:creationId xmlns:a16="http://schemas.microsoft.com/office/drawing/2014/main" id="{2CCE94B1-2037-49B3-8302-9F06A6E2B8AB}"/>
              </a:ext>
            </a:extLst>
          </p:cNvPr>
          <p:cNvSpPr txBox="1"/>
          <p:nvPr/>
        </p:nvSpPr>
        <p:spPr>
          <a:xfrm>
            <a:off x="296331" y="602940"/>
            <a:ext cx="675867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2000000000000000000" pitchFamily="2" charset="0"/>
              </a:rPr>
              <a:t>But she can swim very fast.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" y="4839983"/>
            <a:ext cx="725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/>
              </a:rPr>
              <a:t>[ Press space bar for next sentence ]</a:t>
            </a:r>
          </a:p>
        </p:txBody>
      </p:sp>
      <p:sp>
        <p:nvSpPr>
          <p:cNvPr id="68" name="side panel textbox">
            <a:extLst>
              <a:ext uri="{FF2B5EF4-FFF2-40B4-BE49-F238E27FC236}">
                <a16:creationId xmlns:a16="http://schemas.microsoft.com/office/drawing/2014/main" id="{780F7C49-683A-450F-847F-BDEC62AFF57C}"/>
              </a:ext>
            </a:extLst>
          </p:cNvPr>
          <p:cNvSpPr txBox="1"/>
          <p:nvPr/>
        </p:nvSpPr>
        <p:spPr>
          <a:xfrm>
            <a:off x="307477" y="4011516"/>
            <a:ext cx="6747127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2000000000000000000" pitchFamily="2" charset="0"/>
              </a:rPr>
              <a:t>She is big and beautiful.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FDC63E7-7923-486F-9964-4687683EA626}"/>
              </a:ext>
            </a:extLst>
          </p:cNvPr>
          <p:cNvGrpSpPr/>
          <p:nvPr/>
        </p:nvGrpSpPr>
        <p:grpSpPr>
          <a:xfrm>
            <a:off x="2810903" y="94769"/>
            <a:ext cx="1619182" cy="406729"/>
            <a:chOff x="5476397" y="4035109"/>
            <a:chExt cx="1550126" cy="40672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8282EF2-62DB-4127-BBF0-3171D98A16B4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81363DE-9D9E-477C-B9C1-179B54022D38}"/>
                </a:ext>
              </a:extLst>
            </p:cNvPr>
            <p:cNvSpPr txBox="1"/>
            <p:nvPr/>
          </p:nvSpPr>
          <p:spPr>
            <a:xfrm>
              <a:off x="5741476" y="4084584"/>
              <a:ext cx="1050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Read the story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BFFA71-2320-4630-B3AD-4F4E2896FD84}"/>
              </a:ext>
            </a:extLst>
          </p:cNvPr>
          <p:cNvGrpSpPr/>
          <p:nvPr/>
        </p:nvGrpSpPr>
        <p:grpSpPr>
          <a:xfrm>
            <a:off x="-107990" y="-100359"/>
            <a:ext cx="650179" cy="650179"/>
            <a:chOff x="-107990" y="-100359"/>
            <a:chExt cx="650179" cy="65017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B41B13E-9359-4EEB-8248-21FBBEC09627}"/>
                </a:ext>
              </a:extLst>
            </p:cNvPr>
            <p:cNvSpPr/>
            <p:nvPr/>
          </p:nvSpPr>
          <p:spPr>
            <a:xfrm>
              <a:off x="-107990" y="-100359"/>
              <a:ext cx="650179" cy="650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BC63CA-AC5D-4911-BC6E-8639897A0385}"/>
                </a:ext>
              </a:extLst>
            </p:cNvPr>
            <p:cNvSpPr txBox="1"/>
            <p:nvPr/>
          </p:nvSpPr>
          <p:spPr>
            <a:xfrm>
              <a:off x="44592" y="-16109"/>
              <a:ext cx="3817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3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99C5F32-3CF4-4E4A-A4F1-D08A0DA9969D}"/>
              </a:ext>
            </a:extLst>
          </p:cNvPr>
          <p:cNvSpPr txBox="1"/>
          <p:nvPr/>
        </p:nvSpPr>
        <p:spPr>
          <a:xfrm>
            <a:off x="1258648" y="5810150"/>
            <a:ext cx="77358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commons.wikimedia.org/wiki/File:Pygoscelis_papua_-Nagasaki_Penguin_Aquarium_-swimming_underwater-8a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4" name="Picture 3" descr="A black and yellow bird sitting on top of a penguin&#10;&#10;Description automatically generated">
            <a:extLst>
              <a:ext uri="{FF2B5EF4-FFF2-40B4-BE49-F238E27FC236}">
                <a16:creationId xmlns:a16="http://schemas.microsoft.com/office/drawing/2014/main" id="{F576F229-B84C-4B43-83C2-7D63B8E90B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18837" y="1564143"/>
            <a:ext cx="3535767" cy="2357178"/>
          </a:xfrm>
          <a:prstGeom prst="rect">
            <a:avLst/>
          </a:prstGeom>
        </p:spPr>
      </p:pic>
      <p:pic>
        <p:nvPicPr>
          <p:cNvPr id="50" name="Picture 49" descr="A bird flying over a body of water&#10;&#10;Description automatically generated">
            <a:extLst>
              <a:ext uri="{FF2B5EF4-FFF2-40B4-BE49-F238E27FC236}">
                <a16:creationId xmlns:a16="http://schemas.microsoft.com/office/drawing/2014/main" id="{438B72DB-7312-4FB3-8A5A-DDA8315B73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71041" y="1564143"/>
            <a:ext cx="3056689" cy="23571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DE91E4-CBA1-C0A6-4FBC-D3580C4B3DA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839D491E-ED83-5D6C-B56D-954773ED837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9F77C997-5F4F-DEE4-791C-975D82B553A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51B24F8-7DA8-CEF4-6C2D-4788584B88D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A39700DF-AF78-3B49-EB8C-5D54FA1264E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EAB07522-550C-47A9-36EB-F61A37D9517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624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58" grpId="0"/>
      <p:bldP spid="6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5</a:t>
            </a:fld>
            <a:r>
              <a:rPr lang="en-US"/>
              <a:t>  |  © ESLKidStuff.com</a:t>
            </a:r>
            <a:endParaRPr lang="en-US" dirty="0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22768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Answer questions about the story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Let’s read the questions  about the story and answer them.</a:t>
              </a:r>
            </a:p>
            <a:p>
              <a:pPr lvl="0">
                <a:buClrTx/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Bring everyone's attention to the first question.  Read together as a class – help out with sounds, vocabulary and intonation.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Then ask a student for the answer.  Encourage full sentence answers, not just a single word. 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Give lots of praise for a correct answer and give help where needed.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Press space for each new question and get different students to answer.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49" name="side panel textbox">
            <a:extLst>
              <a:ext uri="{FF2B5EF4-FFF2-40B4-BE49-F238E27FC236}">
                <a16:creationId xmlns:a16="http://schemas.microsoft.com/office/drawing/2014/main" id="{2CCE94B1-2037-49B3-8302-9F06A6E2B8AB}"/>
              </a:ext>
            </a:extLst>
          </p:cNvPr>
          <p:cNvSpPr txBox="1"/>
          <p:nvPr/>
        </p:nvSpPr>
        <p:spPr>
          <a:xfrm>
            <a:off x="348369" y="574364"/>
            <a:ext cx="6736372" cy="419690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2000000000000000000" pitchFamily="2" charset="0"/>
              </a:rPr>
              <a:t>What is the penguin’s name?</a:t>
            </a:r>
          </a:p>
          <a:p>
            <a:pPr>
              <a:spcAft>
                <a:spcPts val="600"/>
              </a:spcAft>
              <a:buClrTx/>
              <a:defRPr/>
            </a:pPr>
            <a:r>
              <a:rPr lang="en-US" sz="34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What does she do every day?</a:t>
            </a:r>
          </a:p>
          <a:p>
            <a:pPr>
              <a:spcAft>
                <a:spcPts val="600"/>
              </a:spcAft>
              <a:buClrTx/>
              <a:defRPr/>
            </a:pPr>
            <a:r>
              <a:rPr lang="en-US" sz="34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What does she eat?</a:t>
            </a:r>
          </a:p>
          <a:p>
            <a:pPr>
              <a:spcAft>
                <a:spcPts val="600"/>
              </a:spcAft>
              <a:buClrTx/>
              <a:defRPr/>
            </a:pPr>
            <a:r>
              <a:rPr lang="en-US" sz="34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Does she like fish?</a:t>
            </a:r>
          </a:p>
          <a:p>
            <a:pPr>
              <a:spcAft>
                <a:spcPts val="600"/>
              </a:spcAft>
              <a:buClrTx/>
              <a:defRPr/>
            </a:pPr>
            <a:r>
              <a:rPr lang="en-US" sz="34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Can she walk fast?</a:t>
            </a:r>
          </a:p>
          <a:p>
            <a:pPr>
              <a:spcAft>
                <a:spcPts val="600"/>
              </a:spcAft>
              <a:buClrTx/>
              <a:defRPr/>
            </a:pPr>
            <a:r>
              <a:rPr lang="en-US" sz="34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Can she swim fast?</a:t>
            </a:r>
          </a:p>
          <a:p>
            <a:pPr>
              <a:spcAft>
                <a:spcPts val="600"/>
              </a:spcAft>
              <a:buClrTx/>
              <a:defRPr/>
            </a:pPr>
            <a:r>
              <a:rPr lang="en-US" sz="34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What does she look like?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" y="4839983"/>
            <a:ext cx="725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/>
              </a:rPr>
              <a:t>[ Press space bar for next sentence ]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FDC63E7-7923-486F-9964-4687683EA626}"/>
              </a:ext>
            </a:extLst>
          </p:cNvPr>
          <p:cNvGrpSpPr/>
          <p:nvPr/>
        </p:nvGrpSpPr>
        <p:grpSpPr>
          <a:xfrm>
            <a:off x="2527610" y="94769"/>
            <a:ext cx="2204924" cy="406729"/>
            <a:chOff x="5394220" y="4035109"/>
            <a:chExt cx="1745191" cy="40672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8282EF2-62DB-4127-BBF0-3171D98A16B4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81363DE-9D9E-477C-B9C1-179B54022D38}"/>
                </a:ext>
              </a:extLst>
            </p:cNvPr>
            <p:cNvSpPr txBox="1"/>
            <p:nvPr/>
          </p:nvSpPr>
          <p:spPr>
            <a:xfrm>
              <a:off x="5394220" y="4084584"/>
              <a:ext cx="17451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Answer the questions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61F2C9B-EA7C-3F8B-2867-48E10CD97C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4791C89A-B16B-C923-CC32-C8E6315E82C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62A401B3-7445-79EF-B3B4-E34C5720C0E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FA5DDD-E751-9131-DFCE-350858D11AC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C1B181C1-16D4-B486-DCC7-DB2E51BFA9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22ED1BB5-01FC-BC95-30EB-D0ED7549B45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904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6</a:t>
            </a:fld>
            <a:r>
              <a:rPr lang="en-US"/>
              <a:t>  |  © ESLKidStuff.com</a:t>
            </a:r>
            <a:endParaRPr lang="en-US" dirty="0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61213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Make a new story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Your students are going to write a story about an animal.  They can choose any animal, or even their pet.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Press space to start and read the task.  Then press space and get everyone to read the questions.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Again, read the first question together as a class – help out with sounds, vocabulary and intonation.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Next, press space and read the example – you can say this is your pet!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49" name="side panel textbox">
            <a:extLst>
              <a:ext uri="{FF2B5EF4-FFF2-40B4-BE49-F238E27FC236}">
                <a16:creationId xmlns:a16="http://schemas.microsoft.com/office/drawing/2014/main" id="{2CCE94B1-2037-49B3-8302-9F06A6E2B8AB}"/>
              </a:ext>
            </a:extLst>
          </p:cNvPr>
          <p:cNvSpPr txBox="1"/>
          <p:nvPr/>
        </p:nvSpPr>
        <p:spPr>
          <a:xfrm>
            <a:off x="370673" y="1875267"/>
            <a:ext cx="4219236" cy="261698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2000000000000000000" pitchFamily="2" charset="0"/>
              </a:rPr>
              <a:t>What is her name?</a:t>
            </a:r>
          </a:p>
          <a:p>
            <a:pPr>
              <a:spcAft>
                <a:spcPts val="800"/>
              </a:spcAft>
              <a:buClrTx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What does she do every day?</a:t>
            </a:r>
          </a:p>
          <a:p>
            <a:pPr>
              <a:spcAft>
                <a:spcPts val="800"/>
              </a:spcAft>
              <a:buClrTx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What does she eat?</a:t>
            </a:r>
          </a:p>
          <a:p>
            <a:pPr>
              <a:spcAft>
                <a:spcPts val="800"/>
              </a:spcAft>
              <a:buClrTx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What can’t she do well?</a:t>
            </a:r>
          </a:p>
          <a:p>
            <a:pPr>
              <a:spcAft>
                <a:spcPts val="800"/>
              </a:spcAft>
              <a:buClrTx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What can she do well?</a:t>
            </a:r>
          </a:p>
          <a:p>
            <a:pPr>
              <a:spcAft>
                <a:spcPts val="800"/>
              </a:spcAft>
              <a:buClrTx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What does she look like?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" y="4839983"/>
            <a:ext cx="725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/>
              </a:rPr>
              <a:t>[ Press space bar for next sentence ]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FDC63E7-7923-486F-9964-4687683EA626}"/>
              </a:ext>
            </a:extLst>
          </p:cNvPr>
          <p:cNvGrpSpPr/>
          <p:nvPr/>
        </p:nvGrpSpPr>
        <p:grpSpPr>
          <a:xfrm>
            <a:off x="2631434" y="94769"/>
            <a:ext cx="1958473" cy="406729"/>
            <a:chOff x="5476397" y="4035109"/>
            <a:chExt cx="1550126" cy="40672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8282EF2-62DB-4127-BBF0-3171D98A16B4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81363DE-9D9E-477C-B9C1-179B54022D38}"/>
                </a:ext>
              </a:extLst>
            </p:cNvPr>
            <p:cNvSpPr txBox="1"/>
            <p:nvPr/>
          </p:nvSpPr>
          <p:spPr>
            <a:xfrm>
              <a:off x="5816909" y="4084584"/>
              <a:ext cx="899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Write a story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56B5FB-836B-4B6C-942D-BBAB10F94046}"/>
              </a:ext>
            </a:extLst>
          </p:cNvPr>
          <p:cNvSpPr txBox="1"/>
          <p:nvPr/>
        </p:nvSpPr>
        <p:spPr>
          <a:xfrm>
            <a:off x="338369" y="877225"/>
            <a:ext cx="3913963" cy="6463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n-lt"/>
              </a:rPr>
              <a:t>Think of an animal.  It can be any animal or even your pet.  It is a girl.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B626EB-6283-4CDF-91F5-BEC0669A1134}"/>
              </a:ext>
            </a:extLst>
          </p:cNvPr>
          <p:cNvSpPr txBox="1"/>
          <p:nvPr/>
        </p:nvSpPr>
        <p:spPr>
          <a:xfrm>
            <a:off x="4384458" y="877225"/>
            <a:ext cx="2644918" cy="646331"/>
          </a:xfrm>
          <a:prstGeom prst="rect">
            <a:avLst/>
          </a:prstGeom>
          <a:solidFill>
            <a:schemeClr val="accent6">
              <a:lumMod val="90000"/>
            </a:schemeClr>
          </a:solidFill>
          <a:ln w="28575">
            <a:solidFill>
              <a:schemeClr val="accent6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n-lt"/>
              </a:rPr>
              <a:t>An example:</a:t>
            </a:r>
            <a:br>
              <a:rPr lang="en-GB" sz="1800" dirty="0">
                <a:latin typeface="+mn-lt"/>
              </a:rPr>
            </a:br>
            <a:r>
              <a:rPr lang="en-GB" sz="1800" dirty="0">
                <a:latin typeface="+mn-lt"/>
              </a:rPr>
              <a:t>a hamster</a:t>
            </a:r>
          </a:p>
        </p:txBody>
      </p:sp>
      <p:pic>
        <p:nvPicPr>
          <p:cNvPr id="5" name="Picture 4" descr="A rodent looking at the camera&#10;&#10;Description automatically generated">
            <a:extLst>
              <a:ext uri="{FF2B5EF4-FFF2-40B4-BE49-F238E27FC236}">
                <a16:creationId xmlns:a16="http://schemas.microsoft.com/office/drawing/2014/main" id="{08D60784-B046-4151-9D53-D41E42BCE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528" r="11480"/>
          <a:stretch/>
        </p:blipFill>
        <p:spPr>
          <a:xfrm>
            <a:off x="5803016" y="633004"/>
            <a:ext cx="1322485" cy="1134771"/>
          </a:xfrm>
          <a:prstGeom prst="rect">
            <a:avLst/>
          </a:prstGeom>
        </p:spPr>
      </p:pic>
      <p:sp>
        <p:nvSpPr>
          <p:cNvPr id="48" name="side panel textbox">
            <a:extLst>
              <a:ext uri="{FF2B5EF4-FFF2-40B4-BE49-F238E27FC236}">
                <a16:creationId xmlns:a16="http://schemas.microsoft.com/office/drawing/2014/main" id="{45EFDB5A-A7B7-4315-B89B-CC40C783F0A5}"/>
              </a:ext>
            </a:extLst>
          </p:cNvPr>
          <p:cNvSpPr txBox="1"/>
          <p:nvPr/>
        </p:nvSpPr>
        <p:spPr>
          <a:xfrm>
            <a:off x="4384458" y="1875267"/>
            <a:ext cx="2874830" cy="261698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Suzie.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sleeps and runs.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seeds and apples.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climb.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run fast in her wheel.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fat and cute.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FD1020-91D3-4966-9E5C-BF4DA4284BA7}"/>
              </a:ext>
            </a:extLst>
          </p:cNvPr>
          <p:cNvGrpSpPr/>
          <p:nvPr/>
        </p:nvGrpSpPr>
        <p:grpSpPr>
          <a:xfrm>
            <a:off x="1691829" y="848320"/>
            <a:ext cx="3777583" cy="3779578"/>
            <a:chOff x="1727056" y="794873"/>
            <a:chExt cx="3777583" cy="3779578"/>
          </a:xfrm>
        </p:grpSpPr>
        <p:pic>
          <p:nvPicPr>
            <p:cNvPr id="1026" name="Picture 2" descr="Silent Exercise Wheel For Hamster Mice Gerbil Rat 8.3Inch Pp Run ...">
              <a:extLst>
                <a:ext uri="{FF2B5EF4-FFF2-40B4-BE49-F238E27FC236}">
                  <a16:creationId xmlns:a16="http://schemas.microsoft.com/office/drawing/2014/main" id="{9569C58F-8F82-4742-AE22-D810096A56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2" t="5933" r="5338" b="8076"/>
            <a:stretch/>
          </p:blipFill>
          <p:spPr bwMode="auto">
            <a:xfrm>
              <a:off x="1727056" y="794873"/>
              <a:ext cx="3767230" cy="37795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57DD790-BD21-45F9-8F84-99794CC3DD22}"/>
                </a:ext>
              </a:extLst>
            </p:cNvPr>
            <p:cNvSpPr txBox="1"/>
            <p:nvPr/>
          </p:nvSpPr>
          <p:spPr>
            <a:xfrm>
              <a:off x="1737408" y="819872"/>
              <a:ext cx="37672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100" dirty="0">
                  <a:solidFill>
                    <a:srgbClr val="434343"/>
                  </a:solidFill>
                  <a:latin typeface="Calibri"/>
                </a:rPr>
                <a:t>[ Press space bar to continue ]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CE009DB-8DA1-4825-A851-CB35573A7AE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6" name="AutoShape 3">
              <a:extLst>
                <a:ext uri="{FF2B5EF4-FFF2-40B4-BE49-F238E27FC236}">
                  <a16:creationId xmlns:a16="http://schemas.microsoft.com/office/drawing/2014/main" id="{51A07731-0592-24F9-7A33-37ABA731772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" name="AutoShape 4">
              <a:extLst>
                <a:ext uri="{FF2B5EF4-FFF2-40B4-BE49-F238E27FC236}">
                  <a16:creationId xmlns:a16="http://schemas.microsoft.com/office/drawing/2014/main" id="{5E5F9C7F-FE6E-1C82-9453-878AC515B60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B78E75-824B-231B-5CC6-B57CD6D84C0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0" name="AutoShape 6">
                <a:extLst>
                  <a:ext uri="{FF2B5EF4-FFF2-40B4-BE49-F238E27FC236}">
                    <a16:creationId xmlns:a16="http://schemas.microsoft.com/office/drawing/2014/main" id="{50B5F2BB-508D-BA23-0526-26226405F5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id="{E565F675-64DF-7692-D41D-8C72ADE8EC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14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uiExpand="1" build="p"/>
      <p:bldP spid="58" grpId="0"/>
      <p:bldP spid="3" grpId="0" animBg="1"/>
      <p:bldP spid="47" grpId="0" animBg="1"/>
      <p:bldP spid="4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7</a:t>
            </a:fld>
            <a:r>
              <a:rPr lang="en-US"/>
              <a:t>  |  © ESLKidStuff.com</a:t>
            </a:r>
            <a:endParaRPr lang="en-US" dirty="0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78090"/>
            <a:chOff x="8777197" y="0"/>
            <a:chExt cx="1879253" cy="517809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5151016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Write a story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Make sure everyone has a piece of paper and a pen or pencil.  Even better is a dedicated writing </a:t>
              </a:r>
              <a:r>
                <a:rPr lang="en-US" sz="1000">
                  <a:solidFill>
                    <a:sysClr val="windowText" lastClr="000000"/>
                  </a:solidFill>
                  <a:latin typeface="Calibri"/>
                </a:rPr>
                <a:t>notebook or 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folder so students can keep all their stories in one place.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Press space to start. The example story will appear, with some parts underlined.  Explain that they can use this story as a model and replace the underlined words with their own answers.  They should also draw pictures!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Have students write their stories. Circulate and help out with their writing as well as the vocabulary and spelling of new words.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Finally, have a couple of students stand up and read their stories to the class.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" y="4839983"/>
            <a:ext cx="725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/>
              </a:rPr>
              <a:t>[ Press space bar for next sentence ]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FDC63E7-7923-486F-9964-4687683EA626}"/>
              </a:ext>
            </a:extLst>
          </p:cNvPr>
          <p:cNvGrpSpPr/>
          <p:nvPr/>
        </p:nvGrpSpPr>
        <p:grpSpPr>
          <a:xfrm>
            <a:off x="2810903" y="94769"/>
            <a:ext cx="1619182" cy="406729"/>
            <a:chOff x="5476397" y="4035109"/>
            <a:chExt cx="1550126" cy="40672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8282EF2-62DB-4127-BBF0-3171D98A16B4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81363DE-9D9E-477C-B9C1-179B54022D38}"/>
                </a:ext>
              </a:extLst>
            </p:cNvPr>
            <p:cNvSpPr txBox="1"/>
            <p:nvPr/>
          </p:nvSpPr>
          <p:spPr>
            <a:xfrm>
              <a:off x="5721100" y="4084584"/>
              <a:ext cx="10914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Write a story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D8E592D-555C-47F6-B5BE-363019BE0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882" y="543111"/>
            <a:ext cx="4533224" cy="4289010"/>
          </a:xfrm>
          <a:prstGeom prst="rect">
            <a:avLst/>
          </a:prstGeom>
        </p:spPr>
      </p:pic>
      <p:sp>
        <p:nvSpPr>
          <p:cNvPr id="100" name="side panel textbox">
            <a:extLst>
              <a:ext uri="{FF2B5EF4-FFF2-40B4-BE49-F238E27FC236}">
                <a16:creationId xmlns:a16="http://schemas.microsoft.com/office/drawing/2014/main" id="{55AB3CCC-A2D8-4023-AFF6-E9A05154D534}"/>
              </a:ext>
            </a:extLst>
          </p:cNvPr>
          <p:cNvSpPr txBox="1"/>
          <p:nvPr/>
        </p:nvSpPr>
        <p:spPr>
          <a:xfrm>
            <a:off x="2433742" y="1106972"/>
            <a:ext cx="2506621" cy="349691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lnSpc>
                <a:spcPct val="150000"/>
              </a:lnSpc>
              <a:buClrTx/>
              <a:defRPr/>
            </a:pPr>
            <a:r>
              <a:rPr lang="en-US" sz="1500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This is </a:t>
            </a:r>
            <a:r>
              <a:rPr lang="en-US" sz="1500" u="sng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Suzie</a:t>
            </a:r>
            <a:r>
              <a:rPr lang="en-US" sz="1500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. She is a </a:t>
            </a:r>
            <a:r>
              <a:rPr lang="en-US" sz="1500" u="sng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hamster</a:t>
            </a:r>
            <a:r>
              <a:rPr lang="en-US" sz="1500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. </a:t>
            </a:r>
          </a:p>
          <a:p>
            <a:pPr lvl="0">
              <a:lnSpc>
                <a:spcPct val="150000"/>
              </a:lnSpc>
              <a:buClrTx/>
              <a:defRPr/>
            </a:pPr>
            <a:r>
              <a:rPr lang="en-US" sz="1500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Every day she </a:t>
            </a:r>
            <a:r>
              <a:rPr lang="en-US" sz="1500" u="sng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sleeps and runs</a:t>
            </a:r>
            <a:r>
              <a:rPr lang="en-US" sz="1500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.</a:t>
            </a:r>
          </a:p>
          <a:p>
            <a:pPr lvl="0">
              <a:lnSpc>
                <a:spcPct val="150000"/>
              </a:lnSpc>
              <a:buClrTx/>
              <a:defRPr/>
            </a:pPr>
            <a:r>
              <a:rPr lang="en-US" sz="1500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She eats </a:t>
            </a:r>
            <a:r>
              <a:rPr lang="en-US" sz="1500" u="sng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seeds and apples</a:t>
            </a:r>
            <a:r>
              <a:rPr lang="en-US" sz="1500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. She loves </a:t>
            </a:r>
            <a:r>
              <a:rPr lang="en-US" sz="1500" u="sng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apples</a:t>
            </a:r>
            <a:r>
              <a:rPr lang="en-US" sz="1500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. </a:t>
            </a:r>
          </a:p>
          <a:p>
            <a:pPr lvl="0">
              <a:lnSpc>
                <a:spcPct val="150000"/>
              </a:lnSpc>
              <a:buClrTx/>
              <a:defRPr/>
            </a:pPr>
            <a:r>
              <a:rPr lang="en-US" sz="1500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She can’t </a:t>
            </a:r>
            <a:r>
              <a:rPr lang="en-US" sz="1500" u="sng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climb well</a:t>
            </a:r>
            <a:r>
              <a:rPr lang="en-US" sz="1500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.</a:t>
            </a:r>
          </a:p>
          <a:p>
            <a:pPr lvl="0">
              <a:lnSpc>
                <a:spcPct val="150000"/>
              </a:lnSpc>
              <a:buClrTx/>
              <a:defRPr/>
            </a:pPr>
            <a:r>
              <a:rPr lang="en-US" sz="1500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But she can </a:t>
            </a:r>
            <a:r>
              <a:rPr lang="en-US" sz="1500" u="sng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run fast in her wheel</a:t>
            </a:r>
            <a:r>
              <a:rPr lang="en-US" sz="1500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. </a:t>
            </a:r>
          </a:p>
          <a:p>
            <a:pPr lvl="0">
              <a:lnSpc>
                <a:spcPct val="150000"/>
              </a:lnSpc>
              <a:buClrTx/>
              <a:defRPr/>
            </a:pPr>
            <a:r>
              <a:rPr lang="en-US" sz="1500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She is </a:t>
            </a:r>
            <a:r>
              <a:rPr lang="en-US" sz="1500" u="sng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fat and cute</a:t>
            </a:r>
            <a:r>
              <a:rPr lang="en-US" sz="1500" dirty="0">
                <a:solidFill>
                  <a:sysClr val="windowText" lastClr="000000"/>
                </a:solidFill>
                <a:latin typeface="Comic Sans MS" panose="02000600000000000000" pitchFamily="2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6F6F0A-EEB4-49AB-A222-CA4B1EEF5C9C}"/>
              </a:ext>
            </a:extLst>
          </p:cNvPr>
          <p:cNvGrpSpPr/>
          <p:nvPr/>
        </p:nvGrpSpPr>
        <p:grpSpPr>
          <a:xfrm>
            <a:off x="1147366" y="1331756"/>
            <a:ext cx="5050844" cy="2687046"/>
            <a:chOff x="1111111" y="1237410"/>
            <a:chExt cx="5050844" cy="2687046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8B07A53E-6A1D-47FD-9C7D-4BF0C3968E30}"/>
                </a:ext>
              </a:extLst>
            </p:cNvPr>
            <p:cNvSpPr/>
            <p:nvPr/>
          </p:nvSpPr>
          <p:spPr>
            <a:xfrm>
              <a:off x="1111111" y="1237410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 cap="flat" cmpd="sng" algn="ctr">
              <a:solidFill>
                <a:srgbClr val="EAB2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21D808D-A6A9-432E-831E-D361B2F68903}"/>
                </a:ext>
              </a:extLst>
            </p:cNvPr>
            <p:cNvSpPr txBox="1"/>
            <p:nvPr/>
          </p:nvSpPr>
          <p:spPr>
            <a:xfrm>
              <a:off x="2032636" y="1344191"/>
              <a:ext cx="3207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Write your story.</a:t>
              </a:r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0E958DE8-8B4F-4762-B3B6-87D6B155D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4903" y="1909188"/>
              <a:ext cx="2043260" cy="1354689"/>
            </a:xfrm>
            <a:prstGeom prst="rect">
              <a:avLst/>
            </a:prstGeom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D52A967-6574-461B-B7E7-B3D5B646F6F0}"/>
                </a:ext>
              </a:extLst>
            </p:cNvPr>
            <p:cNvSpPr txBox="1"/>
            <p:nvPr/>
          </p:nvSpPr>
          <p:spPr>
            <a:xfrm>
              <a:off x="2028090" y="3318392"/>
              <a:ext cx="3207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Press space to start.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6A55FB8-52E4-948F-52D9-3768C7D3166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34073BED-7D57-4909-C605-6661A081882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3955D625-9CC7-7C55-1FDD-5A7F0C1020C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AC7358F-3596-79EC-E1CF-552ABF7ECE8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64DA38C7-AAFC-6EE7-F0F9-0D14B033162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AD2C0E34-8F13-77BB-00C9-0325C8BE424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49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0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9C82F5-C137-D5B0-ED61-5DB3BEE5363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ADA327A3-3FC8-E672-1C0B-807300EB87E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90A7715A-FBF8-03D1-A33F-8CE69007667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FD0946A-2F51-0702-BDBF-EAA8837868B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6" name="AutoShape 6">
                <a:extLst>
                  <a:ext uri="{FF2B5EF4-FFF2-40B4-BE49-F238E27FC236}">
                    <a16:creationId xmlns:a16="http://schemas.microsoft.com/office/drawing/2014/main" id="{B4E565AE-6B94-F700-608E-369D97FF176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12B5F0E5-3C6E-8808-DEAD-393335BA412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dagogical Education by Slidesgo">
  <a:themeElements>
    <a:clrScheme name="Simple Light">
      <a:dk1>
        <a:srgbClr val="41294A"/>
      </a:dk1>
      <a:lt1>
        <a:srgbClr val="F46060"/>
      </a:lt1>
      <a:dk2>
        <a:srgbClr val="FB9258"/>
      </a:dk2>
      <a:lt2>
        <a:srgbClr val="FFE084"/>
      </a:lt2>
      <a:accent1>
        <a:srgbClr val="2FE4B8"/>
      </a:accent1>
      <a:accent2>
        <a:srgbClr val="799CF2"/>
      </a:accent2>
      <a:accent3>
        <a:srgbClr val="C6EAEB"/>
      </a:accent3>
      <a:accent4>
        <a:srgbClr val="DBF0F1"/>
      </a:accent4>
      <a:accent5>
        <a:srgbClr val="E7F4F5"/>
      </a:accent5>
      <a:accent6>
        <a:srgbClr val="F1FCFC"/>
      </a:accent6>
      <a:hlink>
        <a:srgbClr val="41294A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1027</Words>
  <Application>Microsoft Office PowerPoint</Application>
  <PresentationFormat>On-screen Show (16:9)</PresentationFormat>
  <Paragraphs>163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Comic Sans MS</vt:lpstr>
      <vt:lpstr>Arial</vt:lpstr>
      <vt:lpstr>Calibri</vt:lpstr>
      <vt:lpstr>Wingdings</vt:lpstr>
      <vt:lpstr>Pedagogical Education by Slidesgo</vt:lpstr>
      <vt:lpstr>Paula the penguin</vt:lpstr>
      <vt:lpstr>Paula the penguin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PEDAGOGICAL EDUCATION</dc:title>
  <cp:lastModifiedBy>Jeremy Cowling</cp:lastModifiedBy>
  <cp:revision>562</cp:revision>
  <dcterms:modified xsi:type="dcterms:W3CDTF">2023-06-09T08:19:39Z</dcterms:modified>
</cp:coreProperties>
</file>