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69" r:id="rId1"/>
  </p:sldMasterIdLst>
  <p:notesMasterIdLst>
    <p:notesMasterId r:id="rId9"/>
  </p:notesMasterIdLst>
  <p:sldIdLst>
    <p:sldId id="356" r:id="rId2"/>
    <p:sldId id="398" r:id="rId3"/>
    <p:sldId id="359" r:id="rId4"/>
    <p:sldId id="397" r:id="rId5"/>
    <p:sldId id="400" r:id="rId6"/>
    <p:sldId id="399" r:id="rId7"/>
    <p:sldId id="258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FFF3CE"/>
    <a:srgbClr val="9E7800"/>
    <a:srgbClr val="C09200"/>
    <a:srgbClr val="B2B2B2"/>
    <a:srgbClr val="FFFFFF"/>
    <a:srgbClr val="808080"/>
    <a:srgbClr val="FFCF37"/>
    <a:srgbClr val="FF6D6D"/>
    <a:srgbClr val="4FD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1AB5F457-D5FE-4E43-A43D-1DBDF822F00F}">
  <a:tblStyle styleId="{1AB5F457-D5FE-4E43-A43D-1DBDF822F00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27" autoAdjust="0"/>
  </p:normalViewPr>
  <p:slideViewPr>
    <p:cSldViewPr snapToGrid="0">
      <p:cViewPr varScale="1">
        <p:scale>
          <a:sx n="128" d="100"/>
          <a:sy n="128" d="100"/>
        </p:scale>
        <p:origin x="85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0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61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69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27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7079c982a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7079c982a6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chers not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AD536-6C92-433B-B8FA-965D4910B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700" y="255107"/>
            <a:ext cx="8462136" cy="5727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dirty="0"/>
              <a:t>Lesson Title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9D3899-AAB2-4680-AFD7-418E6741830F}"/>
              </a:ext>
            </a:extLst>
          </p:cNvPr>
          <p:cNvSpPr txBox="1">
            <a:spLocks/>
          </p:cNvSpPr>
          <p:nvPr userDrawn="1"/>
        </p:nvSpPr>
        <p:spPr>
          <a:xfrm>
            <a:off x="5831058" y="843657"/>
            <a:ext cx="30012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Teacher’s Notes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A0CCCCF-60AF-4DB0-92FC-986E587DFAFD}"/>
              </a:ext>
            </a:extLst>
          </p:cNvPr>
          <p:cNvSpPr txBox="1">
            <a:spLocks/>
          </p:cNvSpPr>
          <p:nvPr userDrawn="1"/>
        </p:nvSpPr>
        <p:spPr>
          <a:xfrm>
            <a:off x="311700" y="938053"/>
            <a:ext cx="2392167" cy="3464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0000500000000000000" pitchFamily="2" charset="0"/>
              </a:rPr>
              <a:t>Time: </a:t>
            </a:r>
            <a:r>
              <a:rPr lang="en-US" sz="1200" dirty="0">
                <a:solidFill>
                  <a:schemeClr val="tx1"/>
                </a:solidFill>
                <a:latin typeface="Calibri" panose="00000500000000000000" pitchFamily="2" charset="0"/>
              </a:rPr>
              <a:t>10 - 15 mins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46659E-7AAB-45F3-BB0E-57EA48237670}"/>
              </a:ext>
            </a:extLst>
          </p:cNvPr>
          <p:cNvSpPr txBox="1">
            <a:spLocks/>
          </p:cNvSpPr>
          <p:nvPr userDrawn="1"/>
        </p:nvSpPr>
        <p:spPr>
          <a:xfrm>
            <a:off x="367973" y="1373726"/>
            <a:ext cx="1038798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100" dirty="0">
                <a:solidFill>
                  <a:srgbClr val="9E7800"/>
                </a:solidFill>
                <a:latin typeface="Calibri" panose="00000500000000000000" pitchFamily="2" charset="0"/>
              </a:rPr>
              <a:t>Objectives: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E110B44-1CE4-4548-81DA-6232A9E26E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12715" y="1464309"/>
            <a:ext cx="74994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100">
                <a:solidFill>
                  <a:schemeClr val="tx1"/>
                </a:solidFill>
                <a:latin typeface="Calibri" panose="00000500000000000000" pitchFamily="2" charset="0"/>
              </a:defRPr>
            </a:lvl1pPr>
          </a:lstStyle>
          <a:p>
            <a:pPr lvl="0"/>
            <a:r>
              <a:rPr lang="en-US" dirty="0"/>
              <a:t>Add objectives here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0BBE86D-F1C7-4945-B4C1-3D348FAD4245}"/>
              </a:ext>
            </a:extLst>
          </p:cNvPr>
          <p:cNvSpPr txBox="1">
            <a:spLocks/>
          </p:cNvSpPr>
          <p:nvPr userDrawn="1"/>
        </p:nvSpPr>
        <p:spPr>
          <a:xfrm>
            <a:off x="311700" y="2053282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0000500000000000000" pitchFamily="2" charset="0"/>
              </a:rPr>
              <a:t>Resources in this slide show: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77CA52E-3872-474B-9055-B61BD4FD3FAA}"/>
              </a:ext>
            </a:extLst>
          </p:cNvPr>
          <p:cNvSpPr txBox="1">
            <a:spLocks/>
          </p:cNvSpPr>
          <p:nvPr userDrawn="1"/>
        </p:nvSpPr>
        <p:spPr>
          <a:xfrm>
            <a:off x="3186342" y="2053282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0000500000000000000" pitchFamily="2" charset="0"/>
              </a:rPr>
              <a:t>Materials in the resources pack: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DA3877A-31CB-4C48-BACF-5B1B61C2168C}"/>
              </a:ext>
            </a:extLst>
          </p:cNvPr>
          <p:cNvSpPr txBox="1">
            <a:spLocks/>
          </p:cNvSpPr>
          <p:nvPr userDrawn="1"/>
        </p:nvSpPr>
        <p:spPr>
          <a:xfrm>
            <a:off x="6068068" y="2053282"/>
            <a:ext cx="2705819" cy="377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alibri" panose="00000500000000000000" pitchFamily="2" charset="0"/>
              </a:rPr>
              <a:t>Supplies required: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7B4B1B4-5D50-425A-80FA-F97573AED5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650" y="2487374"/>
            <a:ext cx="2705870" cy="1153698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resources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C95C750D-FCE3-4E42-8B42-D4D93746B0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6342" y="2487374"/>
            <a:ext cx="2705870" cy="1143248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material here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1C781EEB-97B9-40C8-8382-6F9B0502573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8068" y="2486698"/>
            <a:ext cx="2705870" cy="1698723"/>
          </a:xfrm>
        </p:spPr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Add supplies here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4774EB-E34B-4D50-B681-80F39E42CA13}"/>
              </a:ext>
            </a:extLst>
          </p:cNvPr>
          <p:cNvSpPr txBox="1"/>
          <p:nvPr userDrawn="1"/>
        </p:nvSpPr>
        <p:spPr>
          <a:xfrm>
            <a:off x="2266289" y="4810978"/>
            <a:ext cx="4611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[ Press space bar or left-mouse</a:t>
            </a:r>
            <a:r>
              <a:rPr lang="en-US" sz="1400" baseline="0" dirty="0">
                <a:solidFill>
                  <a:schemeClr val="tx1"/>
                </a:solidFill>
                <a:latin typeface="+mn-lt"/>
              </a:rPr>
              <a:t> click to start slide show ]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E7EE7C4-5AE9-4C5B-BC96-3D8E34EA121B}"/>
              </a:ext>
            </a:extLst>
          </p:cNvPr>
          <p:cNvSpPr txBox="1">
            <a:spLocks/>
          </p:cNvSpPr>
          <p:nvPr userDrawn="1"/>
        </p:nvSpPr>
        <p:spPr>
          <a:xfrm>
            <a:off x="311650" y="2237069"/>
            <a:ext cx="2705819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0000500000000000000" pitchFamily="2" charset="0"/>
              </a:rPr>
              <a:t>These are ready to go!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46C8202-069D-40E3-BB7A-E705EB8FA93D}"/>
              </a:ext>
            </a:extLst>
          </p:cNvPr>
          <p:cNvSpPr txBox="1">
            <a:spLocks/>
          </p:cNvSpPr>
          <p:nvPr userDrawn="1"/>
        </p:nvSpPr>
        <p:spPr>
          <a:xfrm>
            <a:off x="3186292" y="2233773"/>
            <a:ext cx="2881776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0000500000000000000" pitchFamily="2" charset="0"/>
              </a:rPr>
              <a:t>You need to print / prepare these before class.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267B8AC-28EF-4F6A-9B2D-9A4FEF3418F2}"/>
              </a:ext>
            </a:extLst>
          </p:cNvPr>
          <p:cNvSpPr txBox="1">
            <a:spLocks/>
          </p:cNvSpPr>
          <p:nvPr userDrawn="1"/>
        </p:nvSpPr>
        <p:spPr>
          <a:xfrm>
            <a:off x="6068068" y="2233102"/>
            <a:ext cx="2705768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900" dirty="0">
                <a:solidFill>
                  <a:schemeClr val="tx1"/>
                </a:solidFill>
                <a:latin typeface="Calibri" panose="00000500000000000000" pitchFamily="2" charset="0"/>
              </a:rPr>
              <a:t>You need to provide these.</a:t>
            </a:r>
          </a:p>
        </p:txBody>
      </p:sp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331CDA-AF9B-41C5-84B5-02D3AA5E5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4448" y="962571"/>
            <a:ext cx="2709839" cy="385381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3540BA05-DEDC-43AD-899E-B51D87706DB4}"/>
              </a:ext>
            </a:extLst>
          </p:cNvPr>
          <p:cNvSpPr/>
          <p:nvPr userDrawn="1"/>
        </p:nvSpPr>
        <p:spPr>
          <a:xfrm>
            <a:off x="429065" y="1436722"/>
            <a:ext cx="8344771" cy="265902"/>
          </a:xfrm>
          <a:prstGeom prst="rect">
            <a:avLst/>
          </a:prstGeom>
          <a:noFill/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82AA84AE-B665-4B25-96EC-DEFB8AA3B1AE}"/>
              </a:ext>
            </a:extLst>
          </p:cNvPr>
          <p:cNvSpPr txBox="1">
            <a:spLocks/>
          </p:cNvSpPr>
          <p:nvPr userDrawn="1"/>
        </p:nvSpPr>
        <p:spPr>
          <a:xfrm>
            <a:off x="9265" y="4839821"/>
            <a:ext cx="1981201" cy="274637"/>
          </a:xfrm>
          <a:prstGeom prst="rect">
            <a:avLst/>
          </a:prstGeom>
        </p:spPr>
        <p:txBody>
          <a:bodyPr vert="horz" lIns="9000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000" b="0" i="0" u="none" strike="noStrike" cap="none">
                <a:solidFill>
                  <a:schemeClr val="tx1">
                    <a:tint val="75000"/>
                  </a:schemeClr>
                </a:solidFill>
                <a:latin typeface="Calibri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/>
              <a:t>© ESLKidStuff.com </a:t>
            </a: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9DEEA9E8-5677-43E5-AE4E-E87A9B2B060A}"/>
              </a:ext>
            </a:extLst>
          </p:cNvPr>
          <p:cNvSpPr txBox="1">
            <a:spLocks/>
          </p:cNvSpPr>
          <p:nvPr userDrawn="1"/>
        </p:nvSpPr>
        <p:spPr>
          <a:xfrm>
            <a:off x="311651" y="4066625"/>
            <a:ext cx="673088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Notes:</a:t>
            </a:r>
          </a:p>
        </p:txBody>
      </p:sp>
      <p:sp>
        <p:nvSpPr>
          <p:cNvPr id="81" name="Text Placeholder 20">
            <a:extLst>
              <a:ext uri="{FF2B5EF4-FFF2-40B4-BE49-F238E27FC236}">
                <a16:creationId xmlns:a16="http://schemas.microsoft.com/office/drawing/2014/main" id="{BB3579AA-7FE1-4978-9707-A7DC33C11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649" y="4366448"/>
            <a:ext cx="5580511" cy="414637"/>
          </a:xfrm>
        </p:spPr>
        <p:txBody>
          <a:bodyPr lIns="90000" tIns="0" rIns="0" bIns="0"/>
          <a:lstStyle>
            <a:lvl1pPr marL="0" indent="0">
              <a:buFontTx/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notes here</a:t>
            </a:r>
          </a:p>
        </p:txBody>
      </p:sp>
      <p:sp>
        <p:nvSpPr>
          <p:cNvPr id="82" name="Title 1">
            <a:extLst>
              <a:ext uri="{FF2B5EF4-FFF2-40B4-BE49-F238E27FC236}">
                <a16:creationId xmlns:a16="http://schemas.microsoft.com/office/drawing/2014/main" id="{2A8DBBB2-EB0D-481A-AE2F-1BD97D1113AB}"/>
              </a:ext>
            </a:extLst>
          </p:cNvPr>
          <p:cNvSpPr txBox="1">
            <a:spLocks/>
          </p:cNvSpPr>
          <p:nvPr userDrawn="1"/>
        </p:nvSpPr>
        <p:spPr>
          <a:xfrm>
            <a:off x="311648" y="14534"/>
            <a:ext cx="2794717" cy="339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omic Sans MS"/>
              <a:buNone/>
              <a:defRPr sz="28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en-US" sz="1200" dirty="0">
                <a:solidFill>
                  <a:schemeClr val="tx1"/>
                </a:solidFill>
                <a:latin typeface="Calibri" panose="00000500000000000000" pitchFamily="2" charset="0"/>
              </a:rPr>
              <a:t>Reading short texts mini-lesson</a:t>
            </a:r>
          </a:p>
        </p:txBody>
      </p:sp>
      <p:sp>
        <p:nvSpPr>
          <p:cNvPr id="83" name="Text Placeholder 9">
            <a:extLst>
              <a:ext uri="{FF2B5EF4-FFF2-40B4-BE49-F238E27FC236}">
                <a16:creationId xmlns:a16="http://schemas.microsoft.com/office/drawing/2014/main" id="{E4C954CC-F6AD-48F6-BC83-23FECC43D9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69991" y="88795"/>
            <a:ext cx="1336754" cy="195141"/>
          </a:xfrm>
        </p:spPr>
        <p:txBody>
          <a:bodyPr lIns="0" tIns="0" rIns="0" bIns="0"/>
          <a:lstStyle>
            <a:lvl1pPr marL="0" indent="0">
              <a:buFontTx/>
              <a:buNone/>
              <a:defRPr sz="1200">
                <a:solidFill>
                  <a:schemeClr val="tx1"/>
                </a:solidFill>
                <a:latin typeface="Calibri" panose="00000500000000000000" pitchFamily="2" charset="0"/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429CF1-B04F-4A9D-882B-9066A1096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98038" y="874079"/>
            <a:ext cx="481626" cy="512108"/>
          </a:xfrm>
          <a:prstGeom prst="rect">
            <a:avLst/>
          </a:prstGeom>
        </p:spPr>
      </p:pic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0C2E206B-E0E6-4B35-AB78-4A78F1E8D1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47224" y="3866877"/>
            <a:ext cx="1696776" cy="127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4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Pr>
        <a:solidFill>
          <a:srgbClr val="FFF8E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66;p14">
            <a:extLst>
              <a:ext uri="{FF2B5EF4-FFF2-40B4-BE49-F238E27FC236}">
                <a16:creationId xmlns:a16="http://schemas.microsoft.com/office/drawing/2014/main" id="{99D0D737-E2D9-47A5-A81B-59557A7B7354}"/>
              </a:ext>
            </a:extLst>
          </p:cNvPr>
          <p:cNvSpPr/>
          <p:nvPr userDrawn="1"/>
        </p:nvSpPr>
        <p:spPr>
          <a:xfrm rot="2046432">
            <a:off x="4571109" y="4365608"/>
            <a:ext cx="2585876" cy="2585876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66;p14">
            <a:extLst>
              <a:ext uri="{FF2B5EF4-FFF2-40B4-BE49-F238E27FC236}">
                <a16:creationId xmlns:a16="http://schemas.microsoft.com/office/drawing/2014/main" id="{ACD0F1E8-43F3-4557-B643-00A89CCF6438}"/>
              </a:ext>
            </a:extLst>
          </p:cNvPr>
          <p:cNvSpPr/>
          <p:nvPr userDrawn="1"/>
        </p:nvSpPr>
        <p:spPr>
          <a:xfrm rot="2046432">
            <a:off x="-1568548" y="-961698"/>
            <a:ext cx="3239224" cy="3239224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31;p2"/>
          <p:cNvSpPr txBox="1">
            <a:spLocks noGrp="1"/>
          </p:cNvSpPr>
          <p:nvPr>
            <p:ph type="ctrTitle" hasCustomPrompt="1"/>
          </p:nvPr>
        </p:nvSpPr>
        <p:spPr>
          <a:xfrm>
            <a:off x="589723" y="3096627"/>
            <a:ext cx="7964555" cy="9159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5200"/>
              <a:buNone/>
              <a:defRPr sz="6000" b="1">
                <a:solidFill>
                  <a:srgbClr val="41294A"/>
                </a:solidFill>
                <a:latin typeface="Comic Sans MS" panose="00000800000000000000" pitchFamily="50" charset="0"/>
                <a:ea typeface="Comic Sans MS" panose="00000800000000000000" pitchFamily="50" charset="0"/>
                <a:cs typeface="Comic Sans MS" panose="00000800000000000000" pitchFamily="50" charset="0"/>
                <a:sym typeface="Comic Sans M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/>
              <a:t>Lesson title</a:t>
            </a:r>
            <a:endParaRPr dirty="0"/>
          </a:p>
        </p:txBody>
      </p:sp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865403-A66E-4120-A670-F432C3CD9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106" y="342451"/>
            <a:ext cx="4445789" cy="632260"/>
          </a:xfrm>
          <a:prstGeom prst="rect">
            <a:avLst/>
          </a:prstGeom>
        </p:spPr>
      </p:pic>
      <p:sp>
        <p:nvSpPr>
          <p:cNvPr id="32" name="Google Shape;32;p2"/>
          <p:cNvSpPr txBox="1">
            <a:spLocks noGrp="1"/>
          </p:cNvSpPr>
          <p:nvPr>
            <p:ph type="subTitle" idx="1" hasCustomPrompt="1"/>
          </p:nvPr>
        </p:nvSpPr>
        <p:spPr>
          <a:xfrm>
            <a:off x="3421864" y="4015541"/>
            <a:ext cx="2300273" cy="4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rgbClr val="443351"/>
                </a:solidFill>
                <a:latin typeface="Calibri" panose="00000500000000000000" pitchFamily="2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dirty="0"/>
              <a:t>Lesson number</a:t>
            </a:r>
            <a:endParaRPr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F0E879D-9D4F-4EE5-8916-EF7C49A6E0DA}"/>
              </a:ext>
            </a:extLst>
          </p:cNvPr>
          <p:cNvSpPr txBox="1"/>
          <p:nvPr userDrawn="1"/>
        </p:nvSpPr>
        <p:spPr>
          <a:xfrm>
            <a:off x="2823582" y="4752519"/>
            <a:ext cx="3496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0000500000000000000" pitchFamily="2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0000500000000000000" pitchFamily="2" charset="0"/>
              </a:rPr>
              <a:t> click to begin ]</a:t>
            </a:r>
            <a:endParaRPr lang="en-US" sz="900" dirty="0">
              <a:solidFill>
                <a:schemeClr val="tx1"/>
              </a:solidFill>
              <a:latin typeface="Calibri" panose="00000500000000000000" pitchFamily="2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B5B2AAF8-DE46-4286-A653-76060F404FB5}"/>
              </a:ext>
            </a:extLst>
          </p:cNvPr>
          <p:cNvSpPr txBox="1"/>
          <p:nvPr userDrawn="1"/>
        </p:nvSpPr>
        <p:spPr>
          <a:xfrm>
            <a:off x="2383726" y="4755161"/>
            <a:ext cx="437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dirty="0">
                <a:solidFill>
                  <a:schemeClr val="tx1"/>
                </a:solidFill>
                <a:latin typeface="Calibri" panose="00000500000000000000" pitchFamily="2" charset="0"/>
              </a:rPr>
              <a:t>[ Press space bar or left-mouse</a:t>
            </a:r>
            <a:r>
              <a:rPr lang="en-US" sz="900" baseline="0" dirty="0">
                <a:solidFill>
                  <a:schemeClr val="tx1"/>
                </a:solidFill>
                <a:latin typeface="Calibri" panose="00000500000000000000" pitchFamily="2" charset="0"/>
              </a:rPr>
              <a:t> click to move through the slides ]</a:t>
            </a:r>
            <a:endParaRPr lang="en-US" sz="900" dirty="0">
              <a:solidFill>
                <a:schemeClr val="tx1"/>
              </a:solidFill>
              <a:latin typeface="Calibri" panose="00000500000000000000" pitchFamily="2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A44D33E-014E-4B62-8CEE-B7802B6DE9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ESLKidStuff.com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23EEEBC-EC72-4323-8087-388748BC0B44}"/>
              </a:ext>
            </a:extLst>
          </p:cNvPr>
          <p:cNvSpPr txBox="1"/>
          <p:nvPr userDrawn="1"/>
        </p:nvSpPr>
        <p:spPr>
          <a:xfrm>
            <a:off x="1409550" y="1062032"/>
            <a:ext cx="6324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b="0" dirty="0">
                <a:solidFill>
                  <a:schemeClr val="tx1"/>
                </a:solidFill>
                <a:latin typeface="+mj-lt"/>
              </a:rPr>
              <a:t>Reading short texts</a:t>
            </a:r>
            <a:br>
              <a:rPr lang="en-US" sz="2800" b="0" dirty="0">
                <a:solidFill>
                  <a:schemeClr val="tx1"/>
                </a:solidFill>
                <a:latin typeface="+mj-lt"/>
              </a:rPr>
            </a:br>
            <a:r>
              <a:rPr lang="en-US" sz="2800" b="0" dirty="0">
                <a:solidFill>
                  <a:schemeClr val="tx1"/>
                </a:solidFill>
                <a:latin typeface="+mj-lt"/>
              </a:rPr>
              <a:t>mini-lesson</a:t>
            </a:r>
          </a:p>
        </p:txBody>
      </p:sp>
      <p:sp>
        <p:nvSpPr>
          <p:cNvPr id="162" name="Google Shape;146;p12">
            <a:extLst>
              <a:ext uri="{FF2B5EF4-FFF2-40B4-BE49-F238E27FC236}">
                <a16:creationId xmlns:a16="http://schemas.microsoft.com/office/drawing/2014/main" id="{DD74C5DB-DF56-43CE-AE70-4F3D2A2CCDAB}"/>
              </a:ext>
            </a:extLst>
          </p:cNvPr>
          <p:cNvSpPr/>
          <p:nvPr userDrawn="1"/>
        </p:nvSpPr>
        <p:spPr>
          <a:xfrm flipH="1">
            <a:off x="7280598" y="171895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47;p12">
            <a:extLst>
              <a:ext uri="{FF2B5EF4-FFF2-40B4-BE49-F238E27FC236}">
                <a16:creationId xmlns:a16="http://schemas.microsoft.com/office/drawing/2014/main" id="{5462CBE0-CE0E-46FF-97B1-719D71BA4B70}"/>
              </a:ext>
            </a:extLst>
          </p:cNvPr>
          <p:cNvSpPr/>
          <p:nvPr userDrawn="1"/>
        </p:nvSpPr>
        <p:spPr>
          <a:xfrm flipH="1">
            <a:off x="710911" y="538827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48;p12">
            <a:extLst>
              <a:ext uri="{FF2B5EF4-FFF2-40B4-BE49-F238E27FC236}">
                <a16:creationId xmlns:a16="http://schemas.microsoft.com/office/drawing/2014/main" id="{5DF58634-A742-41FF-B01C-8CB2AE2F9A0D}"/>
              </a:ext>
            </a:extLst>
          </p:cNvPr>
          <p:cNvSpPr/>
          <p:nvPr userDrawn="1"/>
        </p:nvSpPr>
        <p:spPr>
          <a:xfrm flipH="1">
            <a:off x="2823582" y="2225268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6;p14">
            <a:extLst>
              <a:ext uri="{FF2B5EF4-FFF2-40B4-BE49-F238E27FC236}">
                <a16:creationId xmlns:a16="http://schemas.microsoft.com/office/drawing/2014/main" id="{B6BB1FBA-E38A-4446-92B7-B2A36D4FC914}"/>
              </a:ext>
            </a:extLst>
          </p:cNvPr>
          <p:cNvSpPr/>
          <p:nvPr userDrawn="1"/>
        </p:nvSpPr>
        <p:spPr>
          <a:xfrm rot="2046432">
            <a:off x="7940408" y="1052630"/>
            <a:ext cx="1992313" cy="1992313"/>
          </a:xfrm>
          <a:custGeom>
            <a:avLst/>
            <a:gdLst/>
            <a:ahLst/>
            <a:cxnLst/>
            <a:rect l="l" t="t" r="r" b="b"/>
            <a:pathLst>
              <a:path w="4458" h="4458" extrusionOk="0">
                <a:moveTo>
                  <a:pt x="2231" y="1"/>
                </a:moveTo>
                <a:cubicBezTo>
                  <a:pt x="1000" y="1"/>
                  <a:pt x="1" y="1000"/>
                  <a:pt x="1" y="2231"/>
                </a:cubicBezTo>
                <a:cubicBezTo>
                  <a:pt x="1" y="3462"/>
                  <a:pt x="1000" y="4457"/>
                  <a:pt x="2231" y="4457"/>
                </a:cubicBezTo>
                <a:cubicBezTo>
                  <a:pt x="3461" y="4457"/>
                  <a:pt x="4457" y="3462"/>
                  <a:pt x="4457" y="2231"/>
                </a:cubicBezTo>
                <a:cubicBezTo>
                  <a:pt x="4457" y="1000"/>
                  <a:pt x="3461" y="1"/>
                  <a:pt x="2231" y="1"/>
                </a:cubicBezTo>
                <a:close/>
              </a:path>
            </a:pathLst>
          </a:cu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46;p12">
            <a:extLst>
              <a:ext uri="{FF2B5EF4-FFF2-40B4-BE49-F238E27FC236}">
                <a16:creationId xmlns:a16="http://schemas.microsoft.com/office/drawing/2014/main" id="{B8325157-0D3E-42E6-9450-A36EF6A2D36E}"/>
              </a:ext>
            </a:extLst>
          </p:cNvPr>
          <p:cNvSpPr/>
          <p:nvPr userDrawn="1"/>
        </p:nvSpPr>
        <p:spPr>
          <a:xfrm flipH="1">
            <a:off x="8201094" y="418896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FF99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46;p12">
            <a:extLst>
              <a:ext uri="{FF2B5EF4-FFF2-40B4-BE49-F238E27FC236}">
                <a16:creationId xmlns:a16="http://schemas.microsoft.com/office/drawing/2014/main" id="{B80B54C4-0053-446F-A588-64F179FDCA3A}"/>
              </a:ext>
            </a:extLst>
          </p:cNvPr>
          <p:cNvSpPr/>
          <p:nvPr userDrawn="1"/>
        </p:nvSpPr>
        <p:spPr>
          <a:xfrm flipH="1">
            <a:off x="8618670" y="419073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46;p12">
            <a:extLst>
              <a:ext uri="{FF2B5EF4-FFF2-40B4-BE49-F238E27FC236}">
                <a16:creationId xmlns:a16="http://schemas.microsoft.com/office/drawing/2014/main" id="{C55D46A4-A507-4C45-91A6-C06F8E964DA6}"/>
              </a:ext>
            </a:extLst>
          </p:cNvPr>
          <p:cNvSpPr/>
          <p:nvPr userDrawn="1"/>
        </p:nvSpPr>
        <p:spPr>
          <a:xfrm flipH="1">
            <a:off x="1513782" y="4554909"/>
            <a:ext cx="236942" cy="239507"/>
          </a:xfrm>
          <a:custGeom>
            <a:avLst/>
            <a:gdLst/>
            <a:ahLst/>
            <a:cxnLst/>
            <a:rect l="l" t="t" r="r" b="b"/>
            <a:pathLst>
              <a:path w="3695" h="3735" extrusionOk="0">
                <a:moveTo>
                  <a:pt x="1126" y="0"/>
                </a:moveTo>
                <a:lnTo>
                  <a:pt x="1099" y="1313"/>
                </a:lnTo>
                <a:lnTo>
                  <a:pt x="1" y="2034"/>
                </a:lnTo>
                <a:lnTo>
                  <a:pt x="1240" y="2469"/>
                </a:lnTo>
                <a:lnTo>
                  <a:pt x="1587" y="3734"/>
                </a:lnTo>
                <a:lnTo>
                  <a:pt x="2382" y="2689"/>
                </a:lnTo>
                <a:lnTo>
                  <a:pt x="3695" y="2749"/>
                </a:lnTo>
                <a:lnTo>
                  <a:pt x="2943" y="1670"/>
                </a:lnTo>
                <a:lnTo>
                  <a:pt x="3408" y="445"/>
                </a:lnTo>
                <a:lnTo>
                  <a:pt x="2152" y="822"/>
                </a:lnTo>
                <a:lnTo>
                  <a:pt x="1126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9B43AC12-8BB3-426B-98D8-3A486CB36C5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7086" y="2170788"/>
            <a:ext cx="1329829" cy="997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animBg="1"/>
      <p:bldP spid="173" grpId="0" animBg="1"/>
      <p:bldP spid="31" grpId="0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5" grpId="0"/>
      <p:bldP spid="166" grpId="0"/>
      <p:bldP spid="161" grpId="0"/>
      <p:bldP spid="169" grpId="0" animBg="1"/>
    </p:bld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40;p12">
            <a:extLst>
              <a:ext uri="{FF2B5EF4-FFF2-40B4-BE49-F238E27FC236}">
                <a16:creationId xmlns:a16="http://schemas.microsoft.com/office/drawing/2014/main" id="{F7BB4F35-9EE2-4654-9EFE-201D9965C02F}"/>
              </a:ext>
            </a:extLst>
          </p:cNvPr>
          <p:cNvGrpSpPr/>
          <p:nvPr userDrawn="1"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4" name="Google Shape;141;p12">
              <a:extLst>
                <a:ext uri="{FF2B5EF4-FFF2-40B4-BE49-F238E27FC236}">
                  <a16:creationId xmlns:a16="http://schemas.microsoft.com/office/drawing/2014/main" id="{2FD5C1ED-43F8-4C72-A421-BF103AC22F07}"/>
                </a:ext>
              </a:extLst>
            </p:cNvPr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42;p12">
              <a:extLst>
                <a:ext uri="{FF2B5EF4-FFF2-40B4-BE49-F238E27FC236}">
                  <a16:creationId xmlns:a16="http://schemas.microsoft.com/office/drawing/2014/main" id="{8EB46D4B-DF84-4EC6-A6D7-B80326866682}"/>
                </a:ext>
              </a:extLst>
            </p:cNvPr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43;p12">
              <a:extLst>
                <a:ext uri="{FF2B5EF4-FFF2-40B4-BE49-F238E27FC236}">
                  <a16:creationId xmlns:a16="http://schemas.microsoft.com/office/drawing/2014/main" id="{D797D7B5-B29C-4E5A-A29C-B79495B1721F}"/>
                </a:ext>
              </a:extLst>
            </p:cNvPr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44;p12">
              <a:extLst>
                <a:ext uri="{FF2B5EF4-FFF2-40B4-BE49-F238E27FC236}">
                  <a16:creationId xmlns:a16="http://schemas.microsoft.com/office/drawing/2014/main" id="{E85D35E7-CD9E-460F-92CC-218CEBB384D5}"/>
                </a:ext>
              </a:extLst>
            </p:cNvPr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9C235BC-F059-4133-A43B-EA3A0F8BB307}"/>
              </a:ext>
            </a:extLst>
          </p:cNvPr>
          <p:cNvGrpSpPr/>
          <p:nvPr userDrawn="1"/>
        </p:nvGrpSpPr>
        <p:grpSpPr>
          <a:xfrm>
            <a:off x="-653217" y="571565"/>
            <a:ext cx="12184700" cy="4917201"/>
            <a:chOff x="-653217" y="630750"/>
            <a:chExt cx="12184700" cy="4858016"/>
          </a:xfrm>
        </p:grpSpPr>
        <p:sp>
          <p:nvSpPr>
            <p:cNvPr id="15" name="Google Shape;122;p9">
              <a:extLst>
                <a:ext uri="{FF2B5EF4-FFF2-40B4-BE49-F238E27FC236}">
                  <a16:creationId xmlns:a16="http://schemas.microsoft.com/office/drawing/2014/main" id="{99269735-F8A8-4FC0-BA8C-63F84157A85F}"/>
                </a:ext>
              </a:extLst>
            </p:cNvPr>
            <p:cNvSpPr/>
            <p:nvPr userDrawn="1"/>
          </p:nvSpPr>
          <p:spPr>
            <a:xfrm flipH="1">
              <a:off x="-418689" y="630750"/>
              <a:ext cx="11950172" cy="4858016"/>
            </a:xfrm>
            <a:custGeom>
              <a:avLst/>
              <a:gdLst/>
              <a:ahLst/>
              <a:cxnLst/>
              <a:rect l="l" t="t" r="r" b="b"/>
              <a:pathLst>
                <a:path w="12918" h="6667" extrusionOk="0">
                  <a:moveTo>
                    <a:pt x="3008" y="1"/>
                  </a:moveTo>
                  <a:cubicBezTo>
                    <a:pt x="2923" y="1"/>
                    <a:pt x="2834" y="14"/>
                    <a:pt x="2740" y="43"/>
                  </a:cubicBezTo>
                  <a:cubicBezTo>
                    <a:pt x="1263" y="497"/>
                    <a:pt x="2426" y="4763"/>
                    <a:pt x="2426" y="4763"/>
                  </a:cubicBezTo>
                  <a:cubicBezTo>
                    <a:pt x="2193" y="4713"/>
                    <a:pt x="1982" y="4691"/>
                    <a:pt x="1792" y="4691"/>
                  </a:cubicBezTo>
                  <a:cubicBezTo>
                    <a:pt x="3" y="4691"/>
                    <a:pt x="1" y="6667"/>
                    <a:pt x="1" y="6667"/>
                  </a:cubicBezTo>
                  <a:lnTo>
                    <a:pt x="12530" y="6409"/>
                  </a:lnTo>
                  <a:cubicBezTo>
                    <a:pt x="12530" y="6409"/>
                    <a:pt x="12918" y="4820"/>
                    <a:pt x="11418" y="4078"/>
                  </a:cubicBezTo>
                  <a:cubicBezTo>
                    <a:pt x="11110" y="3926"/>
                    <a:pt x="10784" y="3866"/>
                    <a:pt x="10462" y="3866"/>
                  </a:cubicBezTo>
                  <a:cubicBezTo>
                    <a:pt x="9221" y="3866"/>
                    <a:pt x="8028" y="4763"/>
                    <a:pt x="8028" y="4763"/>
                  </a:cubicBezTo>
                  <a:cubicBezTo>
                    <a:pt x="8028" y="4763"/>
                    <a:pt x="8425" y="2090"/>
                    <a:pt x="6898" y="1482"/>
                  </a:cubicBezTo>
                  <a:cubicBezTo>
                    <a:pt x="6704" y="1406"/>
                    <a:pt x="6522" y="1372"/>
                    <a:pt x="6353" y="1372"/>
                  </a:cubicBezTo>
                  <a:cubicBezTo>
                    <a:pt x="5192" y="1372"/>
                    <a:pt x="4627" y="2952"/>
                    <a:pt x="4627" y="2952"/>
                  </a:cubicBezTo>
                  <a:cubicBezTo>
                    <a:pt x="4627" y="2952"/>
                    <a:pt x="4270" y="1"/>
                    <a:pt x="30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292D25D-1F55-4645-9C4B-D6776936A560}"/>
                </a:ext>
              </a:extLst>
            </p:cNvPr>
            <p:cNvSpPr/>
            <p:nvPr userDrawn="1"/>
          </p:nvSpPr>
          <p:spPr>
            <a:xfrm>
              <a:off x="-653217" y="1671942"/>
              <a:ext cx="2178204" cy="309305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F877E85-B032-40F4-B4CC-85949D22D074}"/>
                </a:ext>
              </a:extLst>
            </p:cNvPr>
            <p:cNvSpPr/>
            <p:nvPr userDrawn="1"/>
          </p:nvSpPr>
          <p:spPr>
            <a:xfrm>
              <a:off x="940281" y="1381024"/>
              <a:ext cx="3563744" cy="333008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Google Shape;150;p12">
            <a:extLst>
              <a:ext uri="{FF2B5EF4-FFF2-40B4-BE49-F238E27FC236}">
                <a16:creationId xmlns:a16="http://schemas.microsoft.com/office/drawing/2014/main" id="{B6F189A0-C4AD-4932-A339-E5944CB46154}"/>
              </a:ext>
            </a:extLst>
          </p:cNvPr>
          <p:cNvSpPr txBox="1">
            <a:spLocks noGrp="1"/>
          </p:cNvSpPr>
          <p:nvPr userDrawn="1">
            <p:ph type="body" idx="1" hasCustomPrompt="1"/>
          </p:nvPr>
        </p:nvSpPr>
        <p:spPr>
          <a:xfrm>
            <a:off x="702160" y="2389227"/>
            <a:ext cx="6594895" cy="2595421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268288" lvl="0" indent="-268288" algn="l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  <a:defRPr sz="1300">
                <a:latin typeface="Calibri" panose="00000500000000000000" pitchFamily="2" charset="0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r>
              <a:rPr lang="en-US" dirty="0"/>
              <a:t>Add lesson steps here</a:t>
            </a:r>
          </a:p>
          <a:p>
            <a:endParaRPr lang="en-US" dirty="0"/>
          </a:p>
          <a:p>
            <a:endParaRPr lang="en-US" dirty="0"/>
          </a:p>
          <a:p>
            <a:endParaRPr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091372-A17C-4EEF-BF3A-61080EF5B59D}"/>
              </a:ext>
            </a:extLst>
          </p:cNvPr>
          <p:cNvGrpSpPr/>
          <p:nvPr userDrawn="1"/>
        </p:nvGrpSpPr>
        <p:grpSpPr>
          <a:xfrm>
            <a:off x="-3111285" y="120353"/>
            <a:ext cx="12140297" cy="5796939"/>
            <a:chOff x="-3111285" y="120353"/>
            <a:chExt cx="12140297" cy="5796939"/>
          </a:xfrm>
        </p:grpSpPr>
        <p:sp>
          <p:nvSpPr>
            <p:cNvPr id="8" name="Google Shape;146;p12">
              <a:extLst>
                <a:ext uri="{FF2B5EF4-FFF2-40B4-BE49-F238E27FC236}">
                  <a16:creationId xmlns:a16="http://schemas.microsoft.com/office/drawing/2014/main" id="{300714F1-C268-40A7-875F-372F110503B1}"/>
                </a:ext>
              </a:extLst>
            </p:cNvPr>
            <p:cNvSpPr/>
            <p:nvPr userDrawn="1"/>
          </p:nvSpPr>
          <p:spPr>
            <a:xfrm flipH="1">
              <a:off x="7205678" y="1203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47;p12">
              <a:extLst>
                <a:ext uri="{FF2B5EF4-FFF2-40B4-BE49-F238E27FC236}">
                  <a16:creationId xmlns:a16="http://schemas.microsoft.com/office/drawing/2014/main" id="{CB79CBE6-DB2C-4376-98F9-902310353F9C}"/>
                </a:ext>
              </a:extLst>
            </p:cNvPr>
            <p:cNvSpPr/>
            <p:nvPr userDrawn="1"/>
          </p:nvSpPr>
          <p:spPr>
            <a:xfrm flipH="1">
              <a:off x="5320662" y="151417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48;p12">
              <a:extLst>
                <a:ext uri="{FF2B5EF4-FFF2-40B4-BE49-F238E27FC236}">
                  <a16:creationId xmlns:a16="http://schemas.microsoft.com/office/drawing/2014/main" id="{A4861F86-37C0-4D43-B438-A0ECED1C81DF}"/>
                </a:ext>
              </a:extLst>
            </p:cNvPr>
            <p:cNvSpPr/>
            <p:nvPr userDrawn="1"/>
          </p:nvSpPr>
          <p:spPr>
            <a:xfrm flipH="1">
              <a:off x="6468330" y="1072082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" name="Google Shape;25;p2">
              <a:extLst>
                <a:ext uri="{FF2B5EF4-FFF2-40B4-BE49-F238E27FC236}">
                  <a16:creationId xmlns:a16="http://schemas.microsoft.com/office/drawing/2014/main" id="{9715D15A-3B7E-4BF1-A5CC-5B27AB0E65B1}"/>
                </a:ext>
              </a:extLst>
            </p:cNvPr>
            <p:cNvGrpSpPr/>
            <p:nvPr userDrawn="1"/>
          </p:nvGrpSpPr>
          <p:grpSpPr>
            <a:xfrm>
              <a:off x="-3111285" y="4217261"/>
              <a:ext cx="4267541" cy="1700031"/>
              <a:chOff x="4853275" y="3998575"/>
              <a:chExt cx="2673000" cy="1065000"/>
            </a:xfrm>
          </p:grpSpPr>
          <p:sp>
            <p:nvSpPr>
              <p:cNvPr id="31" name="Google Shape;26;p2">
                <a:extLst>
                  <a:ext uri="{FF2B5EF4-FFF2-40B4-BE49-F238E27FC236}">
                    <a16:creationId xmlns:a16="http://schemas.microsoft.com/office/drawing/2014/main" id="{736F05B9-CAF4-4BB0-A80D-B1399B12C956}"/>
                  </a:ext>
                </a:extLst>
              </p:cNvPr>
              <p:cNvSpPr/>
              <p:nvPr/>
            </p:nvSpPr>
            <p:spPr>
              <a:xfrm>
                <a:off x="4853275" y="3998575"/>
                <a:ext cx="2673000" cy="1065000"/>
              </a:xfrm>
              <a:custGeom>
                <a:avLst/>
                <a:gdLst/>
                <a:ahLst/>
                <a:cxnLst/>
                <a:rect l="l" t="t" r="r" b="b"/>
                <a:pathLst>
                  <a:path w="106920" h="42600" extrusionOk="0">
                    <a:moveTo>
                      <a:pt x="50639" y="1"/>
                    </a:moveTo>
                    <a:cubicBezTo>
                      <a:pt x="50453" y="1"/>
                      <a:pt x="50266" y="1"/>
                      <a:pt x="50079" y="2"/>
                    </a:cubicBezTo>
                    <a:cubicBezTo>
                      <a:pt x="17720" y="223"/>
                      <a:pt x="2966" y="23557"/>
                      <a:pt x="408" y="28083"/>
                    </a:cubicBezTo>
                    <a:cubicBezTo>
                      <a:pt x="130" y="28568"/>
                      <a:pt x="0" y="28839"/>
                      <a:pt x="0" y="28839"/>
                    </a:cubicBezTo>
                    <a:lnTo>
                      <a:pt x="361" y="30903"/>
                    </a:lnTo>
                    <a:lnTo>
                      <a:pt x="1183" y="35536"/>
                    </a:lnTo>
                    <a:lnTo>
                      <a:pt x="1844" y="39270"/>
                    </a:lnTo>
                    <a:lnTo>
                      <a:pt x="2432" y="42600"/>
                    </a:lnTo>
                    <a:cubicBezTo>
                      <a:pt x="2432" y="42600"/>
                      <a:pt x="17028" y="19399"/>
                      <a:pt x="47765" y="18234"/>
                    </a:cubicBezTo>
                    <a:cubicBezTo>
                      <a:pt x="48697" y="18198"/>
                      <a:pt x="49615" y="18181"/>
                      <a:pt x="50518" y="18181"/>
                    </a:cubicBezTo>
                    <a:cubicBezTo>
                      <a:pt x="79377" y="18181"/>
                      <a:pt x="93208" y="35705"/>
                      <a:pt x="93208" y="35705"/>
                    </a:cubicBezTo>
                    <a:cubicBezTo>
                      <a:pt x="93208" y="35705"/>
                      <a:pt x="94818" y="36123"/>
                      <a:pt x="96929" y="36467"/>
                    </a:cubicBezTo>
                    <a:cubicBezTo>
                      <a:pt x="97641" y="36581"/>
                      <a:pt x="98409" y="36687"/>
                      <a:pt x="99194" y="36768"/>
                    </a:cubicBezTo>
                    <a:cubicBezTo>
                      <a:pt x="100030" y="36850"/>
                      <a:pt x="100881" y="36904"/>
                      <a:pt x="101697" y="36904"/>
                    </a:cubicBezTo>
                    <a:cubicBezTo>
                      <a:pt x="102071" y="36904"/>
                      <a:pt x="102437" y="36893"/>
                      <a:pt x="102791" y="36868"/>
                    </a:cubicBezTo>
                    <a:cubicBezTo>
                      <a:pt x="105112" y="36718"/>
                      <a:pt x="106920" y="35996"/>
                      <a:pt x="106843" y="34102"/>
                    </a:cubicBezTo>
                    <a:cubicBezTo>
                      <a:pt x="106826" y="33454"/>
                      <a:pt x="106579" y="32676"/>
                      <a:pt x="106068" y="31737"/>
                    </a:cubicBezTo>
                    <a:cubicBezTo>
                      <a:pt x="101456" y="23298"/>
                      <a:pt x="86068" y="1"/>
                      <a:pt x="50639" y="1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7;p2">
                <a:extLst>
                  <a:ext uri="{FF2B5EF4-FFF2-40B4-BE49-F238E27FC236}">
                    <a16:creationId xmlns:a16="http://schemas.microsoft.com/office/drawing/2014/main" id="{F963BF93-1A25-4B6A-89FC-139F91BDFCB0}"/>
                  </a:ext>
                </a:extLst>
              </p:cNvPr>
              <p:cNvSpPr/>
              <p:nvPr/>
            </p:nvSpPr>
            <p:spPr>
              <a:xfrm>
                <a:off x="4853275" y="4084425"/>
                <a:ext cx="2673000" cy="979150"/>
              </a:xfrm>
              <a:custGeom>
                <a:avLst/>
                <a:gdLst/>
                <a:ahLst/>
                <a:cxnLst/>
                <a:rect l="l" t="t" r="r" b="b"/>
                <a:pathLst>
                  <a:path w="106920" h="39166" extrusionOk="0">
                    <a:moveTo>
                      <a:pt x="50657" y="0"/>
                    </a:moveTo>
                    <a:cubicBezTo>
                      <a:pt x="23883" y="0"/>
                      <a:pt x="6394" y="17540"/>
                      <a:pt x="408" y="24649"/>
                    </a:cubicBezTo>
                    <a:cubicBezTo>
                      <a:pt x="130" y="25134"/>
                      <a:pt x="0" y="25405"/>
                      <a:pt x="0" y="25405"/>
                    </a:cubicBezTo>
                    <a:lnTo>
                      <a:pt x="361" y="27469"/>
                    </a:lnTo>
                    <a:lnTo>
                      <a:pt x="1183" y="32102"/>
                    </a:lnTo>
                    <a:lnTo>
                      <a:pt x="1844" y="35836"/>
                    </a:lnTo>
                    <a:lnTo>
                      <a:pt x="2432" y="39166"/>
                    </a:lnTo>
                    <a:cubicBezTo>
                      <a:pt x="2432" y="39166"/>
                      <a:pt x="17028" y="15965"/>
                      <a:pt x="47765" y="14800"/>
                    </a:cubicBezTo>
                    <a:cubicBezTo>
                      <a:pt x="48697" y="14764"/>
                      <a:pt x="49615" y="14747"/>
                      <a:pt x="50518" y="14747"/>
                    </a:cubicBezTo>
                    <a:cubicBezTo>
                      <a:pt x="79377" y="14747"/>
                      <a:pt x="93208" y="32271"/>
                      <a:pt x="93208" y="32271"/>
                    </a:cubicBezTo>
                    <a:cubicBezTo>
                      <a:pt x="93208" y="32271"/>
                      <a:pt x="94818" y="32689"/>
                      <a:pt x="96929" y="33033"/>
                    </a:cubicBezTo>
                    <a:cubicBezTo>
                      <a:pt x="97641" y="33147"/>
                      <a:pt x="98409" y="33253"/>
                      <a:pt x="99194" y="33334"/>
                    </a:cubicBezTo>
                    <a:cubicBezTo>
                      <a:pt x="100030" y="33416"/>
                      <a:pt x="100881" y="33470"/>
                      <a:pt x="101697" y="33470"/>
                    </a:cubicBezTo>
                    <a:cubicBezTo>
                      <a:pt x="102071" y="33470"/>
                      <a:pt x="102437" y="33459"/>
                      <a:pt x="102791" y="33434"/>
                    </a:cubicBezTo>
                    <a:cubicBezTo>
                      <a:pt x="105112" y="33284"/>
                      <a:pt x="106920" y="32562"/>
                      <a:pt x="106843" y="30668"/>
                    </a:cubicBezTo>
                    <a:cubicBezTo>
                      <a:pt x="99869" y="21784"/>
                      <a:pt x="80819" y="1224"/>
                      <a:pt x="53273" y="56"/>
                    </a:cubicBezTo>
                    <a:cubicBezTo>
                      <a:pt x="52391" y="18"/>
                      <a:pt x="51520" y="0"/>
                      <a:pt x="50657" y="0"/>
                    </a:cubicBezTo>
                    <a:close/>
                  </a:path>
                </a:pathLst>
              </a:custGeom>
              <a:solidFill>
                <a:srgbClr val="FB9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8;p2">
                <a:extLst>
                  <a:ext uri="{FF2B5EF4-FFF2-40B4-BE49-F238E27FC236}">
                    <a16:creationId xmlns:a16="http://schemas.microsoft.com/office/drawing/2014/main" id="{68D2580E-9E3E-4CE0-8C11-9AB459C07378}"/>
                  </a:ext>
                </a:extLst>
              </p:cNvPr>
              <p:cNvSpPr/>
              <p:nvPr/>
            </p:nvSpPr>
            <p:spPr>
              <a:xfrm>
                <a:off x="4862300" y="4163500"/>
                <a:ext cx="2560775" cy="900075"/>
              </a:xfrm>
              <a:custGeom>
                <a:avLst/>
                <a:gdLst/>
                <a:ahLst/>
                <a:cxnLst/>
                <a:rect l="l" t="t" r="r" b="b"/>
                <a:pathLst>
                  <a:path w="102431" h="36003" extrusionOk="0">
                    <a:moveTo>
                      <a:pt x="52078" y="1"/>
                    </a:moveTo>
                    <a:cubicBezTo>
                      <a:pt x="22329" y="1"/>
                      <a:pt x="5689" y="17107"/>
                      <a:pt x="0" y="24306"/>
                    </a:cubicBezTo>
                    <a:lnTo>
                      <a:pt x="822" y="28939"/>
                    </a:lnTo>
                    <a:lnTo>
                      <a:pt x="1483" y="32673"/>
                    </a:lnTo>
                    <a:lnTo>
                      <a:pt x="2071" y="36003"/>
                    </a:lnTo>
                    <a:cubicBezTo>
                      <a:pt x="2071" y="36003"/>
                      <a:pt x="16667" y="12802"/>
                      <a:pt x="47404" y="11637"/>
                    </a:cubicBezTo>
                    <a:cubicBezTo>
                      <a:pt x="48336" y="11601"/>
                      <a:pt x="49254" y="11584"/>
                      <a:pt x="50157" y="11584"/>
                    </a:cubicBezTo>
                    <a:cubicBezTo>
                      <a:pt x="79016" y="11584"/>
                      <a:pt x="92847" y="29108"/>
                      <a:pt x="92847" y="29108"/>
                    </a:cubicBezTo>
                    <a:cubicBezTo>
                      <a:pt x="92847" y="29108"/>
                      <a:pt x="94457" y="29526"/>
                      <a:pt x="96568" y="29870"/>
                    </a:cubicBezTo>
                    <a:cubicBezTo>
                      <a:pt x="97280" y="29984"/>
                      <a:pt x="98048" y="30090"/>
                      <a:pt x="98833" y="30171"/>
                    </a:cubicBezTo>
                    <a:cubicBezTo>
                      <a:pt x="99669" y="30253"/>
                      <a:pt x="100520" y="30307"/>
                      <a:pt x="101336" y="30307"/>
                    </a:cubicBezTo>
                    <a:cubicBezTo>
                      <a:pt x="101710" y="30307"/>
                      <a:pt x="102076" y="30296"/>
                      <a:pt x="102430" y="30271"/>
                    </a:cubicBezTo>
                    <a:cubicBezTo>
                      <a:pt x="95663" y="19272"/>
                      <a:pt x="80068" y="289"/>
                      <a:pt x="52912" y="5"/>
                    </a:cubicBezTo>
                    <a:cubicBezTo>
                      <a:pt x="52633" y="2"/>
                      <a:pt x="52355" y="1"/>
                      <a:pt x="52078" y="1"/>
                    </a:cubicBezTo>
                    <a:close/>
                  </a:path>
                </a:pathLst>
              </a:custGeom>
              <a:solidFill>
                <a:srgbClr val="FFE0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9;p2">
                <a:extLst>
                  <a:ext uri="{FF2B5EF4-FFF2-40B4-BE49-F238E27FC236}">
                    <a16:creationId xmlns:a16="http://schemas.microsoft.com/office/drawing/2014/main" id="{2A35EB04-6E45-439C-B7A7-F31EBC2F88F3}"/>
                  </a:ext>
                </a:extLst>
              </p:cNvPr>
              <p:cNvSpPr/>
              <p:nvPr/>
            </p:nvSpPr>
            <p:spPr>
              <a:xfrm>
                <a:off x="4882825" y="4270425"/>
                <a:ext cx="2450300" cy="793150"/>
              </a:xfrm>
              <a:custGeom>
                <a:avLst/>
                <a:gdLst/>
                <a:ahLst/>
                <a:cxnLst/>
                <a:rect l="l" t="t" r="r" b="b"/>
                <a:pathLst>
                  <a:path w="98012" h="31726" extrusionOk="0">
                    <a:moveTo>
                      <a:pt x="50675" y="0"/>
                    </a:moveTo>
                    <a:cubicBezTo>
                      <a:pt x="50614" y="0"/>
                      <a:pt x="50554" y="0"/>
                      <a:pt x="50494" y="0"/>
                    </a:cubicBezTo>
                    <a:cubicBezTo>
                      <a:pt x="20436" y="74"/>
                      <a:pt x="4302" y="18816"/>
                      <a:pt x="1" y="24662"/>
                    </a:cubicBezTo>
                    <a:lnTo>
                      <a:pt x="662" y="28396"/>
                    </a:lnTo>
                    <a:lnTo>
                      <a:pt x="1250" y="31726"/>
                    </a:lnTo>
                    <a:cubicBezTo>
                      <a:pt x="1250" y="31726"/>
                      <a:pt x="15846" y="8525"/>
                      <a:pt x="46583" y="7360"/>
                    </a:cubicBezTo>
                    <a:cubicBezTo>
                      <a:pt x="47515" y="7324"/>
                      <a:pt x="48433" y="7307"/>
                      <a:pt x="49336" y="7307"/>
                    </a:cubicBezTo>
                    <a:cubicBezTo>
                      <a:pt x="78195" y="7307"/>
                      <a:pt x="92026" y="24831"/>
                      <a:pt x="92026" y="24831"/>
                    </a:cubicBezTo>
                    <a:cubicBezTo>
                      <a:pt x="92026" y="24831"/>
                      <a:pt x="93636" y="25249"/>
                      <a:pt x="95747" y="25593"/>
                    </a:cubicBezTo>
                    <a:cubicBezTo>
                      <a:pt x="96459" y="25707"/>
                      <a:pt x="97227" y="25813"/>
                      <a:pt x="98012" y="25894"/>
                    </a:cubicBezTo>
                    <a:cubicBezTo>
                      <a:pt x="94894" y="20364"/>
                      <a:pt x="81334" y="0"/>
                      <a:pt x="50675" y="0"/>
                    </a:cubicBezTo>
                    <a:close/>
                  </a:path>
                </a:pathLst>
              </a:custGeom>
              <a:solidFill>
                <a:srgbClr val="2FE4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0;p2">
                <a:extLst>
                  <a:ext uri="{FF2B5EF4-FFF2-40B4-BE49-F238E27FC236}">
                    <a16:creationId xmlns:a16="http://schemas.microsoft.com/office/drawing/2014/main" id="{81A004A7-794A-4893-AD64-E51A2B9E13B2}"/>
                  </a:ext>
                </a:extLst>
              </p:cNvPr>
              <p:cNvSpPr/>
              <p:nvPr/>
            </p:nvSpPr>
            <p:spPr>
              <a:xfrm>
                <a:off x="4899375" y="4377875"/>
                <a:ext cx="2377125" cy="685700"/>
              </a:xfrm>
              <a:custGeom>
                <a:avLst/>
                <a:gdLst/>
                <a:ahLst/>
                <a:cxnLst/>
                <a:rect l="l" t="t" r="r" b="b"/>
                <a:pathLst>
                  <a:path w="95085" h="27428" extrusionOk="0">
                    <a:moveTo>
                      <a:pt x="49625" y="1"/>
                    </a:moveTo>
                    <a:cubicBezTo>
                      <a:pt x="19628" y="1"/>
                      <a:pt x="4618" y="17463"/>
                      <a:pt x="0" y="24098"/>
                    </a:cubicBezTo>
                    <a:lnTo>
                      <a:pt x="588" y="27428"/>
                    </a:lnTo>
                    <a:cubicBezTo>
                      <a:pt x="588" y="27428"/>
                      <a:pt x="15184" y="4227"/>
                      <a:pt x="45921" y="3062"/>
                    </a:cubicBezTo>
                    <a:cubicBezTo>
                      <a:pt x="46853" y="3026"/>
                      <a:pt x="47771" y="3009"/>
                      <a:pt x="48674" y="3009"/>
                    </a:cubicBezTo>
                    <a:cubicBezTo>
                      <a:pt x="77533" y="3009"/>
                      <a:pt x="91364" y="20533"/>
                      <a:pt x="91364" y="20533"/>
                    </a:cubicBezTo>
                    <a:cubicBezTo>
                      <a:pt x="91364" y="20533"/>
                      <a:pt x="92974" y="20951"/>
                      <a:pt x="95085" y="21295"/>
                    </a:cubicBezTo>
                    <a:cubicBezTo>
                      <a:pt x="88257" y="12277"/>
                      <a:pt x="74907" y="560"/>
                      <a:pt x="51429" y="22"/>
                    </a:cubicBezTo>
                    <a:cubicBezTo>
                      <a:pt x="50822" y="8"/>
                      <a:pt x="50220" y="1"/>
                      <a:pt x="49625" y="1"/>
                    </a:cubicBezTo>
                    <a:close/>
                  </a:path>
                </a:pathLst>
              </a:custGeom>
              <a:solidFill>
                <a:srgbClr val="799C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" name="Google Shape;1258;p39">
              <a:extLst>
                <a:ext uri="{FF2B5EF4-FFF2-40B4-BE49-F238E27FC236}">
                  <a16:creationId xmlns:a16="http://schemas.microsoft.com/office/drawing/2014/main" id="{6EB44112-092C-4C20-B12D-3624559902B2}"/>
                </a:ext>
              </a:extLst>
            </p:cNvPr>
            <p:cNvGrpSpPr/>
            <p:nvPr userDrawn="1"/>
          </p:nvGrpSpPr>
          <p:grpSpPr>
            <a:xfrm>
              <a:off x="8086989" y="127321"/>
              <a:ext cx="942023" cy="791496"/>
              <a:chOff x="781540" y="396966"/>
              <a:chExt cx="942023" cy="791496"/>
            </a:xfrm>
          </p:grpSpPr>
          <p:sp>
            <p:nvSpPr>
              <p:cNvPr id="12" name="Google Shape;1259;p39">
                <a:extLst>
                  <a:ext uri="{FF2B5EF4-FFF2-40B4-BE49-F238E27FC236}">
                    <a16:creationId xmlns:a16="http://schemas.microsoft.com/office/drawing/2014/main" id="{A73F493B-4D7D-4EA3-8DDE-7F5392F458DC}"/>
                  </a:ext>
                </a:extLst>
              </p:cNvPr>
              <p:cNvSpPr/>
              <p:nvPr/>
            </p:nvSpPr>
            <p:spPr>
              <a:xfrm rot="4979947">
                <a:off x="885747" y="437597"/>
                <a:ext cx="710226" cy="710235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3745" extrusionOk="0">
                    <a:moveTo>
                      <a:pt x="1871" y="0"/>
                    </a:moveTo>
                    <a:cubicBezTo>
                      <a:pt x="1755" y="0"/>
                      <a:pt x="1641" y="10"/>
                      <a:pt x="1528" y="34"/>
                    </a:cubicBezTo>
                    <a:cubicBezTo>
                      <a:pt x="1445" y="47"/>
                      <a:pt x="1362" y="70"/>
                      <a:pt x="1279" y="100"/>
                    </a:cubicBezTo>
                    <a:cubicBezTo>
                      <a:pt x="1109" y="154"/>
                      <a:pt x="949" y="233"/>
                      <a:pt x="806" y="337"/>
                    </a:cubicBezTo>
                    <a:cubicBezTo>
                      <a:pt x="740" y="380"/>
                      <a:pt x="676" y="429"/>
                      <a:pt x="617" y="483"/>
                    </a:cubicBezTo>
                    <a:cubicBezTo>
                      <a:pt x="237" y="825"/>
                      <a:pt x="1" y="1321"/>
                      <a:pt x="1" y="1874"/>
                    </a:cubicBezTo>
                    <a:cubicBezTo>
                      <a:pt x="1" y="2909"/>
                      <a:pt x="839" y="3744"/>
                      <a:pt x="1871" y="3744"/>
                    </a:cubicBezTo>
                    <a:cubicBezTo>
                      <a:pt x="1987" y="3744"/>
                      <a:pt x="2101" y="3734"/>
                      <a:pt x="2210" y="3714"/>
                    </a:cubicBezTo>
                    <a:cubicBezTo>
                      <a:pt x="2294" y="3701"/>
                      <a:pt x="2377" y="3678"/>
                      <a:pt x="2457" y="3651"/>
                    </a:cubicBezTo>
                    <a:cubicBezTo>
                      <a:pt x="2589" y="3608"/>
                      <a:pt x="2716" y="3548"/>
                      <a:pt x="2836" y="3478"/>
                    </a:cubicBezTo>
                    <a:cubicBezTo>
                      <a:pt x="2909" y="3435"/>
                      <a:pt x="2979" y="3385"/>
                      <a:pt x="3042" y="3335"/>
                    </a:cubicBezTo>
                    <a:cubicBezTo>
                      <a:pt x="3472" y="2992"/>
                      <a:pt x="3744" y="2463"/>
                      <a:pt x="3744" y="1874"/>
                    </a:cubicBezTo>
                    <a:cubicBezTo>
                      <a:pt x="3744" y="839"/>
                      <a:pt x="2906" y="0"/>
                      <a:pt x="1871" y="0"/>
                    </a:cubicBezTo>
                    <a:close/>
                  </a:path>
                </a:pathLst>
              </a:custGeom>
              <a:solidFill>
                <a:srgbClr val="F4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260;p39">
                <a:extLst>
                  <a:ext uri="{FF2B5EF4-FFF2-40B4-BE49-F238E27FC236}">
                    <a16:creationId xmlns:a16="http://schemas.microsoft.com/office/drawing/2014/main" id="{7B8AC870-8385-4465-9900-FC903B288715}"/>
                  </a:ext>
                </a:extLst>
              </p:cNvPr>
              <p:cNvSpPr/>
              <p:nvPr/>
            </p:nvSpPr>
            <p:spPr>
              <a:xfrm rot="4979947">
                <a:off x="1005062" y="334035"/>
                <a:ext cx="494977" cy="888316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4684" extrusionOk="0">
                    <a:moveTo>
                      <a:pt x="321" y="1"/>
                    </a:moveTo>
                    <a:cubicBezTo>
                      <a:pt x="238" y="1"/>
                      <a:pt x="159" y="29"/>
                      <a:pt x="104" y="84"/>
                    </a:cubicBezTo>
                    <a:cubicBezTo>
                      <a:pt x="14" y="174"/>
                      <a:pt x="1" y="294"/>
                      <a:pt x="1" y="394"/>
                    </a:cubicBezTo>
                    <a:cubicBezTo>
                      <a:pt x="7" y="590"/>
                      <a:pt x="38" y="823"/>
                      <a:pt x="118" y="1023"/>
                    </a:cubicBezTo>
                    <a:cubicBezTo>
                      <a:pt x="177" y="969"/>
                      <a:pt x="241" y="920"/>
                      <a:pt x="307" y="877"/>
                    </a:cubicBezTo>
                    <a:cubicBezTo>
                      <a:pt x="261" y="720"/>
                      <a:pt x="237" y="560"/>
                      <a:pt x="237" y="397"/>
                    </a:cubicBezTo>
                    <a:cubicBezTo>
                      <a:pt x="241" y="347"/>
                      <a:pt x="241" y="281"/>
                      <a:pt x="267" y="254"/>
                    </a:cubicBezTo>
                    <a:cubicBezTo>
                      <a:pt x="280" y="243"/>
                      <a:pt x="301" y="237"/>
                      <a:pt x="325" y="237"/>
                    </a:cubicBezTo>
                    <a:cubicBezTo>
                      <a:pt x="342" y="237"/>
                      <a:pt x="360" y="240"/>
                      <a:pt x="377" y="247"/>
                    </a:cubicBezTo>
                    <a:cubicBezTo>
                      <a:pt x="433" y="270"/>
                      <a:pt x="483" y="317"/>
                      <a:pt x="533" y="370"/>
                    </a:cubicBezTo>
                    <a:cubicBezTo>
                      <a:pt x="620" y="454"/>
                      <a:pt x="700" y="547"/>
                      <a:pt x="780" y="640"/>
                    </a:cubicBezTo>
                    <a:cubicBezTo>
                      <a:pt x="1455" y="1436"/>
                      <a:pt x="1951" y="2511"/>
                      <a:pt x="2327" y="3981"/>
                    </a:cubicBezTo>
                    <a:cubicBezTo>
                      <a:pt x="2330" y="3995"/>
                      <a:pt x="2334" y="4008"/>
                      <a:pt x="2337" y="4018"/>
                    </a:cubicBezTo>
                    <a:cubicBezTo>
                      <a:pt x="2370" y="4155"/>
                      <a:pt x="2394" y="4284"/>
                      <a:pt x="2350" y="4391"/>
                    </a:cubicBezTo>
                    <a:cubicBezTo>
                      <a:pt x="2341" y="4421"/>
                      <a:pt x="2315" y="4437"/>
                      <a:pt x="2289" y="4437"/>
                    </a:cubicBezTo>
                    <a:cubicBezTo>
                      <a:pt x="2281" y="4437"/>
                      <a:pt x="2272" y="4435"/>
                      <a:pt x="2264" y="4431"/>
                    </a:cubicBezTo>
                    <a:cubicBezTo>
                      <a:pt x="2144" y="4374"/>
                      <a:pt x="2041" y="4291"/>
                      <a:pt x="1958" y="4191"/>
                    </a:cubicBezTo>
                    <a:cubicBezTo>
                      <a:pt x="1878" y="4218"/>
                      <a:pt x="1795" y="4241"/>
                      <a:pt x="1711" y="4254"/>
                    </a:cubicBezTo>
                    <a:cubicBezTo>
                      <a:pt x="1821" y="4421"/>
                      <a:pt x="1981" y="4557"/>
                      <a:pt x="2161" y="4643"/>
                    </a:cubicBezTo>
                    <a:cubicBezTo>
                      <a:pt x="2201" y="4662"/>
                      <a:pt x="2252" y="4684"/>
                      <a:pt x="2310" y="4684"/>
                    </a:cubicBezTo>
                    <a:cubicBezTo>
                      <a:pt x="2314" y="4684"/>
                      <a:pt x="2319" y="4684"/>
                      <a:pt x="2324" y="4683"/>
                    </a:cubicBezTo>
                    <a:cubicBezTo>
                      <a:pt x="2430" y="4677"/>
                      <a:pt x="2520" y="4600"/>
                      <a:pt x="2570" y="4477"/>
                    </a:cubicBezTo>
                    <a:cubicBezTo>
                      <a:pt x="2600" y="4408"/>
                      <a:pt x="2610" y="4331"/>
                      <a:pt x="2610" y="4258"/>
                    </a:cubicBezTo>
                    <a:cubicBezTo>
                      <a:pt x="2610" y="4144"/>
                      <a:pt x="2583" y="4032"/>
                      <a:pt x="2557" y="3921"/>
                    </a:cubicBezTo>
                    <a:cubicBezTo>
                      <a:pt x="2550" y="3905"/>
                      <a:pt x="2547" y="3892"/>
                      <a:pt x="2543" y="3875"/>
                    </a:cubicBezTo>
                    <a:cubicBezTo>
                      <a:pt x="2170" y="2440"/>
                      <a:pt x="1685" y="1379"/>
                      <a:pt x="1029" y="574"/>
                    </a:cubicBezTo>
                    <a:cubicBezTo>
                      <a:pt x="926" y="444"/>
                      <a:pt x="816" y="321"/>
                      <a:pt x="703" y="204"/>
                    </a:cubicBezTo>
                    <a:cubicBezTo>
                      <a:pt x="637" y="138"/>
                      <a:pt x="563" y="67"/>
                      <a:pt x="463" y="27"/>
                    </a:cubicBezTo>
                    <a:cubicBezTo>
                      <a:pt x="417" y="10"/>
                      <a:pt x="368" y="1"/>
                      <a:pt x="3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" name="Google Shape;149;p12">
            <a:extLst>
              <a:ext uri="{FF2B5EF4-FFF2-40B4-BE49-F238E27FC236}">
                <a16:creationId xmlns:a16="http://schemas.microsoft.com/office/drawing/2014/main" id="{F98310EC-358E-47B8-AF38-4116DF1E3B23}"/>
              </a:ext>
            </a:extLst>
          </p:cNvPr>
          <p:cNvSpPr txBox="1">
            <a:spLocks noGrp="1"/>
          </p:cNvSpPr>
          <p:nvPr userDrawn="1">
            <p:ph type="title" hasCustomPrompt="1"/>
          </p:nvPr>
        </p:nvSpPr>
        <p:spPr>
          <a:xfrm>
            <a:off x="716369" y="481606"/>
            <a:ext cx="4840984" cy="166612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2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lang="en-US" dirty="0"/>
              <a:t>Section title here</a:t>
            </a:r>
            <a:endParaRPr dirty="0"/>
          </a:p>
        </p:txBody>
      </p:sp>
      <p:sp>
        <p:nvSpPr>
          <p:cNvPr id="41" name="Footer Placeholder 40">
            <a:extLst>
              <a:ext uri="{FF2B5EF4-FFF2-40B4-BE49-F238E27FC236}">
                <a16:creationId xmlns:a16="http://schemas.microsoft.com/office/drawing/2014/main" id="{4F42EC06-12B7-453A-B81B-4DDBA09DD9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0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tep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6D26A-F069-4225-AB5E-658C088700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9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userDrawn="1">
  <p:cSld name="BLANK_1">
    <p:bg>
      <p:bgPr>
        <a:solidFill>
          <a:srgbClr val="E7F4F5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14"/>
          <p:cNvGrpSpPr/>
          <p:nvPr/>
        </p:nvGrpSpPr>
        <p:grpSpPr>
          <a:xfrm>
            <a:off x="-13175" y="-29224"/>
            <a:ext cx="9207000" cy="5211993"/>
            <a:chOff x="-13175" y="-68739"/>
            <a:chExt cx="9207000" cy="5211993"/>
          </a:xfrm>
        </p:grpSpPr>
        <p:sp>
          <p:nvSpPr>
            <p:cNvPr id="154" name="Google Shape;154;p14"/>
            <p:cNvSpPr/>
            <p:nvPr/>
          </p:nvSpPr>
          <p:spPr>
            <a:xfrm>
              <a:off x="-13175" y="1255750"/>
              <a:ext cx="9207000" cy="1315800"/>
            </a:xfrm>
            <a:prstGeom prst="rect">
              <a:avLst/>
            </a:prstGeom>
            <a:solidFill>
              <a:srgbClr val="E7F4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-13175" y="2541570"/>
              <a:ext cx="9207000" cy="1315800"/>
            </a:xfrm>
            <a:prstGeom prst="rect">
              <a:avLst/>
            </a:prstGeom>
            <a:solidFill>
              <a:srgbClr val="DB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-13175" y="3827454"/>
              <a:ext cx="9207000" cy="1315800"/>
            </a:xfrm>
            <a:prstGeom prst="rect">
              <a:avLst/>
            </a:prstGeom>
            <a:solidFill>
              <a:srgbClr val="C6EA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-13175" y="-68739"/>
              <a:ext cx="9207000" cy="1354500"/>
            </a:xfrm>
            <a:prstGeom prst="rect">
              <a:avLst/>
            </a:prstGeom>
            <a:solidFill>
              <a:srgbClr val="F1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1246613" y="540178"/>
            <a:ext cx="7429692" cy="4199282"/>
            <a:chOff x="1246613" y="540178"/>
            <a:chExt cx="7429692" cy="4199282"/>
          </a:xfrm>
        </p:grpSpPr>
        <p:sp>
          <p:nvSpPr>
            <p:cNvPr id="159" name="Google Shape;159;p14"/>
            <p:cNvSpPr/>
            <p:nvPr/>
          </p:nvSpPr>
          <p:spPr>
            <a:xfrm flipH="1">
              <a:off x="1246613" y="4499953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 flipH="1">
              <a:off x="8439363" y="234212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 flipH="1">
              <a:off x="2753013" y="540178"/>
              <a:ext cx="236942" cy="239507"/>
            </a:xfrm>
            <a:custGeom>
              <a:avLst/>
              <a:gdLst/>
              <a:ahLst/>
              <a:cxnLst/>
              <a:rect l="l" t="t" r="r" b="b"/>
              <a:pathLst>
                <a:path w="3695" h="3735" extrusionOk="0">
                  <a:moveTo>
                    <a:pt x="1126" y="0"/>
                  </a:moveTo>
                  <a:lnTo>
                    <a:pt x="1099" y="1313"/>
                  </a:lnTo>
                  <a:lnTo>
                    <a:pt x="1" y="2034"/>
                  </a:lnTo>
                  <a:lnTo>
                    <a:pt x="1240" y="2469"/>
                  </a:lnTo>
                  <a:lnTo>
                    <a:pt x="1587" y="3734"/>
                  </a:lnTo>
                  <a:lnTo>
                    <a:pt x="2382" y="2689"/>
                  </a:lnTo>
                  <a:lnTo>
                    <a:pt x="3695" y="2749"/>
                  </a:lnTo>
                  <a:lnTo>
                    <a:pt x="2943" y="1670"/>
                  </a:lnTo>
                  <a:lnTo>
                    <a:pt x="3408" y="445"/>
                  </a:lnTo>
                  <a:lnTo>
                    <a:pt x="2152" y="822"/>
                  </a:lnTo>
                  <a:lnTo>
                    <a:pt x="1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" name="Google Shape;162;p14"/>
          <p:cNvGrpSpPr/>
          <p:nvPr userDrawn="1"/>
        </p:nvGrpSpPr>
        <p:grpSpPr>
          <a:xfrm>
            <a:off x="-2828475" y="-1908869"/>
            <a:ext cx="10722516" cy="9126600"/>
            <a:chOff x="-2828475" y="-1908869"/>
            <a:chExt cx="10722516" cy="9126600"/>
          </a:xfrm>
        </p:grpSpPr>
        <p:sp>
          <p:nvSpPr>
            <p:cNvPr id="163" name="Google Shape;163;p14"/>
            <p:cNvSpPr/>
            <p:nvPr/>
          </p:nvSpPr>
          <p:spPr>
            <a:xfrm rot="-1549136">
              <a:off x="-1412480" y="-1181175"/>
              <a:ext cx="5100009" cy="76712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 rot="2046408">
              <a:off x="841171" y="349384"/>
              <a:ext cx="6310031" cy="4585110"/>
            </a:xfrm>
            <a:custGeom>
              <a:avLst/>
              <a:gdLst/>
              <a:ahLst/>
              <a:cxnLst/>
              <a:rect l="l" t="t" r="r" b="b"/>
              <a:pathLst>
                <a:path w="109046" h="79237" extrusionOk="0">
                  <a:moveTo>
                    <a:pt x="68170" y="1"/>
                  </a:moveTo>
                  <a:cubicBezTo>
                    <a:pt x="66113" y="5637"/>
                    <a:pt x="56930" y="12570"/>
                    <a:pt x="56638" y="12783"/>
                  </a:cubicBezTo>
                  <a:cubicBezTo>
                    <a:pt x="56453" y="10810"/>
                    <a:pt x="54305" y="9340"/>
                    <a:pt x="52420" y="9340"/>
                  </a:cubicBezTo>
                  <a:cubicBezTo>
                    <a:pt x="52402" y="9340"/>
                    <a:pt x="52385" y="9340"/>
                    <a:pt x="52367" y="9340"/>
                  </a:cubicBezTo>
                  <a:cubicBezTo>
                    <a:pt x="50368" y="9367"/>
                    <a:pt x="48621" y="10965"/>
                    <a:pt x="48124" y="12855"/>
                  </a:cubicBezTo>
                  <a:cubicBezTo>
                    <a:pt x="48050" y="13141"/>
                    <a:pt x="48002" y="13430"/>
                    <a:pt x="47986" y="13729"/>
                  </a:cubicBezTo>
                  <a:cubicBezTo>
                    <a:pt x="47969" y="14021"/>
                    <a:pt x="47972" y="14317"/>
                    <a:pt x="48002" y="14610"/>
                  </a:cubicBezTo>
                  <a:cubicBezTo>
                    <a:pt x="46990" y="12638"/>
                    <a:pt x="45047" y="11657"/>
                    <a:pt x="42926" y="11657"/>
                  </a:cubicBezTo>
                  <a:cubicBezTo>
                    <a:pt x="40642" y="11657"/>
                    <a:pt x="38151" y="12794"/>
                    <a:pt x="36392" y="15055"/>
                  </a:cubicBezTo>
                  <a:cubicBezTo>
                    <a:pt x="34590" y="13681"/>
                    <a:pt x="32679" y="12464"/>
                    <a:pt x="30636" y="11475"/>
                  </a:cubicBezTo>
                  <a:cubicBezTo>
                    <a:pt x="27364" y="9897"/>
                    <a:pt x="23709" y="8959"/>
                    <a:pt x="20095" y="8959"/>
                  </a:cubicBezTo>
                  <a:cubicBezTo>
                    <a:pt x="17852" y="8959"/>
                    <a:pt x="15625" y="9321"/>
                    <a:pt x="13515" y="10115"/>
                  </a:cubicBezTo>
                  <a:cubicBezTo>
                    <a:pt x="942" y="14840"/>
                    <a:pt x="0" y="30606"/>
                    <a:pt x="3591" y="41662"/>
                  </a:cubicBezTo>
                  <a:cubicBezTo>
                    <a:pt x="5838" y="48587"/>
                    <a:pt x="10203" y="54160"/>
                    <a:pt x="15381" y="59028"/>
                  </a:cubicBezTo>
                  <a:cubicBezTo>
                    <a:pt x="16476" y="60061"/>
                    <a:pt x="17615" y="61064"/>
                    <a:pt x="18771" y="62040"/>
                  </a:cubicBezTo>
                  <a:cubicBezTo>
                    <a:pt x="25941" y="68075"/>
                    <a:pt x="34352" y="72661"/>
                    <a:pt x="43266" y="75534"/>
                  </a:cubicBezTo>
                  <a:cubicBezTo>
                    <a:pt x="51031" y="78034"/>
                    <a:pt x="59189" y="79237"/>
                    <a:pt x="67340" y="79237"/>
                  </a:cubicBezTo>
                  <a:cubicBezTo>
                    <a:pt x="67913" y="79237"/>
                    <a:pt x="68485" y="79231"/>
                    <a:pt x="69058" y="79219"/>
                  </a:cubicBezTo>
                  <a:cubicBezTo>
                    <a:pt x="80226" y="78982"/>
                    <a:pt x="91666" y="76969"/>
                    <a:pt x="99839" y="68765"/>
                  </a:cubicBezTo>
                  <a:cubicBezTo>
                    <a:pt x="103358" y="65233"/>
                    <a:pt x="106037" y="60908"/>
                    <a:pt x="107621" y="56176"/>
                  </a:cubicBezTo>
                  <a:cubicBezTo>
                    <a:pt x="109046" y="51916"/>
                    <a:pt x="108685" y="47496"/>
                    <a:pt x="105669" y="44004"/>
                  </a:cubicBezTo>
                  <a:cubicBezTo>
                    <a:pt x="103272" y="41230"/>
                    <a:pt x="100079" y="40424"/>
                    <a:pt x="97236" y="40424"/>
                  </a:cubicBezTo>
                  <a:cubicBezTo>
                    <a:pt x="93910" y="40424"/>
                    <a:pt x="91064" y="41526"/>
                    <a:pt x="90534" y="41866"/>
                  </a:cubicBezTo>
                  <a:cubicBezTo>
                    <a:pt x="91668" y="33369"/>
                    <a:pt x="85460" y="32426"/>
                    <a:pt x="82645" y="32426"/>
                  </a:cubicBezTo>
                  <a:cubicBezTo>
                    <a:pt x="81840" y="32426"/>
                    <a:pt x="81313" y="32503"/>
                    <a:pt x="81313" y="32503"/>
                  </a:cubicBezTo>
                  <a:cubicBezTo>
                    <a:pt x="81313" y="32503"/>
                    <a:pt x="83741" y="28760"/>
                    <a:pt x="81501" y="26869"/>
                  </a:cubicBezTo>
                  <a:cubicBezTo>
                    <a:pt x="80935" y="26390"/>
                    <a:pt x="80130" y="26165"/>
                    <a:pt x="79304" y="26165"/>
                  </a:cubicBezTo>
                  <a:cubicBezTo>
                    <a:pt x="78419" y="26165"/>
                    <a:pt x="77509" y="26423"/>
                    <a:pt x="76843" y="26904"/>
                  </a:cubicBezTo>
                  <a:cubicBezTo>
                    <a:pt x="74925" y="15810"/>
                    <a:pt x="78784" y="8959"/>
                    <a:pt x="78784" y="8959"/>
                  </a:cubicBezTo>
                  <a:lnTo>
                    <a:pt x="72852" y="3951"/>
                  </a:lnTo>
                  <a:lnTo>
                    <a:pt x="681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 rot="2046432">
              <a:off x="6376545" y="3765665"/>
              <a:ext cx="84073" cy="84073"/>
            </a:xfrm>
            <a:custGeom>
              <a:avLst/>
              <a:gdLst/>
              <a:ahLst/>
              <a:cxnLst/>
              <a:rect l="l" t="t" r="r" b="b"/>
              <a:pathLst>
                <a:path w="1109" h="1109" extrusionOk="0">
                  <a:moveTo>
                    <a:pt x="554" y="1"/>
                  </a:moveTo>
                  <a:cubicBezTo>
                    <a:pt x="248" y="1"/>
                    <a:pt x="0" y="249"/>
                    <a:pt x="0" y="555"/>
                  </a:cubicBezTo>
                  <a:cubicBezTo>
                    <a:pt x="0" y="861"/>
                    <a:pt x="248" y="1109"/>
                    <a:pt x="554" y="1109"/>
                  </a:cubicBezTo>
                  <a:cubicBezTo>
                    <a:pt x="860" y="1109"/>
                    <a:pt x="1108" y="861"/>
                    <a:pt x="1108" y="555"/>
                  </a:cubicBezTo>
                  <a:cubicBezTo>
                    <a:pt x="1108" y="249"/>
                    <a:pt x="860" y="1"/>
                    <a:pt x="5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 rot="2046432">
              <a:off x="6767407" y="4039991"/>
              <a:ext cx="337961" cy="337961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31" y="1"/>
                  </a:moveTo>
                  <a:cubicBezTo>
                    <a:pt x="1000" y="1"/>
                    <a:pt x="1" y="1000"/>
                    <a:pt x="1" y="2231"/>
                  </a:cubicBezTo>
                  <a:cubicBezTo>
                    <a:pt x="1" y="3462"/>
                    <a:pt x="1000" y="4457"/>
                    <a:pt x="2231" y="4457"/>
                  </a:cubicBezTo>
                  <a:cubicBezTo>
                    <a:pt x="3461" y="4457"/>
                    <a:pt x="4457" y="3462"/>
                    <a:pt x="4457" y="2231"/>
                  </a:cubicBezTo>
                  <a:cubicBezTo>
                    <a:pt x="4457" y="1000"/>
                    <a:pt x="3461" y="1"/>
                    <a:pt x="2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 rot="2046432">
              <a:off x="4576657" y="268727"/>
              <a:ext cx="430753" cy="430450"/>
            </a:xfrm>
            <a:custGeom>
              <a:avLst/>
              <a:gdLst/>
              <a:ahLst/>
              <a:cxnLst/>
              <a:rect l="l" t="t" r="r" b="b"/>
              <a:pathLst>
                <a:path w="5682" h="5678" extrusionOk="0">
                  <a:moveTo>
                    <a:pt x="2843" y="0"/>
                  </a:moveTo>
                  <a:cubicBezTo>
                    <a:pt x="1272" y="0"/>
                    <a:pt x="0" y="1272"/>
                    <a:pt x="0" y="2839"/>
                  </a:cubicBezTo>
                  <a:cubicBezTo>
                    <a:pt x="0" y="4407"/>
                    <a:pt x="1272" y="5678"/>
                    <a:pt x="2843" y="5678"/>
                  </a:cubicBezTo>
                  <a:cubicBezTo>
                    <a:pt x="4410" y="5678"/>
                    <a:pt x="5682" y="4407"/>
                    <a:pt x="5682" y="2839"/>
                  </a:cubicBezTo>
                  <a:cubicBezTo>
                    <a:pt x="5682" y="1272"/>
                    <a:pt x="4410" y="0"/>
                    <a:pt x="2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 rot="2046432">
              <a:off x="4080448" y="471002"/>
              <a:ext cx="141310" cy="141386"/>
            </a:xfrm>
            <a:custGeom>
              <a:avLst/>
              <a:gdLst/>
              <a:ahLst/>
              <a:cxnLst/>
              <a:rect l="l" t="t" r="r" b="b"/>
              <a:pathLst>
                <a:path w="1864" h="1865" extrusionOk="0">
                  <a:moveTo>
                    <a:pt x="931" y="1"/>
                  </a:moveTo>
                  <a:cubicBezTo>
                    <a:pt x="415" y="1"/>
                    <a:pt x="0" y="416"/>
                    <a:pt x="0" y="933"/>
                  </a:cubicBezTo>
                  <a:cubicBezTo>
                    <a:pt x="0" y="1446"/>
                    <a:pt x="415" y="1864"/>
                    <a:pt x="931" y="1864"/>
                  </a:cubicBezTo>
                  <a:cubicBezTo>
                    <a:pt x="1445" y="1864"/>
                    <a:pt x="1863" y="1446"/>
                    <a:pt x="1863" y="933"/>
                  </a:cubicBezTo>
                  <a:cubicBezTo>
                    <a:pt x="1863" y="416"/>
                    <a:pt x="1445" y="1"/>
                    <a:pt x="9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452;p26">
            <a:extLst>
              <a:ext uri="{FF2B5EF4-FFF2-40B4-BE49-F238E27FC236}">
                <a16:creationId xmlns:a16="http://schemas.microsoft.com/office/drawing/2014/main" id="{4C66A5B6-526E-4C97-8F44-7B5F4EAA74F6}"/>
              </a:ext>
            </a:extLst>
          </p:cNvPr>
          <p:cNvGrpSpPr/>
          <p:nvPr userDrawn="1"/>
        </p:nvGrpSpPr>
        <p:grpSpPr>
          <a:xfrm>
            <a:off x="5363597" y="454021"/>
            <a:ext cx="2536262" cy="1906091"/>
            <a:chOff x="5363597" y="454021"/>
            <a:chExt cx="2536262" cy="1906091"/>
          </a:xfrm>
        </p:grpSpPr>
        <p:sp>
          <p:nvSpPr>
            <p:cNvPr id="31" name="Google Shape;453;p26">
              <a:extLst>
                <a:ext uri="{FF2B5EF4-FFF2-40B4-BE49-F238E27FC236}">
                  <a16:creationId xmlns:a16="http://schemas.microsoft.com/office/drawing/2014/main" id="{0720315E-2992-4CD7-BDFF-0E3B52AB4DF4}"/>
                </a:ext>
              </a:extLst>
            </p:cNvPr>
            <p:cNvSpPr/>
            <p:nvPr/>
          </p:nvSpPr>
          <p:spPr>
            <a:xfrm rot="317361">
              <a:off x="5901213" y="1764168"/>
              <a:ext cx="787943" cy="560820"/>
            </a:xfrm>
            <a:custGeom>
              <a:avLst/>
              <a:gdLst/>
              <a:ahLst/>
              <a:cxnLst/>
              <a:rect l="l" t="t" r="r" b="b"/>
              <a:pathLst>
                <a:path w="10373" h="7383" extrusionOk="0">
                  <a:moveTo>
                    <a:pt x="10373" y="1"/>
                  </a:moveTo>
                  <a:lnTo>
                    <a:pt x="6558" y="1333"/>
                  </a:lnTo>
                  <a:cubicBezTo>
                    <a:pt x="6558" y="5465"/>
                    <a:pt x="202" y="6039"/>
                    <a:pt x="68" y="6738"/>
                  </a:cubicBezTo>
                  <a:cubicBezTo>
                    <a:pt x="0" y="7093"/>
                    <a:pt x="844" y="7383"/>
                    <a:pt x="2115" y="7383"/>
                  </a:cubicBezTo>
                  <a:cubicBezTo>
                    <a:pt x="3342" y="7383"/>
                    <a:pt x="4968" y="7113"/>
                    <a:pt x="6558" y="6374"/>
                  </a:cubicBezTo>
                  <a:cubicBezTo>
                    <a:pt x="9799" y="4867"/>
                    <a:pt x="10373" y="1"/>
                    <a:pt x="10373" y="1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32" name="Google Shape;454;p26">
              <a:extLst>
                <a:ext uri="{FF2B5EF4-FFF2-40B4-BE49-F238E27FC236}">
                  <a16:creationId xmlns:a16="http://schemas.microsoft.com/office/drawing/2014/main" id="{5B096D14-666D-4E92-AD5E-C3E7D7AD216C}"/>
                </a:ext>
              </a:extLst>
            </p:cNvPr>
            <p:cNvSpPr/>
            <p:nvPr/>
          </p:nvSpPr>
          <p:spPr>
            <a:xfrm rot="317361">
              <a:off x="5378995" y="753724"/>
              <a:ext cx="950803" cy="377982"/>
            </a:xfrm>
            <a:custGeom>
              <a:avLst/>
              <a:gdLst/>
              <a:ahLst/>
              <a:cxnLst/>
              <a:rect l="l" t="t" r="r" b="b"/>
              <a:pathLst>
                <a:path w="12517" h="4976" extrusionOk="0">
                  <a:moveTo>
                    <a:pt x="7221" y="0"/>
                  </a:moveTo>
                  <a:cubicBezTo>
                    <a:pt x="6554" y="0"/>
                    <a:pt x="5879" y="110"/>
                    <a:pt x="5232" y="384"/>
                  </a:cubicBezTo>
                  <a:cubicBezTo>
                    <a:pt x="1938" y="1777"/>
                    <a:pt x="1" y="4583"/>
                    <a:pt x="608" y="4954"/>
                  </a:cubicBezTo>
                  <a:cubicBezTo>
                    <a:pt x="634" y="4969"/>
                    <a:pt x="666" y="4976"/>
                    <a:pt x="704" y="4976"/>
                  </a:cubicBezTo>
                  <a:cubicBezTo>
                    <a:pt x="1371" y="4976"/>
                    <a:pt x="3996" y="2832"/>
                    <a:pt x="6506" y="2832"/>
                  </a:cubicBezTo>
                  <a:cubicBezTo>
                    <a:pt x="7368" y="2832"/>
                    <a:pt x="8217" y="3085"/>
                    <a:pt x="8969" y="3765"/>
                  </a:cubicBezTo>
                  <a:lnTo>
                    <a:pt x="12516" y="1834"/>
                  </a:lnTo>
                  <a:cubicBezTo>
                    <a:pt x="12516" y="1834"/>
                    <a:pt x="9941" y="0"/>
                    <a:pt x="7221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  <p:sp>
          <p:nvSpPr>
            <p:cNvPr id="33" name="Google Shape;455;p26">
              <a:extLst>
                <a:ext uri="{FF2B5EF4-FFF2-40B4-BE49-F238E27FC236}">
                  <a16:creationId xmlns:a16="http://schemas.microsoft.com/office/drawing/2014/main" id="{60248303-6BA9-45EB-917D-DD563D42A594}"/>
                </a:ext>
              </a:extLst>
            </p:cNvPr>
            <p:cNvSpPr/>
            <p:nvPr/>
          </p:nvSpPr>
          <p:spPr>
            <a:xfrm rot="317361">
              <a:off x="5881850" y="540989"/>
              <a:ext cx="1954551" cy="1466654"/>
            </a:xfrm>
            <a:custGeom>
              <a:avLst/>
              <a:gdLst/>
              <a:ahLst/>
              <a:cxnLst/>
              <a:rect l="l" t="t" r="r" b="b"/>
              <a:pathLst>
                <a:path w="25731" h="19308" extrusionOk="0">
                  <a:moveTo>
                    <a:pt x="19000" y="0"/>
                  </a:moveTo>
                  <a:cubicBezTo>
                    <a:pt x="17470" y="0"/>
                    <a:pt x="15805" y="91"/>
                    <a:pt x="14146" y="345"/>
                  </a:cubicBezTo>
                  <a:cubicBezTo>
                    <a:pt x="12129" y="652"/>
                    <a:pt x="10128" y="1207"/>
                    <a:pt x="8384" y="2132"/>
                  </a:cubicBezTo>
                  <a:cubicBezTo>
                    <a:pt x="5077" y="3889"/>
                    <a:pt x="2993" y="5983"/>
                    <a:pt x="1730" y="7660"/>
                  </a:cubicBezTo>
                  <a:cubicBezTo>
                    <a:pt x="428" y="9393"/>
                    <a:pt x="0" y="10680"/>
                    <a:pt x="0" y="10680"/>
                  </a:cubicBezTo>
                  <a:lnTo>
                    <a:pt x="4316" y="19307"/>
                  </a:lnTo>
                  <a:cubicBezTo>
                    <a:pt x="4316" y="19307"/>
                    <a:pt x="5662" y="19124"/>
                    <a:pt x="7622" y="18680"/>
                  </a:cubicBezTo>
                  <a:cubicBezTo>
                    <a:pt x="10382" y="18058"/>
                    <a:pt x="14356" y="16929"/>
                    <a:pt x="17509" y="15112"/>
                  </a:cubicBezTo>
                  <a:cubicBezTo>
                    <a:pt x="19076" y="14210"/>
                    <a:pt x="20352" y="13005"/>
                    <a:pt x="21388" y="11668"/>
                  </a:cubicBezTo>
                  <a:cubicBezTo>
                    <a:pt x="25072" y="6925"/>
                    <a:pt x="25730" y="552"/>
                    <a:pt x="25730" y="552"/>
                  </a:cubicBezTo>
                  <a:cubicBezTo>
                    <a:pt x="25730" y="552"/>
                    <a:pt x="22777" y="0"/>
                    <a:pt x="19000" y="0"/>
                  </a:cubicBezTo>
                  <a:close/>
                </a:path>
              </a:pathLst>
            </a:custGeom>
            <a:solidFill>
              <a:srgbClr val="443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6;p26">
              <a:extLst>
                <a:ext uri="{FF2B5EF4-FFF2-40B4-BE49-F238E27FC236}">
                  <a16:creationId xmlns:a16="http://schemas.microsoft.com/office/drawing/2014/main" id="{5782EAE0-A209-49FF-B0E1-C6D796454199}"/>
                </a:ext>
              </a:extLst>
            </p:cNvPr>
            <p:cNvSpPr/>
            <p:nvPr/>
          </p:nvSpPr>
          <p:spPr>
            <a:xfrm rot="317361">
              <a:off x="6548308" y="910983"/>
              <a:ext cx="630552" cy="630552"/>
            </a:xfrm>
            <a:custGeom>
              <a:avLst/>
              <a:gdLst/>
              <a:ahLst/>
              <a:cxnLst/>
              <a:rect l="l" t="t" r="r" b="b"/>
              <a:pathLst>
                <a:path w="8301" h="8301" extrusionOk="0">
                  <a:moveTo>
                    <a:pt x="4149" y="0"/>
                  </a:moveTo>
                  <a:cubicBezTo>
                    <a:pt x="1857" y="0"/>
                    <a:pt x="0" y="1860"/>
                    <a:pt x="0" y="4152"/>
                  </a:cubicBezTo>
                  <a:cubicBezTo>
                    <a:pt x="0" y="6443"/>
                    <a:pt x="1857" y="8300"/>
                    <a:pt x="4149" y="8300"/>
                  </a:cubicBezTo>
                  <a:cubicBezTo>
                    <a:pt x="6443" y="8300"/>
                    <a:pt x="8300" y="6443"/>
                    <a:pt x="8300" y="4152"/>
                  </a:cubicBezTo>
                  <a:cubicBezTo>
                    <a:pt x="8300" y="1860"/>
                    <a:pt x="6443" y="0"/>
                    <a:pt x="4149" y="0"/>
                  </a:cubicBez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7;p26">
              <a:extLst>
                <a:ext uri="{FF2B5EF4-FFF2-40B4-BE49-F238E27FC236}">
                  <a16:creationId xmlns:a16="http://schemas.microsoft.com/office/drawing/2014/main" id="{2F02A618-1133-4139-B483-C3FA5033F8C3}"/>
                </a:ext>
              </a:extLst>
            </p:cNvPr>
            <p:cNvSpPr/>
            <p:nvPr/>
          </p:nvSpPr>
          <p:spPr>
            <a:xfrm rot="317361">
              <a:off x="6661453" y="1032714"/>
              <a:ext cx="402745" cy="402669"/>
            </a:xfrm>
            <a:custGeom>
              <a:avLst/>
              <a:gdLst/>
              <a:ahLst/>
              <a:cxnLst/>
              <a:rect l="l" t="t" r="r" b="b"/>
              <a:pathLst>
                <a:path w="5302" h="5301" extrusionOk="0">
                  <a:moveTo>
                    <a:pt x="2650" y="0"/>
                  </a:moveTo>
                  <a:cubicBezTo>
                    <a:pt x="2505" y="0"/>
                    <a:pt x="2365" y="10"/>
                    <a:pt x="2229" y="33"/>
                  </a:cubicBezTo>
                  <a:cubicBezTo>
                    <a:pt x="966" y="234"/>
                    <a:pt x="0" y="1329"/>
                    <a:pt x="0" y="2652"/>
                  </a:cubicBezTo>
                  <a:cubicBezTo>
                    <a:pt x="0" y="3440"/>
                    <a:pt x="345" y="4145"/>
                    <a:pt x="892" y="4633"/>
                  </a:cubicBezTo>
                  <a:cubicBezTo>
                    <a:pt x="1347" y="5040"/>
                    <a:pt x="1944" y="5287"/>
                    <a:pt x="2599" y="5301"/>
                  </a:cubicBezTo>
                  <a:lnTo>
                    <a:pt x="2650" y="5301"/>
                  </a:lnTo>
                  <a:cubicBezTo>
                    <a:pt x="4116" y="5301"/>
                    <a:pt x="5301" y="4115"/>
                    <a:pt x="5301" y="2652"/>
                  </a:cubicBezTo>
                  <a:cubicBezTo>
                    <a:pt x="5301" y="1664"/>
                    <a:pt x="4764" y="805"/>
                    <a:pt x="3962" y="347"/>
                  </a:cubicBezTo>
                  <a:cubicBezTo>
                    <a:pt x="3575" y="127"/>
                    <a:pt x="3127" y="0"/>
                    <a:pt x="2650" y="0"/>
                  </a:cubicBezTo>
                  <a:close/>
                </a:path>
              </a:pathLst>
            </a:custGeom>
            <a:solidFill>
              <a:srgbClr val="799C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8;p26">
              <a:extLst>
                <a:ext uri="{FF2B5EF4-FFF2-40B4-BE49-F238E27FC236}">
                  <a16:creationId xmlns:a16="http://schemas.microsoft.com/office/drawing/2014/main" id="{7C588F91-4F6A-473F-8C6D-D4BE254EBF5A}"/>
                </a:ext>
              </a:extLst>
            </p:cNvPr>
            <p:cNvSpPr/>
            <p:nvPr/>
          </p:nvSpPr>
          <p:spPr>
            <a:xfrm rot="317361">
              <a:off x="6980869" y="591760"/>
              <a:ext cx="880008" cy="886388"/>
            </a:xfrm>
            <a:custGeom>
              <a:avLst/>
              <a:gdLst/>
              <a:ahLst/>
              <a:cxnLst/>
              <a:rect l="l" t="t" r="r" b="b"/>
              <a:pathLst>
                <a:path w="11585" h="11669" extrusionOk="0">
                  <a:moveTo>
                    <a:pt x="4854" y="0"/>
                  </a:moveTo>
                  <a:cubicBezTo>
                    <a:pt x="3324" y="0"/>
                    <a:pt x="1659" y="91"/>
                    <a:pt x="0" y="345"/>
                  </a:cubicBezTo>
                  <a:cubicBezTo>
                    <a:pt x="1730" y="1694"/>
                    <a:pt x="5598" y="5312"/>
                    <a:pt x="7242" y="11668"/>
                  </a:cubicBezTo>
                  <a:cubicBezTo>
                    <a:pt x="10926" y="6925"/>
                    <a:pt x="11584" y="552"/>
                    <a:pt x="11584" y="552"/>
                  </a:cubicBezTo>
                  <a:cubicBezTo>
                    <a:pt x="11584" y="552"/>
                    <a:pt x="8631" y="0"/>
                    <a:pt x="4854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9;p26">
              <a:extLst>
                <a:ext uri="{FF2B5EF4-FFF2-40B4-BE49-F238E27FC236}">
                  <a16:creationId xmlns:a16="http://schemas.microsoft.com/office/drawing/2014/main" id="{BF4B7745-FCD8-4206-91A1-4F18C28B6014}"/>
                </a:ext>
              </a:extLst>
            </p:cNvPr>
            <p:cNvSpPr/>
            <p:nvPr/>
          </p:nvSpPr>
          <p:spPr>
            <a:xfrm rot="317368">
              <a:off x="5851548" y="1048430"/>
              <a:ext cx="591854" cy="904358"/>
            </a:xfrm>
            <a:custGeom>
              <a:avLst/>
              <a:gdLst/>
              <a:ahLst/>
              <a:cxnLst/>
              <a:rect l="l" t="t" r="r" b="b"/>
              <a:pathLst>
                <a:path w="7623" h="11648" extrusionOk="0">
                  <a:moveTo>
                    <a:pt x="1730" y="0"/>
                  </a:moveTo>
                  <a:cubicBezTo>
                    <a:pt x="428" y="1733"/>
                    <a:pt x="0" y="3020"/>
                    <a:pt x="0" y="3020"/>
                  </a:cubicBezTo>
                  <a:lnTo>
                    <a:pt x="4316" y="11647"/>
                  </a:lnTo>
                  <a:cubicBezTo>
                    <a:pt x="4316" y="11647"/>
                    <a:pt x="5662" y="11464"/>
                    <a:pt x="7622" y="11020"/>
                  </a:cubicBezTo>
                  <a:lnTo>
                    <a:pt x="1730" y="0"/>
                  </a:lnTo>
                  <a:close/>
                </a:path>
              </a:pathLst>
            </a:custGeom>
            <a:solidFill>
              <a:srgbClr val="FFE8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60;p26">
              <a:extLst>
                <a:ext uri="{FF2B5EF4-FFF2-40B4-BE49-F238E27FC236}">
                  <a16:creationId xmlns:a16="http://schemas.microsoft.com/office/drawing/2014/main" id="{ECD79BC9-04FB-4AAB-837C-91498F765650}"/>
                </a:ext>
              </a:extLst>
            </p:cNvPr>
            <p:cNvSpPr/>
            <p:nvPr/>
          </p:nvSpPr>
          <p:spPr>
            <a:xfrm rot="317361">
              <a:off x="5760898" y="1342053"/>
              <a:ext cx="674837" cy="394465"/>
            </a:xfrm>
            <a:custGeom>
              <a:avLst/>
              <a:gdLst/>
              <a:ahLst/>
              <a:cxnLst/>
              <a:rect l="l" t="t" r="r" b="b"/>
              <a:pathLst>
                <a:path w="8884" h="5193" extrusionOk="0">
                  <a:moveTo>
                    <a:pt x="8266" y="0"/>
                  </a:moveTo>
                  <a:cubicBezTo>
                    <a:pt x="6833" y="0"/>
                    <a:pt x="3067" y="2396"/>
                    <a:pt x="307" y="4503"/>
                  </a:cubicBezTo>
                  <a:cubicBezTo>
                    <a:pt x="0" y="4738"/>
                    <a:pt x="194" y="5193"/>
                    <a:pt x="528" y="5193"/>
                  </a:cubicBezTo>
                  <a:cubicBezTo>
                    <a:pt x="569" y="5193"/>
                    <a:pt x="612" y="5186"/>
                    <a:pt x="657" y="5171"/>
                  </a:cubicBezTo>
                  <a:cubicBezTo>
                    <a:pt x="3563" y="4206"/>
                    <a:pt x="8710" y="2268"/>
                    <a:pt x="8847" y="618"/>
                  </a:cubicBezTo>
                  <a:cubicBezTo>
                    <a:pt x="8884" y="187"/>
                    <a:pt x="8666" y="0"/>
                    <a:pt x="8266" y="0"/>
                  </a:cubicBezTo>
                  <a:close/>
                </a:path>
              </a:pathLst>
            </a:custGeom>
            <a:solidFill>
              <a:srgbClr val="F4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E8595D"/>
                </a:solidFill>
              </a:endParaRPr>
            </a:p>
          </p:txBody>
        </p:sp>
      </p:grpSp>
      <p:sp>
        <p:nvSpPr>
          <p:cNvPr id="43" name="Google Shape;945;p41">
            <a:extLst>
              <a:ext uri="{FF2B5EF4-FFF2-40B4-BE49-F238E27FC236}">
                <a16:creationId xmlns:a16="http://schemas.microsoft.com/office/drawing/2014/main" id="{26675F92-66E5-4C28-A183-5B10445A2B71}"/>
              </a:ext>
            </a:extLst>
          </p:cNvPr>
          <p:cNvSpPr txBox="1">
            <a:spLocks/>
          </p:cNvSpPr>
          <p:nvPr userDrawn="1"/>
        </p:nvSpPr>
        <p:spPr>
          <a:xfrm>
            <a:off x="868079" y="2050149"/>
            <a:ext cx="2537037" cy="69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omic Sans MS"/>
              <a:buNone/>
              <a:defRPr sz="36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Comic Sans MS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sym typeface="Comic Sans MS"/>
              </a:rPr>
              <a:t>Thank you!</a:t>
            </a:r>
          </a:p>
        </p:txBody>
      </p:sp>
      <p:sp>
        <p:nvSpPr>
          <p:cNvPr id="44" name="Google Shape;946;p41">
            <a:extLst>
              <a:ext uri="{FF2B5EF4-FFF2-40B4-BE49-F238E27FC236}">
                <a16:creationId xmlns:a16="http://schemas.microsoft.com/office/drawing/2014/main" id="{6CA00C38-21AA-4BEB-B87F-0977AF4CC210}"/>
              </a:ext>
            </a:extLst>
          </p:cNvPr>
          <p:cNvSpPr txBox="1">
            <a:spLocks/>
          </p:cNvSpPr>
          <p:nvPr userDrawn="1"/>
        </p:nvSpPr>
        <p:spPr>
          <a:xfrm>
            <a:off x="798750" y="1244655"/>
            <a:ext cx="3154634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Comic Sans MS"/>
              <a:buNone/>
              <a:defRPr sz="9600" b="0" i="0" u="none" strike="noStrike" cap="none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600"/>
              <a:buFont typeface="Comic Sans MS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+mj-lt"/>
                <a:sym typeface="Comic Sans MS"/>
              </a:rPr>
              <a:t>The end</a:t>
            </a:r>
          </a:p>
        </p:txBody>
      </p:sp>
      <p:sp>
        <p:nvSpPr>
          <p:cNvPr id="45" name="Subtitle 5">
            <a:extLst>
              <a:ext uri="{FF2B5EF4-FFF2-40B4-BE49-F238E27FC236}">
                <a16:creationId xmlns:a16="http://schemas.microsoft.com/office/drawing/2014/main" id="{A283D7C0-856D-46F8-9BA5-83A72AD311E2}"/>
              </a:ext>
            </a:extLst>
          </p:cNvPr>
          <p:cNvSpPr txBox="1">
            <a:spLocks/>
          </p:cNvSpPr>
          <p:nvPr userDrawn="1"/>
        </p:nvSpPr>
        <p:spPr>
          <a:xfrm>
            <a:off x="762921" y="3781050"/>
            <a:ext cx="3722075" cy="5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sym typeface="Calibri"/>
              </a:rPr>
              <a:t>© Copyright ESL KidStuff</a:t>
            </a: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/>
                <a:sym typeface="Calibri"/>
              </a:rPr>
              <a:t>www.eslkidstuff.com</a:t>
            </a:r>
          </a:p>
        </p:txBody>
      </p:sp>
      <p:pic>
        <p:nvPicPr>
          <p:cNvPr id="46" name="Picture 4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8CF4C7-4FF6-43E6-94FF-8E90997B76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717" y="3328520"/>
            <a:ext cx="3546114" cy="504312"/>
          </a:xfrm>
          <a:prstGeom prst="rect">
            <a:avLst/>
          </a:prstGeom>
        </p:spPr>
      </p:pic>
      <p:grpSp>
        <p:nvGrpSpPr>
          <p:cNvPr id="47" name="Google Shape;461;p26">
            <a:extLst>
              <a:ext uri="{FF2B5EF4-FFF2-40B4-BE49-F238E27FC236}">
                <a16:creationId xmlns:a16="http://schemas.microsoft.com/office/drawing/2014/main" id="{438BD19B-0A04-4814-8B38-6C15524E918D}"/>
              </a:ext>
            </a:extLst>
          </p:cNvPr>
          <p:cNvGrpSpPr/>
          <p:nvPr userDrawn="1"/>
        </p:nvGrpSpPr>
        <p:grpSpPr>
          <a:xfrm>
            <a:off x="7899845" y="4120808"/>
            <a:ext cx="897921" cy="713486"/>
            <a:chOff x="5185525" y="3461850"/>
            <a:chExt cx="508018" cy="403669"/>
          </a:xfrm>
        </p:grpSpPr>
        <p:sp>
          <p:nvSpPr>
            <p:cNvPr id="48" name="Google Shape;462;p26">
              <a:extLst>
                <a:ext uri="{FF2B5EF4-FFF2-40B4-BE49-F238E27FC236}">
                  <a16:creationId xmlns:a16="http://schemas.microsoft.com/office/drawing/2014/main" id="{9CFEBAAC-4C7F-4A9D-905E-51DE78A048ED}"/>
                </a:ext>
              </a:extLst>
            </p:cNvPr>
            <p:cNvSpPr/>
            <p:nvPr/>
          </p:nvSpPr>
          <p:spPr>
            <a:xfrm>
              <a:off x="5228748" y="3461850"/>
              <a:ext cx="403985" cy="403669"/>
            </a:xfrm>
            <a:custGeom>
              <a:avLst/>
              <a:gdLst/>
              <a:ahLst/>
              <a:cxnLst/>
              <a:rect l="l" t="t" r="r" b="b"/>
              <a:pathLst>
                <a:path w="5122" h="5118" extrusionOk="0">
                  <a:moveTo>
                    <a:pt x="2559" y="1"/>
                  </a:moveTo>
                  <a:cubicBezTo>
                    <a:pt x="1146" y="1"/>
                    <a:pt x="0" y="1146"/>
                    <a:pt x="0" y="2559"/>
                  </a:cubicBezTo>
                  <a:cubicBezTo>
                    <a:pt x="0" y="2716"/>
                    <a:pt x="17" y="2873"/>
                    <a:pt x="44" y="3023"/>
                  </a:cubicBezTo>
                  <a:cubicBezTo>
                    <a:pt x="64" y="3137"/>
                    <a:pt x="94" y="3251"/>
                    <a:pt x="131" y="3357"/>
                  </a:cubicBezTo>
                  <a:cubicBezTo>
                    <a:pt x="191" y="3541"/>
                    <a:pt x="271" y="3715"/>
                    <a:pt x="368" y="3879"/>
                  </a:cubicBezTo>
                  <a:cubicBezTo>
                    <a:pt x="428" y="3976"/>
                    <a:pt x="492" y="4073"/>
                    <a:pt x="565" y="4159"/>
                  </a:cubicBezTo>
                  <a:cubicBezTo>
                    <a:pt x="1033" y="4743"/>
                    <a:pt x="1754" y="5118"/>
                    <a:pt x="2559" y="5118"/>
                  </a:cubicBezTo>
                  <a:cubicBezTo>
                    <a:pt x="3975" y="5118"/>
                    <a:pt x="5121" y="3972"/>
                    <a:pt x="5121" y="2559"/>
                  </a:cubicBezTo>
                  <a:cubicBezTo>
                    <a:pt x="5121" y="2399"/>
                    <a:pt x="5104" y="2242"/>
                    <a:pt x="5077" y="2092"/>
                  </a:cubicBezTo>
                  <a:cubicBezTo>
                    <a:pt x="5054" y="1975"/>
                    <a:pt x="5027" y="1861"/>
                    <a:pt x="4987" y="1748"/>
                  </a:cubicBezTo>
                  <a:cubicBezTo>
                    <a:pt x="4910" y="1517"/>
                    <a:pt x="4801" y="1300"/>
                    <a:pt x="4664" y="1099"/>
                  </a:cubicBezTo>
                  <a:cubicBezTo>
                    <a:pt x="4600" y="1009"/>
                    <a:pt x="4533" y="923"/>
                    <a:pt x="4460" y="843"/>
                  </a:cubicBezTo>
                  <a:cubicBezTo>
                    <a:pt x="3992" y="325"/>
                    <a:pt x="3314" y="1"/>
                    <a:pt x="2559" y="1"/>
                  </a:cubicBezTo>
                  <a:close/>
                </a:path>
              </a:pathLst>
            </a:custGeom>
            <a:solidFill>
              <a:srgbClr val="2FE4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63;p26">
              <a:extLst>
                <a:ext uri="{FF2B5EF4-FFF2-40B4-BE49-F238E27FC236}">
                  <a16:creationId xmlns:a16="http://schemas.microsoft.com/office/drawing/2014/main" id="{06D1FA69-3A82-4438-B3E0-56672D558434}"/>
                </a:ext>
              </a:extLst>
            </p:cNvPr>
            <p:cNvSpPr/>
            <p:nvPr/>
          </p:nvSpPr>
          <p:spPr>
            <a:xfrm>
              <a:off x="5185525" y="3515878"/>
              <a:ext cx="508018" cy="281180"/>
            </a:xfrm>
            <a:custGeom>
              <a:avLst/>
              <a:gdLst/>
              <a:ahLst/>
              <a:cxnLst/>
              <a:rect l="l" t="t" r="r" b="b"/>
              <a:pathLst>
                <a:path w="6441" h="3565" extrusionOk="0">
                  <a:moveTo>
                    <a:pt x="5870" y="1"/>
                  </a:moveTo>
                  <a:cubicBezTo>
                    <a:pt x="5602" y="7"/>
                    <a:pt x="5281" y="50"/>
                    <a:pt x="5008" y="158"/>
                  </a:cubicBezTo>
                  <a:cubicBezTo>
                    <a:pt x="5081" y="238"/>
                    <a:pt x="5148" y="324"/>
                    <a:pt x="5212" y="414"/>
                  </a:cubicBezTo>
                  <a:cubicBezTo>
                    <a:pt x="5425" y="354"/>
                    <a:pt x="5642" y="324"/>
                    <a:pt x="5862" y="324"/>
                  </a:cubicBezTo>
                  <a:cubicBezTo>
                    <a:pt x="5933" y="324"/>
                    <a:pt x="6023" y="324"/>
                    <a:pt x="6060" y="364"/>
                  </a:cubicBezTo>
                  <a:cubicBezTo>
                    <a:pt x="6086" y="394"/>
                    <a:pt x="6093" y="454"/>
                    <a:pt x="6070" y="511"/>
                  </a:cubicBezTo>
                  <a:cubicBezTo>
                    <a:pt x="6040" y="588"/>
                    <a:pt x="5973" y="659"/>
                    <a:pt x="5903" y="728"/>
                  </a:cubicBezTo>
                  <a:cubicBezTo>
                    <a:pt x="5786" y="842"/>
                    <a:pt x="5662" y="955"/>
                    <a:pt x="5535" y="1063"/>
                  </a:cubicBezTo>
                  <a:cubicBezTo>
                    <a:pt x="4447" y="1988"/>
                    <a:pt x="2977" y="2666"/>
                    <a:pt x="966" y="3180"/>
                  </a:cubicBezTo>
                  <a:cubicBezTo>
                    <a:pt x="949" y="3184"/>
                    <a:pt x="932" y="3187"/>
                    <a:pt x="916" y="3194"/>
                  </a:cubicBezTo>
                  <a:cubicBezTo>
                    <a:pt x="801" y="3222"/>
                    <a:pt x="690" y="3245"/>
                    <a:pt x="588" y="3245"/>
                  </a:cubicBezTo>
                  <a:cubicBezTo>
                    <a:pt x="523" y="3245"/>
                    <a:pt x="462" y="3236"/>
                    <a:pt x="405" y="3214"/>
                  </a:cubicBezTo>
                  <a:cubicBezTo>
                    <a:pt x="351" y="3190"/>
                    <a:pt x="328" y="3133"/>
                    <a:pt x="351" y="3090"/>
                  </a:cubicBezTo>
                  <a:cubicBezTo>
                    <a:pt x="428" y="2930"/>
                    <a:pt x="542" y="2786"/>
                    <a:pt x="679" y="2672"/>
                  </a:cubicBezTo>
                  <a:cubicBezTo>
                    <a:pt x="642" y="2566"/>
                    <a:pt x="612" y="2452"/>
                    <a:pt x="592" y="2338"/>
                  </a:cubicBezTo>
                  <a:cubicBezTo>
                    <a:pt x="365" y="2489"/>
                    <a:pt x="181" y="2703"/>
                    <a:pt x="61" y="2950"/>
                  </a:cubicBezTo>
                  <a:cubicBezTo>
                    <a:pt x="30" y="3010"/>
                    <a:pt x="1" y="3087"/>
                    <a:pt x="7" y="3173"/>
                  </a:cubicBezTo>
                  <a:cubicBezTo>
                    <a:pt x="18" y="3317"/>
                    <a:pt x="121" y="3444"/>
                    <a:pt x="285" y="3511"/>
                  </a:cubicBezTo>
                  <a:cubicBezTo>
                    <a:pt x="385" y="3551"/>
                    <a:pt x="485" y="3565"/>
                    <a:pt x="588" y="3565"/>
                  </a:cubicBezTo>
                  <a:cubicBezTo>
                    <a:pt x="742" y="3565"/>
                    <a:pt x="895" y="3531"/>
                    <a:pt x="1046" y="3491"/>
                  </a:cubicBezTo>
                  <a:cubicBezTo>
                    <a:pt x="1066" y="3485"/>
                    <a:pt x="1089" y="3480"/>
                    <a:pt x="1113" y="3474"/>
                  </a:cubicBezTo>
                  <a:cubicBezTo>
                    <a:pt x="3070" y="2967"/>
                    <a:pt x="4523" y="2302"/>
                    <a:pt x="5625" y="1407"/>
                  </a:cubicBezTo>
                  <a:cubicBezTo>
                    <a:pt x="5802" y="1263"/>
                    <a:pt x="5970" y="1112"/>
                    <a:pt x="6126" y="959"/>
                  </a:cubicBezTo>
                  <a:cubicBezTo>
                    <a:pt x="6220" y="866"/>
                    <a:pt x="6317" y="765"/>
                    <a:pt x="6371" y="631"/>
                  </a:cubicBezTo>
                  <a:cubicBezTo>
                    <a:pt x="6440" y="451"/>
                    <a:pt x="6411" y="261"/>
                    <a:pt x="6291" y="141"/>
                  </a:cubicBezTo>
                  <a:cubicBezTo>
                    <a:pt x="6170" y="17"/>
                    <a:pt x="6003" y="1"/>
                    <a:pt x="5870" y="1"/>
                  </a:cubicBezTo>
                  <a:close/>
                </a:path>
              </a:pathLst>
            </a:custGeom>
            <a:solidFill>
              <a:srgbClr val="353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7F4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98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mic Sans MS"/>
              <a:buNone/>
              <a:defRPr sz="28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673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libri"/>
              <a:buChar char="■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>
                <a:latin typeface="Calibri" panose="00000500000000000000" pitchFamily="2" charset="0"/>
              </a:rPr>
              <a:t>Text here</a:t>
            </a:r>
            <a:endParaRPr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9CC6BF-998D-4987-8802-E02ECC754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4824259"/>
            <a:ext cx="1895707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alibri" panose="00000500000000000000" pitchFamily="2" charset="0"/>
              </a:defRPr>
            </a:lvl1pPr>
          </a:lstStyle>
          <a:p>
            <a:fld id="{B96F4E83-97C6-49E4-80AD-722C32EB5786}" type="slidenum">
              <a:rPr lang="en-US" smtClean="0"/>
              <a:pPr/>
              <a:t>‹#›</a:t>
            </a:fld>
            <a:r>
              <a:rPr lang="en-US"/>
              <a:t>  |  © ESLKidStuff.com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48" r:id="rId2"/>
    <p:sldLayoutId id="2147483671" r:id="rId3"/>
    <p:sldLayoutId id="2147483672" r:id="rId4"/>
    <p:sldLayoutId id="2147483660" r:id="rId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0000500000000000000" pitchFamily="2" charset="0"/>
          <a:ea typeface="Calibri" panose="00000500000000000000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emf"/><Relationship Id="rId7" Type="http://schemas.openxmlformats.org/officeDocument/2006/relationships/hyperlink" Target="http://pngimg.com/download/4349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hyperlink" Target="https://pixabay.com/de/tennis-smilly-ball-spot-freude-1987019/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pixabay.com/en/carrots-vegetables-healthy-fresh-2022583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7A168-8E6D-447D-A062-C94E0746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I’m Tom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F885C3-2113-4C11-BF8A-0DB850BD1A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Read, understand and write a simple text.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12198-4B44-41F5-B8CF-F7DB474C43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None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B0964-197F-443E-A2FF-343B4FB206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None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8E1E15-CED6-482A-9953-561CF99AE0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/>
              <a:t>Paper and pens/pencils for each student.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6EF27DE-0DA7-4E62-9643-34800850F87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1648" y="4366448"/>
            <a:ext cx="6767808" cy="414637"/>
          </a:xfrm>
        </p:spPr>
        <p:txBody>
          <a:bodyPr/>
          <a:lstStyle/>
          <a:p>
            <a:r>
              <a:rPr lang="en-GB" dirty="0"/>
              <a:t>Use this mini-lesson within your main lesson for reading and writing practice.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53A648B-16F0-41CE-BBDF-11C5A52E30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8141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CAAF5-98B5-49CE-ACE2-703A704876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I’m Tom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07363B-057E-4BF7-AF32-9D31772D46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- Lesson 1 -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401B2F-D5B0-46A9-BB09-48A9F60626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ESLKidStuff.com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16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2</a:t>
            </a:fld>
            <a:r>
              <a:rPr lang="en-US"/>
              <a:t>  |  © ESLKidStuff.com</a:t>
            </a:r>
            <a:endParaRPr lang="en-US" dirty="0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330435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Read the story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We are going to read a short story together line-by-line.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Press space to start.</a:t>
              </a:r>
              <a:endParaRPr kumimoji="0" lang="en-US" sz="1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Bring everyone's attention to the first sentence.  Read together as a class – help out with sounds and vocabulary.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Press space for each new sentence – there are also some pictures.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When finished, have everyone do a final read through at a faster pace.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49" name="side panel textbox">
            <a:extLst>
              <a:ext uri="{FF2B5EF4-FFF2-40B4-BE49-F238E27FC236}">
                <a16:creationId xmlns:a16="http://schemas.microsoft.com/office/drawing/2014/main" id="{2CCE94B1-2037-49B3-8302-9F06A6E2B8AB}"/>
              </a:ext>
            </a:extLst>
          </p:cNvPr>
          <p:cNvSpPr txBox="1"/>
          <p:nvPr/>
        </p:nvSpPr>
        <p:spPr>
          <a:xfrm>
            <a:off x="549088" y="574364"/>
            <a:ext cx="4183446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Hello, I’m Tom.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" y="4839983"/>
            <a:ext cx="725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/>
              </a:rPr>
              <a:t>[ Press space bar for next sentence ]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A2EA3D59-ECE1-45AE-BB4B-37B9A26B8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417" y="234275"/>
            <a:ext cx="1057670" cy="1586505"/>
          </a:xfrm>
          <a:prstGeom prst="rect">
            <a:avLst/>
          </a:prstGeom>
        </p:spPr>
      </p:pic>
      <p:sp>
        <p:nvSpPr>
          <p:cNvPr id="68" name="side panel textbox">
            <a:extLst>
              <a:ext uri="{FF2B5EF4-FFF2-40B4-BE49-F238E27FC236}">
                <a16:creationId xmlns:a16="http://schemas.microsoft.com/office/drawing/2014/main" id="{780F7C49-683A-450F-847F-BDEC62AFF57C}"/>
              </a:ext>
            </a:extLst>
          </p:cNvPr>
          <p:cNvSpPr txBox="1"/>
          <p:nvPr/>
        </p:nvSpPr>
        <p:spPr>
          <a:xfrm>
            <a:off x="560233" y="1396308"/>
            <a:ext cx="4508108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I’m 7-years</a:t>
            </a:r>
            <a:r>
              <a:rPr kumimoji="0" lang="en-US" sz="360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 old</a:t>
            </a: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.</a:t>
            </a:r>
          </a:p>
        </p:txBody>
      </p:sp>
      <p:pic>
        <p:nvPicPr>
          <p:cNvPr id="5" name="Picture 4" descr="A picture containing object, game&#10;&#10;Description automatically generated">
            <a:extLst>
              <a:ext uri="{FF2B5EF4-FFF2-40B4-BE49-F238E27FC236}">
                <a16:creationId xmlns:a16="http://schemas.microsoft.com/office/drawing/2014/main" id="{DB3494A3-D7FE-4FB7-A534-467C38DDCE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352922" y="1039685"/>
            <a:ext cx="1780697" cy="1335523"/>
          </a:xfrm>
          <a:prstGeom prst="rect">
            <a:avLst/>
          </a:prstGeom>
        </p:spPr>
      </p:pic>
      <p:sp>
        <p:nvSpPr>
          <p:cNvPr id="71" name="side panel textbox">
            <a:extLst>
              <a:ext uri="{FF2B5EF4-FFF2-40B4-BE49-F238E27FC236}">
                <a16:creationId xmlns:a16="http://schemas.microsoft.com/office/drawing/2014/main" id="{1AB45594-F0C5-49D7-96EC-BF24A33BDE6A}"/>
              </a:ext>
            </a:extLst>
          </p:cNvPr>
          <p:cNvSpPr txBox="1"/>
          <p:nvPr/>
        </p:nvSpPr>
        <p:spPr>
          <a:xfrm>
            <a:off x="560233" y="2226147"/>
            <a:ext cx="4508108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I like playing tennis.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2000000000000000000" pitchFamily="2" charset="0"/>
            </a:endParaRPr>
          </a:p>
        </p:txBody>
      </p:sp>
      <p:sp>
        <p:nvSpPr>
          <p:cNvPr id="72" name="side panel textbox">
            <a:extLst>
              <a:ext uri="{FF2B5EF4-FFF2-40B4-BE49-F238E27FC236}">
                <a16:creationId xmlns:a16="http://schemas.microsoft.com/office/drawing/2014/main" id="{64A80E6A-5157-4133-B857-9F05446B61F0}"/>
              </a:ext>
            </a:extLst>
          </p:cNvPr>
          <p:cNvSpPr txBox="1"/>
          <p:nvPr/>
        </p:nvSpPr>
        <p:spPr>
          <a:xfrm>
            <a:off x="549087" y="3055874"/>
            <a:ext cx="510086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I love eating popcorn.</a:t>
            </a:r>
          </a:p>
        </p:txBody>
      </p:sp>
      <p:sp>
        <p:nvSpPr>
          <p:cNvPr id="73" name="side panel textbox">
            <a:extLst>
              <a:ext uri="{FF2B5EF4-FFF2-40B4-BE49-F238E27FC236}">
                <a16:creationId xmlns:a16="http://schemas.microsoft.com/office/drawing/2014/main" id="{0AED2BFC-9325-4367-B57E-D2B0276082CF}"/>
              </a:ext>
            </a:extLst>
          </p:cNvPr>
          <p:cNvSpPr txBox="1"/>
          <p:nvPr/>
        </p:nvSpPr>
        <p:spPr>
          <a:xfrm>
            <a:off x="549088" y="3893148"/>
            <a:ext cx="5413462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But I don’t like carrots.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2000000000000000000" pitchFamily="2" charset="0"/>
            </a:endParaRPr>
          </a:p>
        </p:txBody>
      </p:sp>
      <p:pic>
        <p:nvPicPr>
          <p:cNvPr id="9" name="Picture 8" descr="A picture containing food, bottle, light&#10;&#10;Description automatically generated">
            <a:extLst>
              <a:ext uri="{FF2B5EF4-FFF2-40B4-BE49-F238E27FC236}">
                <a16:creationId xmlns:a16="http://schemas.microsoft.com/office/drawing/2014/main" id="{91F59FE4-B9A9-44FC-992B-4E95D49F27B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492863" y="2432750"/>
            <a:ext cx="1090915" cy="1214156"/>
          </a:xfrm>
          <a:prstGeom prst="rect">
            <a:avLst/>
          </a:prstGeom>
        </p:spPr>
      </p:pic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083B5E64-D1F7-4C0B-9864-EBF6F3756B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038321" y="3758536"/>
            <a:ext cx="1128786" cy="1214156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44A26E55-2879-4ABC-9C26-42D2B79BD376}"/>
              </a:ext>
            </a:extLst>
          </p:cNvPr>
          <p:cNvGrpSpPr/>
          <p:nvPr/>
        </p:nvGrpSpPr>
        <p:grpSpPr>
          <a:xfrm>
            <a:off x="1116755" y="1242515"/>
            <a:ext cx="5050844" cy="2687046"/>
            <a:chOff x="1818543" y="1380546"/>
            <a:chExt cx="5050844" cy="2687046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8B07A53E-6A1D-47FD-9C7D-4BF0C3968E30}"/>
                </a:ext>
              </a:extLst>
            </p:cNvPr>
            <p:cNvSpPr/>
            <p:nvPr/>
          </p:nvSpPr>
          <p:spPr>
            <a:xfrm>
              <a:off x="1818543" y="1380546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 cap="flat" cmpd="sng" algn="ctr">
              <a:solidFill>
                <a:srgbClr val="EAB2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21D808D-A6A9-432E-831E-D361B2F68903}"/>
                </a:ext>
              </a:extLst>
            </p:cNvPr>
            <p:cNvSpPr txBox="1"/>
            <p:nvPr/>
          </p:nvSpPr>
          <p:spPr>
            <a:xfrm>
              <a:off x="2013758" y="1796142"/>
              <a:ext cx="320779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Can you read this story?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Press space bar</a:t>
              </a:r>
              <a:b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</a:b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to start.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E3CAAABE-8125-40EB-95A8-2E8983E1D209}"/>
                </a:ext>
              </a:extLst>
            </p:cNvPr>
            <p:cNvGrpSpPr/>
            <p:nvPr/>
          </p:nvGrpSpPr>
          <p:grpSpPr>
            <a:xfrm>
              <a:off x="5119848" y="1764289"/>
              <a:ext cx="1527956" cy="2055363"/>
              <a:chOff x="5629372" y="5224698"/>
              <a:chExt cx="1527956" cy="2055363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8" name="Google Shape;468;p32">
                <a:extLst>
                  <a:ext uri="{FF2B5EF4-FFF2-40B4-BE49-F238E27FC236}">
                    <a16:creationId xmlns:a16="http://schemas.microsoft.com/office/drawing/2014/main" id="{839DED10-0A53-4CFA-A9E6-F072B6AB4B41}"/>
                  </a:ext>
                </a:extLst>
              </p:cNvPr>
              <p:cNvSpPr/>
              <p:nvPr/>
            </p:nvSpPr>
            <p:spPr>
              <a:xfrm>
                <a:off x="6722509" y="5862382"/>
                <a:ext cx="434819" cy="860985"/>
              </a:xfrm>
              <a:custGeom>
                <a:avLst/>
                <a:gdLst/>
                <a:ahLst/>
                <a:cxnLst/>
                <a:rect l="l" t="t" r="r" b="b"/>
                <a:pathLst>
                  <a:path w="30850" h="61086" extrusionOk="0">
                    <a:moveTo>
                      <a:pt x="3857" y="0"/>
                    </a:moveTo>
                    <a:cubicBezTo>
                      <a:pt x="1544" y="0"/>
                      <a:pt x="0" y="257"/>
                      <a:pt x="0" y="257"/>
                    </a:cubicBezTo>
                    <a:cubicBezTo>
                      <a:pt x="0" y="257"/>
                      <a:pt x="0" y="59609"/>
                      <a:pt x="15482" y="61042"/>
                    </a:cubicBezTo>
                    <a:cubicBezTo>
                      <a:pt x="15802" y="61071"/>
                      <a:pt x="16114" y="61086"/>
                      <a:pt x="16418" y="61086"/>
                    </a:cubicBezTo>
                    <a:cubicBezTo>
                      <a:pt x="30850" y="61086"/>
                      <a:pt x="28008" y="28316"/>
                      <a:pt x="23513" y="12873"/>
                    </a:cubicBezTo>
                    <a:cubicBezTo>
                      <a:pt x="20234" y="1609"/>
                      <a:pt x="9641" y="0"/>
                      <a:pt x="3857" y="0"/>
                    </a:cubicBez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469;p32">
                <a:extLst>
                  <a:ext uri="{FF2B5EF4-FFF2-40B4-BE49-F238E27FC236}">
                    <a16:creationId xmlns:a16="http://schemas.microsoft.com/office/drawing/2014/main" id="{4036CC82-32C8-4EBB-8D66-3486DF653131}"/>
                  </a:ext>
                </a:extLst>
              </p:cNvPr>
              <p:cNvSpPr/>
              <p:nvPr/>
            </p:nvSpPr>
            <p:spPr>
              <a:xfrm>
                <a:off x="5964218" y="5238582"/>
                <a:ext cx="226402" cy="232829"/>
              </a:xfrm>
              <a:custGeom>
                <a:avLst/>
                <a:gdLst/>
                <a:ahLst/>
                <a:cxnLst/>
                <a:rect l="l" t="t" r="r" b="b"/>
                <a:pathLst>
                  <a:path w="16063" h="16519" extrusionOk="0">
                    <a:moveTo>
                      <a:pt x="8811" y="1"/>
                    </a:moveTo>
                    <a:cubicBezTo>
                      <a:pt x="4572" y="1"/>
                      <a:pt x="630" y="3244"/>
                      <a:pt x="353" y="8215"/>
                    </a:cubicBezTo>
                    <a:cubicBezTo>
                      <a:pt x="0" y="14575"/>
                      <a:pt x="6358" y="16518"/>
                      <a:pt x="6358" y="16518"/>
                    </a:cubicBezTo>
                    <a:lnTo>
                      <a:pt x="15369" y="9450"/>
                    </a:lnTo>
                    <a:cubicBezTo>
                      <a:pt x="15369" y="9450"/>
                      <a:pt x="16062" y="2520"/>
                      <a:pt x="12366" y="796"/>
                    </a:cubicBezTo>
                    <a:cubicBezTo>
                      <a:pt x="11207" y="255"/>
                      <a:pt x="9997" y="1"/>
                      <a:pt x="8811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470;p32">
                <a:extLst>
                  <a:ext uri="{FF2B5EF4-FFF2-40B4-BE49-F238E27FC236}">
                    <a16:creationId xmlns:a16="http://schemas.microsoft.com/office/drawing/2014/main" id="{5CF2065D-A5EE-43E4-9C10-42BF2195A3AA}"/>
                  </a:ext>
                </a:extLst>
              </p:cNvPr>
              <p:cNvSpPr/>
              <p:nvPr/>
            </p:nvSpPr>
            <p:spPr>
              <a:xfrm>
                <a:off x="6073157" y="6768045"/>
                <a:ext cx="371097" cy="448787"/>
              </a:xfrm>
              <a:custGeom>
                <a:avLst/>
                <a:gdLst/>
                <a:ahLst/>
                <a:cxnLst/>
                <a:rect l="l" t="t" r="r" b="b"/>
                <a:pathLst>
                  <a:path w="26329" h="31841" extrusionOk="0">
                    <a:moveTo>
                      <a:pt x="15140" y="1"/>
                    </a:moveTo>
                    <a:cubicBezTo>
                      <a:pt x="10050" y="1"/>
                      <a:pt x="3781" y="1828"/>
                      <a:pt x="1" y="9548"/>
                    </a:cubicBezTo>
                    <a:cubicBezTo>
                      <a:pt x="1" y="9548"/>
                      <a:pt x="303" y="25404"/>
                      <a:pt x="900" y="27498"/>
                    </a:cubicBezTo>
                    <a:cubicBezTo>
                      <a:pt x="1365" y="29127"/>
                      <a:pt x="4908" y="31841"/>
                      <a:pt x="10965" y="31841"/>
                    </a:cubicBezTo>
                    <a:cubicBezTo>
                      <a:pt x="12695" y="31841"/>
                      <a:pt x="14629" y="31620"/>
                      <a:pt x="16756" y="31089"/>
                    </a:cubicBezTo>
                    <a:cubicBezTo>
                      <a:pt x="26328" y="28698"/>
                      <a:pt x="23335" y="1477"/>
                      <a:pt x="23335" y="1477"/>
                    </a:cubicBezTo>
                    <a:cubicBezTo>
                      <a:pt x="23335" y="1477"/>
                      <a:pt x="19714" y="1"/>
                      <a:pt x="15140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471;p32">
                <a:extLst>
                  <a:ext uri="{FF2B5EF4-FFF2-40B4-BE49-F238E27FC236}">
                    <a16:creationId xmlns:a16="http://schemas.microsoft.com/office/drawing/2014/main" id="{6E411C12-5429-4A74-A1E9-B2FE4C8A1F33}"/>
                  </a:ext>
                </a:extLst>
              </p:cNvPr>
              <p:cNvSpPr/>
              <p:nvPr/>
            </p:nvSpPr>
            <p:spPr>
              <a:xfrm>
                <a:off x="5629372" y="6000030"/>
                <a:ext cx="534806" cy="358329"/>
              </a:xfrm>
              <a:custGeom>
                <a:avLst/>
                <a:gdLst/>
                <a:ahLst/>
                <a:cxnLst/>
                <a:rect l="l" t="t" r="r" b="b"/>
                <a:pathLst>
                  <a:path w="37944" h="25423" extrusionOk="0">
                    <a:moveTo>
                      <a:pt x="37944" y="0"/>
                    </a:moveTo>
                    <a:lnTo>
                      <a:pt x="37944" y="0"/>
                    </a:lnTo>
                    <a:cubicBezTo>
                      <a:pt x="37943" y="0"/>
                      <a:pt x="31574" y="1839"/>
                      <a:pt x="24761" y="4271"/>
                    </a:cubicBezTo>
                    <a:cubicBezTo>
                      <a:pt x="16548" y="7205"/>
                      <a:pt x="0" y="5630"/>
                      <a:pt x="492" y="15828"/>
                    </a:cubicBezTo>
                    <a:cubicBezTo>
                      <a:pt x="723" y="20593"/>
                      <a:pt x="11286" y="25423"/>
                      <a:pt x="18570" y="25423"/>
                    </a:cubicBezTo>
                    <a:cubicBezTo>
                      <a:pt x="20500" y="25423"/>
                      <a:pt x="22200" y="25084"/>
                      <a:pt x="23416" y="24314"/>
                    </a:cubicBezTo>
                    <a:cubicBezTo>
                      <a:pt x="33303" y="18050"/>
                      <a:pt x="37944" y="1"/>
                      <a:pt x="37944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472;p32">
                <a:extLst>
                  <a:ext uri="{FF2B5EF4-FFF2-40B4-BE49-F238E27FC236}">
                    <a16:creationId xmlns:a16="http://schemas.microsoft.com/office/drawing/2014/main" id="{25A70ADC-ED18-4A81-984E-87771D7CEBB0}"/>
                  </a:ext>
                </a:extLst>
              </p:cNvPr>
              <p:cNvSpPr/>
              <p:nvPr/>
            </p:nvSpPr>
            <p:spPr>
              <a:xfrm>
                <a:off x="5844343" y="5281810"/>
                <a:ext cx="1244936" cy="1772779"/>
              </a:xfrm>
              <a:custGeom>
                <a:avLst/>
                <a:gdLst/>
                <a:ahLst/>
                <a:cxnLst/>
                <a:rect l="l" t="t" r="r" b="b"/>
                <a:pathLst>
                  <a:path w="88327" h="125777" extrusionOk="0">
                    <a:moveTo>
                      <a:pt x="33139" y="1"/>
                    </a:moveTo>
                    <a:cubicBezTo>
                      <a:pt x="18496" y="1"/>
                      <a:pt x="8508" y="16398"/>
                      <a:pt x="7557" y="22262"/>
                    </a:cubicBezTo>
                    <a:cubicBezTo>
                      <a:pt x="5764" y="33332"/>
                      <a:pt x="15336" y="43202"/>
                      <a:pt x="15336" y="43202"/>
                    </a:cubicBezTo>
                    <a:cubicBezTo>
                      <a:pt x="15336" y="43202"/>
                      <a:pt x="0" y="80588"/>
                      <a:pt x="4865" y="101234"/>
                    </a:cubicBezTo>
                    <a:cubicBezTo>
                      <a:pt x="7907" y="114130"/>
                      <a:pt x="27526" y="125776"/>
                      <a:pt x="45837" y="125776"/>
                    </a:cubicBezTo>
                    <a:cubicBezTo>
                      <a:pt x="59544" y="125776"/>
                      <a:pt x="72519" y="119249"/>
                      <a:pt x="77258" y="101833"/>
                    </a:cubicBezTo>
                    <a:cubicBezTo>
                      <a:pt x="88326" y="61151"/>
                      <a:pt x="63546" y="54822"/>
                      <a:pt x="62301" y="32433"/>
                    </a:cubicBezTo>
                    <a:cubicBezTo>
                      <a:pt x="60805" y="5513"/>
                      <a:pt x="46450" y="1378"/>
                      <a:pt x="35376" y="128"/>
                    </a:cubicBezTo>
                    <a:cubicBezTo>
                      <a:pt x="34619" y="42"/>
                      <a:pt x="33873" y="1"/>
                      <a:pt x="331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473;p32">
                <a:extLst>
                  <a:ext uri="{FF2B5EF4-FFF2-40B4-BE49-F238E27FC236}">
                    <a16:creationId xmlns:a16="http://schemas.microsoft.com/office/drawing/2014/main" id="{22BBCC03-5C6B-4DE4-A703-84B687B2FB75}"/>
                  </a:ext>
                </a:extLst>
              </p:cNvPr>
              <p:cNvSpPr/>
              <p:nvPr/>
            </p:nvSpPr>
            <p:spPr>
              <a:xfrm>
                <a:off x="6508032" y="5662139"/>
                <a:ext cx="149488" cy="111996"/>
              </a:xfrm>
              <a:custGeom>
                <a:avLst/>
                <a:gdLst/>
                <a:ahLst/>
                <a:cxnLst/>
                <a:rect l="l" t="t" r="r" b="b"/>
                <a:pathLst>
                  <a:path w="10606" h="7946" extrusionOk="0">
                    <a:moveTo>
                      <a:pt x="4746" y="0"/>
                    </a:moveTo>
                    <a:cubicBezTo>
                      <a:pt x="3995" y="0"/>
                      <a:pt x="3202" y="193"/>
                      <a:pt x="2423" y="630"/>
                    </a:cubicBezTo>
                    <a:cubicBezTo>
                      <a:pt x="913" y="1483"/>
                      <a:pt x="1" y="3372"/>
                      <a:pt x="461" y="5048"/>
                    </a:cubicBezTo>
                    <a:cubicBezTo>
                      <a:pt x="671" y="5813"/>
                      <a:pt x="1146" y="6502"/>
                      <a:pt x="1761" y="7009"/>
                    </a:cubicBezTo>
                    <a:cubicBezTo>
                      <a:pt x="2523" y="7636"/>
                      <a:pt x="3508" y="7946"/>
                      <a:pt x="4494" y="7946"/>
                    </a:cubicBezTo>
                    <a:cubicBezTo>
                      <a:pt x="5603" y="7946"/>
                      <a:pt x="6715" y="7554"/>
                      <a:pt x="7515" y="6781"/>
                    </a:cubicBezTo>
                    <a:cubicBezTo>
                      <a:pt x="10606" y="3798"/>
                      <a:pt x="8083" y="0"/>
                      <a:pt x="4746" y="0"/>
                    </a:cubicBez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474;p32">
                <a:extLst>
                  <a:ext uri="{FF2B5EF4-FFF2-40B4-BE49-F238E27FC236}">
                    <a16:creationId xmlns:a16="http://schemas.microsoft.com/office/drawing/2014/main" id="{9ABD47AD-1478-478B-A5C9-9B47E93F0F64}"/>
                  </a:ext>
                </a:extLst>
              </p:cNvPr>
              <p:cNvSpPr/>
              <p:nvPr/>
            </p:nvSpPr>
            <p:spPr>
              <a:xfrm>
                <a:off x="5917523" y="5649807"/>
                <a:ext cx="159707" cy="115745"/>
              </a:xfrm>
              <a:custGeom>
                <a:avLst/>
                <a:gdLst/>
                <a:ahLst/>
                <a:cxnLst/>
                <a:rect l="l" t="t" r="r" b="b"/>
                <a:pathLst>
                  <a:path w="11331" h="8212" extrusionOk="0">
                    <a:moveTo>
                      <a:pt x="5071" y="0"/>
                    </a:moveTo>
                    <a:cubicBezTo>
                      <a:pt x="4268" y="0"/>
                      <a:pt x="3421" y="200"/>
                      <a:pt x="2588" y="653"/>
                    </a:cubicBezTo>
                    <a:cubicBezTo>
                      <a:pt x="973" y="1533"/>
                      <a:pt x="1" y="3486"/>
                      <a:pt x="494" y="5215"/>
                    </a:cubicBezTo>
                    <a:cubicBezTo>
                      <a:pt x="723" y="6013"/>
                      <a:pt x="1229" y="6721"/>
                      <a:pt x="1886" y="7244"/>
                    </a:cubicBezTo>
                    <a:cubicBezTo>
                      <a:pt x="2699" y="7893"/>
                      <a:pt x="3747" y="8212"/>
                      <a:pt x="4798" y="8212"/>
                    </a:cubicBezTo>
                    <a:cubicBezTo>
                      <a:pt x="5983" y="8212"/>
                      <a:pt x="7171" y="7806"/>
                      <a:pt x="8027" y="7009"/>
                    </a:cubicBezTo>
                    <a:cubicBezTo>
                      <a:pt x="11330" y="3928"/>
                      <a:pt x="8636" y="0"/>
                      <a:pt x="5071" y="0"/>
                    </a:cubicBez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475;p32">
                <a:extLst>
                  <a:ext uri="{FF2B5EF4-FFF2-40B4-BE49-F238E27FC236}">
                    <a16:creationId xmlns:a16="http://schemas.microsoft.com/office/drawing/2014/main" id="{C8C31E43-4609-4070-8CA3-59D592F3B4FD}"/>
                  </a:ext>
                </a:extLst>
              </p:cNvPr>
              <p:cNvSpPr/>
              <p:nvPr/>
            </p:nvSpPr>
            <p:spPr>
              <a:xfrm>
                <a:off x="6473697" y="6831289"/>
                <a:ext cx="371069" cy="448772"/>
              </a:xfrm>
              <a:custGeom>
                <a:avLst/>
                <a:gdLst/>
                <a:ahLst/>
                <a:cxnLst/>
                <a:rect l="l" t="t" r="r" b="b"/>
                <a:pathLst>
                  <a:path w="26327" h="31840" extrusionOk="0">
                    <a:moveTo>
                      <a:pt x="15142" y="0"/>
                    </a:moveTo>
                    <a:cubicBezTo>
                      <a:pt x="10052" y="0"/>
                      <a:pt x="3781" y="1827"/>
                      <a:pt x="0" y="9546"/>
                    </a:cubicBezTo>
                    <a:cubicBezTo>
                      <a:pt x="0" y="9546"/>
                      <a:pt x="301" y="25402"/>
                      <a:pt x="899" y="27496"/>
                    </a:cubicBezTo>
                    <a:cubicBezTo>
                      <a:pt x="1364" y="29125"/>
                      <a:pt x="4907" y="31839"/>
                      <a:pt x="10963" y="31839"/>
                    </a:cubicBezTo>
                    <a:cubicBezTo>
                      <a:pt x="12692" y="31839"/>
                      <a:pt x="14627" y="31618"/>
                      <a:pt x="16754" y="31086"/>
                    </a:cubicBezTo>
                    <a:cubicBezTo>
                      <a:pt x="26326" y="28696"/>
                      <a:pt x="23335" y="1475"/>
                      <a:pt x="23335" y="1475"/>
                    </a:cubicBezTo>
                    <a:cubicBezTo>
                      <a:pt x="23335" y="1475"/>
                      <a:pt x="19715" y="0"/>
                      <a:pt x="15142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476;p32">
                <a:extLst>
                  <a:ext uri="{FF2B5EF4-FFF2-40B4-BE49-F238E27FC236}">
                    <a16:creationId xmlns:a16="http://schemas.microsoft.com/office/drawing/2014/main" id="{3295C565-ECF1-4397-8ADF-A8EA59ECD45E}"/>
                  </a:ext>
                </a:extLst>
              </p:cNvPr>
              <p:cNvSpPr/>
              <p:nvPr/>
            </p:nvSpPr>
            <p:spPr>
              <a:xfrm>
                <a:off x="6464239" y="5224698"/>
                <a:ext cx="284978" cy="276551"/>
              </a:xfrm>
              <a:custGeom>
                <a:avLst/>
                <a:gdLst/>
                <a:ahLst/>
                <a:cxnLst/>
                <a:rect l="l" t="t" r="r" b="b"/>
                <a:pathLst>
                  <a:path w="20219" h="19621" extrusionOk="0">
                    <a:moveTo>
                      <a:pt x="8187" y="0"/>
                    </a:moveTo>
                    <a:cubicBezTo>
                      <a:pt x="6494" y="0"/>
                      <a:pt x="4926" y="355"/>
                      <a:pt x="3742" y="1073"/>
                    </a:cubicBezTo>
                    <a:cubicBezTo>
                      <a:pt x="1" y="3346"/>
                      <a:pt x="1091" y="11850"/>
                      <a:pt x="1091" y="11850"/>
                    </a:cubicBezTo>
                    <a:cubicBezTo>
                      <a:pt x="5152" y="17677"/>
                      <a:pt x="10102" y="19620"/>
                      <a:pt x="10102" y="19620"/>
                    </a:cubicBezTo>
                    <a:cubicBezTo>
                      <a:pt x="10102" y="19620"/>
                      <a:pt x="19351" y="18379"/>
                      <a:pt x="19816" y="10435"/>
                    </a:cubicBezTo>
                    <a:cubicBezTo>
                      <a:pt x="20218" y="3581"/>
                      <a:pt x="13569" y="0"/>
                      <a:pt x="8187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477;p32">
                <a:extLst>
                  <a:ext uri="{FF2B5EF4-FFF2-40B4-BE49-F238E27FC236}">
                    <a16:creationId xmlns:a16="http://schemas.microsoft.com/office/drawing/2014/main" id="{9ED96C36-EA61-4F30-88BE-87B2FB40DF9E}"/>
                  </a:ext>
                </a:extLst>
              </p:cNvPr>
              <p:cNvSpPr/>
              <p:nvPr/>
            </p:nvSpPr>
            <p:spPr>
              <a:xfrm>
                <a:off x="6288479" y="5489677"/>
                <a:ext cx="240793" cy="214943"/>
              </a:xfrm>
              <a:custGeom>
                <a:avLst/>
                <a:gdLst/>
                <a:ahLst/>
                <a:cxnLst/>
                <a:rect l="l" t="t" r="r" b="b"/>
                <a:pathLst>
                  <a:path w="17084" h="15250" extrusionOk="0">
                    <a:moveTo>
                      <a:pt x="6949" y="0"/>
                    </a:moveTo>
                    <a:cubicBezTo>
                      <a:pt x="3337" y="0"/>
                      <a:pt x="1001" y="2725"/>
                      <a:pt x="570" y="5261"/>
                    </a:cubicBezTo>
                    <a:cubicBezTo>
                      <a:pt x="1" y="8623"/>
                      <a:pt x="6243" y="9991"/>
                      <a:pt x="7432" y="10936"/>
                    </a:cubicBezTo>
                    <a:cubicBezTo>
                      <a:pt x="9385" y="12491"/>
                      <a:pt x="10321" y="15249"/>
                      <a:pt x="12929" y="15249"/>
                    </a:cubicBezTo>
                    <a:cubicBezTo>
                      <a:pt x="13198" y="15249"/>
                      <a:pt x="13486" y="15220"/>
                      <a:pt x="13794" y="15156"/>
                    </a:cubicBezTo>
                    <a:cubicBezTo>
                      <a:pt x="17084" y="14477"/>
                      <a:pt x="16668" y="3740"/>
                      <a:pt x="10869" y="971"/>
                    </a:cubicBezTo>
                    <a:cubicBezTo>
                      <a:pt x="9441" y="290"/>
                      <a:pt x="8127" y="0"/>
                      <a:pt x="6949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478;p32">
                <a:extLst>
                  <a:ext uri="{FF2B5EF4-FFF2-40B4-BE49-F238E27FC236}">
                    <a16:creationId xmlns:a16="http://schemas.microsoft.com/office/drawing/2014/main" id="{D9D31661-5238-4E20-A763-E6B47FF4CEED}"/>
                  </a:ext>
                </a:extLst>
              </p:cNvPr>
              <p:cNvSpPr/>
              <p:nvPr/>
            </p:nvSpPr>
            <p:spPr>
              <a:xfrm>
                <a:off x="6027306" y="5491919"/>
                <a:ext cx="217565" cy="20355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14442" extrusionOk="0">
                    <a:moveTo>
                      <a:pt x="9041" y="0"/>
                    </a:moveTo>
                    <a:cubicBezTo>
                      <a:pt x="7746" y="0"/>
                      <a:pt x="6295" y="425"/>
                      <a:pt x="4764" y="1470"/>
                    </a:cubicBezTo>
                    <a:cubicBezTo>
                      <a:pt x="0" y="4717"/>
                      <a:pt x="1101" y="14285"/>
                      <a:pt x="4107" y="14436"/>
                    </a:cubicBezTo>
                    <a:cubicBezTo>
                      <a:pt x="4177" y="14440"/>
                      <a:pt x="4245" y="14442"/>
                      <a:pt x="4311" y="14442"/>
                    </a:cubicBezTo>
                    <a:cubicBezTo>
                      <a:pt x="7122" y="14442"/>
                      <a:pt x="7391" y="11388"/>
                      <a:pt x="9030" y="9614"/>
                    </a:cubicBezTo>
                    <a:cubicBezTo>
                      <a:pt x="9958" y="8610"/>
                      <a:pt x="15435" y="6767"/>
                      <a:pt x="14473" y="3865"/>
                    </a:cubicBezTo>
                    <a:cubicBezTo>
                      <a:pt x="13820" y="1896"/>
                      <a:pt x="11776" y="0"/>
                      <a:pt x="9041" y="0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479;p32">
                <a:extLst>
                  <a:ext uri="{FF2B5EF4-FFF2-40B4-BE49-F238E27FC236}">
                    <a16:creationId xmlns:a16="http://schemas.microsoft.com/office/drawing/2014/main" id="{83A9D78B-844E-41B3-BD5B-F4EAE9EE0768}"/>
                  </a:ext>
                </a:extLst>
              </p:cNvPr>
              <p:cNvSpPr/>
              <p:nvPr/>
            </p:nvSpPr>
            <p:spPr>
              <a:xfrm>
                <a:off x="6181980" y="5649920"/>
                <a:ext cx="120960" cy="58296"/>
              </a:xfrm>
              <a:custGeom>
                <a:avLst/>
                <a:gdLst/>
                <a:ahLst/>
                <a:cxnLst/>
                <a:rect l="l" t="t" r="r" b="b"/>
                <a:pathLst>
                  <a:path w="8582" h="4136" extrusionOk="0">
                    <a:moveTo>
                      <a:pt x="7816" y="1"/>
                    </a:moveTo>
                    <a:cubicBezTo>
                      <a:pt x="7017" y="1"/>
                      <a:pt x="5135" y="1428"/>
                      <a:pt x="3705" y="1428"/>
                    </a:cubicBezTo>
                    <a:cubicBezTo>
                      <a:pt x="2271" y="1428"/>
                      <a:pt x="1206" y="283"/>
                      <a:pt x="659" y="283"/>
                    </a:cubicBezTo>
                    <a:cubicBezTo>
                      <a:pt x="574" y="283"/>
                      <a:pt x="502" y="311"/>
                      <a:pt x="442" y="374"/>
                    </a:cubicBezTo>
                    <a:cubicBezTo>
                      <a:pt x="1" y="844"/>
                      <a:pt x="1866" y="3961"/>
                      <a:pt x="3879" y="4130"/>
                    </a:cubicBezTo>
                    <a:cubicBezTo>
                      <a:pt x="3923" y="4133"/>
                      <a:pt x="3967" y="4135"/>
                      <a:pt x="4012" y="4135"/>
                    </a:cubicBezTo>
                    <a:cubicBezTo>
                      <a:pt x="5966" y="4135"/>
                      <a:pt x="8581" y="709"/>
                      <a:pt x="8109" y="120"/>
                    </a:cubicBezTo>
                    <a:cubicBezTo>
                      <a:pt x="8043" y="37"/>
                      <a:pt x="7943" y="1"/>
                      <a:pt x="7816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480;p32">
                <a:extLst>
                  <a:ext uri="{FF2B5EF4-FFF2-40B4-BE49-F238E27FC236}">
                    <a16:creationId xmlns:a16="http://schemas.microsoft.com/office/drawing/2014/main" id="{57342C16-F397-4E45-9269-1713F5F4B2BA}"/>
                  </a:ext>
                </a:extLst>
              </p:cNvPr>
              <p:cNvSpPr/>
              <p:nvPr/>
            </p:nvSpPr>
            <p:spPr>
              <a:xfrm>
                <a:off x="6388481" y="5889218"/>
                <a:ext cx="646012" cy="728777"/>
              </a:xfrm>
              <a:custGeom>
                <a:avLst/>
                <a:gdLst/>
                <a:ahLst/>
                <a:cxnLst/>
                <a:rect l="l" t="t" r="r" b="b"/>
                <a:pathLst>
                  <a:path w="45834" h="51706" extrusionOk="0">
                    <a:moveTo>
                      <a:pt x="29143" y="0"/>
                    </a:moveTo>
                    <a:cubicBezTo>
                      <a:pt x="11283" y="238"/>
                      <a:pt x="1" y="17394"/>
                      <a:pt x="5408" y="32200"/>
                    </a:cubicBezTo>
                    <a:cubicBezTo>
                      <a:pt x="10088" y="45017"/>
                      <a:pt x="45834" y="51706"/>
                      <a:pt x="45834" y="51706"/>
                    </a:cubicBezTo>
                    <a:lnTo>
                      <a:pt x="45363" y="47005"/>
                    </a:lnTo>
                    <a:cubicBezTo>
                      <a:pt x="45363" y="47005"/>
                      <a:pt x="9684" y="40495"/>
                      <a:pt x="9874" y="25853"/>
                    </a:cubicBezTo>
                    <a:cubicBezTo>
                      <a:pt x="10111" y="7996"/>
                      <a:pt x="31967" y="4468"/>
                      <a:pt x="31967" y="4468"/>
                    </a:cubicBezTo>
                    <a:lnTo>
                      <a:pt x="29143" y="0"/>
                    </a:lnTo>
                    <a:close/>
                  </a:path>
                </a:pathLst>
              </a:custGeom>
              <a:solidFill>
                <a:srgbClr val="FC70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481;p32">
                <a:extLst>
                  <a:ext uri="{FF2B5EF4-FFF2-40B4-BE49-F238E27FC236}">
                    <a16:creationId xmlns:a16="http://schemas.microsoft.com/office/drawing/2014/main" id="{DEE8B073-5F4F-49C2-9797-5B4BEA93C7D1}"/>
                  </a:ext>
                </a:extLst>
              </p:cNvPr>
              <p:cNvSpPr/>
              <p:nvPr/>
            </p:nvSpPr>
            <p:spPr>
              <a:xfrm>
                <a:off x="6424846" y="6080679"/>
                <a:ext cx="418963" cy="541613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38427" extrusionOk="0">
                    <a:moveTo>
                      <a:pt x="22964" y="1"/>
                    </a:moveTo>
                    <a:cubicBezTo>
                      <a:pt x="17450" y="1"/>
                      <a:pt x="12434" y="13308"/>
                      <a:pt x="8384" y="18452"/>
                    </a:cubicBezTo>
                    <a:cubicBezTo>
                      <a:pt x="3405" y="24779"/>
                      <a:pt x="1" y="38427"/>
                      <a:pt x="13708" y="38427"/>
                    </a:cubicBezTo>
                    <a:cubicBezTo>
                      <a:pt x="13713" y="38427"/>
                      <a:pt x="13718" y="38427"/>
                      <a:pt x="13723" y="38427"/>
                    </a:cubicBezTo>
                    <a:cubicBezTo>
                      <a:pt x="27448" y="38418"/>
                      <a:pt x="29725" y="6032"/>
                      <a:pt x="26845" y="2378"/>
                    </a:cubicBezTo>
                    <a:cubicBezTo>
                      <a:pt x="25529" y="706"/>
                      <a:pt x="24233" y="1"/>
                      <a:pt x="22964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482;p32">
                <a:extLst>
                  <a:ext uri="{FF2B5EF4-FFF2-40B4-BE49-F238E27FC236}">
                    <a16:creationId xmlns:a16="http://schemas.microsoft.com/office/drawing/2014/main" id="{ECE05615-9576-4934-B6D7-9379E07CDA8F}"/>
                  </a:ext>
                </a:extLst>
              </p:cNvPr>
              <p:cNvSpPr/>
              <p:nvPr/>
            </p:nvSpPr>
            <p:spPr>
              <a:xfrm>
                <a:off x="6079132" y="5560827"/>
                <a:ext cx="68978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4894" h="4413" extrusionOk="0">
                    <a:moveTo>
                      <a:pt x="2909" y="0"/>
                    </a:moveTo>
                    <a:cubicBezTo>
                      <a:pt x="1375" y="0"/>
                      <a:pt x="0" y="1949"/>
                      <a:pt x="654" y="3388"/>
                    </a:cubicBezTo>
                    <a:cubicBezTo>
                      <a:pt x="860" y="3840"/>
                      <a:pt x="1293" y="4164"/>
                      <a:pt x="1772" y="4309"/>
                    </a:cubicBezTo>
                    <a:cubicBezTo>
                      <a:pt x="2007" y="4382"/>
                      <a:pt x="2252" y="4413"/>
                      <a:pt x="2499" y="4413"/>
                    </a:cubicBezTo>
                    <a:cubicBezTo>
                      <a:pt x="2750" y="4413"/>
                      <a:pt x="3002" y="4381"/>
                      <a:pt x="3246" y="4328"/>
                    </a:cubicBezTo>
                    <a:cubicBezTo>
                      <a:pt x="3456" y="4282"/>
                      <a:pt x="3666" y="4223"/>
                      <a:pt x="3840" y="4095"/>
                    </a:cubicBezTo>
                    <a:cubicBezTo>
                      <a:pt x="3994" y="3981"/>
                      <a:pt x="4113" y="3817"/>
                      <a:pt x="4214" y="3652"/>
                    </a:cubicBezTo>
                    <a:cubicBezTo>
                      <a:pt x="4601" y="3040"/>
                      <a:pt x="4893" y="2315"/>
                      <a:pt x="4771" y="1599"/>
                    </a:cubicBezTo>
                    <a:cubicBezTo>
                      <a:pt x="4653" y="891"/>
                      <a:pt x="4105" y="276"/>
                      <a:pt x="3420" y="74"/>
                    </a:cubicBezTo>
                    <a:cubicBezTo>
                      <a:pt x="3250" y="24"/>
                      <a:pt x="3078" y="0"/>
                      <a:pt x="29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483;p32">
                <a:extLst>
                  <a:ext uri="{FF2B5EF4-FFF2-40B4-BE49-F238E27FC236}">
                    <a16:creationId xmlns:a16="http://schemas.microsoft.com/office/drawing/2014/main" id="{FCB1DCED-548A-4262-A14C-CD70E730B13F}"/>
                  </a:ext>
                </a:extLst>
              </p:cNvPr>
              <p:cNvSpPr/>
              <p:nvPr/>
            </p:nvSpPr>
            <p:spPr>
              <a:xfrm>
                <a:off x="6364111" y="5563520"/>
                <a:ext cx="68951" cy="62213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4414" extrusionOk="0">
                    <a:moveTo>
                      <a:pt x="2904" y="0"/>
                    </a:moveTo>
                    <a:cubicBezTo>
                      <a:pt x="1372" y="0"/>
                      <a:pt x="0" y="1952"/>
                      <a:pt x="653" y="3389"/>
                    </a:cubicBezTo>
                    <a:cubicBezTo>
                      <a:pt x="858" y="3840"/>
                      <a:pt x="1291" y="4164"/>
                      <a:pt x="1770" y="4311"/>
                    </a:cubicBezTo>
                    <a:cubicBezTo>
                      <a:pt x="2005" y="4382"/>
                      <a:pt x="2250" y="4413"/>
                      <a:pt x="2496" y="4413"/>
                    </a:cubicBezTo>
                    <a:cubicBezTo>
                      <a:pt x="2747" y="4413"/>
                      <a:pt x="3000" y="4381"/>
                      <a:pt x="3244" y="4328"/>
                    </a:cubicBezTo>
                    <a:cubicBezTo>
                      <a:pt x="3454" y="4282"/>
                      <a:pt x="3664" y="4223"/>
                      <a:pt x="3839" y="4095"/>
                    </a:cubicBezTo>
                    <a:cubicBezTo>
                      <a:pt x="3994" y="3981"/>
                      <a:pt x="4112" y="3817"/>
                      <a:pt x="4212" y="3653"/>
                    </a:cubicBezTo>
                    <a:cubicBezTo>
                      <a:pt x="4599" y="3042"/>
                      <a:pt x="4891" y="2316"/>
                      <a:pt x="4769" y="1599"/>
                    </a:cubicBezTo>
                    <a:cubicBezTo>
                      <a:pt x="4651" y="893"/>
                      <a:pt x="4103" y="276"/>
                      <a:pt x="3419" y="76"/>
                    </a:cubicBezTo>
                    <a:cubicBezTo>
                      <a:pt x="3247" y="24"/>
                      <a:pt x="3074" y="0"/>
                      <a:pt x="29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484;p32">
                <a:extLst>
                  <a:ext uri="{FF2B5EF4-FFF2-40B4-BE49-F238E27FC236}">
                    <a16:creationId xmlns:a16="http://schemas.microsoft.com/office/drawing/2014/main" id="{9B657B1D-568E-4110-9579-B1193E841BBB}"/>
                  </a:ext>
                </a:extLst>
              </p:cNvPr>
              <p:cNvSpPr/>
              <p:nvPr/>
            </p:nvSpPr>
            <p:spPr>
              <a:xfrm>
                <a:off x="6225208" y="5688753"/>
                <a:ext cx="23299" cy="9282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6586" extrusionOk="0">
                    <a:moveTo>
                      <a:pt x="728" y="1"/>
                    </a:moveTo>
                    <a:cubicBezTo>
                      <a:pt x="720" y="1"/>
                      <a:pt x="712" y="1"/>
                      <a:pt x="703" y="1"/>
                    </a:cubicBezTo>
                    <a:cubicBezTo>
                      <a:pt x="308" y="18"/>
                      <a:pt x="0" y="351"/>
                      <a:pt x="14" y="745"/>
                    </a:cubicBezTo>
                    <a:lnTo>
                      <a:pt x="206" y="5897"/>
                    </a:lnTo>
                    <a:cubicBezTo>
                      <a:pt x="220" y="6281"/>
                      <a:pt x="535" y="6586"/>
                      <a:pt x="919" y="6586"/>
                    </a:cubicBezTo>
                    <a:cubicBezTo>
                      <a:pt x="920" y="6586"/>
                      <a:pt x="921" y="6586"/>
                      <a:pt x="922" y="6586"/>
                    </a:cubicBezTo>
                    <a:lnTo>
                      <a:pt x="949" y="6586"/>
                    </a:lnTo>
                    <a:cubicBezTo>
                      <a:pt x="1345" y="6570"/>
                      <a:pt x="1653" y="6238"/>
                      <a:pt x="1638" y="5842"/>
                    </a:cubicBezTo>
                    <a:lnTo>
                      <a:pt x="1447" y="690"/>
                    </a:lnTo>
                    <a:cubicBezTo>
                      <a:pt x="1429" y="307"/>
                      <a:pt x="1131" y="1"/>
                      <a:pt x="728" y="1"/>
                    </a:cubicBezTo>
                    <a:close/>
                  </a:path>
                </a:pathLst>
              </a:custGeom>
              <a:solidFill>
                <a:srgbClr val="3F3F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FDC63E7-7923-486F-9964-4687683EA626}"/>
              </a:ext>
            </a:extLst>
          </p:cNvPr>
          <p:cNvGrpSpPr/>
          <p:nvPr/>
        </p:nvGrpSpPr>
        <p:grpSpPr>
          <a:xfrm>
            <a:off x="2810903" y="94769"/>
            <a:ext cx="1619182" cy="406729"/>
            <a:chOff x="5476397" y="4035109"/>
            <a:chExt cx="1550126" cy="40672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8282EF2-62DB-4127-BBF0-3171D98A16B4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81363DE-9D9E-477C-B9C1-179B54022D38}"/>
                </a:ext>
              </a:extLst>
            </p:cNvPr>
            <p:cNvSpPr txBox="1"/>
            <p:nvPr/>
          </p:nvSpPr>
          <p:spPr>
            <a:xfrm>
              <a:off x="5741476" y="4084584"/>
              <a:ext cx="10506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Read the story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4977648-2178-B940-0CEB-1D8C08B485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17D347E9-A782-AD96-3F4E-D725F4FEDC44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8F1245BB-BA7B-5629-75EC-E1A90165A680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2891E88-C5EA-DE38-8EC9-2080E8DBC90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D4CBDA23-8AFA-E074-A5E4-EA12D32D01E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Text Box 7">
                <a:extLst>
                  <a:ext uri="{FF2B5EF4-FFF2-40B4-BE49-F238E27FC236}">
                    <a16:creationId xmlns:a16="http://schemas.microsoft.com/office/drawing/2014/main" id="{1B7EC81B-76B7-AB85-12CB-468447360F04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303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58" grpId="0"/>
      <p:bldP spid="68" grpId="0" build="p"/>
      <p:bldP spid="71" grpId="0" build="p"/>
      <p:bldP spid="72" grpId="0" build="p"/>
      <p:bldP spid="7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3</a:t>
            </a:fld>
            <a:r>
              <a:rPr lang="en-US"/>
              <a:t>  |  © ESLKidStuff.com</a:t>
            </a:r>
            <a:endParaRPr lang="en-US" dirty="0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22768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Answer questions about the story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Let’s read the questions  about the story and answer them.</a:t>
              </a:r>
            </a:p>
            <a:p>
              <a:pPr lvl="0">
                <a:buClrTx/>
                <a:defRPr/>
              </a:pPr>
              <a:endParaRPr lang="en-US" sz="1000" b="1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Bring everyone's attention to the first question.  Read together as a class – help out with sounds, vocabulary and intonation.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Then ask a student for the answer.  Encourage full sentence answers, not just a single word. 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Give lots of praise for a correct answer and give help where needed.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Press space for each new question and get different students to answer.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49" name="side panel textbox">
            <a:extLst>
              <a:ext uri="{FF2B5EF4-FFF2-40B4-BE49-F238E27FC236}">
                <a16:creationId xmlns:a16="http://schemas.microsoft.com/office/drawing/2014/main" id="{2CCE94B1-2037-49B3-8302-9F06A6E2B8AB}"/>
              </a:ext>
            </a:extLst>
          </p:cNvPr>
          <p:cNvSpPr txBox="1"/>
          <p:nvPr/>
        </p:nvSpPr>
        <p:spPr>
          <a:xfrm>
            <a:off x="549087" y="574364"/>
            <a:ext cx="653565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What is the boy’s name?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" y="4839983"/>
            <a:ext cx="725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/>
              </a:rPr>
              <a:t>[ Press space bar for next sentence ]</a:t>
            </a:r>
          </a:p>
        </p:txBody>
      </p:sp>
      <p:sp>
        <p:nvSpPr>
          <p:cNvPr id="68" name="side panel textbox">
            <a:extLst>
              <a:ext uri="{FF2B5EF4-FFF2-40B4-BE49-F238E27FC236}">
                <a16:creationId xmlns:a16="http://schemas.microsoft.com/office/drawing/2014/main" id="{780F7C49-683A-450F-847F-BDEC62AFF57C}"/>
              </a:ext>
            </a:extLst>
          </p:cNvPr>
          <p:cNvSpPr txBox="1"/>
          <p:nvPr/>
        </p:nvSpPr>
        <p:spPr>
          <a:xfrm>
            <a:off x="560232" y="1396308"/>
            <a:ext cx="6524507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How old is he?</a:t>
            </a:r>
          </a:p>
        </p:txBody>
      </p:sp>
      <p:sp>
        <p:nvSpPr>
          <p:cNvPr id="71" name="side panel textbox">
            <a:extLst>
              <a:ext uri="{FF2B5EF4-FFF2-40B4-BE49-F238E27FC236}">
                <a16:creationId xmlns:a16="http://schemas.microsoft.com/office/drawing/2014/main" id="{1AB45594-F0C5-49D7-96EC-BF24A33BDE6A}"/>
              </a:ext>
            </a:extLst>
          </p:cNvPr>
          <p:cNvSpPr txBox="1"/>
          <p:nvPr/>
        </p:nvSpPr>
        <p:spPr>
          <a:xfrm>
            <a:off x="560232" y="2226147"/>
            <a:ext cx="6524507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What sport does he like?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2000000000000000000" pitchFamily="2" charset="0"/>
            </a:endParaRPr>
          </a:p>
        </p:txBody>
      </p:sp>
      <p:sp>
        <p:nvSpPr>
          <p:cNvPr id="72" name="side panel textbox">
            <a:extLst>
              <a:ext uri="{FF2B5EF4-FFF2-40B4-BE49-F238E27FC236}">
                <a16:creationId xmlns:a16="http://schemas.microsoft.com/office/drawing/2014/main" id="{64A80E6A-5157-4133-B857-9F05446B61F0}"/>
              </a:ext>
            </a:extLst>
          </p:cNvPr>
          <p:cNvSpPr txBox="1"/>
          <p:nvPr/>
        </p:nvSpPr>
        <p:spPr>
          <a:xfrm>
            <a:off x="549087" y="3055874"/>
            <a:ext cx="6524506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What food does he love?</a:t>
            </a:r>
          </a:p>
        </p:txBody>
      </p:sp>
      <p:sp>
        <p:nvSpPr>
          <p:cNvPr id="73" name="side panel textbox">
            <a:extLst>
              <a:ext uri="{FF2B5EF4-FFF2-40B4-BE49-F238E27FC236}">
                <a16:creationId xmlns:a16="http://schemas.microsoft.com/office/drawing/2014/main" id="{0AED2BFC-9325-4367-B57E-D2B0276082CF}"/>
              </a:ext>
            </a:extLst>
          </p:cNvPr>
          <p:cNvSpPr txBox="1"/>
          <p:nvPr/>
        </p:nvSpPr>
        <p:spPr>
          <a:xfrm>
            <a:off x="549087" y="3893148"/>
            <a:ext cx="652450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What food doesn’t he like?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2000000000000000000" pitchFamily="2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FDC63E7-7923-486F-9964-4687683EA626}"/>
              </a:ext>
            </a:extLst>
          </p:cNvPr>
          <p:cNvGrpSpPr/>
          <p:nvPr/>
        </p:nvGrpSpPr>
        <p:grpSpPr>
          <a:xfrm>
            <a:off x="2527610" y="94769"/>
            <a:ext cx="2204924" cy="406729"/>
            <a:chOff x="5394220" y="4035109"/>
            <a:chExt cx="1745191" cy="40672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8282EF2-62DB-4127-BBF0-3171D98A16B4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81363DE-9D9E-477C-B9C1-179B54022D38}"/>
                </a:ext>
              </a:extLst>
            </p:cNvPr>
            <p:cNvSpPr txBox="1"/>
            <p:nvPr/>
          </p:nvSpPr>
          <p:spPr>
            <a:xfrm>
              <a:off x="5394220" y="4084584"/>
              <a:ext cx="17451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Answer the questions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90424D4-F48E-2E7D-31B2-057DE3DFC28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4900C74B-731D-31E7-A371-9C4AA114EBE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272AB8BB-AEAE-9E9A-796D-ED4C6B76871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92496F6-B374-D9D0-1EEC-E4E7BE4D3A6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22A62BFE-870D-92B3-1563-C13FBF8171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ADA981D8-B318-EB71-49C7-FDC0648A3EA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904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58" grpId="0"/>
      <p:bldP spid="68" grpId="0" build="p"/>
      <p:bldP spid="71" grpId="0" build="p"/>
      <p:bldP spid="72" grpId="0" build="p"/>
      <p:bldP spid="7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4</a:t>
            </a:fld>
            <a:r>
              <a:rPr lang="en-US"/>
              <a:t>  |  © ESLKidStuff.com</a:t>
            </a:r>
            <a:endParaRPr lang="en-US" dirty="0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143500"/>
            <a:chOff x="8777197" y="0"/>
            <a:chExt cx="1879253" cy="5143500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438157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Answer student questions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Now we’ll ask the same questions but personalize them to your students.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Again, read the first question together as a class – help out with sounds, vocabulary and intonation.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Then ask a student for the answer.  Encourage full sentence answers, not just a single word. 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Give lots of praise for a correct answer and give help where needed.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Press space for each new question and get different students to answer.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49" name="side panel textbox">
            <a:extLst>
              <a:ext uri="{FF2B5EF4-FFF2-40B4-BE49-F238E27FC236}">
                <a16:creationId xmlns:a16="http://schemas.microsoft.com/office/drawing/2014/main" id="{2CCE94B1-2037-49B3-8302-9F06A6E2B8AB}"/>
              </a:ext>
            </a:extLst>
          </p:cNvPr>
          <p:cNvSpPr txBox="1"/>
          <p:nvPr/>
        </p:nvSpPr>
        <p:spPr>
          <a:xfrm>
            <a:off x="549087" y="574364"/>
            <a:ext cx="6535653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What’s your name?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" y="4839983"/>
            <a:ext cx="725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/>
              </a:rPr>
              <a:t>[ Press space bar for next sentence ]</a:t>
            </a:r>
          </a:p>
        </p:txBody>
      </p:sp>
      <p:sp>
        <p:nvSpPr>
          <p:cNvPr id="68" name="side panel textbox">
            <a:extLst>
              <a:ext uri="{FF2B5EF4-FFF2-40B4-BE49-F238E27FC236}">
                <a16:creationId xmlns:a16="http://schemas.microsoft.com/office/drawing/2014/main" id="{780F7C49-683A-450F-847F-BDEC62AFF57C}"/>
              </a:ext>
            </a:extLst>
          </p:cNvPr>
          <p:cNvSpPr txBox="1"/>
          <p:nvPr/>
        </p:nvSpPr>
        <p:spPr>
          <a:xfrm>
            <a:off x="560232" y="1396308"/>
            <a:ext cx="6524507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How old are you?</a:t>
            </a:r>
          </a:p>
        </p:txBody>
      </p:sp>
      <p:sp>
        <p:nvSpPr>
          <p:cNvPr id="71" name="side panel textbox">
            <a:extLst>
              <a:ext uri="{FF2B5EF4-FFF2-40B4-BE49-F238E27FC236}">
                <a16:creationId xmlns:a16="http://schemas.microsoft.com/office/drawing/2014/main" id="{1AB45594-F0C5-49D7-96EC-BF24A33BDE6A}"/>
              </a:ext>
            </a:extLst>
          </p:cNvPr>
          <p:cNvSpPr txBox="1"/>
          <p:nvPr/>
        </p:nvSpPr>
        <p:spPr>
          <a:xfrm>
            <a:off x="560232" y="2226147"/>
            <a:ext cx="6524507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What sport do you like?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2000000000000000000" pitchFamily="2" charset="0"/>
            </a:endParaRPr>
          </a:p>
        </p:txBody>
      </p:sp>
      <p:sp>
        <p:nvSpPr>
          <p:cNvPr id="72" name="side panel textbox">
            <a:extLst>
              <a:ext uri="{FF2B5EF4-FFF2-40B4-BE49-F238E27FC236}">
                <a16:creationId xmlns:a16="http://schemas.microsoft.com/office/drawing/2014/main" id="{64A80E6A-5157-4133-B857-9F05446B61F0}"/>
              </a:ext>
            </a:extLst>
          </p:cNvPr>
          <p:cNvSpPr txBox="1"/>
          <p:nvPr/>
        </p:nvSpPr>
        <p:spPr>
          <a:xfrm>
            <a:off x="549087" y="3055874"/>
            <a:ext cx="6524506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2000000000000000000" pitchFamily="2" charset="0"/>
              </a:rPr>
              <a:t>What food do you love?</a:t>
            </a:r>
          </a:p>
        </p:txBody>
      </p:sp>
      <p:sp>
        <p:nvSpPr>
          <p:cNvPr id="73" name="side panel textbox">
            <a:extLst>
              <a:ext uri="{FF2B5EF4-FFF2-40B4-BE49-F238E27FC236}">
                <a16:creationId xmlns:a16="http://schemas.microsoft.com/office/drawing/2014/main" id="{0AED2BFC-9325-4367-B57E-D2B0276082CF}"/>
              </a:ext>
            </a:extLst>
          </p:cNvPr>
          <p:cNvSpPr txBox="1"/>
          <p:nvPr/>
        </p:nvSpPr>
        <p:spPr>
          <a:xfrm>
            <a:off x="549087" y="3893148"/>
            <a:ext cx="6524505" cy="62670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ysClr val="windowText" lastClr="000000"/>
                </a:solidFill>
                <a:latin typeface="Comic Sans MS" panose="02000000000000000000" pitchFamily="2" charset="0"/>
              </a:rPr>
              <a:t>What food don’t you like?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2000000000000000000" pitchFamily="2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FDC63E7-7923-486F-9964-4687683EA626}"/>
              </a:ext>
            </a:extLst>
          </p:cNvPr>
          <p:cNvGrpSpPr/>
          <p:nvPr/>
        </p:nvGrpSpPr>
        <p:grpSpPr>
          <a:xfrm>
            <a:off x="2527610" y="94769"/>
            <a:ext cx="2204924" cy="406729"/>
            <a:chOff x="5394220" y="4035109"/>
            <a:chExt cx="1745191" cy="40672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8282EF2-62DB-4127-BBF0-3171D98A16B4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81363DE-9D9E-477C-B9C1-179B54022D38}"/>
                </a:ext>
              </a:extLst>
            </p:cNvPr>
            <p:cNvSpPr txBox="1"/>
            <p:nvPr/>
          </p:nvSpPr>
          <p:spPr>
            <a:xfrm>
              <a:off x="5394220" y="4084584"/>
              <a:ext cx="17451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Answer the questions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67EF6F2-AF85-54AB-9139-EFFFBF92804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4" name="AutoShape 3">
              <a:extLst>
                <a:ext uri="{FF2B5EF4-FFF2-40B4-BE49-F238E27FC236}">
                  <a16:creationId xmlns:a16="http://schemas.microsoft.com/office/drawing/2014/main" id="{F13488C8-0FFB-4FD0-E817-51A64FD1AD8D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" name="AutoShape 4">
              <a:extLst>
                <a:ext uri="{FF2B5EF4-FFF2-40B4-BE49-F238E27FC236}">
                  <a16:creationId xmlns:a16="http://schemas.microsoft.com/office/drawing/2014/main" id="{BAE796BE-7E3F-3950-92F7-F763203EB38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BE81363-322E-7B4A-08B8-F6CF326E7C9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7" name="AutoShape 6">
                <a:extLst>
                  <a:ext uri="{FF2B5EF4-FFF2-40B4-BE49-F238E27FC236}">
                    <a16:creationId xmlns:a16="http://schemas.microsoft.com/office/drawing/2014/main" id="{0F7B03C4-6515-42DF-45CA-365210221A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Text Box 7">
                <a:extLst>
                  <a:ext uri="{FF2B5EF4-FFF2-40B4-BE49-F238E27FC236}">
                    <a16:creationId xmlns:a16="http://schemas.microsoft.com/office/drawing/2014/main" id="{0771625C-27DF-1FFE-7684-DC4334C8AFCC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274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p"/>
      <p:bldP spid="58" grpId="0"/>
      <p:bldP spid="68" grpId="0" build="p"/>
      <p:bldP spid="71" grpId="0" build="p"/>
      <p:bldP spid="72" grpId="0" build="p"/>
      <p:bldP spid="7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5370DC-33E6-4C55-B695-474470B512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fld id="{B96F4E83-97C6-49E4-80AD-722C32EB5786}" type="slidenum">
              <a:rPr lang="en-US" smtClean="0"/>
              <a:pPr/>
              <a:t>5</a:t>
            </a:fld>
            <a:r>
              <a:rPr lang="en-US"/>
              <a:t>  |  © ESLKidStuff.com</a:t>
            </a:r>
            <a:endParaRPr lang="en-US" dirty="0"/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0F105112-3F64-4565-AA7E-A56C3E869889}"/>
              </a:ext>
            </a:extLst>
          </p:cNvPr>
          <p:cNvGrpSpPr/>
          <p:nvPr/>
        </p:nvGrpSpPr>
        <p:grpSpPr>
          <a:xfrm>
            <a:off x="7264747" y="0"/>
            <a:ext cx="1879253" cy="5331979"/>
            <a:chOff x="8777197" y="0"/>
            <a:chExt cx="1879253" cy="5331979"/>
          </a:xfrm>
        </p:grpSpPr>
        <p:sp>
          <p:nvSpPr>
            <p:cNvPr id="218" name="side panel dark rectangle">
              <a:extLst>
                <a:ext uri="{FF2B5EF4-FFF2-40B4-BE49-F238E27FC236}">
                  <a16:creationId xmlns:a16="http://schemas.microsoft.com/office/drawing/2014/main" id="{800423C8-C58A-4B11-80E5-A1EA5D0F9B53}"/>
                </a:ext>
              </a:extLst>
            </p:cNvPr>
            <p:cNvSpPr/>
            <p:nvPr/>
          </p:nvSpPr>
          <p:spPr>
            <a:xfrm>
              <a:off x="8777197" y="0"/>
              <a:ext cx="367211" cy="5143500"/>
            </a:xfrm>
            <a:prstGeom prst="rect">
              <a:avLst/>
            </a:prstGeom>
            <a:solidFill>
              <a:srgbClr val="EAB2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side panel light rectangle">
              <a:extLst>
                <a:ext uri="{FF2B5EF4-FFF2-40B4-BE49-F238E27FC236}">
                  <a16:creationId xmlns:a16="http://schemas.microsoft.com/office/drawing/2014/main" id="{9890BE13-D6AD-4146-A668-9786394C9712}"/>
                </a:ext>
              </a:extLst>
            </p:cNvPr>
            <p:cNvSpPr/>
            <p:nvPr/>
          </p:nvSpPr>
          <p:spPr>
            <a:xfrm>
              <a:off x="9149867" y="0"/>
              <a:ext cx="1506583" cy="5143500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side panel textbox">
              <a:extLst>
                <a:ext uri="{FF2B5EF4-FFF2-40B4-BE49-F238E27FC236}">
                  <a16:creationId xmlns:a16="http://schemas.microsoft.com/office/drawing/2014/main" id="{23DDC1A2-FCCC-4906-88B6-95F12BCB5915}"/>
                </a:ext>
              </a:extLst>
            </p:cNvPr>
            <p:cNvSpPr txBox="1"/>
            <p:nvPr/>
          </p:nvSpPr>
          <p:spPr>
            <a:xfrm>
              <a:off x="9183300" y="27074"/>
              <a:ext cx="1450860" cy="5304905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rPr>
                <a:t>Write a story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Students can now practice writing.  Make sure everyone has a piece of paper and a pen or pencil.  Even better is a dedicated writing notebook or folder so students can keep all their stories in one place.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rgbClr val="FF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Press space to start.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The original story will appear, with some parts underlined.  Explain that they can use this story as a model and replace the underlined words with their own answers.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Have students write their stories. Circulate and help out with their writing as well as the vocabulary and spelling of new words.</a:t>
              </a:r>
            </a:p>
            <a:p>
              <a:pPr lvl="0">
                <a:buClrTx/>
                <a:defRPr/>
              </a:pPr>
              <a:endParaRPr lang="en-US" sz="1000" dirty="0">
                <a:solidFill>
                  <a:sysClr val="windowText" lastClr="000000"/>
                </a:solidFill>
                <a:latin typeface="Calibri"/>
              </a:endParaRPr>
            </a:p>
            <a:p>
              <a:pPr lvl="0">
                <a:buClrTx/>
                <a:defRPr/>
              </a:pPr>
              <a:r>
                <a:rPr lang="en-US" sz="1000" dirty="0">
                  <a:solidFill>
                    <a:sysClr val="windowText" lastClr="000000"/>
                  </a:solidFill>
                  <a:latin typeface="Calibri"/>
                </a:rPr>
                <a:t>Finally, have a couple of students stand up and read their stories to the class.</a:t>
              </a:r>
            </a:p>
          </p:txBody>
        </p:sp>
        <p:grpSp>
          <p:nvGrpSpPr>
            <p:cNvPr id="221" name="teacher icon group">
              <a:extLst>
                <a:ext uri="{FF2B5EF4-FFF2-40B4-BE49-F238E27FC236}">
                  <a16:creationId xmlns:a16="http://schemas.microsoft.com/office/drawing/2014/main" id="{0DD93B78-EBF7-4364-B7BC-D1C0CDDF6E80}"/>
                </a:ext>
              </a:extLst>
            </p:cNvPr>
            <p:cNvGrpSpPr/>
            <p:nvPr/>
          </p:nvGrpSpPr>
          <p:grpSpPr>
            <a:xfrm>
              <a:off x="8810640" y="151620"/>
              <a:ext cx="296181" cy="296181"/>
              <a:chOff x="8810640" y="62245"/>
              <a:chExt cx="296181" cy="296181"/>
            </a:xfrm>
          </p:grpSpPr>
          <p:sp>
            <p:nvSpPr>
              <p:cNvPr id="222" name="icon circle">
                <a:extLst>
                  <a:ext uri="{FF2B5EF4-FFF2-40B4-BE49-F238E27FC236}">
                    <a16:creationId xmlns:a16="http://schemas.microsoft.com/office/drawing/2014/main" id="{671B8E26-C761-47A3-92E0-4175DE1E4E98}"/>
                  </a:ext>
                </a:extLst>
              </p:cNvPr>
              <p:cNvSpPr/>
              <p:nvPr/>
            </p:nvSpPr>
            <p:spPr>
              <a:xfrm>
                <a:off x="8810640" y="62245"/>
                <a:ext cx="296181" cy="296181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23" name="teacher icon">
                <a:extLst>
                  <a:ext uri="{FF2B5EF4-FFF2-40B4-BE49-F238E27FC236}">
                    <a16:creationId xmlns:a16="http://schemas.microsoft.com/office/drawing/2014/main" id="{9868743B-2CCC-4E7E-84ED-CE809386DC6A}"/>
                  </a:ext>
                </a:extLst>
              </p:cNvPr>
              <p:cNvGrpSpPr/>
              <p:nvPr/>
            </p:nvGrpSpPr>
            <p:grpSpPr>
              <a:xfrm>
                <a:off x="8864754" y="93114"/>
                <a:ext cx="193866" cy="206740"/>
                <a:chOff x="2542389" y="2767092"/>
                <a:chExt cx="480536" cy="512445"/>
              </a:xfrm>
            </p:grpSpPr>
            <p:sp>
              <p:nvSpPr>
                <p:cNvPr id="224" name="Google Shape;1395;p49">
                  <a:extLst>
                    <a:ext uri="{FF2B5EF4-FFF2-40B4-BE49-F238E27FC236}">
                      <a16:creationId xmlns:a16="http://schemas.microsoft.com/office/drawing/2014/main" id="{51C244BF-2D00-46DD-899A-FAC6FDEA5041}"/>
                    </a:ext>
                  </a:extLst>
                </p:cNvPr>
                <p:cNvSpPr/>
                <p:nvPr/>
              </p:nvSpPr>
              <p:spPr>
                <a:xfrm>
                  <a:off x="2542404" y="3111342"/>
                  <a:ext cx="480521" cy="1681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4" h="8514" extrusionOk="0">
                      <a:moveTo>
                        <a:pt x="6892" y="0"/>
                      </a:moveTo>
                      <a:cubicBezTo>
                        <a:pt x="6867" y="0"/>
                        <a:pt x="6842" y="3"/>
                        <a:pt x="6818" y="7"/>
                      </a:cubicBezTo>
                      <a:lnTo>
                        <a:pt x="2979" y="727"/>
                      </a:lnTo>
                      <a:cubicBezTo>
                        <a:pt x="1024" y="1274"/>
                        <a:pt x="1" y="3201"/>
                        <a:pt x="1" y="4822"/>
                      </a:cubicBezTo>
                      <a:lnTo>
                        <a:pt x="1" y="7044"/>
                      </a:lnTo>
                      <a:cubicBezTo>
                        <a:pt x="1" y="7855"/>
                        <a:pt x="727" y="8514"/>
                        <a:pt x="1622" y="8514"/>
                      </a:cubicBezTo>
                      <a:lnTo>
                        <a:pt x="22702" y="8514"/>
                      </a:lnTo>
                      <a:cubicBezTo>
                        <a:pt x="23597" y="8514"/>
                        <a:pt x="24324" y="7855"/>
                        <a:pt x="24324" y="7044"/>
                      </a:cubicBezTo>
                      <a:lnTo>
                        <a:pt x="24324" y="4822"/>
                      </a:lnTo>
                      <a:cubicBezTo>
                        <a:pt x="24324" y="3201"/>
                        <a:pt x="23300" y="1274"/>
                        <a:pt x="21310" y="718"/>
                      </a:cubicBezTo>
                      <a:lnTo>
                        <a:pt x="17506" y="7"/>
                      </a:lnTo>
                      <a:cubicBezTo>
                        <a:pt x="17481" y="3"/>
                        <a:pt x="17457" y="0"/>
                        <a:pt x="1743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5" name="Google Shape;1396;p49">
                  <a:extLst>
                    <a:ext uri="{FF2B5EF4-FFF2-40B4-BE49-F238E27FC236}">
                      <a16:creationId xmlns:a16="http://schemas.microsoft.com/office/drawing/2014/main" id="{C7A3F19A-117B-42CF-83DD-60499014181F}"/>
                    </a:ext>
                  </a:extLst>
                </p:cNvPr>
                <p:cNvSpPr/>
                <p:nvPr/>
              </p:nvSpPr>
              <p:spPr>
                <a:xfrm>
                  <a:off x="2743826" y="3183409"/>
                  <a:ext cx="77657" cy="961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" h="4866" extrusionOk="0">
                      <a:moveTo>
                        <a:pt x="1155" y="1"/>
                      </a:moveTo>
                      <a:cubicBezTo>
                        <a:pt x="956" y="1"/>
                        <a:pt x="787" y="145"/>
                        <a:pt x="755" y="340"/>
                      </a:cubicBezTo>
                      <a:lnTo>
                        <a:pt x="0" y="4866"/>
                      </a:lnTo>
                      <a:lnTo>
                        <a:pt x="3930" y="4866"/>
                      </a:lnTo>
                      <a:lnTo>
                        <a:pt x="3176" y="340"/>
                      </a:lnTo>
                      <a:cubicBezTo>
                        <a:pt x="3144" y="145"/>
                        <a:pt x="2975" y="1"/>
                        <a:pt x="2776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6" name="Google Shape;1397;p49">
                  <a:extLst>
                    <a:ext uri="{FF2B5EF4-FFF2-40B4-BE49-F238E27FC236}">
                      <a16:creationId xmlns:a16="http://schemas.microsoft.com/office/drawing/2014/main" id="{BC4071F1-A4CD-4532-BE63-A73BC16884B1}"/>
                    </a:ext>
                  </a:extLst>
                </p:cNvPr>
                <p:cNvSpPr/>
                <p:nvPr/>
              </p:nvSpPr>
              <p:spPr>
                <a:xfrm>
                  <a:off x="2761289" y="3183409"/>
                  <a:ext cx="53437" cy="55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5" h="2811" extrusionOk="0">
                      <a:moveTo>
                        <a:pt x="271" y="1"/>
                      </a:moveTo>
                      <a:cubicBezTo>
                        <a:pt x="171" y="1"/>
                        <a:pt x="75" y="39"/>
                        <a:pt x="0" y="107"/>
                      </a:cubicBezTo>
                      <a:lnTo>
                        <a:pt x="2704" y="2811"/>
                      </a:lnTo>
                      <a:lnTo>
                        <a:pt x="2475" y="1434"/>
                      </a:lnTo>
                      <a:lnTo>
                        <a:pt x="1042" y="1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7" name="Google Shape;1398;p49">
                  <a:extLst>
                    <a:ext uri="{FF2B5EF4-FFF2-40B4-BE49-F238E27FC236}">
                      <a16:creationId xmlns:a16="http://schemas.microsoft.com/office/drawing/2014/main" id="{BCE0CDEE-2B27-4E9D-855F-70E6FC353449}"/>
                    </a:ext>
                  </a:extLst>
                </p:cNvPr>
                <p:cNvSpPr/>
                <p:nvPr/>
              </p:nvSpPr>
              <p:spPr>
                <a:xfrm>
                  <a:off x="2750582" y="3135523"/>
                  <a:ext cx="64105" cy="63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45" h="3236" extrusionOk="0">
                      <a:moveTo>
                        <a:pt x="811" y="1"/>
                      </a:moveTo>
                      <a:cubicBezTo>
                        <a:pt x="658" y="1"/>
                        <a:pt x="517" y="87"/>
                        <a:pt x="449" y="225"/>
                      </a:cubicBezTo>
                      <a:lnTo>
                        <a:pt x="43" y="1036"/>
                      </a:lnTo>
                      <a:cubicBezTo>
                        <a:pt x="14" y="1092"/>
                        <a:pt x="0" y="1155"/>
                        <a:pt x="0" y="1219"/>
                      </a:cubicBezTo>
                      <a:lnTo>
                        <a:pt x="3" y="2020"/>
                      </a:lnTo>
                      <a:cubicBezTo>
                        <a:pt x="5" y="2691"/>
                        <a:pt x="548" y="3234"/>
                        <a:pt x="1219" y="3236"/>
                      </a:cubicBezTo>
                      <a:lnTo>
                        <a:pt x="2029" y="3236"/>
                      </a:lnTo>
                      <a:cubicBezTo>
                        <a:pt x="2700" y="3234"/>
                        <a:pt x="3245" y="2690"/>
                        <a:pt x="3245" y="2018"/>
                      </a:cubicBezTo>
                      <a:lnTo>
                        <a:pt x="3244" y="405"/>
                      </a:lnTo>
                      <a:cubicBezTo>
                        <a:pt x="3244" y="183"/>
                        <a:pt x="3062" y="1"/>
                        <a:pt x="2838" y="1"/>
                      </a:cubicBez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8" name="Google Shape;1399;p49">
                  <a:extLst>
                    <a:ext uri="{FF2B5EF4-FFF2-40B4-BE49-F238E27FC236}">
                      <a16:creationId xmlns:a16="http://schemas.microsoft.com/office/drawing/2014/main" id="{D4564091-068D-4EA3-9F1F-186E0DC09DBA}"/>
                    </a:ext>
                  </a:extLst>
                </p:cNvPr>
                <p:cNvSpPr/>
                <p:nvPr/>
              </p:nvSpPr>
              <p:spPr>
                <a:xfrm>
                  <a:off x="2671779" y="3071299"/>
                  <a:ext cx="11882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5" h="6665" extrusionOk="0">
                      <a:moveTo>
                        <a:pt x="1964" y="0"/>
                      </a:moveTo>
                      <a:cubicBezTo>
                        <a:pt x="1840" y="0"/>
                        <a:pt x="1718" y="57"/>
                        <a:pt x="1640" y="162"/>
                      </a:cubicBezTo>
                      <a:lnTo>
                        <a:pt x="108" y="2188"/>
                      </a:lnTo>
                      <a:cubicBezTo>
                        <a:pt x="4" y="2327"/>
                        <a:pt x="0" y="2517"/>
                        <a:pt x="97" y="2661"/>
                      </a:cubicBezTo>
                      <a:lnTo>
                        <a:pt x="2569" y="6308"/>
                      </a:lnTo>
                      <a:cubicBezTo>
                        <a:pt x="2704" y="6508"/>
                        <a:pt x="2922" y="6637"/>
                        <a:pt x="3163" y="6660"/>
                      </a:cubicBezTo>
                      <a:cubicBezTo>
                        <a:pt x="3188" y="6663"/>
                        <a:pt x="3215" y="6664"/>
                        <a:pt x="3240" y="6664"/>
                      </a:cubicBezTo>
                      <a:cubicBezTo>
                        <a:pt x="3456" y="6664"/>
                        <a:pt x="3661" y="6578"/>
                        <a:pt x="3813" y="6428"/>
                      </a:cubicBezTo>
                      <a:cubicBezTo>
                        <a:pt x="3823" y="6416"/>
                        <a:pt x="3833" y="6405"/>
                        <a:pt x="3842" y="6394"/>
                      </a:cubicBezTo>
                      <a:lnTo>
                        <a:pt x="5522" y="4309"/>
                      </a:lnTo>
                      <a:cubicBezTo>
                        <a:pt x="5541" y="4287"/>
                        <a:pt x="5556" y="4261"/>
                        <a:pt x="5570" y="4236"/>
                      </a:cubicBezTo>
                      <a:lnTo>
                        <a:pt x="5973" y="3434"/>
                      </a:lnTo>
                      <a:cubicBezTo>
                        <a:pt x="6001" y="3377"/>
                        <a:pt x="6015" y="3315"/>
                        <a:pt x="6015" y="3252"/>
                      </a:cubicBezTo>
                      <a:lnTo>
                        <a:pt x="6015" y="2441"/>
                      </a:lnTo>
                      <a:cubicBezTo>
                        <a:pt x="6015" y="2293"/>
                        <a:pt x="5936" y="2158"/>
                        <a:pt x="5807" y="2086"/>
                      </a:cubicBezTo>
                      <a:lnTo>
                        <a:pt x="2161" y="52"/>
                      </a:lnTo>
                      <a:cubicBezTo>
                        <a:pt x="2099" y="17"/>
                        <a:pt x="2031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29" name="Google Shape;1400;p49">
                  <a:extLst>
                    <a:ext uri="{FF2B5EF4-FFF2-40B4-BE49-F238E27FC236}">
                      <a16:creationId xmlns:a16="http://schemas.microsoft.com/office/drawing/2014/main" id="{FAC206AB-14E5-433D-B43B-D2990F0E6791}"/>
                    </a:ext>
                  </a:extLst>
                </p:cNvPr>
                <p:cNvSpPr/>
                <p:nvPr/>
              </p:nvSpPr>
              <p:spPr>
                <a:xfrm>
                  <a:off x="2774584" y="3071299"/>
                  <a:ext cx="118846" cy="13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6" h="6665" extrusionOk="0">
                      <a:moveTo>
                        <a:pt x="4051" y="0"/>
                      </a:moveTo>
                      <a:cubicBezTo>
                        <a:pt x="3984" y="0"/>
                        <a:pt x="3916" y="17"/>
                        <a:pt x="3854" y="52"/>
                      </a:cubicBezTo>
                      <a:lnTo>
                        <a:pt x="208" y="2086"/>
                      </a:lnTo>
                      <a:cubicBezTo>
                        <a:pt x="80" y="2158"/>
                        <a:pt x="0" y="2295"/>
                        <a:pt x="0" y="2441"/>
                      </a:cubicBezTo>
                      <a:lnTo>
                        <a:pt x="0" y="3252"/>
                      </a:lnTo>
                      <a:cubicBezTo>
                        <a:pt x="0" y="3315"/>
                        <a:pt x="16" y="3377"/>
                        <a:pt x="44" y="3434"/>
                      </a:cubicBezTo>
                      <a:lnTo>
                        <a:pt x="446" y="4236"/>
                      </a:lnTo>
                      <a:cubicBezTo>
                        <a:pt x="459" y="4261"/>
                        <a:pt x="475" y="4287"/>
                        <a:pt x="493" y="4309"/>
                      </a:cubicBezTo>
                      <a:lnTo>
                        <a:pt x="2174" y="6394"/>
                      </a:lnTo>
                      <a:cubicBezTo>
                        <a:pt x="2182" y="6405"/>
                        <a:pt x="2192" y="6416"/>
                        <a:pt x="2203" y="6428"/>
                      </a:cubicBezTo>
                      <a:cubicBezTo>
                        <a:pt x="2354" y="6578"/>
                        <a:pt x="2561" y="6664"/>
                        <a:pt x="2775" y="6664"/>
                      </a:cubicBezTo>
                      <a:cubicBezTo>
                        <a:pt x="2800" y="6664"/>
                        <a:pt x="2827" y="6663"/>
                        <a:pt x="2852" y="6660"/>
                      </a:cubicBezTo>
                      <a:cubicBezTo>
                        <a:pt x="3093" y="6637"/>
                        <a:pt x="3311" y="6508"/>
                        <a:pt x="3446" y="6308"/>
                      </a:cubicBezTo>
                      <a:lnTo>
                        <a:pt x="5918" y="2661"/>
                      </a:lnTo>
                      <a:cubicBezTo>
                        <a:pt x="6015" y="2517"/>
                        <a:pt x="6011" y="2327"/>
                        <a:pt x="5905" y="2188"/>
                      </a:cubicBezTo>
                      <a:lnTo>
                        <a:pt x="4375" y="162"/>
                      </a:lnTo>
                      <a:cubicBezTo>
                        <a:pt x="4296" y="57"/>
                        <a:pt x="4175" y="0"/>
                        <a:pt x="4051" y="0"/>
                      </a:cubicBezTo>
                      <a:close/>
                    </a:path>
                  </a:pathLst>
                </a:custGeom>
                <a:solidFill>
                  <a:srgbClr val="FFAC5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0" name="Google Shape;1401;p49">
                  <a:extLst>
                    <a:ext uri="{FF2B5EF4-FFF2-40B4-BE49-F238E27FC236}">
                      <a16:creationId xmlns:a16="http://schemas.microsoft.com/office/drawing/2014/main" id="{F69E0F2B-E14A-484B-9617-D39ABCE0976D}"/>
                    </a:ext>
                  </a:extLst>
                </p:cNvPr>
                <p:cNvSpPr/>
                <p:nvPr/>
              </p:nvSpPr>
              <p:spPr>
                <a:xfrm>
                  <a:off x="2662455" y="2896744"/>
                  <a:ext cx="240280" cy="2227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11278" extrusionOk="0">
                      <a:moveTo>
                        <a:pt x="7211" y="1"/>
                      </a:moveTo>
                      <a:cubicBezTo>
                        <a:pt x="5948" y="1"/>
                        <a:pt x="4359" y="83"/>
                        <a:pt x="2433" y="331"/>
                      </a:cubicBezTo>
                      <a:lnTo>
                        <a:pt x="0" y="1142"/>
                      </a:lnTo>
                      <a:lnTo>
                        <a:pt x="0" y="3980"/>
                      </a:lnTo>
                      <a:cubicBezTo>
                        <a:pt x="0" y="8010"/>
                        <a:pt x="2723" y="11277"/>
                        <a:pt x="6082" y="11277"/>
                      </a:cubicBezTo>
                      <a:cubicBezTo>
                        <a:pt x="9440" y="11277"/>
                        <a:pt x="12163" y="8010"/>
                        <a:pt x="12163" y="3980"/>
                      </a:cubicBezTo>
                      <a:lnTo>
                        <a:pt x="12163" y="1142"/>
                      </a:lnTo>
                      <a:cubicBezTo>
                        <a:pt x="12127" y="1181"/>
                        <a:pt x="12071" y="1194"/>
                        <a:pt x="12011" y="1194"/>
                      </a:cubicBezTo>
                      <a:cubicBezTo>
                        <a:pt x="11891" y="1194"/>
                        <a:pt x="11759" y="1142"/>
                        <a:pt x="11759" y="1142"/>
                      </a:cubicBezTo>
                      <a:lnTo>
                        <a:pt x="11757" y="1142"/>
                      </a:lnTo>
                      <a:lnTo>
                        <a:pt x="10958" y="331"/>
                      </a:lnTo>
                      <a:cubicBezTo>
                        <a:pt x="10958" y="331"/>
                        <a:pt x="9736" y="1"/>
                        <a:pt x="7211" y="1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1" name="Google Shape;1402;p49">
                  <a:extLst>
                    <a:ext uri="{FF2B5EF4-FFF2-40B4-BE49-F238E27FC236}">
                      <a16:creationId xmlns:a16="http://schemas.microsoft.com/office/drawing/2014/main" id="{008544F2-B938-406D-8F08-4FCE12A1457D}"/>
                    </a:ext>
                  </a:extLst>
                </p:cNvPr>
                <p:cNvSpPr/>
                <p:nvPr/>
              </p:nvSpPr>
              <p:spPr>
                <a:xfrm>
                  <a:off x="2699832" y="2943326"/>
                  <a:ext cx="66594" cy="64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4" extrusionOk="0">
                      <a:moveTo>
                        <a:pt x="1749" y="0"/>
                      </a:moveTo>
                      <a:cubicBezTo>
                        <a:pt x="1093" y="0"/>
                        <a:pt x="501" y="396"/>
                        <a:pt x="251" y="1001"/>
                      </a:cubicBezTo>
                      <a:cubicBezTo>
                        <a:pt x="0" y="1608"/>
                        <a:pt x="138" y="2305"/>
                        <a:pt x="603" y="2769"/>
                      </a:cubicBezTo>
                      <a:cubicBezTo>
                        <a:pt x="912" y="3079"/>
                        <a:pt x="1327" y="3244"/>
                        <a:pt x="1749" y="3244"/>
                      </a:cubicBezTo>
                      <a:cubicBezTo>
                        <a:pt x="1958" y="3244"/>
                        <a:pt x="2169" y="3203"/>
                        <a:pt x="2369" y="3120"/>
                      </a:cubicBezTo>
                      <a:cubicBezTo>
                        <a:pt x="2976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2" name="Google Shape;1403;p49">
                  <a:extLst>
                    <a:ext uri="{FF2B5EF4-FFF2-40B4-BE49-F238E27FC236}">
                      <a16:creationId xmlns:a16="http://schemas.microsoft.com/office/drawing/2014/main" id="{71F0FC54-A636-46AC-9C3C-641B02BABDBD}"/>
                    </a:ext>
                  </a:extLst>
                </p:cNvPr>
                <p:cNvSpPr/>
                <p:nvPr/>
              </p:nvSpPr>
              <p:spPr>
                <a:xfrm>
                  <a:off x="2712060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8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3" name="Google Shape;1404;p49">
                  <a:extLst>
                    <a:ext uri="{FF2B5EF4-FFF2-40B4-BE49-F238E27FC236}">
                      <a16:creationId xmlns:a16="http://schemas.microsoft.com/office/drawing/2014/main" id="{1910A594-25DA-4FE6-9911-89BA55984273}"/>
                    </a:ext>
                  </a:extLst>
                </p:cNvPr>
                <p:cNvSpPr/>
                <p:nvPr/>
              </p:nvSpPr>
              <p:spPr>
                <a:xfrm>
                  <a:off x="2795940" y="2943326"/>
                  <a:ext cx="66594" cy="64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" h="3243" extrusionOk="0">
                      <a:moveTo>
                        <a:pt x="1749" y="0"/>
                      </a:moveTo>
                      <a:cubicBezTo>
                        <a:pt x="1093" y="0"/>
                        <a:pt x="501" y="394"/>
                        <a:pt x="251" y="1001"/>
                      </a:cubicBezTo>
                      <a:cubicBezTo>
                        <a:pt x="0" y="1606"/>
                        <a:pt x="138" y="2305"/>
                        <a:pt x="601" y="2768"/>
                      </a:cubicBezTo>
                      <a:cubicBezTo>
                        <a:pt x="912" y="3078"/>
                        <a:pt x="1327" y="3243"/>
                        <a:pt x="1749" y="3243"/>
                      </a:cubicBezTo>
                      <a:cubicBezTo>
                        <a:pt x="1958" y="3243"/>
                        <a:pt x="2168" y="3203"/>
                        <a:pt x="2369" y="3120"/>
                      </a:cubicBezTo>
                      <a:cubicBezTo>
                        <a:pt x="2975" y="2869"/>
                        <a:pt x="3370" y="2278"/>
                        <a:pt x="3370" y="1622"/>
                      </a:cubicBezTo>
                      <a:cubicBezTo>
                        <a:pt x="3370" y="727"/>
                        <a:pt x="2645" y="0"/>
                        <a:pt x="1749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4" name="Google Shape;1405;p49">
                  <a:extLst>
                    <a:ext uri="{FF2B5EF4-FFF2-40B4-BE49-F238E27FC236}">
                      <a16:creationId xmlns:a16="http://schemas.microsoft.com/office/drawing/2014/main" id="{47C5ECB3-8E21-45BF-A31E-147078CFB9CE}"/>
                    </a:ext>
                  </a:extLst>
                </p:cNvPr>
                <p:cNvSpPr/>
                <p:nvPr/>
              </p:nvSpPr>
              <p:spPr>
                <a:xfrm>
                  <a:off x="2808168" y="2943326"/>
                  <a:ext cx="57112" cy="54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1" h="2764" extrusionOk="0">
                      <a:moveTo>
                        <a:pt x="1141" y="0"/>
                      </a:moveTo>
                      <a:cubicBezTo>
                        <a:pt x="713" y="0"/>
                        <a:pt x="303" y="169"/>
                        <a:pt x="1" y="470"/>
                      </a:cubicBezTo>
                      <a:lnTo>
                        <a:pt x="2292" y="2763"/>
                      </a:lnTo>
                      <a:cubicBezTo>
                        <a:pt x="2754" y="2298"/>
                        <a:pt x="2891" y="1602"/>
                        <a:pt x="2639" y="997"/>
                      </a:cubicBezTo>
                      <a:cubicBezTo>
                        <a:pt x="2387" y="393"/>
                        <a:pt x="1795" y="0"/>
                        <a:pt x="1141" y="0"/>
                      </a:cubicBezTo>
                      <a:close/>
                    </a:path>
                  </a:pathLst>
                </a:custGeom>
                <a:solidFill>
                  <a:srgbClr val="FFD2B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5" name="Google Shape;1406;p49">
                  <a:extLst>
                    <a:ext uri="{FF2B5EF4-FFF2-40B4-BE49-F238E27FC236}">
                      <a16:creationId xmlns:a16="http://schemas.microsoft.com/office/drawing/2014/main" id="{888421D8-E26D-413A-ACAA-B232607AA609}"/>
                    </a:ext>
                  </a:extLst>
                </p:cNvPr>
                <p:cNvSpPr/>
                <p:nvPr/>
              </p:nvSpPr>
              <p:spPr>
                <a:xfrm>
                  <a:off x="2758622" y="2951050"/>
                  <a:ext cx="48400" cy="323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0" h="1637" extrusionOk="0">
                      <a:moveTo>
                        <a:pt x="1225" y="1"/>
                      </a:moveTo>
                      <a:cubicBezTo>
                        <a:pt x="548" y="1"/>
                        <a:pt x="0" y="554"/>
                        <a:pt x="9" y="1231"/>
                      </a:cubicBezTo>
                      <a:cubicBezTo>
                        <a:pt x="9" y="1455"/>
                        <a:pt x="190" y="1636"/>
                        <a:pt x="414" y="1636"/>
                      </a:cubicBezTo>
                      <a:cubicBezTo>
                        <a:pt x="638" y="1636"/>
                        <a:pt x="819" y="1455"/>
                        <a:pt x="819" y="1231"/>
                      </a:cubicBezTo>
                      <a:cubicBezTo>
                        <a:pt x="819" y="1007"/>
                        <a:pt x="1001" y="825"/>
                        <a:pt x="1225" y="825"/>
                      </a:cubicBezTo>
                      <a:cubicBezTo>
                        <a:pt x="1449" y="825"/>
                        <a:pt x="1630" y="1007"/>
                        <a:pt x="1630" y="1231"/>
                      </a:cubicBezTo>
                      <a:cubicBezTo>
                        <a:pt x="1630" y="1455"/>
                        <a:pt x="1812" y="1636"/>
                        <a:pt x="2036" y="1636"/>
                      </a:cubicBezTo>
                      <a:cubicBezTo>
                        <a:pt x="2259" y="1636"/>
                        <a:pt x="2441" y="1455"/>
                        <a:pt x="2441" y="1231"/>
                      </a:cubicBezTo>
                      <a:cubicBezTo>
                        <a:pt x="2449" y="554"/>
                        <a:pt x="1902" y="1"/>
                        <a:pt x="1225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6" name="Google Shape;1407;p49">
                  <a:extLst>
                    <a:ext uri="{FF2B5EF4-FFF2-40B4-BE49-F238E27FC236}">
                      <a16:creationId xmlns:a16="http://schemas.microsoft.com/office/drawing/2014/main" id="{E016C967-4F8B-40A9-9884-906DF69C5964}"/>
                    </a:ext>
                  </a:extLst>
                </p:cNvPr>
                <p:cNvSpPr/>
                <p:nvPr/>
              </p:nvSpPr>
              <p:spPr>
                <a:xfrm>
                  <a:off x="2654454" y="2959347"/>
                  <a:ext cx="56262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8" h="811" extrusionOk="0">
                      <a:moveTo>
                        <a:pt x="405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5" y="811"/>
                      </a:cubicBezTo>
                      <a:lnTo>
                        <a:pt x="2444" y="811"/>
                      </a:lnTo>
                      <a:cubicBezTo>
                        <a:pt x="2668" y="811"/>
                        <a:pt x="2848" y="629"/>
                        <a:pt x="2848" y="405"/>
                      </a:cubicBezTo>
                      <a:cubicBezTo>
                        <a:pt x="2848" y="182"/>
                        <a:pt x="2668" y="0"/>
                        <a:pt x="2444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7" name="Google Shape;1408;p49">
                  <a:extLst>
                    <a:ext uri="{FF2B5EF4-FFF2-40B4-BE49-F238E27FC236}">
                      <a16:creationId xmlns:a16="http://schemas.microsoft.com/office/drawing/2014/main" id="{63166B33-21F0-4E57-BA62-470C330FA5C8}"/>
                    </a:ext>
                  </a:extLst>
                </p:cNvPr>
                <p:cNvSpPr/>
                <p:nvPr/>
              </p:nvSpPr>
              <p:spPr>
                <a:xfrm>
                  <a:off x="2854889" y="2959347"/>
                  <a:ext cx="55867" cy="16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8" h="811" extrusionOk="0">
                      <a:moveTo>
                        <a:pt x="406" y="0"/>
                      </a:moveTo>
                      <a:cubicBezTo>
                        <a:pt x="182" y="0"/>
                        <a:pt x="0" y="182"/>
                        <a:pt x="0" y="405"/>
                      </a:cubicBezTo>
                      <a:cubicBezTo>
                        <a:pt x="0" y="629"/>
                        <a:pt x="182" y="811"/>
                        <a:pt x="406" y="811"/>
                      </a:cubicBezTo>
                      <a:lnTo>
                        <a:pt x="2422" y="811"/>
                      </a:lnTo>
                      <a:cubicBezTo>
                        <a:pt x="2645" y="811"/>
                        <a:pt x="2827" y="629"/>
                        <a:pt x="2827" y="405"/>
                      </a:cubicBezTo>
                      <a:cubicBezTo>
                        <a:pt x="2827" y="182"/>
                        <a:pt x="2645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8" name="Google Shape;1409;p49">
                  <a:extLst>
                    <a:ext uri="{FF2B5EF4-FFF2-40B4-BE49-F238E27FC236}">
                      <a16:creationId xmlns:a16="http://schemas.microsoft.com/office/drawing/2014/main" id="{3EC4C639-572B-418D-B789-49EC6514B3E7}"/>
                    </a:ext>
                  </a:extLst>
                </p:cNvPr>
                <p:cNvSpPr/>
                <p:nvPr/>
              </p:nvSpPr>
              <p:spPr>
                <a:xfrm>
                  <a:off x="2691574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3" y="1355"/>
                        <a:pt x="3403" y="2027"/>
                      </a:cubicBezTo>
                      <a:cubicBezTo>
                        <a:pt x="3403" y="2518"/>
                        <a:pt x="3107" y="2963"/>
                        <a:pt x="2652" y="3150"/>
                      </a:cubicBezTo>
                      <a:cubicBezTo>
                        <a:pt x="2502" y="3213"/>
                        <a:pt x="2343" y="3243"/>
                        <a:pt x="2187" y="3243"/>
                      </a:cubicBezTo>
                      <a:cubicBezTo>
                        <a:pt x="1870" y="3243"/>
                        <a:pt x="1559" y="3119"/>
                        <a:pt x="1326" y="2887"/>
                      </a:cubicBezTo>
                      <a:cubicBezTo>
                        <a:pt x="979" y="2539"/>
                        <a:pt x="874" y="2016"/>
                        <a:pt x="1063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3" y="2802"/>
                      </a:cubicBezTo>
                      <a:cubicBezTo>
                        <a:pt x="627" y="3560"/>
                        <a:pt x="1366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9" name="Google Shape;1410;p49">
                  <a:extLst>
                    <a:ext uri="{FF2B5EF4-FFF2-40B4-BE49-F238E27FC236}">
                      <a16:creationId xmlns:a16="http://schemas.microsoft.com/office/drawing/2014/main" id="{6B97C09F-CE33-4B13-9661-B6A449290348}"/>
                    </a:ext>
                  </a:extLst>
                </p:cNvPr>
                <p:cNvSpPr/>
                <p:nvPr/>
              </p:nvSpPr>
              <p:spPr>
                <a:xfrm>
                  <a:off x="2787682" y="2935325"/>
                  <a:ext cx="83248" cy="80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4" h="4054" extrusionOk="0">
                      <a:moveTo>
                        <a:pt x="2186" y="811"/>
                      </a:moveTo>
                      <a:cubicBezTo>
                        <a:pt x="2858" y="811"/>
                        <a:pt x="3401" y="1355"/>
                        <a:pt x="3402" y="2027"/>
                      </a:cubicBezTo>
                      <a:cubicBezTo>
                        <a:pt x="3402" y="2520"/>
                        <a:pt x="3105" y="2963"/>
                        <a:pt x="2651" y="3150"/>
                      </a:cubicBezTo>
                      <a:cubicBezTo>
                        <a:pt x="2500" y="3213"/>
                        <a:pt x="2342" y="3243"/>
                        <a:pt x="2185" y="3243"/>
                      </a:cubicBezTo>
                      <a:cubicBezTo>
                        <a:pt x="1869" y="3243"/>
                        <a:pt x="1559" y="3119"/>
                        <a:pt x="1326" y="2887"/>
                      </a:cubicBezTo>
                      <a:cubicBezTo>
                        <a:pt x="978" y="2539"/>
                        <a:pt x="874" y="2016"/>
                        <a:pt x="1062" y="1561"/>
                      </a:cubicBezTo>
                      <a:cubicBezTo>
                        <a:pt x="1250" y="1106"/>
                        <a:pt x="1694" y="811"/>
                        <a:pt x="2186" y="811"/>
                      </a:cubicBezTo>
                      <a:close/>
                      <a:moveTo>
                        <a:pt x="2186" y="0"/>
                      </a:moveTo>
                      <a:cubicBezTo>
                        <a:pt x="1659" y="0"/>
                        <a:pt x="1141" y="206"/>
                        <a:pt x="753" y="594"/>
                      </a:cubicBezTo>
                      <a:cubicBezTo>
                        <a:pt x="173" y="1174"/>
                        <a:pt x="0" y="2045"/>
                        <a:pt x="314" y="2802"/>
                      </a:cubicBezTo>
                      <a:cubicBezTo>
                        <a:pt x="627" y="3560"/>
                        <a:pt x="1367" y="4054"/>
                        <a:pt x="2186" y="4054"/>
                      </a:cubicBezTo>
                      <a:cubicBezTo>
                        <a:pt x="3305" y="4052"/>
                        <a:pt x="4212" y="3146"/>
                        <a:pt x="4213" y="2027"/>
                      </a:cubicBezTo>
                      <a:cubicBezTo>
                        <a:pt x="4213" y="1208"/>
                        <a:pt x="3719" y="467"/>
                        <a:pt x="2962" y="155"/>
                      </a:cubicBezTo>
                      <a:cubicBezTo>
                        <a:pt x="2711" y="51"/>
                        <a:pt x="2448" y="0"/>
                        <a:pt x="2186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0" name="Google Shape;1411;p49">
                  <a:extLst>
                    <a:ext uri="{FF2B5EF4-FFF2-40B4-BE49-F238E27FC236}">
                      <a16:creationId xmlns:a16="http://schemas.microsoft.com/office/drawing/2014/main" id="{B9EC5C63-7099-4403-887D-23F96EE72854}"/>
                    </a:ext>
                  </a:extLst>
                </p:cNvPr>
                <p:cNvSpPr/>
                <p:nvPr/>
              </p:nvSpPr>
              <p:spPr>
                <a:xfrm>
                  <a:off x="2934837" y="2863674"/>
                  <a:ext cx="16002" cy="1115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0" h="5646" extrusionOk="0">
                      <a:moveTo>
                        <a:pt x="404" y="1"/>
                      </a:moveTo>
                      <a:cubicBezTo>
                        <a:pt x="181" y="1"/>
                        <a:pt x="0" y="182"/>
                        <a:pt x="0" y="406"/>
                      </a:cubicBezTo>
                      <a:lnTo>
                        <a:pt x="0" y="5241"/>
                      </a:lnTo>
                      <a:cubicBezTo>
                        <a:pt x="0" y="5464"/>
                        <a:pt x="181" y="5645"/>
                        <a:pt x="404" y="5645"/>
                      </a:cubicBezTo>
                      <a:lnTo>
                        <a:pt x="406" y="5645"/>
                      </a:lnTo>
                      <a:cubicBezTo>
                        <a:pt x="630" y="5645"/>
                        <a:pt x="810" y="5464"/>
                        <a:pt x="810" y="5240"/>
                      </a:cubicBezTo>
                      <a:lnTo>
                        <a:pt x="810" y="406"/>
                      </a:lnTo>
                      <a:cubicBezTo>
                        <a:pt x="810" y="182"/>
                        <a:pt x="628" y="1"/>
                        <a:pt x="404" y="1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1" name="Google Shape;1412;p49">
                  <a:extLst>
                    <a:ext uri="{FF2B5EF4-FFF2-40B4-BE49-F238E27FC236}">
                      <a16:creationId xmlns:a16="http://schemas.microsoft.com/office/drawing/2014/main" id="{E03BCDC5-8CCF-4ACD-96CA-5E2902753637}"/>
                    </a:ext>
                  </a:extLst>
                </p:cNvPr>
                <p:cNvSpPr/>
                <p:nvPr/>
              </p:nvSpPr>
              <p:spPr>
                <a:xfrm>
                  <a:off x="2574269" y="2767092"/>
                  <a:ext cx="408593" cy="127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3" h="6448" extrusionOk="0">
                      <a:moveTo>
                        <a:pt x="10343" y="0"/>
                      </a:moveTo>
                      <a:cubicBezTo>
                        <a:pt x="9875" y="0"/>
                        <a:pt x="9407" y="77"/>
                        <a:pt x="8958" y="230"/>
                      </a:cubicBezTo>
                      <a:lnTo>
                        <a:pt x="710" y="3057"/>
                      </a:lnTo>
                      <a:cubicBezTo>
                        <a:pt x="287" y="3203"/>
                        <a:pt x="1" y="3602"/>
                        <a:pt x="1" y="4051"/>
                      </a:cubicBezTo>
                      <a:cubicBezTo>
                        <a:pt x="1" y="4500"/>
                        <a:pt x="287" y="4898"/>
                        <a:pt x="710" y="5045"/>
                      </a:cubicBezTo>
                      <a:lnTo>
                        <a:pt x="4743" y="6427"/>
                      </a:lnTo>
                      <a:cubicBezTo>
                        <a:pt x="4785" y="6441"/>
                        <a:pt x="4829" y="6448"/>
                        <a:pt x="4874" y="6448"/>
                      </a:cubicBezTo>
                      <a:lnTo>
                        <a:pt x="4880" y="6448"/>
                      </a:lnTo>
                      <a:lnTo>
                        <a:pt x="16228" y="6307"/>
                      </a:lnTo>
                      <a:cubicBezTo>
                        <a:pt x="16272" y="6306"/>
                        <a:pt x="16314" y="6299"/>
                        <a:pt x="16355" y="6285"/>
                      </a:cubicBezTo>
                      <a:lnTo>
                        <a:pt x="19973" y="5045"/>
                      </a:lnTo>
                      <a:cubicBezTo>
                        <a:pt x="20398" y="4898"/>
                        <a:pt x="20682" y="4500"/>
                        <a:pt x="20682" y="4051"/>
                      </a:cubicBezTo>
                      <a:cubicBezTo>
                        <a:pt x="20682" y="3602"/>
                        <a:pt x="20398" y="3203"/>
                        <a:pt x="19973" y="3057"/>
                      </a:cubicBezTo>
                      <a:lnTo>
                        <a:pt x="19974" y="3057"/>
                      </a:lnTo>
                      <a:lnTo>
                        <a:pt x="11728" y="230"/>
                      </a:lnTo>
                      <a:cubicBezTo>
                        <a:pt x="11279" y="77"/>
                        <a:pt x="10811" y="0"/>
                        <a:pt x="10343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2" name="Google Shape;1413;p49">
                  <a:extLst>
                    <a:ext uri="{FF2B5EF4-FFF2-40B4-BE49-F238E27FC236}">
                      <a16:creationId xmlns:a16="http://schemas.microsoft.com/office/drawing/2014/main" id="{D5967A24-B1E5-46D7-9296-B52EC5DDBD72}"/>
                    </a:ext>
                  </a:extLst>
                </p:cNvPr>
                <p:cNvSpPr/>
                <p:nvPr/>
              </p:nvSpPr>
              <p:spPr>
                <a:xfrm>
                  <a:off x="2662514" y="2823196"/>
                  <a:ext cx="240280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5271" extrusionOk="0">
                      <a:moveTo>
                        <a:pt x="6081" y="0"/>
                      </a:moveTo>
                      <a:cubicBezTo>
                        <a:pt x="3152" y="0"/>
                        <a:pt x="0" y="635"/>
                        <a:pt x="0" y="2027"/>
                      </a:cubicBezTo>
                      <a:lnTo>
                        <a:pt x="0" y="5270"/>
                      </a:lnTo>
                      <a:cubicBezTo>
                        <a:pt x="1079" y="4683"/>
                        <a:pt x="3041" y="4410"/>
                        <a:pt x="4691" y="4316"/>
                      </a:cubicBezTo>
                      <a:lnTo>
                        <a:pt x="4692" y="4316"/>
                      </a:lnTo>
                      <a:cubicBezTo>
                        <a:pt x="5121" y="4285"/>
                        <a:pt x="5583" y="4265"/>
                        <a:pt x="6083" y="4265"/>
                      </a:cubicBezTo>
                      <a:cubicBezTo>
                        <a:pt x="6581" y="4265"/>
                        <a:pt x="7043" y="4284"/>
                        <a:pt x="7472" y="4316"/>
                      </a:cubicBezTo>
                      <a:cubicBezTo>
                        <a:pt x="9123" y="4410"/>
                        <a:pt x="11084" y="4683"/>
                        <a:pt x="12162" y="5270"/>
                      </a:cubicBezTo>
                      <a:lnTo>
                        <a:pt x="12162" y="2027"/>
                      </a:lnTo>
                      <a:cubicBezTo>
                        <a:pt x="12162" y="635"/>
                        <a:pt x="9011" y="0"/>
                        <a:pt x="6081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3" name="Google Shape;1414;p49">
                  <a:extLst>
                    <a:ext uri="{FF2B5EF4-FFF2-40B4-BE49-F238E27FC236}">
                      <a16:creationId xmlns:a16="http://schemas.microsoft.com/office/drawing/2014/main" id="{5C0E715B-6DBE-4F4A-8382-FD595CDA98CA}"/>
                    </a:ext>
                  </a:extLst>
                </p:cNvPr>
                <p:cNvSpPr/>
                <p:nvPr/>
              </p:nvSpPr>
              <p:spPr>
                <a:xfrm>
                  <a:off x="2662534" y="2867546"/>
                  <a:ext cx="240280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63" h="2028" extrusionOk="0">
                      <a:moveTo>
                        <a:pt x="6082" y="0"/>
                      </a:moveTo>
                      <a:cubicBezTo>
                        <a:pt x="4322" y="0"/>
                        <a:pt x="1407" y="233"/>
                        <a:pt x="1" y="997"/>
                      </a:cubicBezTo>
                      <a:lnTo>
                        <a:pt x="1" y="2027"/>
                      </a:lnTo>
                      <a:cubicBezTo>
                        <a:pt x="1" y="1674"/>
                        <a:pt x="2132" y="811"/>
                        <a:pt x="6082" y="811"/>
                      </a:cubicBezTo>
                      <a:cubicBezTo>
                        <a:pt x="10030" y="811"/>
                        <a:pt x="12163" y="1674"/>
                        <a:pt x="12163" y="2027"/>
                      </a:cubicBezTo>
                      <a:lnTo>
                        <a:pt x="12163" y="998"/>
                      </a:lnTo>
                      <a:cubicBezTo>
                        <a:pt x="10755" y="233"/>
                        <a:pt x="7840" y="2"/>
                        <a:pt x="6082" y="2"/>
                      </a:cubicBezTo>
                      <a:lnTo>
                        <a:pt x="608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4" name="Google Shape;1415;p49">
                  <a:extLst>
                    <a:ext uri="{FF2B5EF4-FFF2-40B4-BE49-F238E27FC236}">
                      <a16:creationId xmlns:a16="http://schemas.microsoft.com/office/drawing/2014/main" id="{7CB63036-2FBC-4233-ABBB-24CD149D6B98}"/>
                    </a:ext>
                  </a:extLst>
                </p:cNvPr>
                <p:cNvSpPr/>
                <p:nvPr/>
              </p:nvSpPr>
              <p:spPr>
                <a:xfrm>
                  <a:off x="2782605" y="2823196"/>
                  <a:ext cx="120189" cy="104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4" h="5271" extrusionOk="0">
                      <a:moveTo>
                        <a:pt x="1" y="0"/>
                      </a:moveTo>
                      <a:lnTo>
                        <a:pt x="1" y="4265"/>
                      </a:lnTo>
                      <a:lnTo>
                        <a:pt x="4" y="4265"/>
                      </a:lnTo>
                      <a:cubicBezTo>
                        <a:pt x="503" y="4265"/>
                        <a:pt x="964" y="4284"/>
                        <a:pt x="1393" y="4316"/>
                      </a:cubicBezTo>
                      <a:cubicBezTo>
                        <a:pt x="3044" y="4410"/>
                        <a:pt x="5005" y="4683"/>
                        <a:pt x="6083" y="5270"/>
                      </a:cubicBezTo>
                      <a:lnTo>
                        <a:pt x="6083" y="2027"/>
                      </a:lnTo>
                      <a:cubicBezTo>
                        <a:pt x="6083" y="635"/>
                        <a:pt x="293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5" name="Google Shape;1416;p49">
                  <a:extLst>
                    <a:ext uri="{FF2B5EF4-FFF2-40B4-BE49-F238E27FC236}">
                      <a16:creationId xmlns:a16="http://schemas.microsoft.com/office/drawing/2014/main" id="{9E5BEDFE-EAF3-4140-AF4F-CB67338A9A6E}"/>
                    </a:ext>
                  </a:extLst>
                </p:cNvPr>
                <p:cNvSpPr/>
                <p:nvPr/>
              </p:nvSpPr>
              <p:spPr>
                <a:xfrm>
                  <a:off x="2782585" y="2867566"/>
                  <a:ext cx="120209" cy="4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5" h="2028" extrusionOk="0">
                      <a:moveTo>
                        <a:pt x="1" y="1"/>
                      </a:moveTo>
                      <a:lnTo>
                        <a:pt x="1" y="812"/>
                      </a:lnTo>
                      <a:lnTo>
                        <a:pt x="3" y="812"/>
                      </a:lnTo>
                      <a:cubicBezTo>
                        <a:pt x="3953" y="812"/>
                        <a:pt x="6084" y="1674"/>
                        <a:pt x="6084" y="2028"/>
                      </a:cubicBezTo>
                      <a:lnTo>
                        <a:pt x="6084" y="997"/>
                      </a:lnTo>
                      <a:cubicBezTo>
                        <a:pt x="4677" y="232"/>
                        <a:pt x="176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6" name="Google Shape;1417;p49">
                  <a:extLst>
                    <a:ext uri="{FF2B5EF4-FFF2-40B4-BE49-F238E27FC236}">
                      <a16:creationId xmlns:a16="http://schemas.microsoft.com/office/drawing/2014/main" id="{7B61E250-F3CF-44AA-8163-62D62B90ED4D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32062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1218" y="2838"/>
                      </a:lnTo>
                      <a:cubicBezTo>
                        <a:pt x="1441" y="2838"/>
                        <a:pt x="1622" y="2657"/>
                        <a:pt x="1622" y="2433"/>
                      </a:cubicBezTo>
                      <a:lnTo>
                        <a:pt x="1622" y="811"/>
                      </a:lnTo>
                      <a:cubicBezTo>
                        <a:pt x="1622" y="364"/>
                        <a:pt x="1259" y="0"/>
                        <a:pt x="812" y="0"/>
                      </a:cubicBez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7" name="Google Shape;1418;p49">
                  <a:extLst>
                    <a:ext uri="{FF2B5EF4-FFF2-40B4-BE49-F238E27FC236}">
                      <a16:creationId xmlns:a16="http://schemas.microsoft.com/office/drawing/2014/main" id="{9C4B0998-6995-4DA1-985A-B21779F9F4D5}"/>
                    </a:ext>
                  </a:extLst>
                </p:cNvPr>
                <p:cNvSpPr/>
                <p:nvPr/>
              </p:nvSpPr>
              <p:spPr>
                <a:xfrm>
                  <a:off x="2926737" y="2967348"/>
                  <a:ext cx="16041" cy="5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" h="2839" extrusionOk="0">
                      <a:moveTo>
                        <a:pt x="812" y="0"/>
                      </a:moveTo>
                      <a:cubicBezTo>
                        <a:pt x="364" y="0"/>
                        <a:pt x="1" y="364"/>
                        <a:pt x="1" y="811"/>
                      </a:cubicBezTo>
                      <a:lnTo>
                        <a:pt x="1" y="2433"/>
                      </a:lnTo>
                      <a:cubicBezTo>
                        <a:pt x="1" y="2657"/>
                        <a:pt x="182" y="2838"/>
                        <a:pt x="406" y="2838"/>
                      </a:cubicBezTo>
                      <a:lnTo>
                        <a:pt x="812" y="2838"/>
                      </a:lnTo>
                      <a:lnTo>
                        <a:pt x="812" y="0"/>
                      </a:lnTo>
                      <a:close/>
                    </a:path>
                  </a:pathLst>
                </a:custGeom>
                <a:solidFill>
                  <a:srgbClr val="FCAED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8" name="Google Shape;1419;p49">
                  <a:extLst>
                    <a:ext uri="{FF2B5EF4-FFF2-40B4-BE49-F238E27FC236}">
                      <a16:creationId xmlns:a16="http://schemas.microsoft.com/office/drawing/2014/main" id="{06884FFA-8663-4FB1-A063-ED501D1370ED}"/>
                    </a:ext>
                  </a:extLst>
                </p:cNvPr>
                <p:cNvSpPr/>
                <p:nvPr/>
              </p:nvSpPr>
              <p:spPr>
                <a:xfrm>
                  <a:off x="2542389" y="3145105"/>
                  <a:ext cx="80107" cy="134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5" extrusionOk="0">
                      <a:moveTo>
                        <a:pt x="1304" y="0"/>
                      </a:moveTo>
                      <a:cubicBezTo>
                        <a:pt x="445" y="852"/>
                        <a:pt x="0" y="2047"/>
                        <a:pt x="0" y="3113"/>
                      </a:cubicBezTo>
                      <a:lnTo>
                        <a:pt x="0" y="5335"/>
                      </a:lnTo>
                      <a:cubicBezTo>
                        <a:pt x="0" y="6146"/>
                        <a:pt x="728" y="6805"/>
                        <a:pt x="1622" y="6805"/>
                      </a:cubicBezTo>
                      <a:lnTo>
                        <a:pt x="4054" y="6805"/>
                      </a:lnTo>
                      <a:lnTo>
                        <a:pt x="4054" y="4095"/>
                      </a:lnTo>
                      <a:lnTo>
                        <a:pt x="4054" y="4094"/>
                      </a:lnTo>
                      <a:cubicBezTo>
                        <a:pt x="4054" y="3234"/>
                        <a:pt x="3712" y="2409"/>
                        <a:pt x="3104" y="1801"/>
                      </a:cubicBezTo>
                      <a:lnTo>
                        <a:pt x="1304" y="0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49" name="Google Shape;1420;p49">
                  <a:extLst>
                    <a:ext uri="{FF2B5EF4-FFF2-40B4-BE49-F238E27FC236}">
                      <a16:creationId xmlns:a16="http://schemas.microsoft.com/office/drawing/2014/main" id="{9843763F-C6B1-491D-885A-EE8EE2B526D7}"/>
                    </a:ext>
                  </a:extLst>
                </p:cNvPr>
                <p:cNvSpPr/>
                <p:nvPr/>
              </p:nvSpPr>
              <p:spPr>
                <a:xfrm>
                  <a:off x="2942818" y="3145183"/>
                  <a:ext cx="80107" cy="134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5" h="6800" extrusionOk="0">
                      <a:moveTo>
                        <a:pt x="2747" y="0"/>
                      </a:moveTo>
                      <a:lnTo>
                        <a:pt x="951" y="1797"/>
                      </a:lnTo>
                      <a:cubicBezTo>
                        <a:pt x="343" y="2405"/>
                        <a:pt x="0" y="3230"/>
                        <a:pt x="0" y="4090"/>
                      </a:cubicBezTo>
                      <a:lnTo>
                        <a:pt x="0" y="6799"/>
                      </a:lnTo>
                      <a:lnTo>
                        <a:pt x="2433" y="6799"/>
                      </a:lnTo>
                      <a:cubicBezTo>
                        <a:pt x="3327" y="6799"/>
                        <a:pt x="4055" y="6141"/>
                        <a:pt x="4055" y="5330"/>
                      </a:cubicBezTo>
                      <a:lnTo>
                        <a:pt x="4055" y="3109"/>
                      </a:lnTo>
                      <a:cubicBezTo>
                        <a:pt x="4055" y="2046"/>
                        <a:pt x="3611" y="853"/>
                        <a:pt x="2747" y="0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0" name="Google Shape;1421;p49">
                  <a:extLst>
                    <a:ext uri="{FF2B5EF4-FFF2-40B4-BE49-F238E27FC236}">
                      <a16:creationId xmlns:a16="http://schemas.microsoft.com/office/drawing/2014/main" id="{BEC936A4-BC4F-4DE7-938E-FC6AD67D432B}"/>
                    </a:ext>
                  </a:extLst>
                </p:cNvPr>
                <p:cNvSpPr/>
                <p:nvPr/>
              </p:nvSpPr>
              <p:spPr>
                <a:xfrm>
                  <a:off x="2752617" y="3207450"/>
                  <a:ext cx="68866" cy="7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6" h="3649" extrusionOk="0">
                      <a:moveTo>
                        <a:pt x="163" y="0"/>
                      </a:moveTo>
                      <a:lnTo>
                        <a:pt x="0" y="984"/>
                      </a:lnTo>
                      <a:lnTo>
                        <a:pt x="2665" y="3649"/>
                      </a:lnTo>
                      <a:lnTo>
                        <a:pt x="3485" y="3649"/>
                      </a:lnTo>
                      <a:lnTo>
                        <a:pt x="3421" y="3258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51" name="Google Shape;1422;p49">
                  <a:extLst>
                    <a:ext uri="{FF2B5EF4-FFF2-40B4-BE49-F238E27FC236}">
                      <a16:creationId xmlns:a16="http://schemas.microsoft.com/office/drawing/2014/main" id="{AD148927-A051-445A-9140-02F7531E9320}"/>
                    </a:ext>
                  </a:extLst>
                </p:cNvPr>
                <p:cNvSpPr/>
                <p:nvPr/>
              </p:nvSpPr>
              <p:spPr>
                <a:xfrm>
                  <a:off x="2745466" y="3250358"/>
                  <a:ext cx="32418" cy="2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1" h="1476" extrusionOk="0">
                      <a:moveTo>
                        <a:pt x="164" y="0"/>
                      </a:moveTo>
                      <a:lnTo>
                        <a:pt x="0" y="983"/>
                      </a:lnTo>
                      <a:lnTo>
                        <a:pt x="494" y="1475"/>
                      </a:lnTo>
                      <a:lnTo>
                        <a:pt x="1640" y="1475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FC70A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31A842D-56AD-4354-A8E9-96B74D3370A5}"/>
              </a:ext>
            </a:extLst>
          </p:cNvPr>
          <p:cNvSpPr txBox="1"/>
          <p:nvPr/>
        </p:nvSpPr>
        <p:spPr>
          <a:xfrm>
            <a:off x="1" y="4839983"/>
            <a:ext cx="72592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434343"/>
                </a:solidFill>
                <a:latin typeface="Calibri"/>
              </a:rPr>
              <a:t>[ Press space bar for next sentence ]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FDC63E7-7923-486F-9964-4687683EA626}"/>
              </a:ext>
            </a:extLst>
          </p:cNvPr>
          <p:cNvGrpSpPr/>
          <p:nvPr/>
        </p:nvGrpSpPr>
        <p:grpSpPr>
          <a:xfrm>
            <a:off x="2810903" y="94769"/>
            <a:ext cx="1619182" cy="406729"/>
            <a:chOff x="5476397" y="4035109"/>
            <a:chExt cx="1550126" cy="406729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8282EF2-62DB-4127-BBF0-3171D98A16B4}"/>
                </a:ext>
              </a:extLst>
            </p:cNvPr>
            <p:cNvSpPr/>
            <p:nvPr/>
          </p:nvSpPr>
          <p:spPr>
            <a:xfrm>
              <a:off x="5476397" y="4035109"/>
              <a:ext cx="1550126" cy="406729"/>
            </a:xfrm>
            <a:prstGeom prst="ellipse">
              <a:avLst/>
            </a:prstGeom>
            <a:solidFill>
              <a:srgbClr val="EAB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B81363DE-9D9E-477C-B9C1-179B54022D38}"/>
                </a:ext>
              </a:extLst>
            </p:cNvPr>
            <p:cNvSpPr txBox="1"/>
            <p:nvPr/>
          </p:nvSpPr>
          <p:spPr>
            <a:xfrm>
              <a:off x="5721100" y="4084584"/>
              <a:ext cx="10914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cs typeface="Arial"/>
                  <a:sym typeface="Arial"/>
                </a:rPr>
                <a:t>Write a story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0D8E592D-555C-47F6-B5BE-363019BE0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882" y="543111"/>
            <a:ext cx="4533224" cy="4289010"/>
          </a:xfrm>
          <a:prstGeom prst="rect">
            <a:avLst/>
          </a:prstGeom>
        </p:spPr>
      </p:pic>
      <p:sp>
        <p:nvSpPr>
          <p:cNvPr id="100" name="side panel textbox">
            <a:extLst>
              <a:ext uri="{FF2B5EF4-FFF2-40B4-BE49-F238E27FC236}">
                <a16:creationId xmlns:a16="http://schemas.microsoft.com/office/drawing/2014/main" id="{55AB3CCC-A2D8-4023-AFF6-E9A05154D534}"/>
              </a:ext>
            </a:extLst>
          </p:cNvPr>
          <p:cNvSpPr txBox="1"/>
          <p:nvPr/>
        </p:nvSpPr>
        <p:spPr>
          <a:xfrm>
            <a:off x="2433742" y="1149836"/>
            <a:ext cx="2506621" cy="199137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Hello, I’m </a:t>
            </a:r>
            <a:r>
              <a:rPr kumimoji="0" lang="en-US" sz="1700" i="0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Tom</a:t>
            </a:r>
            <a:r>
              <a:rPr kumimoji="0" lang="en-US" sz="17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.</a:t>
            </a:r>
          </a:p>
          <a:p>
            <a:pPr lvl="0">
              <a:lnSpc>
                <a:spcPct val="150000"/>
              </a:lnSpc>
              <a:buClrTx/>
              <a:defRPr/>
            </a:pPr>
            <a:r>
              <a:rPr lang="en-US" sz="17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I’m </a:t>
            </a:r>
            <a:r>
              <a:rPr lang="en-US" sz="1700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7</a:t>
            </a:r>
            <a:r>
              <a:rPr lang="en-US" sz="17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-years old.</a:t>
            </a:r>
          </a:p>
          <a:p>
            <a:pPr lvl="0">
              <a:lnSpc>
                <a:spcPct val="150000"/>
              </a:lnSpc>
              <a:buClrTx/>
              <a:defRPr/>
            </a:pPr>
            <a:r>
              <a:rPr lang="en-US" sz="17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I like </a:t>
            </a:r>
            <a:r>
              <a:rPr lang="en-US" sz="1700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playing tennis</a:t>
            </a:r>
            <a:r>
              <a:rPr lang="en-US" sz="17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.</a:t>
            </a:r>
          </a:p>
          <a:p>
            <a:pPr lvl="0">
              <a:lnSpc>
                <a:spcPct val="150000"/>
              </a:lnSpc>
              <a:buClrTx/>
              <a:defRPr/>
            </a:pPr>
            <a:r>
              <a:rPr lang="en-US" sz="17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I love eating </a:t>
            </a:r>
            <a:r>
              <a:rPr lang="en-US" sz="1700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popcorn</a:t>
            </a:r>
            <a:r>
              <a:rPr lang="en-US" sz="17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.</a:t>
            </a:r>
          </a:p>
          <a:p>
            <a:pPr lvl="0">
              <a:lnSpc>
                <a:spcPct val="150000"/>
              </a:lnSpc>
              <a:buClrTx/>
              <a:defRPr/>
            </a:pPr>
            <a:r>
              <a:rPr lang="en-US" sz="17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But I don’t like </a:t>
            </a:r>
            <a:r>
              <a:rPr lang="en-US" sz="1700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carrots</a:t>
            </a:r>
            <a:r>
              <a:rPr lang="en-US" sz="1700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6F6F0A-EEB4-49AB-A222-CA4B1EEF5C9C}"/>
              </a:ext>
            </a:extLst>
          </p:cNvPr>
          <p:cNvGrpSpPr/>
          <p:nvPr/>
        </p:nvGrpSpPr>
        <p:grpSpPr>
          <a:xfrm>
            <a:off x="1160750" y="1299472"/>
            <a:ext cx="5050844" cy="2687046"/>
            <a:chOff x="1111111" y="1237410"/>
            <a:chExt cx="5050844" cy="2687046"/>
          </a:xfrm>
        </p:grpSpPr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8B07A53E-6A1D-47FD-9C7D-4BF0C3968E30}"/>
                </a:ext>
              </a:extLst>
            </p:cNvPr>
            <p:cNvSpPr/>
            <p:nvPr/>
          </p:nvSpPr>
          <p:spPr>
            <a:xfrm>
              <a:off x="1111111" y="1237410"/>
              <a:ext cx="5050844" cy="2687046"/>
            </a:xfrm>
            <a:prstGeom prst="roundRect">
              <a:avLst/>
            </a:prstGeom>
            <a:solidFill>
              <a:srgbClr val="FFF3CE"/>
            </a:solidFill>
            <a:ln w="57150" cap="flat" cmpd="sng" algn="ctr">
              <a:solidFill>
                <a:srgbClr val="EAB200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21D808D-A6A9-432E-831E-D361B2F68903}"/>
                </a:ext>
              </a:extLst>
            </p:cNvPr>
            <p:cNvSpPr txBox="1"/>
            <p:nvPr/>
          </p:nvSpPr>
          <p:spPr>
            <a:xfrm>
              <a:off x="2032636" y="1344191"/>
              <a:ext cx="3207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Write your story.</a:t>
              </a:r>
            </a:p>
          </p:txBody>
        </p:sp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0E958DE8-8B4F-4762-B3B6-87D6B155D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14903" y="1909188"/>
              <a:ext cx="2043260" cy="1354689"/>
            </a:xfrm>
            <a:prstGeom prst="rect">
              <a:avLst/>
            </a:prstGeom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D52A967-6574-461B-B7E7-B3D5B646F6F0}"/>
                </a:ext>
              </a:extLst>
            </p:cNvPr>
            <p:cNvSpPr txBox="1"/>
            <p:nvPr/>
          </p:nvSpPr>
          <p:spPr>
            <a:xfrm>
              <a:off x="2028090" y="3318392"/>
              <a:ext cx="3207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Press space to start.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37D242B-DA2D-B42E-DD52-CE24FFD8726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5" name="AutoShape 3">
              <a:extLst>
                <a:ext uri="{FF2B5EF4-FFF2-40B4-BE49-F238E27FC236}">
                  <a16:creationId xmlns:a16="http://schemas.microsoft.com/office/drawing/2014/main" id="{AD87C49E-329E-B7F6-9162-E9A13EC6402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6" name="AutoShape 4">
              <a:extLst>
                <a:ext uri="{FF2B5EF4-FFF2-40B4-BE49-F238E27FC236}">
                  <a16:creationId xmlns:a16="http://schemas.microsoft.com/office/drawing/2014/main" id="{54F3F4A6-F2BD-2D9C-A708-082FDB34FA72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CD53A0F-0271-6261-F8C7-5D6E2071C13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8" name="AutoShape 6">
                <a:extLst>
                  <a:ext uri="{FF2B5EF4-FFF2-40B4-BE49-F238E27FC236}">
                    <a16:creationId xmlns:a16="http://schemas.microsoft.com/office/drawing/2014/main" id="{A3106E77-7F5D-BE6D-B9D5-88AA44D251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Text Box 7">
                <a:extLst>
                  <a:ext uri="{FF2B5EF4-FFF2-40B4-BE49-F238E27FC236}">
                    <a16:creationId xmlns:a16="http://schemas.microsoft.com/office/drawing/2014/main" id="{417E09FC-1D63-A507-017A-C23E2AD3AA38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749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10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4F5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CE2117F-BCCF-896F-9D89-DED8D714522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4628" y="0"/>
            <a:ext cx="9158628" cy="5143500"/>
            <a:chOff x="-14628" y="0"/>
            <a:chExt cx="9158628" cy="5143500"/>
          </a:xfrm>
        </p:grpSpPr>
        <p:cxnSp>
          <p:nvCxnSpPr>
            <p:cNvPr id="3" name="AutoShape 3">
              <a:extLst>
                <a:ext uri="{FF2B5EF4-FFF2-40B4-BE49-F238E27FC236}">
                  <a16:creationId xmlns:a16="http://schemas.microsoft.com/office/drawing/2014/main" id="{31D7D2BF-29DE-8094-0EBC-B81DAD038DC6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>
              <a:off x="0" y="0"/>
              <a:ext cx="9144000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" name="AutoShape 4">
              <a:extLst>
                <a:ext uri="{FF2B5EF4-FFF2-40B4-BE49-F238E27FC236}">
                  <a16:creationId xmlns:a16="http://schemas.microsoft.com/office/drawing/2014/main" id="{B16D0F8C-28E0-DE99-2657-7092DE186218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 bwMode="auto">
            <a:xfrm flipH="1">
              <a:off x="-14628" y="0"/>
              <a:ext cx="9158628" cy="5143500"/>
            </a:xfrm>
            <a:prstGeom prst="straightConnector1">
              <a:avLst/>
            </a:prstGeom>
            <a:noFill/>
            <a:ln w="12700">
              <a:solidFill>
                <a:srgbClr val="BFBFB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418B7B8-8C3B-CC62-E5AF-9D624B949A8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 bwMode="auto">
            <a:xfrm>
              <a:off x="3588189" y="2214383"/>
              <a:ext cx="1967622" cy="714734"/>
              <a:chOff x="6549" y="5686"/>
              <a:chExt cx="3510" cy="1275"/>
            </a:xfrm>
          </p:grpSpPr>
          <p:sp>
            <p:nvSpPr>
              <p:cNvPr id="6" name="AutoShape 6">
                <a:extLst>
                  <a:ext uri="{FF2B5EF4-FFF2-40B4-BE49-F238E27FC236}">
                    <a16:creationId xmlns:a16="http://schemas.microsoft.com/office/drawing/2014/main" id="{4E80712D-5CA4-6EB9-8AA1-699B8149E63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549" y="5686"/>
                <a:ext cx="3510" cy="1275"/>
              </a:xfrm>
              <a:prstGeom prst="roundRect">
                <a:avLst>
                  <a:gd name="adj" fmla="val 16667"/>
                </a:avLst>
              </a:prstGeom>
              <a:solidFill>
                <a:srgbClr val="FFFFFF">
                  <a:alpha val="81000"/>
                </a:srgbClr>
              </a:solidFill>
              <a:ln w="12700">
                <a:solidFill>
                  <a:srgbClr val="A5A5A5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BFBFBF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0686B4A5-ED4C-5277-9473-E7E4628593BB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 bwMode="auto">
              <a:xfrm>
                <a:off x="6640" y="5806"/>
                <a:ext cx="3302" cy="10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7763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538135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SAMPLE FOR EVALUATION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ts val="2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Join ESL KidStuff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to view without watermark</a:t>
                </a:r>
                <a:r>
                  <a:rPr kumimoji="0" lang="en-US" altLang="ja-JP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Yu Mincho" panose="02020400000000000000" pitchFamily="18" charset="-128"/>
                    <a:cs typeface="Arial"/>
                    <a:sym typeface="Arial"/>
                  </a:rPr>
                  <a:t>.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dagogical Education by Slidesgo">
  <a:themeElements>
    <a:clrScheme name="Simple Light">
      <a:dk1>
        <a:srgbClr val="41294A"/>
      </a:dk1>
      <a:lt1>
        <a:srgbClr val="F46060"/>
      </a:lt1>
      <a:dk2>
        <a:srgbClr val="FB9258"/>
      </a:dk2>
      <a:lt2>
        <a:srgbClr val="FFE084"/>
      </a:lt2>
      <a:accent1>
        <a:srgbClr val="2FE4B8"/>
      </a:accent1>
      <a:accent2>
        <a:srgbClr val="799CF2"/>
      </a:accent2>
      <a:accent3>
        <a:srgbClr val="C6EAEB"/>
      </a:accent3>
      <a:accent4>
        <a:srgbClr val="DBF0F1"/>
      </a:accent4>
      <a:accent5>
        <a:srgbClr val="E7F4F5"/>
      </a:accent5>
      <a:accent6>
        <a:srgbClr val="F1FCFC"/>
      </a:accent6>
      <a:hlink>
        <a:srgbClr val="41294A"/>
      </a:hlink>
      <a:folHlink>
        <a:srgbClr val="0097A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3013</TotalTime>
  <Words>652</Words>
  <Application>Microsoft Office PowerPoint</Application>
  <PresentationFormat>On-screen Show (16:9)</PresentationFormat>
  <Paragraphs>106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Comic Sans MS</vt:lpstr>
      <vt:lpstr>Arial</vt:lpstr>
      <vt:lpstr>Calibri</vt:lpstr>
      <vt:lpstr>Wingdings</vt:lpstr>
      <vt:lpstr>Pedagogical Education by Slidesgo</vt:lpstr>
      <vt:lpstr>I’m Tom</vt:lpstr>
      <vt:lpstr>I’m Tom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PEDAGOGICAL EDUCATION</dc:title>
  <cp:lastModifiedBy>Jeremy Cowling</cp:lastModifiedBy>
  <cp:revision>538</cp:revision>
  <dcterms:modified xsi:type="dcterms:W3CDTF">2023-06-09T08:15:32Z</dcterms:modified>
</cp:coreProperties>
</file>