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6" r:id="rId2"/>
    <p:sldId id="299" r:id="rId3"/>
    <p:sldId id="29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21" r:id="rId16"/>
    <p:sldId id="313" r:id="rId17"/>
    <p:sldId id="314" r:id="rId18"/>
    <p:sldId id="315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Franklin Gothic Book" panose="020B050302010202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L KidStuff - Level 4" id="{15BA8034-F55E-4277-859C-36F5DF4BB9EE}">
          <p14:sldIdLst>
            <p14:sldId id="316"/>
            <p14:sldId id="299"/>
            <p14:sldId id="297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21"/>
            <p14:sldId id="313"/>
            <p14:sldId id="314"/>
            <p14:sldId id="315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E5FF"/>
    <a:srgbClr val="01D1FB"/>
    <a:srgbClr val="FF6600"/>
    <a:srgbClr val="3399FF"/>
    <a:srgbClr val="3B9695"/>
    <a:srgbClr val="2E71A3"/>
    <a:srgbClr val="FFDDDD"/>
    <a:srgbClr val="F200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5082" autoAdjust="0"/>
  </p:normalViewPr>
  <p:slideViewPr>
    <p:cSldViewPr snapToGrid="0">
      <p:cViewPr varScale="1">
        <p:scale>
          <a:sx n="100" d="100"/>
          <a:sy n="100" d="100"/>
        </p:scale>
        <p:origin x="2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D163-0799-4C4C-9B5D-62B4B32F59A6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6DFB-DA95-4FBA-AF06-2A85EA133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8729-EF33-4A80-A312-67E21681330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B3AE-8E34-4534-922B-E380FB56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An internet connection is required to view this YouTube video. </a:t>
            </a:r>
            <a:r>
              <a:rPr lang="en-GB" dirty="0"/>
              <a:t>The video is a short YouTube clip of Peter the Puffin.  It is not necessary for the lesson, but is a nice feature to show 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Note: Read this text to the class giving information about you for the missing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8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Notes: </a:t>
            </a:r>
            <a:r>
              <a:rPr lang="en-GB" sz="1200" dirty="0"/>
              <a:t>Ask students orally before the doing the writing exercise.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video is a short YouTube clip of Peter the Puffin.  It is not necessary for the lesson, but is a nice feature to show 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B3AE-8E34-4534-922B-E380FB565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315" y="4269555"/>
            <a:ext cx="9227370" cy="2588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532529"/>
            <a:ext cx="10922000" cy="1033471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4481BA-5BF8-4C41-BCE5-147E0B8686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8133" y="496228"/>
            <a:ext cx="6295735" cy="8953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2BE6120-B47C-4806-A4BB-C59EAC1D5DD0}"/>
              </a:ext>
            </a:extLst>
          </p:cNvPr>
          <p:cNvGrpSpPr/>
          <p:nvPr userDrawn="1"/>
        </p:nvGrpSpPr>
        <p:grpSpPr>
          <a:xfrm>
            <a:off x="-21772" y="3067808"/>
            <a:ext cx="2921000" cy="1041400"/>
            <a:chOff x="-21772" y="1766230"/>
            <a:chExt cx="2921000" cy="10414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ADB23D-43AC-482A-B1D5-FF63D998E2DA}"/>
                </a:ext>
              </a:extLst>
            </p:cNvPr>
            <p:cNvSpPr/>
            <p:nvPr userDrawn="1"/>
          </p:nvSpPr>
          <p:spPr>
            <a:xfrm>
              <a:off x="-21772" y="176623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6EF47B-8327-45FF-9A15-01EAA2C58CAD}"/>
                </a:ext>
              </a:extLst>
            </p:cNvPr>
            <p:cNvSpPr/>
            <p:nvPr userDrawn="1"/>
          </p:nvSpPr>
          <p:spPr>
            <a:xfrm>
              <a:off x="-21772" y="1825683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rgbClr val="D30F00">
                    <a:alpha val="20000"/>
                  </a:srgbClr>
                </a:gs>
                <a:gs pos="0">
                  <a:srgbClr val="D30F00">
                    <a:alpha val="5000"/>
                  </a:srgb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AEA1C8-CE57-4521-B9B0-92A336247508}"/>
              </a:ext>
            </a:extLst>
          </p:cNvPr>
          <p:cNvGrpSpPr/>
          <p:nvPr userDrawn="1"/>
        </p:nvGrpSpPr>
        <p:grpSpPr>
          <a:xfrm>
            <a:off x="9976215" y="-12700"/>
            <a:ext cx="1676400" cy="1549654"/>
            <a:chOff x="9976215" y="-12700"/>
            <a:chExt cx="1676400" cy="15496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CBBDF6-A582-4BB6-9FFC-C5D37AF8B07A}"/>
                </a:ext>
              </a:extLst>
            </p:cNvPr>
            <p:cNvSpPr/>
            <p:nvPr userDrawn="1"/>
          </p:nvSpPr>
          <p:spPr>
            <a:xfrm>
              <a:off x="9976215" y="-12446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5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9B83F6C-2671-4AD5-AF9D-89D353A25ABF}"/>
                </a:ext>
              </a:extLst>
            </p:cNvPr>
            <p:cNvSpPr/>
            <p:nvPr userDrawn="1"/>
          </p:nvSpPr>
          <p:spPr>
            <a:xfrm>
              <a:off x="10072904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rgbClr val="C07400">
                    <a:alpha val="20000"/>
                  </a:srgbClr>
                </a:gs>
                <a:gs pos="0">
                  <a:srgbClr val="C07400">
                    <a:alpha val="5000"/>
                  </a:srgb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BCC9DC-641C-4E08-8814-B1F13671FF5E}"/>
              </a:ext>
            </a:extLst>
          </p:cNvPr>
          <p:cNvGrpSpPr/>
          <p:nvPr userDrawn="1"/>
        </p:nvGrpSpPr>
        <p:grpSpPr>
          <a:xfrm>
            <a:off x="2755619" y="5513823"/>
            <a:ext cx="9532782" cy="1499430"/>
            <a:chOff x="2755619" y="5513823"/>
            <a:chExt cx="9532782" cy="149943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3ECE20D-AA11-4D9C-8B7E-64E4BE975DDA}"/>
                </a:ext>
              </a:extLst>
            </p:cNvPr>
            <p:cNvSpPr/>
            <p:nvPr userDrawn="1"/>
          </p:nvSpPr>
          <p:spPr>
            <a:xfrm rot="21162163">
              <a:off x="2755619" y="5819453"/>
              <a:ext cx="9532782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rgbClr val="D30F00">
                    <a:alpha val="40000"/>
                  </a:srgbClr>
                </a:gs>
                <a:gs pos="0">
                  <a:srgbClr val="D30F00">
                    <a:alpha val="5000"/>
                  </a:srgb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85E241-287B-4263-9CDB-CDCD5D45BAF6}"/>
                </a:ext>
              </a:extLst>
            </p:cNvPr>
            <p:cNvSpPr/>
            <p:nvPr userDrawn="1"/>
          </p:nvSpPr>
          <p:spPr>
            <a:xfrm>
              <a:off x="2899229" y="5513823"/>
              <a:ext cx="9292772" cy="8350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0B211EC-B57D-4B42-9D77-396107273790}"/>
              </a:ext>
            </a:extLst>
          </p:cNvPr>
          <p:cNvSpPr txBox="1"/>
          <p:nvPr userDrawn="1"/>
        </p:nvSpPr>
        <p:spPr>
          <a:xfrm>
            <a:off x="2933550" y="3878346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Level 4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GOLDEN BEARS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(age 9 – 12)</a:t>
            </a: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0BD7584D-F81E-49EB-88FB-24CF47ECAA4C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3105509" y="5620130"/>
            <a:ext cx="8894946" cy="636959"/>
          </a:xfrm>
        </p:spPr>
        <p:txBody>
          <a:bodyPr>
            <a:no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Lesson objective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FCA5D-D0E3-4AFA-AF96-841E3CBE805B}"/>
              </a:ext>
            </a:extLst>
          </p:cNvPr>
          <p:cNvSpPr txBox="1"/>
          <p:nvPr userDrawn="1"/>
        </p:nvSpPr>
        <p:spPr>
          <a:xfrm>
            <a:off x="3962335" y="6436975"/>
            <a:ext cx="426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600" baseline="0" dirty="0">
                <a:solidFill>
                  <a:schemeClr val="tx1"/>
                </a:solidFill>
                <a:latin typeface="+mn-lt"/>
              </a:rPr>
              <a:t> click to begin ]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BF480D92-36A0-46C1-BED2-27FAA59E81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5" y="2819220"/>
            <a:ext cx="849451" cy="9700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3B9A14-3CA8-4589-8BF5-32ED32B13D8C}"/>
              </a:ext>
            </a:extLst>
          </p:cNvPr>
          <p:cNvSpPr txBox="1"/>
          <p:nvPr userDrawn="1"/>
        </p:nvSpPr>
        <p:spPr>
          <a:xfrm>
            <a:off x="217469" y="188255"/>
            <a:ext cx="820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Lesson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B1F0BCC-69D5-49E0-8A97-6FFC0ED18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9664" y="210658"/>
            <a:ext cx="373339" cy="249238"/>
          </a:xfrm>
        </p:spPr>
        <p:txBody>
          <a:bodyPr lIns="36000">
            <a:noAutofit/>
          </a:bodyPr>
          <a:lstStyle>
            <a:lvl1pPr marL="0" indent="0">
              <a:buFontTx/>
              <a:buNone/>
              <a:defRPr sz="16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613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1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35" y="0"/>
            <a:ext cx="9225530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565310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5369610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600200"/>
            <a:ext cx="7886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43357"/>
            <a:ext cx="5283200" cy="1521730"/>
          </a:xfrm>
        </p:spPr>
        <p:txBody>
          <a:bodyPr anchor="b"/>
          <a:lstStyle>
            <a:lvl1pPr>
              <a:defRPr sz="8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65087"/>
            <a:ext cx="52832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86" y="2873215"/>
            <a:ext cx="5698230" cy="1521730"/>
          </a:xfrm>
        </p:spPr>
        <p:txBody>
          <a:bodyPr anchor="b"/>
          <a:lstStyle>
            <a:lvl1pPr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4676613"/>
            <a:ext cx="569823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122660" y="581584"/>
            <a:ext cx="3174999" cy="2760276"/>
            <a:chOff x="6021388" y="1082675"/>
            <a:chExt cx="741363" cy="644525"/>
          </a:xfrm>
          <a:solidFill>
            <a:schemeClr val="tx1"/>
          </a:solidFill>
        </p:grpSpPr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6021388" y="1082675"/>
              <a:ext cx="741363" cy="644525"/>
            </a:xfrm>
            <a:custGeom>
              <a:avLst/>
              <a:gdLst>
                <a:gd name="T0" fmla="*/ 237 w 467"/>
                <a:gd name="T1" fmla="*/ 394 h 406"/>
                <a:gd name="T2" fmla="*/ 190 w 467"/>
                <a:gd name="T3" fmla="*/ 377 h 406"/>
                <a:gd name="T4" fmla="*/ 394 w 467"/>
                <a:gd name="T5" fmla="*/ 145 h 406"/>
                <a:gd name="T6" fmla="*/ 411 w 467"/>
                <a:gd name="T7" fmla="*/ 134 h 406"/>
                <a:gd name="T8" fmla="*/ 378 w 467"/>
                <a:gd name="T9" fmla="*/ 127 h 406"/>
                <a:gd name="T10" fmla="*/ 16 w 467"/>
                <a:gd name="T11" fmla="*/ 211 h 406"/>
                <a:gd name="T12" fmla="*/ 111 w 467"/>
                <a:gd name="T13" fmla="*/ 357 h 406"/>
                <a:gd name="T14" fmla="*/ 304 w 467"/>
                <a:gd name="T15" fmla="*/ 347 h 406"/>
                <a:gd name="T16" fmla="*/ 351 w 467"/>
                <a:gd name="T17" fmla="*/ 164 h 406"/>
                <a:gd name="T18" fmla="*/ 112 w 467"/>
                <a:gd name="T19" fmla="*/ 96 h 406"/>
                <a:gd name="T20" fmla="*/ 399 w 467"/>
                <a:gd name="T21" fmla="*/ 118 h 406"/>
                <a:gd name="T22" fmla="*/ 381 w 467"/>
                <a:gd name="T23" fmla="*/ 93 h 406"/>
                <a:gd name="T24" fmla="*/ 255 w 467"/>
                <a:gd name="T25" fmla="*/ 90 h 406"/>
                <a:gd name="T26" fmla="*/ 123 w 467"/>
                <a:gd name="T27" fmla="*/ 89 h 406"/>
                <a:gd name="T28" fmla="*/ 179 w 467"/>
                <a:gd name="T29" fmla="*/ 80 h 406"/>
                <a:gd name="T30" fmla="*/ 224 w 467"/>
                <a:gd name="T31" fmla="*/ 93 h 406"/>
                <a:gd name="T32" fmla="*/ 356 w 467"/>
                <a:gd name="T33" fmla="*/ 81 h 406"/>
                <a:gd name="T34" fmla="*/ 361 w 467"/>
                <a:gd name="T35" fmla="*/ 106 h 406"/>
                <a:gd name="T36" fmla="*/ 359 w 467"/>
                <a:gd name="T37" fmla="*/ 85 h 406"/>
                <a:gd name="T38" fmla="*/ 145 w 467"/>
                <a:gd name="T39" fmla="*/ 92 h 406"/>
                <a:gd name="T40" fmla="*/ 161 w 467"/>
                <a:gd name="T41" fmla="*/ 92 h 406"/>
                <a:gd name="T42" fmla="*/ 127 w 467"/>
                <a:gd name="T43" fmla="*/ 90 h 406"/>
                <a:gd name="T44" fmla="*/ 133 w 467"/>
                <a:gd name="T45" fmla="*/ 90 h 406"/>
                <a:gd name="T46" fmla="*/ 383 w 467"/>
                <a:gd name="T47" fmla="*/ 75 h 406"/>
                <a:gd name="T48" fmla="*/ 302 w 467"/>
                <a:gd name="T49" fmla="*/ 77 h 406"/>
                <a:gd name="T50" fmla="*/ 321 w 467"/>
                <a:gd name="T51" fmla="*/ 79 h 406"/>
                <a:gd name="T52" fmla="*/ 294 w 467"/>
                <a:gd name="T53" fmla="*/ 76 h 406"/>
                <a:gd name="T54" fmla="*/ 266 w 467"/>
                <a:gd name="T55" fmla="*/ 63 h 406"/>
                <a:gd name="T56" fmla="*/ 284 w 467"/>
                <a:gd name="T57" fmla="*/ 60 h 406"/>
                <a:gd name="T58" fmla="*/ 225 w 467"/>
                <a:gd name="T59" fmla="*/ 60 h 406"/>
                <a:gd name="T60" fmla="*/ 239 w 467"/>
                <a:gd name="T61" fmla="*/ 65 h 406"/>
                <a:gd name="T62" fmla="*/ 200 w 467"/>
                <a:gd name="T63" fmla="*/ 62 h 406"/>
                <a:gd name="T64" fmla="*/ 215 w 467"/>
                <a:gd name="T65" fmla="*/ 62 h 406"/>
                <a:gd name="T66" fmla="*/ 186 w 467"/>
                <a:gd name="T67" fmla="*/ 58 h 406"/>
                <a:gd name="T68" fmla="*/ 143 w 467"/>
                <a:gd name="T69" fmla="*/ 55 h 406"/>
                <a:gd name="T70" fmla="*/ 135 w 467"/>
                <a:gd name="T71" fmla="*/ 58 h 406"/>
                <a:gd name="T72" fmla="*/ 318 w 467"/>
                <a:gd name="T73" fmla="*/ 64 h 406"/>
                <a:gd name="T74" fmla="*/ 328 w 467"/>
                <a:gd name="T75" fmla="*/ 55 h 406"/>
                <a:gd name="T76" fmla="*/ 339 w 467"/>
                <a:gd name="T77" fmla="*/ 51 h 406"/>
                <a:gd name="T78" fmla="*/ 351 w 467"/>
                <a:gd name="T79" fmla="*/ 41 h 406"/>
                <a:gd name="T80" fmla="*/ 356 w 467"/>
                <a:gd name="T81" fmla="*/ 39 h 406"/>
                <a:gd name="T82" fmla="*/ 361 w 467"/>
                <a:gd name="T83" fmla="*/ 39 h 406"/>
                <a:gd name="T84" fmla="*/ 98 w 467"/>
                <a:gd name="T85" fmla="*/ 26 h 406"/>
                <a:gd name="T86" fmla="*/ 293 w 467"/>
                <a:gd name="T87" fmla="*/ 12 h 406"/>
                <a:gd name="T88" fmla="*/ 292 w 467"/>
                <a:gd name="T89" fmla="*/ 55 h 406"/>
                <a:gd name="T90" fmla="*/ 343 w 467"/>
                <a:gd name="T91" fmla="*/ 35 h 406"/>
                <a:gd name="T92" fmla="*/ 417 w 467"/>
                <a:gd name="T93" fmla="*/ 123 h 406"/>
                <a:gd name="T94" fmla="*/ 462 w 467"/>
                <a:gd name="T95" fmla="*/ 196 h 406"/>
                <a:gd name="T96" fmla="*/ 338 w 467"/>
                <a:gd name="T97" fmla="*/ 81 h 406"/>
                <a:gd name="T98" fmla="*/ 382 w 467"/>
                <a:gd name="T99" fmla="*/ 259 h 406"/>
                <a:gd name="T100" fmla="*/ 289 w 467"/>
                <a:gd name="T101" fmla="*/ 377 h 406"/>
                <a:gd name="T102" fmla="*/ 233 w 467"/>
                <a:gd name="T103" fmla="*/ 406 h 406"/>
                <a:gd name="T104" fmla="*/ 89 w 467"/>
                <a:gd name="T105" fmla="*/ 389 h 406"/>
                <a:gd name="T106" fmla="*/ 21 w 467"/>
                <a:gd name="T107" fmla="*/ 314 h 406"/>
                <a:gd name="T108" fmla="*/ 60 w 467"/>
                <a:gd name="T109" fmla="*/ 115 h 406"/>
                <a:gd name="T110" fmla="*/ 114 w 467"/>
                <a:gd name="T111" fmla="*/ 54 h 406"/>
                <a:gd name="T112" fmla="*/ 81 w 467"/>
                <a:gd name="T113" fmla="*/ 25 h 406"/>
                <a:gd name="T114" fmla="*/ 139 w 467"/>
                <a:gd name="T115" fmla="*/ 1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06">
                  <a:moveTo>
                    <a:pt x="110" y="368"/>
                  </a:moveTo>
                  <a:lnTo>
                    <a:pt x="102" y="384"/>
                  </a:lnTo>
                  <a:lnTo>
                    <a:pt x="123" y="391"/>
                  </a:lnTo>
                  <a:lnTo>
                    <a:pt x="146" y="394"/>
                  </a:lnTo>
                  <a:lnTo>
                    <a:pt x="170" y="394"/>
                  </a:lnTo>
                  <a:lnTo>
                    <a:pt x="194" y="394"/>
                  </a:lnTo>
                  <a:lnTo>
                    <a:pt x="215" y="395"/>
                  </a:lnTo>
                  <a:lnTo>
                    <a:pt x="237" y="394"/>
                  </a:lnTo>
                  <a:lnTo>
                    <a:pt x="259" y="391"/>
                  </a:lnTo>
                  <a:lnTo>
                    <a:pt x="279" y="384"/>
                  </a:lnTo>
                  <a:lnTo>
                    <a:pt x="275" y="378"/>
                  </a:lnTo>
                  <a:lnTo>
                    <a:pt x="270" y="373"/>
                  </a:lnTo>
                  <a:lnTo>
                    <a:pt x="268" y="372"/>
                  </a:lnTo>
                  <a:lnTo>
                    <a:pt x="267" y="371"/>
                  </a:lnTo>
                  <a:lnTo>
                    <a:pt x="229" y="377"/>
                  </a:lnTo>
                  <a:lnTo>
                    <a:pt x="190" y="377"/>
                  </a:lnTo>
                  <a:lnTo>
                    <a:pt x="152" y="374"/>
                  </a:lnTo>
                  <a:lnTo>
                    <a:pt x="110" y="368"/>
                  </a:lnTo>
                  <a:close/>
                  <a:moveTo>
                    <a:pt x="378" y="135"/>
                  </a:moveTo>
                  <a:lnTo>
                    <a:pt x="386" y="147"/>
                  </a:lnTo>
                  <a:lnTo>
                    <a:pt x="387" y="144"/>
                  </a:lnTo>
                  <a:lnTo>
                    <a:pt x="390" y="144"/>
                  </a:lnTo>
                  <a:lnTo>
                    <a:pt x="393" y="144"/>
                  </a:lnTo>
                  <a:lnTo>
                    <a:pt x="394" y="145"/>
                  </a:lnTo>
                  <a:lnTo>
                    <a:pt x="378" y="135"/>
                  </a:lnTo>
                  <a:lnTo>
                    <a:pt x="378" y="135"/>
                  </a:lnTo>
                  <a:close/>
                  <a:moveTo>
                    <a:pt x="400" y="134"/>
                  </a:moveTo>
                  <a:lnTo>
                    <a:pt x="415" y="144"/>
                  </a:lnTo>
                  <a:lnTo>
                    <a:pt x="416" y="147"/>
                  </a:lnTo>
                  <a:lnTo>
                    <a:pt x="417" y="148"/>
                  </a:lnTo>
                  <a:lnTo>
                    <a:pt x="421" y="151"/>
                  </a:lnTo>
                  <a:lnTo>
                    <a:pt x="411" y="134"/>
                  </a:lnTo>
                  <a:lnTo>
                    <a:pt x="410" y="135"/>
                  </a:lnTo>
                  <a:lnTo>
                    <a:pt x="408" y="136"/>
                  </a:lnTo>
                  <a:lnTo>
                    <a:pt x="406" y="136"/>
                  </a:lnTo>
                  <a:lnTo>
                    <a:pt x="400" y="134"/>
                  </a:lnTo>
                  <a:close/>
                  <a:moveTo>
                    <a:pt x="366" y="117"/>
                  </a:moveTo>
                  <a:lnTo>
                    <a:pt x="376" y="132"/>
                  </a:lnTo>
                  <a:lnTo>
                    <a:pt x="376" y="130"/>
                  </a:lnTo>
                  <a:lnTo>
                    <a:pt x="378" y="127"/>
                  </a:lnTo>
                  <a:lnTo>
                    <a:pt x="366" y="117"/>
                  </a:lnTo>
                  <a:lnTo>
                    <a:pt x="366" y="117"/>
                  </a:lnTo>
                  <a:close/>
                  <a:moveTo>
                    <a:pt x="112" y="96"/>
                  </a:moveTo>
                  <a:lnTo>
                    <a:pt x="85" y="110"/>
                  </a:lnTo>
                  <a:lnTo>
                    <a:pt x="61" y="130"/>
                  </a:lnTo>
                  <a:lnTo>
                    <a:pt x="40" y="153"/>
                  </a:lnTo>
                  <a:lnTo>
                    <a:pt x="26" y="181"/>
                  </a:lnTo>
                  <a:lnTo>
                    <a:pt x="16" y="211"/>
                  </a:lnTo>
                  <a:lnTo>
                    <a:pt x="12" y="241"/>
                  </a:lnTo>
                  <a:lnTo>
                    <a:pt x="14" y="267"/>
                  </a:lnTo>
                  <a:lnTo>
                    <a:pt x="21" y="291"/>
                  </a:lnTo>
                  <a:lnTo>
                    <a:pt x="33" y="310"/>
                  </a:lnTo>
                  <a:lnTo>
                    <a:pt x="48" y="326"/>
                  </a:lnTo>
                  <a:lnTo>
                    <a:pt x="67" y="339"/>
                  </a:lnTo>
                  <a:lnTo>
                    <a:pt x="88" y="350"/>
                  </a:lnTo>
                  <a:lnTo>
                    <a:pt x="111" y="357"/>
                  </a:lnTo>
                  <a:lnTo>
                    <a:pt x="136" y="361"/>
                  </a:lnTo>
                  <a:lnTo>
                    <a:pt x="161" y="364"/>
                  </a:lnTo>
                  <a:lnTo>
                    <a:pt x="183" y="365"/>
                  </a:lnTo>
                  <a:lnTo>
                    <a:pt x="208" y="365"/>
                  </a:lnTo>
                  <a:lnTo>
                    <a:pt x="232" y="364"/>
                  </a:lnTo>
                  <a:lnTo>
                    <a:pt x="256" y="360"/>
                  </a:lnTo>
                  <a:lnTo>
                    <a:pt x="280" y="355"/>
                  </a:lnTo>
                  <a:lnTo>
                    <a:pt x="304" y="347"/>
                  </a:lnTo>
                  <a:lnTo>
                    <a:pt x="323" y="336"/>
                  </a:lnTo>
                  <a:lnTo>
                    <a:pt x="340" y="322"/>
                  </a:lnTo>
                  <a:lnTo>
                    <a:pt x="355" y="302"/>
                  </a:lnTo>
                  <a:lnTo>
                    <a:pt x="364" y="280"/>
                  </a:lnTo>
                  <a:lnTo>
                    <a:pt x="370" y="249"/>
                  </a:lnTo>
                  <a:lnTo>
                    <a:pt x="369" y="220"/>
                  </a:lnTo>
                  <a:lnTo>
                    <a:pt x="362" y="191"/>
                  </a:lnTo>
                  <a:lnTo>
                    <a:pt x="351" y="164"/>
                  </a:lnTo>
                  <a:lnTo>
                    <a:pt x="334" y="139"/>
                  </a:lnTo>
                  <a:lnTo>
                    <a:pt x="313" y="118"/>
                  </a:lnTo>
                  <a:lnTo>
                    <a:pt x="288" y="101"/>
                  </a:lnTo>
                  <a:lnTo>
                    <a:pt x="287" y="101"/>
                  </a:lnTo>
                  <a:lnTo>
                    <a:pt x="243" y="106"/>
                  </a:lnTo>
                  <a:lnTo>
                    <a:pt x="199" y="107"/>
                  </a:lnTo>
                  <a:lnTo>
                    <a:pt x="154" y="103"/>
                  </a:lnTo>
                  <a:lnTo>
                    <a:pt x="112" y="96"/>
                  </a:lnTo>
                  <a:lnTo>
                    <a:pt x="112" y="96"/>
                  </a:lnTo>
                  <a:close/>
                  <a:moveTo>
                    <a:pt x="381" y="93"/>
                  </a:moveTo>
                  <a:lnTo>
                    <a:pt x="393" y="105"/>
                  </a:lnTo>
                  <a:lnTo>
                    <a:pt x="394" y="107"/>
                  </a:lnTo>
                  <a:lnTo>
                    <a:pt x="394" y="109"/>
                  </a:lnTo>
                  <a:lnTo>
                    <a:pt x="393" y="111"/>
                  </a:lnTo>
                  <a:lnTo>
                    <a:pt x="391" y="113"/>
                  </a:lnTo>
                  <a:lnTo>
                    <a:pt x="399" y="118"/>
                  </a:lnTo>
                  <a:lnTo>
                    <a:pt x="400" y="119"/>
                  </a:lnTo>
                  <a:lnTo>
                    <a:pt x="400" y="122"/>
                  </a:lnTo>
                  <a:lnTo>
                    <a:pt x="407" y="126"/>
                  </a:lnTo>
                  <a:lnTo>
                    <a:pt x="393" y="94"/>
                  </a:lnTo>
                  <a:lnTo>
                    <a:pt x="391" y="96"/>
                  </a:lnTo>
                  <a:lnTo>
                    <a:pt x="389" y="97"/>
                  </a:lnTo>
                  <a:lnTo>
                    <a:pt x="386" y="96"/>
                  </a:lnTo>
                  <a:lnTo>
                    <a:pt x="381" y="93"/>
                  </a:lnTo>
                  <a:close/>
                  <a:moveTo>
                    <a:pt x="242" y="84"/>
                  </a:moveTo>
                  <a:lnTo>
                    <a:pt x="241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89"/>
                  </a:lnTo>
                  <a:lnTo>
                    <a:pt x="255" y="90"/>
                  </a:lnTo>
                  <a:lnTo>
                    <a:pt x="253" y="92"/>
                  </a:lnTo>
                  <a:lnTo>
                    <a:pt x="251" y="93"/>
                  </a:lnTo>
                  <a:lnTo>
                    <a:pt x="249" y="92"/>
                  </a:lnTo>
                  <a:lnTo>
                    <a:pt x="247" y="90"/>
                  </a:lnTo>
                  <a:lnTo>
                    <a:pt x="242" y="84"/>
                  </a:lnTo>
                  <a:close/>
                  <a:moveTo>
                    <a:pt x="119" y="81"/>
                  </a:moveTo>
                  <a:lnTo>
                    <a:pt x="116" y="89"/>
                  </a:lnTo>
                  <a:lnTo>
                    <a:pt x="123" y="89"/>
                  </a:lnTo>
                  <a:lnTo>
                    <a:pt x="119" y="81"/>
                  </a:lnTo>
                  <a:close/>
                  <a:moveTo>
                    <a:pt x="179" y="80"/>
                  </a:moveTo>
                  <a:lnTo>
                    <a:pt x="179" y="90"/>
                  </a:lnTo>
                  <a:lnTo>
                    <a:pt x="179" y="92"/>
                  </a:lnTo>
                  <a:lnTo>
                    <a:pt x="178" y="93"/>
                  </a:lnTo>
                  <a:lnTo>
                    <a:pt x="188" y="94"/>
                  </a:lnTo>
                  <a:lnTo>
                    <a:pt x="184" y="86"/>
                  </a:lnTo>
                  <a:lnTo>
                    <a:pt x="179" y="80"/>
                  </a:lnTo>
                  <a:close/>
                  <a:moveTo>
                    <a:pt x="211" y="80"/>
                  </a:moveTo>
                  <a:lnTo>
                    <a:pt x="209" y="92"/>
                  </a:lnTo>
                  <a:lnTo>
                    <a:pt x="209" y="94"/>
                  </a:lnTo>
                  <a:lnTo>
                    <a:pt x="230" y="94"/>
                  </a:lnTo>
                  <a:lnTo>
                    <a:pt x="226" y="84"/>
                  </a:lnTo>
                  <a:lnTo>
                    <a:pt x="225" y="89"/>
                  </a:lnTo>
                  <a:lnTo>
                    <a:pt x="225" y="92"/>
                  </a:lnTo>
                  <a:lnTo>
                    <a:pt x="224" y="93"/>
                  </a:lnTo>
                  <a:lnTo>
                    <a:pt x="221" y="94"/>
                  </a:lnTo>
                  <a:lnTo>
                    <a:pt x="218" y="93"/>
                  </a:lnTo>
                  <a:lnTo>
                    <a:pt x="217" y="92"/>
                  </a:lnTo>
                  <a:lnTo>
                    <a:pt x="213" y="86"/>
                  </a:lnTo>
                  <a:lnTo>
                    <a:pt x="211" y="80"/>
                  </a:lnTo>
                  <a:close/>
                  <a:moveTo>
                    <a:pt x="356" y="77"/>
                  </a:moveTo>
                  <a:lnTo>
                    <a:pt x="356" y="80"/>
                  </a:lnTo>
                  <a:lnTo>
                    <a:pt x="356" y="81"/>
                  </a:lnTo>
                  <a:lnTo>
                    <a:pt x="353" y="83"/>
                  </a:lnTo>
                  <a:lnTo>
                    <a:pt x="351" y="83"/>
                  </a:lnTo>
                  <a:lnTo>
                    <a:pt x="349" y="81"/>
                  </a:lnTo>
                  <a:lnTo>
                    <a:pt x="365" y="115"/>
                  </a:lnTo>
                  <a:lnTo>
                    <a:pt x="365" y="113"/>
                  </a:lnTo>
                  <a:lnTo>
                    <a:pt x="366" y="110"/>
                  </a:lnTo>
                  <a:lnTo>
                    <a:pt x="364" y="109"/>
                  </a:lnTo>
                  <a:lnTo>
                    <a:pt x="361" y="106"/>
                  </a:lnTo>
                  <a:lnTo>
                    <a:pt x="361" y="105"/>
                  </a:lnTo>
                  <a:lnTo>
                    <a:pt x="361" y="102"/>
                  </a:lnTo>
                  <a:lnTo>
                    <a:pt x="362" y="101"/>
                  </a:lnTo>
                  <a:lnTo>
                    <a:pt x="356" y="93"/>
                  </a:lnTo>
                  <a:lnTo>
                    <a:pt x="355" y="90"/>
                  </a:lnTo>
                  <a:lnTo>
                    <a:pt x="355" y="88"/>
                  </a:lnTo>
                  <a:lnTo>
                    <a:pt x="356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4" y="86"/>
                  </a:lnTo>
                  <a:lnTo>
                    <a:pt x="356" y="77"/>
                  </a:lnTo>
                  <a:close/>
                  <a:moveTo>
                    <a:pt x="146" y="77"/>
                  </a:moveTo>
                  <a:lnTo>
                    <a:pt x="148" y="86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67" y="86"/>
                  </a:lnTo>
                  <a:lnTo>
                    <a:pt x="164" y="80"/>
                  </a:lnTo>
                  <a:lnTo>
                    <a:pt x="165" y="88"/>
                  </a:lnTo>
                  <a:lnTo>
                    <a:pt x="165" y="90"/>
                  </a:lnTo>
                  <a:lnTo>
                    <a:pt x="164" y="92"/>
                  </a:lnTo>
                  <a:lnTo>
                    <a:pt x="161" y="92"/>
                  </a:lnTo>
                  <a:lnTo>
                    <a:pt x="160" y="92"/>
                  </a:lnTo>
                  <a:lnTo>
                    <a:pt x="157" y="92"/>
                  </a:lnTo>
                  <a:lnTo>
                    <a:pt x="152" y="84"/>
                  </a:lnTo>
                  <a:lnTo>
                    <a:pt x="146" y="77"/>
                  </a:lnTo>
                  <a:close/>
                  <a:moveTo>
                    <a:pt x="123" y="76"/>
                  </a:moveTo>
                  <a:lnTo>
                    <a:pt x="126" y="83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43" y="92"/>
                  </a:lnTo>
                  <a:lnTo>
                    <a:pt x="141" y="92"/>
                  </a:lnTo>
                  <a:lnTo>
                    <a:pt x="141" y="90"/>
                  </a:lnTo>
                  <a:lnTo>
                    <a:pt x="139" y="86"/>
                  </a:lnTo>
                  <a:lnTo>
                    <a:pt x="139" y="88"/>
                  </a:lnTo>
                  <a:lnTo>
                    <a:pt x="137" y="89"/>
                  </a:lnTo>
                  <a:lnTo>
                    <a:pt x="135" y="90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23" y="76"/>
                  </a:lnTo>
                  <a:close/>
                  <a:moveTo>
                    <a:pt x="383" y="75"/>
                  </a:moveTo>
                  <a:lnTo>
                    <a:pt x="383" y="77"/>
                  </a:lnTo>
                  <a:lnTo>
                    <a:pt x="383" y="79"/>
                  </a:lnTo>
                  <a:lnTo>
                    <a:pt x="389" y="85"/>
                  </a:lnTo>
                  <a:lnTo>
                    <a:pt x="385" y="77"/>
                  </a:lnTo>
                  <a:lnTo>
                    <a:pt x="383" y="75"/>
                  </a:lnTo>
                  <a:close/>
                  <a:moveTo>
                    <a:pt x="313" y="73"/>
                  </a:moveTo>
                  <a:lnTo>
                    <a:pt x="313" y="76"/>
                  </a:lnTo>
                  <a:lnTo>
                    <a:pt x="313" y="79"/>
                  </a:lnTo>
                  <a:lnTo>
                    <a:pt x="310" y="80"/>
                  </a:lnTo>
                  <a:lnTo>
                    <a:pt x="308" y="80"/>
                  </a:lnTo>
                  <a:lnTo>
                    <a:pt x="305" y="79"/>
                  </a:lnTo>
                  <a:lnTo>
                    <a:pt x="302" y="77"/>
                  </a:lnTo>
                  <a:lnTo>
                    <a:pt x="302" y="77"/>
                  </a:lnTo>
                  <a:lnTo>
                    <a:pt x="302" y="79"/>
                  </a:lnTo>
                  <a:lnTo>
                    <a:pt x="302" y="81"/>
                  </a:lnTo>
                  <a:lnTo>
                    <a:pt x="301" y="84"/>
                  </a:lnTo>
                  <a:lnTo>
                    <a:pt x="300" y="85"/>
                  </a:lnTo>
                  <a:lnTo>
                    <a:pt x="297" y="85"/>
                  </a:lnTo>
                  <a:lnTo>
                    <a:pt x="296" y="86"/>
                  </a:lnTo>
                  <a:lnTo>
                    <a:pt x="321" y="79"/>
                  </a:lnTo>
                  <a:lnTo>
                    <a:pt x="321" y="79"/>
                  </a:lnTo>
                  <a:lnTo>
                    <a:pt x="313" y="73"/>
                  </a:lnTo>
                  <a:close/>
                  <a:moveTo>
                    <a:pt x="294" y="71"/>
                  </a:moveTo>
                  <a:lnTo>
                    <a:pt x="292" y="71"/>
                  </a:lnTo>
                  <a:lnTo>
                    <a:pt x="292" y="72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2" y="75"/>
                  </a:lnTo>
                  <a:lnTo>
                    <a:pt x="294" y="76"/>
                  </a:lnTo>
                  <a:lnTo>
                    <a:pt x="294" y="72"/>
                  </a:lnTo>
                  <a:lnTo>
                    <a:pt x="294" y="71"/>
                  </a:lnTo>
                  <a:close/>
                  <a:moveTo>
                    <a:pt x="267" y="60"/>
                  </a:moveTo>
                  <a:lnTo>
                    <a:pt x="262" y="60"/>
                  </a:lnTo>
                  <a:lnTo>
                    <a:pt x="263" y="62"/>
                  </a:lnTo>
                  <a:lnTo>
                    <a:pt x="263" y="63"/>
                  </a:lnTo>
                  <a:lnTo>
                    <a:pt x="264" y="64"/>
                  </a:lnTo>
                  <a:lnTo>
                    <a:pt x="266" y="63"/>
                  </a:lnTo>
                  <a:lnTo>
                    <a:pt x="267" y="60"/>
                  </a:lnTo>
                  <a:close/>
                  <a:moveTo>
                    <a:pt x="250" y="60"/>
                  </a:moveTo>
                  <a:lnTo>
                    <a:pt x="254" y="67"/>
                  </a:lnTo>
                  <a:lnTo>
                    <a:pt x="254" y="64"/>
                  </a:lnTo>
                  <a:lnTo>
                    <a:pt x="255" y="62"/>
                  </a:lnTo>
                  <a:lnTo>
                    <a:pt x="256" y="60"/>
                  </a:lnTo>
                  <a:lnTo>
                    <a:pt x="250" y="60"/>
                  </a:lnTo>
                  <a:close/>
                  <a:moveTo>
                    <a:pt x="284" y="60"/>
                  </a:moveTo>
                  <a:lnTo>
                    <a:pt x="272" y="60"/>
                  </a:lnTo>
                  <a:lnTo>
                    <a:pt x="273" y="62"/>
                  </a:lnTo>
                  <a:lnTo>
                    <a:pt x="276" y="64"/>
                  </a:lnTo>
                  <a:lnTo>
                    <a:pt x="279" y="63"/>
                  </a:lnTo>
                  <a:lnTo>
                    <a:pt x="281" y="62"/>
                  </a:lnTo>
                  <a:lnTo>
                    <a:pt x="284" y="62"/>
                  </a:lnTo>
                  <a:lnTo>
                    <a:pt x="284" y="60"/>
                  </a:lnTo>
                  <a:close/>
                  <a:moveTo>
                    <a:pt x="225" y="60"/>
                  </a:moveTo>
                  <a:lnTo>
                    <a:pt x="232" y="73"/>
                  </a:lnTo>
                  <a:lnTo>
                    <a:pt x="232" y="68"/>
                  </a:lnTo>
                  <a:lnTo>
                    <a:pt x="232" y="65"/>
                  </a:lnTo>
                  <a:lnTo>
                    <a:pt x="233" y="64"/>
                  </a:lnTo>
                  <a:lnTo>
                    <a:pt x="234" y="63"/>
                  </a:lnTo>
                  <a:lnTo>
                    <a:pt x="237" y="63"/>
                  </a:lnTo>
                  <a:lnTo>
                    <a:pt x="238" y="64"/>
                  </a:lnTo>
                  <a:lnTo>
                    <a:pt x="239" y="65"/>
                  </a:lnTo>
                  <a:lnTo>
                    <a:pt x="239" y="63"/>
                  </a:lnTo>
                  <a:lnTo>
                    <a:pt x="239" y="60"/>
                  </a:lnTo>
                  <a:lnTo>
                    <a:pt x="225" y="60"/>
                  </a:lnTo>
                  <a:close/>
                  <a:moveTo>
                    <a:pt x="195" y="58"/>
                  </a:moveTo>
                  <a:lnTo>
                    <a:pt x="198" y="64"/>
                  </a:lnTo>
                  <a:lnTo>
                    <a:pt x="201" y="71"/>
                  </a:lnTo>
                  <a:lnTo>
                    <a:pt x="200" y="64"/>
                  </a:lnTo>
                  <a:lnTo>
                    <a:pt x="200" y="62"/>
                  </a:lnTo>
                  <a:lnTo>
                    <a:pt x="201" y="60"/>
                  </a:lnTo>
                  <a:lnTo>
                    <a:pt x="204" y="59"/>
                  </a:lnTo>
                  <a:lnTo>
                    <a:pt x="205" y="59"/>
                  </a:lnTo>
                  <a:lnTo>
                    <a:pt x="208" y="60"/>
                  </a:lnTo>
                  <a:lnTo>
                    <a:pt x="209" y="62"/>
                  </a:lnTo>
                  <a:lnTo>
                    <a:pt x="213" y="67"/>
                  </a:lnTo>
                  <a:lnTo>
                    <a:pt x="216" y="72"/>
                  </a:lnTo>
                  <a:lnTo>
                    <a:pt x="215" y="62"/>
                  </a:lnTo>
                  <a:lnTo>
                    <a:pt x="216" y="59"/>
                  </a:lnTo>
                  <a:lnTo>
                    <a:pt x="195" y="58"/>
                  </a:lnTo>
                  <a:close/>
                  <a:moveTo>
                    <a:pt x="177" y="58"/>
                  </a:moveTo>
                  <a:lnTo>
                    <a:pt x="177" y="58"/>
                  </a:lnTo>
                  <a:lnTo>
                    <a:pt x="182" y="67"/>
                  </a:lnTo>
                  <a:lnTo>
                    <a:pt x="188" y="76"/>
                  </a:lnTo>
                  <a:lnTo>
                    <a:pt x="186" y="59"/>
                  </a:lnTo>
                  <a:lnTo>
                    <a:pt x="186" y="58"/>
                  </a:lnTo>
                  <a:lnTo>
                    <a:pt x="177" y="58"/>
                  </a:lnTo>
                  <a:close/>
                  <a:moveTo>
                    <a:pt x="162" y="56"/>
                  </a:moveTo>
                  <a:lnTo>
                    <a:pt x="170" y="72"/>
                  </a:lnTo>
                  <a:lnTo>
                    <a:pt x="167" y="60"/>
                  </a:lnTo>
                  <a:lnTo>
                    <a:pt x="169" y="59"/>
                  </a:lnTo>
                  <a:lnTo>
                    <a:pt x="169" y="56"/>
                  </a:lnTo>
                  <a:lnTo>
                    <a:pt x="162" y="56"/>
                  </a:lnTo>
                  <a:close/>
                  <a:moveTo>
                    <a:pt x="143" y="55"/>
                  </a:moveTo>
                  <a:lnTo>
                    <a:pt x="149" y="64"/>
                  </a:lnTo>
                  <a:lnTo>
                    <a:pt x="154" y="72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3" y="55"/>
                  </a:lnTo>
                  <a:close/>
                  <a:moveTo>
                    <a:pt x="131" y="55"/>
                  </a:moveTo>
                  <a:lnTo>
                    <a:pt x="135" y="63"/>
                  </a:lnTo>
                  <a:lnTo>
                    <a:pt x="135" y="58"/>
                  </a:lnTo>
                  <a:lnTo>
                    <a:pt x="135" y="56"/>
                  </a:lnTo>
                  <a:lnTo>
                    <a:pt x="135" y="55"/>
                  </a:lnTo>
                  <a:lnTo>
                    <a:pt x="131" y="55"/>
                  </a:lnTo>
                  <a:close/>
                  <a:moveTo>
                    <a:pt x="344" y="46"/>
                  </a:moveTo>
                  <a:lnTo>
                    <a:pt x="339" y="50"/>
                  </a:lnTo>
                  <a:lnTo>
                    <a:pt x="313" y="64"/>
                  </a:lnTo>
                  <a:lnTo>
                    <a:pt x="317" y="67"/>
                  </a:lnTo>
                  <a:lnTo>
                    <a:pt x="318" y="64"/>
                  </a:lnTo>
                  <a:lnTo>
                    <a:pt x="319" y="63"/>
                  </a:lnTo>
                  <a:lnTo>
                    <a:pt x="321" y="62"/>
                  </a:lnTo>
                  <a:lnTo>
                    <a:pt x="323" y="63"/>
                  </a:lnTo>
                  <a:lnTo>
                    <a:pt x="327" y="64"/>
                  </a:lnTo>
                  <a:lnTo>
                    <a:pt x="326" y="60"/>
                  </a:lnTo>
                  <a:lnTo>
                    <a:pt x="326" y="59"/>
                  </a:lnTo>
                  <a:lnTo>
                    <a:pt x="327" y="56"/>
                  </a:lnTo>
                  <a:lnTo>
                    <a:pt x="328" y="55"/>
                  </a:lnTo>
                  <a:lnTo>
                    <a:pt x="331" y="55"/>
                  </a:lnTo>
                  <a:lnTo>
                    <a:pt x="332" y="56"/>
                  </a:lnTo>
                  <a:lnTo>
                    <a:pt x="336" y="59"/>
                  </a:lnTo>
                  <a:lnTo>
                    <a:pt x="336" y="58"/>
                  </a:lnTo>
                  <a:lnTo>
                    <a:pt x="335" y="56"/>
                  </a:lnTo>
                  <a:lnTo>
                    <a:pt x="336" y="54"/>
                  </a:lnTo>
                  <a:lnTo>
                    <a:pt x="338" y="52"/>
                  </a:lnTo>
                  <a:lnTo>
                    <a:pt x="339" y="51"/>
                  </a:lnTo>
                  <a:lnTo>
                    <a:pt x="342" y="51"/>
                  </a:lnTo>
                  <a:lnTo>
                    <a:pt x="345" y="54"/>
                  </a:lnTo>
                  <a:lnTo>
                    <a:pt x="344" y="50"/>
                  </a:lnTo>
                  <a:lnTo>
                    <a:pt x="343" y="47"/>
                  </a:lnTo>
                  <a:lnTo>
                    <a:pt x="344" y="46"/>
                  </a:lnTo>
                  <a:close/>
                  <a:moveTo>
                    <a:pt x="357" y="38"/>
                  </a:moveTo>
                  <a:lnTo>
                    <a:pt x="355" y="39"/>
                  </a:lnTo>
                  <a:lnTo>
                    <a:pt x="351" y="41"/>
                  </a:lnTo>
                  <a:lnTo>
                    <a:pt x="347" y="43"/>
                  </a:lnTo>
                  <a:lnTo>
                    <a:pt x="349" y="43"/>
                  </a:lnTo>
                  <a:lnTo>
                    <a:pt x="352" y="45"/>
                  </a:lnTo>
                  <a:lnTo>
                    <a:pt x="357" y="48"/>
                  </a:lnTo>
                  <a:lnTo>
                    <a:pt x="355" y="46"/>
                  </a:lnTo>
                  <a:lnTo>
                    <a:pt x="353" y="43"/>
                  </a:lnTo>
                  <a:lnTo>
                    <a:pt x="355" y="41"/>
                  </a:lnTo>
                  <a:lnTo>
                    <a:pt x="356" y="39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2" y="41"/>
                  </a:lnTo>
                  <a:lnTo>
                    <a:pt x="368" y="47"/>
                  </a:lnTo>
                  <a:lnTo>
                    <a:pt x="372" y="52"/>
                  </a:lnTo>
                  <a:lnTo>
                    <a:pt x="368" y="45"/>
                  </a:lnTo>
                  <a:lnTo>
                    <a:pt x="364" y="41"/>
                  </a:lnTo>
                  <a:lnTo>
                    <a:pt x="361" y="39"/>
                  </a:lnTo>
                  <a:lnTo>
                    <a:pt x="357" y="38"/>
                  </a:lnTo>
                  <a:close/>
                  <a:moveTo>
                    <a:pt x="293" y="12"/>
                  </a:moveTo>
                  <a:lnTo>
                    <a:pt x="268" y="16"/>
                  </a:lnTo>
                  <a:lnTo>
                    <a:pt x="242" y="22"/>
                  </a:lnTo>
                  <a:lnTo>
                    <a:pt x="217" y="28"/>
                  </a:lnTo>
                  <a:lnTo>
                    <a:pt x="191" y="28"/>
                  </a:lnTo>
                  <a:lnTo>
                    <a:pt x="86" y="16"/>
                  </a:lnTo>
                  <a:lnTo>
                    <a:pt x="98" y="26"/>
                  </a:lnTo>
                  <a:lnTo>
                    <a:pt x="110" y="35"/>
                  </a:lnTo>
                  <a:lnTo>
                    <a:pt x="120" y="46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201" y="48"/>
                  </a:lnTo>
                  <a:lnTo>
                    <a:pt x="281" y="51"/>
                  </a:lnTo>
                  <a:lnTo>
                    <a:pt x="287" y="31"/>
                  </a:lnTo>
                  <a:lnTo>
                    <a:pt x="293" y="12"/>
                  </a:lnTo>
                  <a:close/>
                  <a:moveTo>
                    <a:pt x="300" y="0"/>
                  </a:moveTo>
                  <a:lnTo>
                    <a:pt x="302" y="1"/>
                  </a:lnTo>
                  <a:lnTo>
                    <a:pt x="304" y="3"/>
                  </a:lnTo>
                  <a:lnTo>
                    <a:pt x="305" y="5"/>
                  </a:lnTo>
                  <a:lnTo>
                    <a:pt x="305" y="7"/>
                  </a:lnTo>
                  <a:lnTo>
                    <a:pt x="300" y="24"/>
                  </a:lnTo>
                  <a:lnTo>
                    <a:pt x="294" y="39"/>
                  </a:lnTo>
                  <a:lnTo>
                    <a:pt x="292" y="55"/>
                  </a:lnTo>
                  <a:lnTo>
                    <a:pt x="290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3" y="62"/>
                  </a:lnTo>
                  <a:lnTo>
                    <a:pt x="293" y="64"/>
                  </a:lnTo>
                  <a:lnTo>
                    <a:pt x="310" y="56"/>
                  </a:lnTo>
                  <a:lnTo>
                    <a:pt x="327" y="46"/>
                  </a:lnTo>
                  <a:lnTo>
                    <a:pt x="343" y="35"/>
                  </a:lnTo>
                  <a:lnTo>
                    <a:pt x="360" y="25"/>
                  </a:lnTo>
                  <a:lnTo>
                    <a:pt x="362" y="25"/>
                  </a:lnTo>
                  <a:lnTo>
                    <a:pt x="365" y="25"/>
                  </a:lnTo>
                  <a:lnTo>
                    <a:pt x="368" y="28"/>
                  </a:lnTo>
                  <a:lnTo>
                    <a:pt x="382" y="50"/>
                  </a:lnTo>
                  <a:lnTo>
                    <a:pt x="394" y="73"/>
                  </a:lnTo>
                  <a:lnTo>
                    <a:pt x="406" y="98"/>
                  </a:lnTo>
                  <a:lnTo>
                    <a:pt x="417" y="123"/>
                  </a:lnTo>
                  <a:lnTo>
                    <a:pt x="431" y="145"/>
                  </a:lnTo>
                  <a:lnTo>
                    <a:pt x="446" y="168"/>
                  </a:lnTo>
                  <a:lnTo>
                    <a:pt x="465" y="187"/>
                  </a:lnTo>
                  <a:lnTo>
                    <a:pt x="467" y="189"/>
                  </a:lnTo>
                  <a:lnTo>
                    <a:pt x="467" y="191"/>
                  </a:lnTo>
                  <a:lnTo>
                    <a:pt x="466" y="194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38" y="194"/>
                  </a:lnTo>
                  <a:lnTo>
                    <a:pt x="419" y="186"/>
                  </a:lnTo>
                  <a:lnTo>
                    <a:pt x="400" y="174"/>
                  </a:lnTo>
                  <a:lnTo>
                    <a:pt x="383" y="158"/>
                  </a:lnTo>
                  <a:lnTo>
                    <a:pt x="369" y="141"/>
                  </a:lnTo>
                  <a:lnTo>
                    <a:pt x="357" y="122"/>
                  </a:lnTo>
                  <a:lnTo>
                    <a:pt x="347" y="102"/>
                  </a:lnTo>
                  <a:lnTo>
                    <a:pt x="338" y="81"/>
                  </a:lnTo>
                  <a:lnTo>
                    <a:pt x="322" y="90"/>
                  </a:lnTo>
                  <a:lnTo>
                    <a:pt x="304" y="96"/>
                  </a:lnTo>
                  <a:lnTo>
                    <a:pt x="328" y="115"/>
                  </a:lnTo>
                  <a:lnTo>
                    <a:pt x="349" y="139"/>
                  </a:lnTo>
                  <a:lnTo>
                    <a:pt x="366" y="166"/>
                  </a:lnTo>
                  <a:lnTo>
                    <a:pt x="378" y="196"/>
                  </a:lnTo>
                  <a:lnTo>
                    <a:pt x="383" y="228"/>
                  </a:lnTo>
                  <a:lnTo>
                    <a:pt x="382" y="259"/>
                  </a:lnTo>
                  <a:lnTo>
                    <a:pt x="374" y="289"/>
                  </a:lnTo>
                  <a:lnTo>
                    <a:pt x="361" y="313"/>
                  </a:lnTo>
                  <a:lnTo>
                    <a:pt x="345" y="333"/>
                  </a:lnTo>
                  <a:lnTo>
                    <a:pt x="326" y="347"/>
                  </a:lnTo>
                  <a:lnTo>
                    <a:pt x="304" y="359"/>
                  </a:lnTo>
                  <a:lnTo>
                    <a:pt x="280" y="368"/>
                  </a:lnTo>
                  <a:lnTo>
                    <a:pt x="284" y="372"/>
                  </a:lnTo>
                  <a:lnTo>
                    <a:pt x="289" y="377"/>
                  </a:lnTo>
                  <a:lnTo>
                    <a:pt x="292" y="382"/>
                  </a:lnTo>
                  <a:lnTo>
                    <a:pt x="293" y="384"/>
                  </a:lnTo>
                  <a:lnTo>
                    <a:pt x="293" y="386"/>
                  </a:lnTo>
                  <a:lnTo>
                    <a:pt x="292" y="389"/>
                  </a:lnTo>
                  <a:lnTo>
                    <a:pt x="290" y="390"/>
                  </a:lnTo>
                  <a:lnTo>
                    <a:pt x="272" y="399"/>
                  </a:lnTo>
                  <a:lnTo>
                    <a:pt x="254" y="405"/>
                  </a:lnTo>
                  <a:lnTo>
                    <a:pt x="233" y="406"/>
                  </a:lnTo>
                  <a:lnTo>
                    <a:pt x="213" y="406"/>
                  </a:lnTo>
                  <a:lnTo>
                    <a:pt x="194" y="406"/>
                  </a:lnTo>
                  <a:lnTo>
                    <a:pt x="173" y="406"/>
                  </a:lnTo>
                  <a:lnTo>
                    <a:pt x="152" y="405"/>
                  </a:lnTo>
                  <a:lnTo>
                    <a:pt x="131" y="403"/>
                  </a:lnTo>
                  <a:lnTo>
                    <a:pt x="110" y="399"/>
                  </a:lnTo>
                  <a:lnTo>
                    <a:pt x="92" y="391"/>
                  </a:lnTo>
                  <a:lnTo>
                    <a:pt x="89" y="389"/>
                  </a:lnTo>
                  <a:lnTo>
                    <a:pt x="89" y="386"/>
                  </a:lnTo>
                  <a:lnTo>
                    <a:pt x="90" y="384"/>
                  </a:lnTo>
                  <a:lnTo>
                    <a:pt x="95" y="374"/>
                  </a:lnTo>
                  <a:lnTo>
                    <a:pt x="102" y="365"/>
                  </a:lnTo>
                  <a:lnTo>
                    <a:pt x="78" y="356"/>
                  </a:lnTo>
                  <a:lnTo>
                    <a:pt x="56" y="346"/>
                  </a:lnTo>
                  <a:lnTo>
                    <a:pt x="37" y="331"/>
                  </a:lnTo>
                  <a:lnTo>
                    <a:pt x="21" y="314"/>
                  </a:lnTo>
                  <a:lnTo>
                    <a:pt x="9" y="293"/>
                  </a:lnTo>
                  <a:lnTo>
                    <a:pt x="1" y="268"/>
                  </a:lnTo>
                  <a:lnTo>
                    <a:pt x="0" y="241"/>
                  </a:lnTo>
                  <a:lnTo>
                    <a:pt x="4" y="213"/>
                  </a:lnTo>
                  <a:lnTo>
                    <a:pt x="12" y="185"/>
                  </a:lnTo>
                  <a:lnTo>
                    <a:pt x="25" y="158"/>
                  </a:lnTo>
                  <a:lnTo>
                    <a:pt x="40" y="135"/>
                  </a:lnTo>
                  <a:lnTo>
                    <a:pt x="60" y="115"/>
                  </a:lnTo>
                  <a:lnTo>
                    <a:pt x="84" y="100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2" y="65"/>
                  </a:lnTo>
                  <a:lnTo>
                    <a:pt x="112" y="63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4" y="54"/>
                  </a:lnTo>
                  <a:lnTo>
                    <a:pt x="115" y="52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05" y="42"/>
                  </a:lnTo>
                  <a:lnTo>
                    <a:pt x="92" y="34"/>
                  </a:lnTo>
                  <a:lnTo>
                    <a:pt x="81" y="25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2" y="8"/>
                  </a:lnTo>
                  <a:lnTo>
                    <a:pt x="73" y="7"/>
                  </a:lnTo>
                  <a:lnTo>
                    <a:pt x="74" y="5"/>
                  </a:lnTo>
                  <a:lnTo>
                    <a:pt x="77" y="5"/>
                  </a:lnTo>
                  <a:lnTo>
                    <a:pt x="107" y="9"/>
                  </a:lnTo>
                  <a:lnTo>
                    <a:pt x="139" y="14"/>
                  </a:lnTo>
                  <a:lnTo>
                    <a:pt x="170" y="17"/>
                  </a:lnTo>
                  <a:lnTo>
                    <a:pt x="201" y="17"/>
                  </a:lnTo>
                  <a:lnTo>
                    <a:pt x="234" y="13"/>
                  </a:lnTo>
                  <a:lnTo>
                    <a:pt x="267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6056313" y="1338263"/>
              <a:ext cx="530225" cy="303213"/>
            </a:xfrm>
            <a:custGeom>
              <a:avLst/>
              <a:gdLst>
                <a:gd name="T0" fmla="*/ 70 w 334"/>
                <a:gd name="T1" fmla="*/ 161 h 191"/>
                <a:gd name="T2" fmla="*/ 62 w 334"/>
                <a:gd name="T3" fmla="*/ 160 h 191"/>
                <a:gd name="T4" fmla="*/ 263 w 334"/>
                <a:gd name="T5" fmla="*/ 162 h 191"/>
                <a:gd name="T6" fmla="*/ 297 w 334"/>
                <a:gd name="T7" fmla="*/ 117 h 191"/>
                <a:gd name="T8" fmla="*/ 268 w 334"/>
                <a:gd name="T9" fmla="*/ 145 h 191"/>
                <a:gd name="T10" fmla="*/ 313 w 334"/>
                <a:gd name="T11" fmla="*/ 111 h 191"/>
                <a:gd name="T12" fmla="*/ 70 w 334"/>
                <a:gd name="T13" fmla="*/ 77 h 191"/>
                <a:gd name="T14" fmla="*/ 51 w 334"/>
                <a:gd name="T15" fmla="*/ 106 h 191"/>
                <a:gd name="T16" fmla="*/ 41 w 334"/>
                <a:gd name="T17" fmla="*/ 144 h 191"/>
                <a:gd name="T18" fmla="*/ 102 w 334"/>
                <a:gd name="T19" fmla="*/ 71 h 191"/>
                <a:gd name="T20" fmla="*/ 32 w 334"/>
                <a:gd name="T21" fmla="*/ 109 h 191"/>
                <a:gd name="T22" fmla="*/ 13 w 334"/>
                <a:gd name="T23" fmla="*/ 76 h 191"/>
                <a:gd name="T24" fmla="*/ 219 w 334"/>
                <a:gd name="T25" fmla="*/ 84 h 191"/>
                <a:gd name="T26" fmla="*/ 153 w 334"/>
                <a:gd name="T27" fmla="*/ 178 h 191"/>
                <a:gd name="T28" fmla="*/ 194 w 334"/>
                <a:gd name="T29" fmla="*/ 98 h 191"/>
                <a:gd name="T30" fmla="*/ 135 w 334"/>
                <a:gd name="T31" fmla="*/ 177 h 191"/>
                <a:gd name="T32" fmla="*/ 199 w 334"/>
                <a:gd name="T33" fmla="*/ 172 h 191"/>
                <a:gd name="T34" fmla="*/ 210 w 334"/>
                <a:gd name="T35" fmla="*/ 138 h 191"/>
                <a:gd name="T36" fmla="*/ 173 w 334"/>
                <a:gd name="T37" fmla="*/ 173 h 191"/>
                <a:gd name="T38" fmla="*/ 139 w 334"/>
                <a:gd name="T39" fmla="*/ 118 h 191"/>
                <a:gd name="T40" fmla="*/ 127 w 334"/>
                <a:gd name="T41" fmla="*/ 143 h 191"/>
                <a:gd name="T42" fmla="*/ 313 w 334"/>
                <a:gd name="T43" fmla="*/ 77 h 191"/>
                <a:gd name="T44" fmla="*/ 289 w 334"/>
                <a:gd name="T45" fmla="*/ 51 h 191"/>
                <a:gd name="T46" fmla="*/ 204 w 334"/>
                <a:gd name="T47" fmla="*/ 177 h 191"/>
                <a:gd name="T48" fmla="*/ 276 w 334"/>
                <a:gd name="T49" fmla="*/ 81 h 191"/>
                <a:gd name="T50" fmla="*/ 26 w 334"/>
                <a:gd name="T51" fmla="*/ 47 h 191"/>
                <a:gd name="T52" fmla="*/ 122 w 334"/>
                <a:gd name="T53" fmla="*/ 34 h 191"/>
                <a:gd name="T54" fmla="*/ 127 w 334"/>
                <a:gd name="T55" fmla="*/ 39 h 191"/>
                <a:gd name="T56" fmla="*/ 88 w 334"/>
                <a:gd name="T57" fmla="*/ 34 h 191"/>
                <a:gd name="T58" fmla="*/ 97 w 334"/>
                <a:gd name="T59" fmla="*/ 33 h 191"/>
                <a:gd name="T60" fmla="*/ 147 w 334"/>
                <a:gd name="T61" fmla="*/ 39 h 191"/>
                <a:gd name="T62" fmla="*/ 160 w 334"/>
                <a:gd name="T63" fmla="*/ 31 h 191"/>
                <a:gd name="T64" fmla="*/ 202 w 334"/>
                <a:gd name="T65" fmla="*/ 26 h 191"/>
                <a:gd name="T66" fmla="*/ 202 w 334"/>
                <a:gd name="T67" fmla="*/ 26 h 191"/>
                <a:gd name="T68" fmla="*/ 51 w 334"/>
                <a:gd name="T69" fmla="*/ 39 h 191"/>
                <a:gd name="T70" fmla="*/ 63 w 334"/>
                <a:gd name="T71" fmla="*/ 46 h 191"/>
                <a:gd name="T72" fmla="*/ 39 w 334"/>
                <a:gd name="T73" fmla="*/ 20 h 191"/>
                <a:gd name="T74" fmla="*/ 261 w 334"/>
                <a:gd name="T75" fmla="*/ 20 h 191"/>
                <a:gd name="T76" fmla="*/ 223 w 334"/>
                <a:gd name="T77" fmla="*/ 25 h 191"/>
                <a:gd name="T78" fmla="*/ 233 w 334"/>
                <a:gd name="T79" fmla="*/ 30 h 191"/>
                <a:gd name="T80" fmla="*/ 253 w 334"/>
                <a:gd name="T81" fmla="*/ 25 h 191"/>
                <a:gd name="T82" fmla="*/ 274 w 334"/>
                <a:gd name="T83" fmla="*/ 25 h 191"/>
                <a:gd name="T84" fmla="*/ 283 w 334"/>
                <a:gd name="T85" fmla="*/ 30 h 191"/>
                <a:gd name="T86" fmla="*/ 305 w 334"/>
                <a:gd name="T87" fmla="*/ 26 h 191"/>
                <a:gd name="T88" fmla="*/ 312 w 334"/>
                <a:gd name="T89" fmla="*/ 46 h 191"/>
                <a:gd name="T90" fmla="*/ 300 w 334"/>
                <a:gd name="T91" fmla="*/ 22 h 191"/>
                <a:gd name="T92" fmla="*/ 25 w 334"/>
                <a:gd name="T93" fmla="*/ 12 h 191"/>
                <a:gd name="T94" fmla="*/ 83 w 334"/>
                <a:gd name="T95" fmla="*/ 18 h 191"/>
                <a:gd name="T96" fmla="*/ 251 w 334"/>
                <a:gd name="T97" fmla="*/ 8 h 191"/>
                <a:gd name="T98" fmla="*/ 333 w 334"/>
                <a:gd name="T99" fmla="*/ 52 h 191"/>
                <a:gd name="T100" fmla="*/ 274 w 334"/>
                <a:gd name="T101" fmla="*/ 170 h 191"/>
                <a:gd name="T102" fmla="*/ 73 w 334"/>
                <a:gd name="T103" fmla="*/ 177 h 191"/>
                <a:gd name="T104" fmla="*/ 15 w 334"/>
                <a:gd name="T105" fmla="*/ 130 h 191"/>
                <a:gd name="T106" fmla="*/ 3 w 334"/>
                <a:gd name="T107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191">
                  <a:moveTo>
                    <a:pt x="110" y="130"/>
                  </a:moveTo>
                  <a:lnTo>
                    <a:pt x="94" y="147"/>
                  </a:lnTo>
                  <a:lnTo>
                    <a:pt x="76" y="162"/>
                  </a:lnTo>
                  <a:lnTo>
                    <a:pt x="73" y="164"/>
                  </a:lnTo>
                  <a:lnTo>
                    <a:pt x="71" y="162"/>
                  </a:lnTo>
                  <a:lnTo>
                    <a:pt x="70" y="161"/>
                  </a:lnTo>
                  <a:lnTo>
                    <a:pt x="68" y="158"/>
                  </a:lnTo>
                  <a:lnTo>
                    <a:pt x="70" y="155"/>
                  </a:lnTo>
                  <a:lnTo>
                    <a:pt x="77" y="139"/>
                  </a:lnTo>
                  <a:lnTo>
                    <a:pt x="71" y="149"/>
                  </a:lnTo>
                  <a:lnTo>
                    <a:pt x="63" y="158"/>
                  </a:lnTo>
                  <a:lnTo>
                    <a:pt x="62" y="160"/>
                  </a:lnTo>
                  <a:lnTo>
                    <a:pt x="88" y="170"/>
                  </a:lnTo>
                  <a:lnTo>
                    <a:pt x="110" y="130"/>
                  </a:lnTo>
                  <a:close/>
                  <a:moveTo>
                    <a:pt x="293" y="94"/>
                  </a:moveTo>
                  <a:lnTo>
                    <a:pt x="268" y="132"/>
                  </a:lnTo>
                  <a:lnTo>
                    <a:pt x="242" y="170"/>
                  </a:lnTo>
                  <a:lnTo>
                    <a:pt x="263" y="162"/>
                  </a:lnTo>
                  <a:lnTo>
                    <a:pt x="283" y="152"/>
                  </a:lnTo>
                  <a:lnTo>
                    <a:pt x="289" y="147"/>
                  </a:lnTo>
                  <a:lnTo>
                    <a:pt x="288" y="145"/>
                  </a:lnTo>
                  <a:lnTo>
                    <a:pt x="287" y="143"/>
                  </a:lnTo>
                  <a:lnTo>
                    <a:pt x="287" y="140"/>
                  </a:lnTo>
                  <a:lnTo>
                    <a:pt x="297" y="117"/>
                  </a:lnTo>
                  <a:lnTo>
                    <a:pt x="279" y="145"/>
                  </a:lnTo>
                  <a:lnTo>
                    <a:pt x="276" y="148"/>
                  </a:lnTo>
                  <a:lnTo>
                    <a:pt x="274" y="148"/>
                  </a:lnTo>
                  <a:lnTo>
                    <a:pt x="271" y="148"/>
                  </a:lnTo>
                  <a:lnTo>
                    <a:pt x="270" y="147"/>
                  </a:lnTo>
                  <a:lnTo>
                    <a:pt x="268" y="145"/>
                  </a:lnTo>
                  <a:lnTo>
                    <a:pt x="267" y="143"/>
                  </a:lnTo>
                  <a:lnTo>
                    <a:pt x="268" y="140"/>
                  </a:lnTo>
                  <a:lnTo>
                    <a:pt x="280" y="117"/>
                  </a:lnTo>
                  <a:lnTo>
                    <a:pt x="293" y="94"/>
                  </a:lnTo>
                  <a:close/>
                  <a:moveTo>
                    <a:pt x="322" y="89"/>
                  </a:moveTo>
                  <a:lnTo>
                    <a:pt x="313" y="111"/>
                  </a:lnTo>
                  <a:lnTo>
                    <a:pt x="314" y="113"/>
                  </a:lnTo>
                  <a:lnTo>
                    <a:pt x="314" y="115"/>
                  </a:lnTo>
                  <a:lnTo>
                    <a:pt x="314" y="117"/>
                  </a:lnTo>
                  <a:lnTo>
                    <a:pt x="320" y="103"/>
                  </a:lnTo>
                  <a:lnTo>
                    <a:pt x="322" y="89"/>
                  </a:lnTo>
                  <a:close/>
                  <a:moveTo>
                    <a:pt x="70" y="77"/>
                  </a:moveTo>
                  <a:lnTo>
                    <a:pt x="41" y="114"/>
                  </a:lnTo>
                  <a:lnTo>
                    <a:pt x="34" y="122"/>
                  </a:lnTo>
                  <a:lnTo>
                    <a:pt x="28" y="128"/>
                  </a:lnTo>
                  <a:lnTo>
                    <a:pt x="34" y="138"/>
                  </a:lnTo>
                  <a:lnTo>
                    <a:pt x="35" y="136"/>
                  </a:lnTo>
                  <a:lnTo>
                    <a:pt x="51" y="106"/>
                  </a:lnTo>
                  <a:lnTo>
                    <a:pt x="70" y="77"/>
                  </a:lnTo>
                  <a:close/>
                  <a:moveTo>
                    <a:pt x="102" y="71"/>
                  </a:moveTo>
                  <a:lnTo>
                    <a:pt x="72" y="106"/>
                  </a:lnTo>
                  <a:lnTo>
                    <a:pt x="43" y="143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7" y="149"/>
                  </a:lnTo>
                  <a:lnTo>
                    <a:pt x="54" y="155"/>
                  </a:lnTo>
                  <a:lnTo>
                    <a:pt x="54" y="152"/>
                  </a:lnTo>
                  <a:lnTo>
                    <a:pt x="71" y="127"/>
                  </a:lnTo>
                  <a:lnTo>
                    <a:pt x="87" y="102"/>
                  </a:lnTo>
                  <a:lnTo>
                    <a:pt x="102" y="71"/>
                  </a:lnTo>
                  <a:close/>
                  <a:moveTo>
                    <a:pt x="58" y="66"/>
                  </a:moveTo>
                  <a:lnTo>
                    <a:pt x="37" y="84"/>
                  </a:lnTo>
                  <a:lnTo>
                    <a:pt x="15" y="101"/>
                  </a:lnTo>
                  <a:lnTo>
                    <a:pt x="18" y="110"/>
                  </a:lnTo>
                  <a:lnTo>
                    <a:pt x="22" y="119"/>
                  </a:lnTo>
                  <a:lnTo>
                    <a:pt x="32" y="109"/>
                  </a:lnTo>
                  <a:lnTo>
                    <a:pt x="46" y="88"/>
                  </a:lnTo>
                  <a:lnTo>
                    <a:pt x="58" y="66"/>
                  </a:lnTo>
                  <a:close/>
                  <a:moveTo>
                    <a:pt x="30" y="66"/>
                  </a:moveTo>
                  <a:lnTo>
                    <a:pt x="18" y="75"/>
                  </a:lnTo>
                  <a:lnTo>
                    <a:pt x="16" y="76"/>
                  </a:lnTo>
                  <a:lnTo>
                    <a:pt x="13" y="76"/>
                  </a:lnTo>
                  <a:lnTo>
                    <a:pt x="12" y="75"/>
                  </a:lnTo>
                  <a:lnTo>
                    <a:pt x="12" y="85"/>
                  </a:lnTo>
                  <a:lnTo>
                    <a:pt x="21" y="75"/>
                  </a:lnTo>
                  <a:lnTo>
                    <a:pt x="30" y="66"/>
                  </a:lnTo>
                  <a:close/>
                  <a:moveTo>
                    <a:pt x="233" y="59"/>
                  </a:moveTo>
                  <a:lnTo>
                    <a:pt x="219" y="84"/>
                  </a:lnTo>
                  <a:lnTo>
                    <a:pt x="206" y="107"/>
                  </a:lnTo>
                  <a:lnTo>
                    <a:pt x="191" y="132"/>
                  </a:lnTo>
                  <a:lnTo>
                    <a:pt x="177" y="155"/>
                  </a:lnTo>
                  <a:lnTo>
                    <a:pt x="159" y="177"/>
                  </a:lnTo>
                  <a:lnTo>
                    <a:pt x="156" y="178"/>
                  </a:lnTo>
                  <a:lnTo>
                    <a:pt x="153" y="178"/>
                  </a:lnTo>
                  <a:lnTo>
                    <a:pt x="152" y="177"/>
                  </a:lnTo>
                  <a:lnTo>
                    <a:pt x="149" y="175"/>
                  </a:lnTo>
                  <a:lnTo>
                    <a:pt x="149" y="173"/>
                  </a:lnTo>
                  <a:lnTo>
                    <a:pt x="151" y="170"/>
                  </a:lnTo>
                  <a:lnTo>
                    <a:pt x="172" y="135"/>
                  </a:lnTo>
                  <a:lnTo>
                    <a:pt x="194" y="98"/>
                  </a:lnTo>
                  <a:lnTo>
                    <a:pt x="212" y="62"/>
                  </a:lnTo>
                  <a:lnTo>
                    <a:pt x="193" y="92"/>
                  </a:lnTo>
                  <a:lnTo>
                    <a:pt x="176" y="123"/>
                  </a:lnTo>
                  <a:lnTo>
                    <a:pt x="164" y="143"/>
                  </a:lnTo>
                  <a:lnTo>
                    <a:pt x="151" y="161"/>
                  </a:lnTo>
                  <a:lnTo>
                    <a:pt x="135" y="177"/>
                  </a:lnTo>
                  <a:lnTo>
                    <a:pt x="166" y="178"/>
                  </a:lnTo>
                  <a:lnTo>
                    <a:pt x="199" y="177"/>
                  </a:lnTo>
                  <a:lnTo>
                    <a:pt x="204" y="177"/>
                  </a:lnTo>
                  <a:lnTo>
                    <a:pt x="202" y="175"/>
                  </a:lnTo>
                  <a:lnTo>
                    <a:pt x="200" y="174"/>
                  </a:lnTo>
                  <a:lnTo>
                    <a:pt x="199" y="172"/>
                  </a:lnTo>
                  <a:lnTo>
                    <a:pt x="200" y="169"/>
                  </a:lnTo>
                  <a:lnTo>
                    <a:pt x="220" y="134"/>
                  </a:lnTo>
                  <a:lnTo>
                    <a:pt x="241" y="98"/>
                  </a:lnTo>
                  <a:lnTo>
                    <a:pt x="259" y="62"/>
                  </a:lnTo>
                  <a:lnTo>
                    <a:pt x="234" y="100"/>
                  </a:lnTo>
                  <a:lnTo>
                    <a:pt x="210" y="138"/>
                  </a:lnTo>
                  <a:lnTo>
                    <a:pt x="183" y="175"/>
                  </a:lnTo>
                  <a:lnTo>
                    <a:pt x="181" y="177"/>
                  </a:lnTo>
                  <a:lnTo>
                    <a:pt x="178" y="178"/>
                  </a:lnTo>
                  <a:lnTo>
                    <a:pt x="176" y="177"/>
                  </a:lnTo>
                  <a:lnTo>
                    <a:pt x="174" y="175"/>
                  </a:lnTo>
                  <a:lnTo>
                    <a:pt x="173" y="173"/>
                  </a:lnTo>
                  <a:lnTo>
                    <a:pt x="174" y="170"/>
                  </a:lnTo>
                  <a:lnTo>
                    <a:pt x="206" y="117"/>
                  </a:lnTo>
                  <a:lnTo>
                    <a:pt x="233" y="59"/>
                  </a:lnTo>
                  <a:close/>
                  <a:moveTo>
                    <a:pt x="173" y="59"/>
                  </a:moveTo>
                  <a:lnTo>
                    <a:pt x="155" y="88"/>
                  </a:lnTo>
                  <a:lnTo>
                    <a:pt x="139" y="118"/>
                  </a:lnTo>
                  <a:lnTo>
                    <a:pt x="121" y="147"/>
                  </a:lnTo>
                  <a:lnTo>
                    <a:pt x="100" y="173"/>
                  </a:lnTo>
                  <a:lnTo>
                    <a:pt x="113" y="174"/>
                  </a:lnTo>
                  <a:lnTo>
                    <a:pt x="111" y="173"/>
                  </a:lnTo>
                  <a:lnTo>
                    <a:pt x="113" y="170"/>
                  </a:lnTo>
                  <a:lnTo>
                    <a:pt x="127" y="143"/>
                  </a:lnTo>
                  <a:lnTo>
                    <a:pt x="144" y="115"/>
                  </a:lnTo>
                  <a:lnTo>
                    <a:pt x="160" y="88"/>
                  </a:lnTo>
                  <a:lnTo>
                    <a:pt x="173" y="59"/>
                  </a:lnTo>
                  <a:close/>
                  <a:moveTo>
                    <a:pt x="320" y="52"/>
                  </a:moveTo>
                  <a:lnTo>
                    <a:pt x="320" y="52"/>
                  </a:lnTo>
                  <a:lnTo>
                    <a:pt x="313" y="77"/>
                  </a:lnTo>
                  <a:lnTo>
                    <a:pt x="316" y="75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22" y="73"/>
                  </a:lnTo>
                  <a:lnTo>
                    <a:pt x="320" y="52"/>
                  </a:lnTo>
                  <a:close/>
                  <a:moveTo>
                    <a:pt x="289" y="51"/>
                  </a:moveTo>
                  <a:lnTo>
                    <a:pt x="268" y="81"/>
                  </a:lnTo>
                  <a:lnTo>
                    <a:pt x="249" y="113"/>
                  </a:lnTo>
                  <a:lnTo>
                    <a:pt x="229" y="144"/>
                  </a:lnTo>
                  <a:lnTo>
                    <a:pt x="210" y="174"/>
                  </a:lnTo>
                  <a:lnTo>
                    <a:pt x="207" y="175"/>
                  </a:lnTo>
                  <a:lnTo>
                    <a:pt x="204" y="177"/>
                  </a:lnTo>
                  <a:lnTo>
                    <a:pt x="231" y="173"/>
                  </a:lnTo>
                  <a:lnTo>
                    <a:pt x="231" y="170"/>
                  </a:lnTo>
                  <a:lnTo>
                    <a:pt x="231" y="168"/>
                  </a:lnTo>
                  <a:lnTo>
                    <a:pt x="245" y="138"/>
                  </a:lnTo>
                  <a:lnTo>
                    <a:pt x="262" y="110"/>
                  </a:lnTo>
                  <a:lnTo>
                    <a:pt x="276" y="81"/>
                  </a:lnTo>
                  <a:lnTo>
                    <a:pt x="289" y="51"/>
                  </a:lnTo>
                  <a:close/>
                  <a:moveTo>
                    <a:pt x="26" y="47"/>
                  </a:moveTo>
                  <a:lnTo>
                    <a:pt x="20" y="50"/>
                  </a:lnTo>
                  <a:lnTo>
                    <a:pt x="13" y="54"/>
                  </a:lnTo>
                  <a:lnTo>
                    <a:pt x="12" y="68"/>
                  </a:lnTo>
                  <a:lnTo>
                    <a:pt x="26" y="47"/>
                  </a:lnTo>
                  <a:close/>
                  <a:moveTo>
                    <a:pt x="111" y="34"/>
                  </a:moveTo>
                  <a:lnTo>
                    <a:pt x="110" y="35"/>
                  </a:lnTo>
                  <a:lnTo>
                    <a:pt x="85" y="73"/>
                  </a:lnTo>
                  <a:lnTo>
                    <a:pt x="118" y="35"/>
                  </a:lnTo>
                  <a:lnTo>
                    <a:pt x="119" y="34"/>
                  </a:lnTo>
                  <a:lnTo>
                    <a:pt x="122" y="34"/>
                  </a:lnTo>
                  <a:lnTo>
                    <a:pt x="111" y="34"/>
                  </a:lnTo>
                  <a:close/>
                  <a:moveTo>
                    <a:pt x="138" y="33"/>
                  </a:moveTo>
                  <a:lnTo>
                    <a:pt x="123" y="34"/>
                  </a:lnTo>
                  <a:lnTo>
                    <a:pt x="124" y="35"/>
                  </a:lnTo>
                  <a:lnTo>
                    <a:pt x="127" y="37"/>
                  </a:lnTo>
                  <a:lnTo>
                    <a:pt x="127" y="39"/>
                  </a:lnTo>
                  <a:lnTo>
                    <a:pt x="127" y="42"/>
                  </a:lnTo>
                  <a:lnTo>
                    <a:pt x="123" y="50"/>
                  </a:lnTo>
                  <a:lnTo>
                    <a:pt x="130" y="41"/>
                  </a:lnTo>
                  <a:lnTo>
                    <a:pt x="138" y="33"/>
                  </a:lnTo>
                  <a:close/>
                  <a:moveTo>
                    <a:pt x="88" y="33"/>
                  </a:moveTo>
                  <a:lnTo>
                    <a:pt x="88" y="34"/>
                  </a:lnTo>
                  <a:lnTo>
                    <a:pt x="89" y="35"/>
                  </a:lnTo>
                  <a:lnTo>
                    <a:pt x="88" y="38"/>
                  </a:lnTo>
                  <a:lnTo>
                    <a:pt x="83" y="45"/>
                  </a:lnTo>
                  <a:lnTo>
                    <a:pt x="77" y="52"/>
                  </a:lnTo>
                  <a:lnTo>
                    <a:pt x="87" y="43"/>
                  </a:lnTo>
                  <a:lnTo>
                    <a:pt x="97" y="33"/>
                  </a:lnTo>
                  <a:lnTo>
                    <a:pt x="88" y="33"/>
                  </a:lnTo>
                  <a:close/>
                  <a:moveTo>
                    <a:pt x="160" y="31"/>
                  </a:moveTo>
                  <a:lnTo>
                    <a:pt x="145" y="33"/>
                  </a:lnTo>
                  <a:lnTo>
                    <a:pt x="147" y="34"/>
                  </a:lnTo>
                  <a:lnTo>
                    <a:pt x="148" y="37"/>
                  </a:lnTo>
                  <a:lnTo>
                    <a:pt x="147" y="39"/>
                  </a:lnTo>
                  <a:lnTo>
                    <a:pt x="119" y="88"/>
                  </a:lnTo>
                  <a:lnTo>
                    <a:pt x="90" y="136"/>
                  </a:lnTo>
                  <a:lnTo>
                    <a:pt x="111" y="113"/>
                  </a:lnTo>
                  <a:lnTo>
                    <a:pt x="128" y="86"/>
                  </a:lnTo>
                  <a:lnTo>
                    <a:pt x="144" y="59"/>
                  </a:lnTo>
                  <a:lnTo>
                    <a:pt x="160" y="31"/>
                  </a:lnTo>
                  <a:close/>
                  <a:moveTo>
                    <a:pt x="183" y="29"/>
                  </a:moveTo>
                  <a:lnTo>
                    <a:pt x="173" y="30"/>
                  </a:lnTo>
                  <a:lnTo>
                    <a:pt x="164" y="52"/>
                  </a:lnTo>
                  <a:lnTo>
                    <a:pt x="182" y="30"/>
                  </a:lnTo>
                  <a:lnTo>
                    <a:pt x="183" y="29"/>
                  </a:lnTo>
                  <a:close/>
                  <a:moveTo>
                    <a:pt x="202" y="26"/>
                  </a:moveTo>
                  <a:lnTo>
                    <a:pt x="186" y="29"/>
                  </a:lnTo>
                  <a:lnTo>
                    <a:pt x="189" y="30"/>
                  </a:lnTo>
                  <a:lnTo>
                    <a:pt x="190" y="31"/>
                  </a:lnTo>
                  <a:lnTo>
                    <a:pt x="191" y="35"/>
                  </a:lnTo>
                  <a:lnTo>
                    <a:pt x="187" y="48"/>
                  </a:lnTo>
                  <a:lnTo>
                    <a:pt x="202" y="26"/>
                  </a:lnTo>
                  <a:close/>
                  <a:moveTo>
                    <a:pt x="52" y="25"/>
                  </a:moveTo>
                  <a:lnTo>
                    <a:pt x="52" y="26"/>
                  </a:lnTo>
                  <a:lnTo>
                    <a:pt x="46" y="35"/>
                  </a:lnTo>
                  <a:lnTo>
                    <a:pt x="39" y="46"/>
                  </a:lnTo>
                  <a:lnTo>
                    <a:pt x="45" y="42"/>
                  </a:lnTo>
                  <a:lnTo>
                    <a:pt x="51" y="39"/>
                  </a:lnTo>
                  <a:lnTo>
                    <a:pt x="58" y="37"/>
                  </a:lnTo>
                  <a:lnTo>
                    <a:pt x="60" y="37"/>
                  </a:lnTo>
                  <a:lnTo>
                    <a:pt x="62" y="38"/>
                  </a:lnTo>
                  <a:lnTo>
                    <a:pt x="63" y="41"/>
                  </a:lnTo>
                  <a:lnTo>
                    <a:pt x="63" y="43"/>
                  </a:lnTo>
                  <a:lnTo>
                    <a:pt x="63" y="46"/>
                  </a:lnTo>
                  <a:lnTo>
                    <a:pt x="47" y="62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52" y="25"/>
                  </a:lnTo>
                  <a:close/>
                  <a:moveTo>
                    <a:pt x="39" y="20"/>
                  </a:moveTo>
                  <a:lnTo>
                    <a:pt x="39" y="20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45" y="21"/>
                  </a:lnTo>
                  <a:lnTo>
                    <a:pt x="39" y="20"/>
                  </a:lnTo>
                  <a:close/>
                  <a:moveTo>
                    <a:pt x="289" y="18"/>
                  </a:moveTo>
                  <a:lnTo>
                    <a:pt x="261" y="20"/>
                  </a:lnTo>
                  <a:lnTo>
                    <a:pt x="233" y="22"/>
                  </a:lnTo>
                  <a:lnTo>
                    <a:pt x="211" y="25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04" y="51"/>
                  </a:lnTo>
                  <a:lnTo>
                    <a:pt x="223" y="25"/>
                  </a:lnTo>
                  <a:lnTo>
                    <a:pt x="225" y="24"/>
                  </a:lnTo>
                  <a:lnTo>
                    <a:pt x="227" y="22"/>
                  </a:lnTo>
                  <a:lnTo>
                    <a:pt x="229" y="24"/>
                  </a:lnTo>
                  <a:lnTo>
                    <a:pt x="232" y="25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31" y="39"/>
                  </a:lnTo>
                  <a:lnTo>
                    <a:pt x="228" y="48"/>
                  </a:lnTo>
                  <a:lnTo>
                    <a:pt x="246" y="26"/>
                  </a:lnTo>
                  <a:lnTo>
                    <a:pt x="249" y="25"/>
                  </a:lnTo>
                  <a:lnTo>
                    <a:pt x="251" y="25"/>
                  </a:lnTo>
                  <a:lnTo>
                    <a:pt x="253" y="25"/>
                  </a:lnTo>
                  <a:lnTo>
                    <a:pt x="255" y="26"/>
                  </a:lnTo>
                  <a:lnTo>
                    <a:pt x="255" y="29"/>
                  </a:lnTo>
                  <a:lnTo>
                    <a:pt x="255" y="31"/>
                  </a:lnTo>
                  <a:lnTo>
                    <a:pt x="240" y="71"/>
                  </a:lnTo>
                  <a:lnTo>
                    <a:pt x="257" y="47"/>
                  </a:lnTo>
                  <a:lnTo>
                    <a:pt x="274" y="25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0" y="24"/>
                  </a:lnTo>
                  <a:lnTo>
                    <a:pt x="282" y="25"/>
                  </a:lnTo>
                  <a:lnTo>
                    <a:pt x="283" y="28"/>
                  </a:lnTo>
                  <a:lnTo>
                    <a:pt x="283" y="30"/>
                  </a:lnTo>
                  <a:lnTo>
                    <a:pt x="275" y="51"/>
                  </a:lnTo>
                  <a:lnTo>
                    <a:pt x="296" y="26"/>
                  </a:lnTo>
                  <a:lnTo>
                    <a:pt x="299" y="24"/>
                  </a:lnTo>
                  <a:lnTo>
                    <a:pt x="301" y="24"/>
                  </a:lnTo>
                  <a:lnTo>
                    <a:pt x="303" y="25"/>
                  </a:lnTo>
                  <a:lnTo>
                    <a:pt x="305" y="26"/>
                  </a:lnTo>
                  <a:lnTo>
                    <a:pt x="305" y="29"/>
                  </a:lnTo>
                  <a:lnTo>
                    <a:pt x="305" y="31"/>
                  </a:lnTo>
                  <a:lnTo>
                    <a:pt x="300" y="52"/>
                  </a:lnTo>
                  <a:lnTo>
                    <a:pt x="293" y="73"/>
                  </a:lnTo>
                  <a:lnTo>
                    <a:pt x="309" y="48"/>
                  </a:lnTo>
                  <a:lnTo>
                    <a:pt x="312" y="46"/>
                  </a:lnTo>
                  <a:lnTo>
                    <a:pt x="314" y="46"/>
                  </a:lnTo>
                  <a:lnTo>
                    <a:pt x="317" y="46"/>
                  </a:lnTo>
                  <a:lnTo>
                    <a:pt x="318" y="48"/>
                  </a:lnTo>
                  <a:lnTo>
                    <a:pt x="314" y="37"/>
                  </a:lnTo>
                  <a:lnTo>
                    <a:pt x="309" y="28"/>
                  </a:lnTo>
                  <a:lnTo>
                    <a:pt x="300" y="22"/>
                  </a:lnTo>
                  <a:lnTo>
                    <a:pt x="289" y="18"/>
                  </a:lnTo>
                  <a:close/>
                  <a:moveTo>
                    <a:pt x="25" y="12"/>
                  </a:moveTo>
                  <a:lnTo>
                    <a:pt x="21" y="21"/>
                  </a:lnTo>
                  <a:lnTo>
                    <a:pt x="26" y="17"/>
                  </a:lnTo>
                  <a:lnTo>
                    <a:pt x="32" y="16"/>
                  </a:lnTo>
                  <a:lnTo>
                    <a:pt x="25" y="12"/>
                  </a:lnTo>
                  <a:close/>
                  <a:moveTo>
                    <a:pt x="26" y="0"/>
                  </a:moveTo>
                  <a:lnTo>
                    <a:pt x="28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56" y="13"/>
                  </a:lnTo>
                  <a:lnTo>
                    <a:pt x="83" y="18"/>
                  </a:lnTo>
                  <a:lnTo>
                    <a:pt x="111" y="21"/>
                  </a:lnTo>
                  <a:lnTo>
                    <a:pt x="139" y="20"/>
                  </a:lnTo>
                  <a:lnTo>
                    <a:pt x="168" y="18"/>
                  </a:lnTo>
                  <a:lnTo>
                    <a:pt x="195" y="14"/>
                  </a:lnTo>
                  <a:lnTo>
                    <a:pt x="223" y="11"/>
                  </a:lnTo>
                  <a:lnTo>
                    <a:pt x="251" y="8"/>
                  </a:lnTo>
                  <a:lnTo>
                    <a:pt x="280" y="7"/>
                  </a:lnTo>
                  <a:lnTo>
                    <a:pt x="293" y="8"/>
                  </a:lnTo>
                  <a:lnTo>
                    <a:pt x="305" y="9"/>
                  </a:lnTo>
                  <a:lnTo>
                    <a:pt x="314" y="16"/>
                  </a:lnTo>
                  <a:lnTo>
                    <a:pt x="326" y="33"/>
                  </a:lnTo>
                  <a:lnTo>
                    <a:pt x="333" y="52"/>
                  </a:lnTo>
                  <a:lnTo>
                    <a:pt x="334" y="75"/>
                  </a:lnTo>
                  <a:lnTo>
                    <a:pt x="333" y="96"/>
                  </a:lnTo>
                  <a:lnTo>
                    <a:pt x="327" y="115"/>
                  </a:lnTo>
                  <a:lnTo>
                    <a:pt x="314" y="138"/>
                  </a:lnTo>
                  <a:lnTo>
                    <a:pt x="297" y="156"/>
                  </a:lnTo>
                  <a:lnTo>
                    <a:pt x="274" y="170"/>
                  </a:lnTo>
                  <a:lnTo>
                    <a:pt x="244" y="181"/>
                  </a:lnTo>
                  <a:lnTo>
                    <a:pt x="210" y="187"/>
                  </a:lnTo>
                  <a:lnTo>
                    <a:pt x="174" y="191"/>
                  </a:lnTo>
                  <a:lnTo>
                    <a:pt x="139" y="191"/>
                  </a:lnTo>
                  <a:lnTo>
                    <a:pt x="105" y="186"/>
                  </a:lnTo>
                  <a:lnTo>
                    <a:pt x="73" y="177"/>
                  </a:lnTo>
                  <a:lnTo>
                    <a:pt x="52" y="166"/>
                  </a:lnTo>
                  <a:lnTo>
                    <a:pt x="34" y="152"/>
                  </a:lnTo>
                  <a:lnTo>
                    <a:pt x="20" y="135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5" y="130"/>
                  </a:lnTo>
                  <a:lnTo>
                    <a:pt x="16" y="127"/>
                  </a:lnTo>
                  <a:lnTo>
                    <a:pt x="5" y="101"/>
                  </a:lnTo>
                  <a:lnTo>
                    <a:pt x="4" y="100"/>
                  </a:lnTo>
                  <a:lnTo>
                    <a:pt x="4" y="97"/>
                  </a:lnTo>
                  <a:lnTo>
                    <a:pt x="0" y="73"/>
                  </a:lnTo>
                  <a:lnTo>
                    <a:pt x="3" y="48"/>
                  </a:lnTo>
                  <a:lnTo>
                    <a:pt x="11" y="24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9728752" y="1976504"/>
            <a:ext cx="1892472" cy="2730712"/>
            <a:chOff x="7016750" y="3030538"/>
            <a:chExt cx="584200" cy="842962"/>
          </a:xfrm>
          <a:solidFill>
            <a:schemeClr val="tx1"/>
          </a:solidFill>
        </p:grpSpPr>
        <p:sp>
          <p:nvSpPr>
            <p:cNvPr id="15" name="Freeform 243"/>
            <p:cNvSpPr>
              <a:spLocks noEditPoints="1"/>
            </p:cNvSpPr>
            <p:nvPr/>
          </p:nvSpPr>
          <p:spPr bwMode="auto">
            <a:xfrm>
              <a:off x="7016750" y="3409950"/>
              <a:ext cx="584200" cy="463550"/>
            </a:xfrm>
            <a:custGeom>
              <a:avLst/>
              <a:gdLst>
                <a:gd name="T0" fmla="*/ 144 w 368"/>
                <a:gd name="T1" fmla="*/ 221 h 292"/>
                <a:gd name="T2" fmla="*/ 174 w 368"/>
                <a:gd name="T3" fmla="*/ 220 h 292"/>
                <a:gd name="T4" fmla="*/ 119 w 368"/>
                <a:gd name="T5" fmla="*/ 219 h 292"/>
                <a:gd name="T6" fmla="*/ 182 w 368"/>
                <a:gd name="T7" fmla="*/ 219 h 292"/>
                <a:gd name="T8" fmla="*/ 220 w 368"/>
                <a:gd name="T9" fmla="*/ 227 h 292"/>
                <a:gd name="T10" fmla="*/ 93 w 368"/>
                <a:gd name="T11" fmla="*/ 218 h 292"/>
                <a:gd name="T12" fmla="*/ 253 w 368"/>
                <a:gd name="T13" fmla="*/ 191 h 292"/>
                <a:gd name="T14" fmla="*/ 238 w 368"/>
                <a:gd name="T15" fmla="*/ 210 h 292"/>
                <a:gd name="T16" fmla="*/ 245 w 368"/>
                <a:gd name="T17" fmla="*/ 197 h 292"/>
                <a:gd name="T18" fmla="*/ 56 w 368"/>
                <a:gd name="T19" fmla="*/ 186 h 292"/>
                <a:gd name="T20" fmla="*/ 67 w 368"/>
                <a:gd name="T21" fmla="*/ 195 h 292"/>
                <a:gd name="T22" fmla="*/ 12 w 368"/>
                <a:gd name="T23" fmla="*/ 211 h 292"/>
                <a:gd name="T24" fmla="*/ 130 w 368"/>
                <a:gd name="T25" fmla="*/ 280 h 292"/>
                <a:gd name="T26" fmla="*/ 279 w 368"/>
                <a:gd name="T27" fmla="*/ 242 h 292"/>
                <a:gd name="T28" fmla="*/ 259 w 368"/>
                <a:gd name="T29" fmla="*/ 187 h 292"/>
                <a:gd name="T30" fmla="*/ 267 w 368"/>
                <a:gd name="T31" fmla="*/ 202 h 292"/>
                <a:gd name="T32" fmla="*/ 258 w 368"/>
                <a:gd name="T33" fmla="*/ 215 h 292"/>
                <a:gd name="T34" fmla="*/ 250 w 368"/>
                <a:gd name="T35" fmla="*/ 225 h 292"/>
                <a:gd name="T36" fmla="*/ 239 w 368"/>
                <a:gd name="T37" fmla="*/ 231 h 292"/>
                <a:gd name="T38" fmla="*/ 230 w 368"/>
                <a:gd name="T39" fmla="*/ 248 h 292"/>
                <a:gd name="T40" fmla="*/ 209 w 368"/>
                <a:gd name="T41" fmla="*/ 249 h 292"/>
                <a:gd name="T42" fmla="*/ 187 w 368"/>
                <a:gd name="T43" fmla="*/ 245 h 292"/>
                <a:gd name="T44" fmla="*/ 171 w 368"/>
                <a:gd name="T45" fmla="*/ 245 h 292"/>
                <a:gd name="T46" fmla="*/ 160 w 368"/>
                <a:gd name="T47" fmla="*/ 253 h 292"/>
                <a:gd name="T48" fmla="*/ 143 w 368"/>
                <a:gd name="T49" fmla="*/ 255 h 292"/>
                <a:gd name="T50" fmla="*/ 128 w 368"/>
                <a:gd name="T51" fmla="*/ 255 h 292"/>
                <a:gd name="T52" fmla="*/ 115 w 368"/>
                <a:gd name="T53" fmla="*/ 261 h 292"/>
                <a:gd name="T54" fmla="*/ 97 w 368"/>
                <a:gd name="T55" fmla="*/ 231 h 292"/>
                <a:gd name="T56" fmla="*/ 84 w 368"/>
                <a:gd name="T57" fmla="*/ 257 h 292"/>
                <a:gd name="T58" fmla="*/ 68 w 368"/>
                <a:gd name="T59" fmla="*/ 245 h 292"/>
                <a:gd name="T60" fmla="*/ 54 w 368"/>
                <a:gd name="T61" fmla="*/ 232 h 292"/>
                <a:gd name="T62" fmla="*/ 51 w 368"/>
                <a:gd name="T63" fmla="*/ 215 h 292"/>
                <a:gd name="T64" fmla="*/ 39 w 368"/>
                <a:gd name="T65" fmla="*/ 223 h 292"/>
                <a:gd name="T66" fmla="*/ 51 w 368"/>
                <a:gd name="T67" fmla="*/ 183 h 292"/>
                <a:gd name="T68" fmla="*/ 314 w 368"/>
                <a:gd name="T69" fmla="*/ 131 h 292"/>
                <a:gd name="T70" fmla="*/ 329 w 368"/>
                <a:gd name="T71" fmla="*/ 98 h 292"/>
                <a:gd name="T72" fmla="*/ 69 w 368"/>
                <a:gd name="T73" fmla="*/ 182 h 292"/>
                <a:gd name="T74" fmla="*/ 243 w 368"/>
                <a:gd name="T75" fmla="*/ 185 h 292"/>
                <a:gd name="T76" fmla="*/ 292 w 368"/>
                <a:gd name="T77" fmla="*/ 97 h 292"/>
                <a:gd name="T78" fmla="*/ 93 w 368"/>
                <a:gd name="T79" fmla="*/ 126 h 292"/>
                <a:gd name="T80" fmla="*/ 323 w 368"/>
                <a:gd name="T81" fmla="*/ 71 h 292"/>
                <a:gd name="T82" fmla="*/ 343 w 368"/>
                <a:gd name="T83" fmla="*/ 113 h 292"/>
                <a:gd name="T84" fmla="*/ 302 w 368"/>
                <a:gd name="T85" fmla="*/ 147 h 292"/>
                <a:gd name="T86" fmla="*/ 344 w 368"/>
                <a:gd name="T87" fmla="*/ 127 h 292"/>
                <a:gd name="T88" fmla="*/ 169 w 368"/>
                <a:gd name="T89" fmla="*/ 13 h 292"/>
                <a:gd name="T90" fmla="*/ 23 w 368"/>
                <a:gd name="T91" fmla="*/ 58 h 292"/>
                <a:gd name="T92" fmla="*/ 59 w 368"/>
                <a:gd name="T93" fmla="*/ 104 h 292"/>
                <a:gd name="T94" fmla="*/ 243 w 368"/>
                <a:gd name="T95" fmla="*/ 109 h 292"/>
                <a:gd name="T96" fmla="*/ 297 w 368"/>
                <a:gd name="T97" fmla="*/ 66 h 292"/>
                <a:gd name="T98" fmla="*/ 216 w 368"/>
                <a:gd name="T99" fmla="*/ 17 h 292"/>
                <a:gd name="T100" fmla="*/ 232 w 368"/>
                <a:gd name="T101" fmla="*/ 5 h 292"/>
                <a:gd name="T102" fmla="*/ 308 w 368"/>
                <a:gd name="T103" fmla="*/ 71 h 292"/>
                <a:gd name="T104" fmla="*/ 364 w 368"/>
                <a:gd name="T105" fmla="*/ 80 h 292"/>
                <a:gd name="T106" fmla="*/ 310 w 368"/>
                <a:gd name="T107" fmla="*/ 161 h 292"/>
                <a:gd name="T108" fmla="*/ 296 w 368"/>
                <a:gd name="T109" fmla="*/ 219 h 292"/>
                <a:gd name="T110" fmla="*/ 160 w 368"/>
                <a:gd name="T111" fmla="*/ 292 h 292"/>
                <a:gd name="T112" fmla="*/ 18 w 368"/>
                <a:gd name="T113" fmla="*/ 262 h 292"/>
                <a:gd name="T114" fmla="*/ 50 w 368"/>
                <a:gd name="T115" fmla="*/ 178 h 292"/>
                <a:gd name="T116" fmla="*/ 10 w 368"/>
                <a:gd name="T117" fmla="*/ 66 h 292"/>
                <a:gd name="T118" fmla="*/ 93 w 368"/>
                <a:gd name="T119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8" h="292">
                  <a:moveTo>
                    <a:pt x="144" y="221"/>
                  </a:moveTo>
                  <a:lnTo>
                    <a:pt x="153" y="232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3" y="223"/>
                  </a:lnTo>
                  <a:lnTo>
                    <a:pt x="153" y="221"/>
                  </a:lnTo>
                  <a:lnTo>
                    <a:pt x="144" y="221"/>
                  </a:lnTo>
                  <a:close/>
                  <a:moveTo>
                    <a:pt x="131" y="220"/>
                  </a:moveTo>
                  <a:lnTo>
                    <a:pt x="136" y="231"/>
                  </a:lnTo>
                  <a:lnTo>
                    <a:pt x="136" y="224"/>
                  </a:lnTo>
                  <a:lnTo>
                    <a:pt x="136" y="223"/>
                  </a:lnTo>
                  <a:lnTo>
                    <a:pt x="136" y="221"/>
                  </a:lnTo>
                  <a:lnTo>
                    <a:pt x="131" y="220"/>
                  </a:lnTo>
                  <a:close/>
                  <a:moveTo>
                    <a:pt x="174" y="220"/>
                  </a:moveTo>
                  <a:lnTo>
                    <a:pt x="162" y="221"/>
                  </a:lnTo>
                  <a:lnTo>
                    <a:pt x="177" y="238"/>
                  </a:lnTo>
                  <a:lnTo>
                    <a:pt x="175" y="231"/>
                  </a:lnTo>
                  <a:lnTo>
                    <a:pt x="173" y="223"/>
                  </a:lnTo>
                  <a:lnTo>
                    <a:pt x="173" y="221"/>
                  </a:lnTo>
                  <a:lnTo>
                    <a:pt x="174" y="220"/>
                  </a:lnTo>
                  <a:close/>
                  <a:moveTo>
                    <a:pt x="119" y="219"/>
                  </a:moveTo>
                  <a:lnTo>
                    <a:pt x="123" y="227"/>
                  </a:lnTo>
                  <a:lnTo>
                    <a:pt x="122" y="223"/>
                  </a:lnTo>
                  <a:lnTo>
                    <a:pt x="122" y="220"/>
                  </a:lnTo>
                  <a:lnTo>
                    <a:pt x="123" y="219"/>
                  </a:lnTo>
                  <a:lnTo>
                    <a:pt x="119" y="219"/>
                  </a:lnTo>
                  <a:close/>
                  <a:moveTo>
                    <a:pt x="192" y="216"/>
                  </a:moveTo>
                  <a:lnTo>
                    <a:pt x="182" y="219"/>
                  </a:lnTo>
                  <a:lnTo>
                    <a:pt x="190" y="225"/>
                  </a:lnTo>
                  <a:lnTo>
                    <a:pt x="198" y="232"/>
                  </a:lnTo>
                  <a:lnTo>
                    <a:pt x="192" y="216"/>
                  </a:lnTo>
                  <a:close/>
                  <a:moveTo>
                    <a:pt x="215" y="211"/>
                  </a:moveTo>
                  <a:lnTo>
                    <a:pt x="205" y="214"/>
                  </a:lnTo>
                  <a:lnTo>
                    <a:pt x="213" y="220"/>
                  </a:lnTo>
                  <a:lnTo>
                    <a:pt x="220" y="227"/>
                  </a:lnTo>
                  <a:lnTo>
                    <a:pt x="217" y="220"/>
                  </a:lnTo>
                  <a:lnTo>
                    <a:pt x="215" y="212"/>
                  </a:lnTo>
                  <a:lnTo>
                    <a:pt x="215" y="211"/>
                  </a:lnTo>
                  <a:close/>
                  <a:moveTo>
                    <a:pt x="88" y="208"/>
                  </a:moveTo>
                  <a:lnTo>
                    <a:pt x="89" y="216"/>
                  </a:lnTo>
                  <a:lnTo>
                    <a:pt x="90" y="224"/>
                  </a:lnTo>
                  <a:lnTo>
                    <a:pt x="93" y="218"/>
                  </a:lnTo>
                  <a:lnTo>
                    <a:pt x="97" y="212"/>
                  </a:lnTo>
                  <a:lnTo>
                    <a:pt x="88" y="208"/>
                  </a:lnTo>
                  <a:close/>
                  <a:moveTo>
                    <a:pt x="75" y="201"/>
                  </a:moveTo>
                  <a:lnTo>
                    <a:pt x="75" y="208"/>
                  </a:lnTo>
                  <a:lnTo>
                    <a:pt x="77" y="203"/>
                  </a:lnTo>
                  <a:lnTo>
                    <a:pt x="75" y="201"/>
                  </a:lnTo>
                  <a:close/>
                  <a:moveTo>
                    <a:pt x="253" y="191"/>
                  </a:moveTo>
                  <a:lnTo>
                    <a:pt x="222" y="207"/>
                  </a:lnTo>
                  <a:lnTo>
                    <a:pt x="228" y="210"/>
                  </a:lnTo>
                  <a:lnTo>
                    <a:pt x="233" y="212"/>
                  </a:lnTo>
                  <a:lnTo>
                    <a:pt x="237" y="215"/>
                  </a:lnTo>
                  <a:lnTo>
                    <a:pt x="237" y="214"/>
                  </a:lnTo>
                  <a:lnTo>
                    <a:pt x="237" y="211"/>
                  </a:lnTo>
                  <a:lnTo>
                    <a:pt x="238" y="210"/>
                  </a:lnTo>
                  <a:lnTo>
                    <a:pt x="239" y="208"/>
                  </a:lnTo>
                  <a:lnTo>
                    <a:pt x="242" y="208"/>
                  </a:lnTo>
                  <a:lnTo>
                    <a:pt x="245" y="210"/>
                  </a:lnTo>
                  <a:lnTo>
                    <a:pt x="247" y="211"/>
                  </a:lnTo>
                  <a:lnTo>
                    <a:pt x="243" y="202"/>
                  </a:lnTo>
                  <a:lnTo>
                    <a:pt x="243" y="199"/>
                  </a:lnTo>
                  <a:lnTo>
                    <a:pt x="245" y="197"/>
                  </a:lnTo>
                  <a:lnTo>
                    <a:pt x="246" y="197"/>
                  </a:lnTo>
                  <a:lnTo>
                    <a:pt x="249" y="195"/>
                  </a:lnTo>
                  <a:lnTo>
                    <a:pt x="254" y="197"/>
                  </a:lnTo>
                  <a:lnTo>
                    <a:pt x="253" y="194"/>
                  </a:lnTo>
                  <a:lnTo>
                    <a:pt x="253" y="191"/>
                  </a:lnTo>
                  <a:close/>
                  <a:moveTo>
                    <a:pt x="56" y="185"/>
                  </a:moveTo>
                  <a:lnTo>
                    <a:pt x="56" y="186"/>
                  </a:lnTo>
                  <a:lnTo>
                    <a:pt x="55" y="187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0" y="190"/>
                  </a:lnTo>
                  <a:lnTo>
                    <a:pt x="60" y="197"/>
                  </a:lnTo>
                  <a:lnTo>
                    <a:pt x="60" y="202"/>
                  </a:lnTo>
                  <a:lnTo>
                    <a:pt x="67" y="195"/>
                  </a:lnTo>
                  <a:lnTo>
                    <a:pt x="61" y="190"/>
                  </a:lnTo>
                  <a:lnTo>
                    <a:pt x="56" y="185"/>
                  </a:lnTo>
                  <a:close/>
                  <a:moveTo>
                    <a:pt x="51" y="183"/>
                  </a:moveTo>
                  <a:lnTo>
                    <a:pt x="39" y="189"/>
                  </a:lnTo>
                  <a:lnTo>
                    <a:pt x="29" y="195"/>
                  </a:lnTo>
                  <a:lnTo>
                    <a:pt x="18" y="202"/>
                  </a:lnTo>
                  <a:lnTo>
                    <a:pt x="12" y="211"/>
                  </a:lnTo>
                  <a:lnTo>
                    <a:pt x="10" y="223"/>
                  </a:lnTo>
                  <a:lnTo>
                    <a:pt x="14" y="238"/>
                  </a:lnTo>
                  <a:lnTo>
                    <a:pt x="23" y="252"/>
                  </a:lnTo>
                  <a:lnTo>
                    <a:pt x="38" y="261"/>
                  </a:lnTo>
                  <a:lnTo>
                    <a:pt x="67" y="271"/>
                  </a:lnTo>
                  <a:lnTo>
                    <a:pt x="98" y="278"/>
                  </a:lnTo>
                  <a:lnTo>
                    <a:pt x="130" y="280"/>
                  </a:lnTo>
                  <a:lnTo>
                    <a:pt x="158" y="282"/>
                  </a:lnTo>
                  <a:lnTo>
                    <a:pt x="187" y="280"/>
                  </a:lnTo>
                  <a:lnTo>
                    <a:pt x="216" y="276"/>
                  </a:lnTo>
                  <a:lnTo>
                    <a:pt x="234" y="271"/>
                  </a:lnTo>
                  <a:lnTo>
                    <a:pt x="253" y="265"/>
                  </a:lnTo>
                  <a:lnTo>
                    <a:pt x="268" y="254"/>
                  </a:lnTo>
                  <a:lnTo>
                    <a:pt x="279" y="242"/>
                  </a:lnTo>
                  <a:lnTo>
                    <a:pt x="284" y="231"/>
                  </a:lnTo>
                  <a:lnTo>
                    <a:pt x="285" y="218"/>
                  </a:lnTo>
                  <a:lnTo>
                    <a:pt x="281" y="206"/>
                  </a:lnTo>
                  <a:lnTo>
                    <a:pt x="274" y="195"/>
                  </a:lnTo>
                  <a:lnTo>
                    <a:pt x="260" y="187"/>
                  </a:lnTo>
                  <a:lnTo>
                    <a:pt x="259" y="187"/>
                  </a:lnTo>
                  <a:lnTo>
                    <a:pt x="259" y="187"/>
                  </a:lnTo>
                  <a:lnTo>
                    <a:pt x="259" y="189"/>
                  </a:lnTo>
                  <a:lnTo>
                    <a:pt x="263" y="190"/>
                  </a:lnTo>
                  <a:lnTo>
                    <a:pt x="264" y="193"/>
                  </a:lnTo>
                  <a:lnTo>
                    <a:pt x="267" y="194"/>
                  </a:lnTo>
                  <a:lnTo>
                    <a:pt x="268" y="197"/>
                  </a:lnTo>
                  <a:lnTo>
                    <a:pt x="268" y="199"/>
                  </a:lnTo>
                  <a:lnTo>
                    <a:pt x="267" y="202"/>
                  </a:lnTo>
                  <a:lnTo>
                    <a:pt x="264" y="202"/>
                  </a:lnTo>
                  <a:lnTo>
                    <a:pt x="264" y="204"/>
                  </a:lnTo>
                  <a:lnTo>
                    <a:pt x="263" y="207"/>
                  </a:lnTo>
                  <a:lnTo>
                    <a:pt x="262" y="208"/>
                  </a:lnTo>
                  <a:lnTo>
                    <a:pt x="259" y="208"/>
                  </a:lnTo>
                  <a:lnTo>
                    <a:pt x="255" y="207"/>
                  </a:lnTo>
                  <a:lnTo>
                    <a:pt x="258" y="215"/>
                  </a:lnTo>
                  <a:lnTo>
                    <a:pt x="260" y="223"/>
                  </a:lnTo>
                  <a:lnTo>
                    <a:pt x="260" y="225"/>
                  </a:lnTo>
                  <a:lnTo>
                    <a:pt x="259" y="227"/>
                  </a:lnTo>
                  <a:lnTo>
                    <a:pt x="258" y="228"/>
                  </a:lnTo>
                  <a:lnTo>
                    <a:pt x="255" y="228"/>
                  </a:lnTo>
                  <a:lnTo>
                    <a:pt x="253" y="227"/>
                  </a:lnTo>
                  <a:lnTo>
                    <a:pt x="250" y="225"/>
                  </a:lnTo>
                  <a:lnTo>
                    <a:pt x="253" y="232"/>
                  </a:lnTo>
                  <a:lnTo>
                    <a:pt x="253" y="235"/>
                  </a:lnTo>
                  <a:lnTo>
                    <a:pt x="251" y="236"/>
                  </a:lnTo>
                  <a:lnTo>
                    <a:pt x="249" y="237"/>
                  </a:lnTo>
                  <a:lnTo>
                    <a:pt x="247" y="237"/>
                  </a:lnTo>
                  <a:lnTo>
                    <a:pt x="245" y="236"/>
                  </a:lnTo>
                  <a:lnTo>
                    <a:pt x="239" y="231"/>
                  </a:lnTo>
                  <a:lnTo>
                    <a:pt x="233" y="225"/>
                  </a:lnTo>
                  <a:lnTo>
                    <a:pt x="228" y="220"/>
                  </a:lnTo>
                  <a:lnTo>
                    <a:pt x="234" y="241"/>
                  </a:lnTo>
                  <a:lnTo>
                    <a:pt x="236" y="244"/>
                  </a:lnTo>
                  <a:lnTo>
                    <a:pt x="234" y="245"/>
                  </a:lnTo>
                  <a:lnTo>
                    <a:pt x="232" y="246"/>
                  </a:lnTo>
                  <a:lnTo>
                    <a:pt x="230" y="248"/>
                  </a:lnTo>
                  <a:lnTo>
                    <a:pt x="228" y="246"/>
                  </a:lnTo>
                  <a:lnTo>
                    <a:pt x="216" y="236"/>
                  </a:lnTo>
                  <a:lnTo>
                    <a:pt x="205" y="225"/>
                  </a:lnTo>
                  <a:lnTo>
                    <a:pt x="208" y="235"/>
                  </a:lnTo>
                  <a:lnTo>
                    <a:pt x="211" y="244"/>
                  </a:lnTo>
                  <a:lnTo>
                    <a:pt x="211" y="246"/>
                  </a:lnTo>
                  <a:lnTo>
                    <a:pt x="209" y="249"/>
                  </a:lnTo>
                  <a:lnTo>
                    <a:pt x="207" y="249"/>
                  </a:lnTo>
                  <a:lnTo>
                    <a:pt x="205" y="249"/>
                  </a:lnTo>
                  <a:lnTo>
                    <a:pt x="203" y="249"/>
                  </a:lnTo>
                  <a:lnTo>
                    <a:pt x="194" y="241"/>
                  </a:lnTo>
                  <a:lnTo>
                    <a:pt x="186" y="233"/>
                  </a:lnTo>
                  <a:lnTo>
                    <a:pt x="187" y="240"/>
                  </a:lnTo>
                  <a:lnTo>
                    <a:pt x="187" y="245"/>
                  </a:lnTo>
                  <a:lnTo>
                    <a:pt x="187" y="252"/>
                  </a:lnTo>
                  <a:lnTo>
                    <a:pt x="187" y="254"/>
                  </a:lnTo>
                  <a:lnTo>
                    <a:pt x="186" y="255"/>
                  </a:lnTo>
                  <a:lnTo>
                    <a:pt x="183" y="257"/>
                  </a:lnTo>
                  <a:lnTo>
                    <a:pt x="182" y="257"/>
                  </a:lnTo>
                  <a:lnTo>
                    <a:pt x="179" y="255"/>
                  </a:lnTo>
                  <a:lnTo>
                    <a:pt x="171" y="245"/>
                  </a:lnTo>
                  <a:lnTo>
                    <a:pt x="164" y="236"/>
                  </a:lnTo>
                  <a:lnTo>
                    <a:pt x="164" y="242"/>
                  </a:lnTo>
                  <a:lnTo>
                    <a:pt x="165" y="249"/>
                  </a:lnTo>
                  <a:lnTo>
                    <a:pt x="165" y="252"/>
                  </a:lnTo>
                  <a:lnTo>
                    <a:pt x="164" y="253"/>
                  </a:lnTo>
                  <a:lnTo>
                    <a:pt x="161" y="253"/>
                  </a:lnTo>
                  <a:lnTo>
                    <a:pt x="160" y="253"/>
                  </a:lnTo>
                  <a:lnTo>
                    <a:pt x="157" y="253"/>
                  </a:lnTo>
                  <a:lnTo>
                    <a:pt x="156" y="252"/>
                  </a:lnTo>
                  <a:lnTo>
                    <a:pt x="147" y="237"/>
                  </a:lnTo>
                  <a:lnTo>
                    <a:pt x="147" y="252"/>
                  </a:lnTo>
                  <a:lnTo>
                    <a:pt x="147" y="254"/>
                  </a:lnTo>
                  <a:lnTo>
                    <a:pt x="145" y="255"/>
                  </a:lnTo>
                  <a:lnTo>
                    <a:pt x="143" y="255"/>
                  </a:lnTo>
                  <a:lnTo>
                    <a:pt x="140" y="255"/>
                  </a:lnTo>
                  <a:lnTo>
                    <a:pt x="139" y="254"/>
                  </a:lnTo>
                  <a:lnTo>
                    <a:pt x="132" y="242"/>
                  </a:lnTo>
                  <a:lnTo>
                    <a:pt x="132" y="252"/>
                  </a:lnTo>
                  <a:lnTo>
                    <a:pt x="132" y="254"/>
                  </a:lnTo>
                  <a:lnTo>
                    <a:pt x="131" y="255"/>
                  </a:lnTo>
                  <a:lnTo>
                    <a:pt x="128" y="255"/>
                  </a:lnTo>
                  <a:lnTo>
                    <a:pt x="127" y="257"/>
                  </a:lnTo>
                  <a:lnTo>
                    <a:pt x="126" y="255"/>
                  </a:lnTo>
                  <a:lnTo>
                    <a:pt x="124" y="254"/>
                  </a:lnTo>
                  <a:lnTo>
                    <a:pt x="118" y="238"/>
                  </a:lnTo>
                  <a:lnTo>
                    <a:pt x="118" y="257"/>
                  </a:lnTo>
                  <a:lnTo>
                    <a:pt x="116" y="259"/>
                  </a:lnTo>
                  <a:lnTo>
                    <a:pt x="115" y="261"/>
                  </a:lnTo>
                  <a:lnTo>
                    <a:pt x="113" y="262"/>
                  </a:lnTo>
                  <a:lnTo>
                    <a:pt x="111" y="261"/>
                  </a:lnTo>
                  <a:lnTo>
                    <a:pt x="110" y="259"/>
                  </a:lnTo>
                  <a:lnTo>
                    <a:pt x="109" y="257"/>
                  </a:lnTo>
                  <a:lnTo>
                    <a:pt x="107" y="238"/>
                  </a:lnTo>
                  <a:lnTo>
                    <a:pt x="102" y="219"/>
                  </a:lnTo>
                  <a:lnTo>
                    <a:pt x="97" y="231"/>
                  </a:lnTo>
                  <a:lnTo>
                    <a:pt x="93" y="242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9" y="258"/>
                  </a:lnTo>
                  <a:lnTo>
                    <a:pt x="86" y="258"/>
                  </a:lnTo>
                  <a:lnTo>
                    <a:pt x="85" y="258"/>
                  </a:lnTo>
                  <a:lnTo>
                    <a:pt x="84" y="257"/>
                  </a:lnTo>
                  <a:lnTo>
                    <a:pt x="82" y="254"/>
                  </a:lnTo>
                  <a:lnTo>
                    <a:pt x="82" y="235"/>
                  </a:lnTo>
                  <a:lnTo>
                    <a:pt x="81" y="215"/>
                  </a:lnTo>
                  <a:lnTo>
                    <a:pt x="72" y="242"/>
                  </a:lnTo>
                  <a:lnTo>
                    <a:pt x="71" y="244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5" y="244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7" y="224"/>
                  </a:lnTo>
                  <a:lnTo>
                    <a:pt x="67" y="207"/>
                  </a:lnTo>
                  <a:lnTo>
                    <a:pt x="60" y="219"/>
                  </a:lnTo>
                  <a:lnTo>
                    <a:pt x="54" y="232"/>
                  </a:lnTo>
                  <a:lnTo>
                    <a:pt x="52" y="233"/>
                  </a:lnTo>
                  <a:lnTo>
                    <a:pt x="51" y="235"/>
                  </a:lnTo>
                  <a:lnTo>
                    <a:pt x="50" y="233"/>
                  </a:lnTo>
                  <a:lnTo>
                    <a:pt x="48" y="233"/>
                  </a:lnTo>
                  <a:lnTo>
                    <a:pt x="47" y="231"/>
                  </a:lnTo>
                  <a:lnTo>
                    <a:pt x="47" y="229"/>
                  </a:lnTo>
                  <a:lnTo>
                    <a:pt x="51" y="215"/>
                  </a:lnTo>
                  <a:lnTo>
                    <a:pt x="54" y="202"/>
                  </a:lnTo>
                  <a:lnTo>
                    <a:pt x="50" y="212"/>
                  </a:lnTo>
                  <a:lnTo>
                    <a:pt x="46" y="223"/>
                  </a:lnTo>
                  <a:lnTo>
                    <a:pt x="44" y="225"/>
                  </a:lnTo>
                  <a:lnTo>
                    <a:pt x="43" y="225"/>
                  </a:lnTo>
                  <a:lnTo>
                    <a:pt x="42" y="225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06"/>
                  </a:lnTo>
                  <a:lnTo>
                    <a:pt x="47" y="191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50" y="186"/>
                  </a:lnTo>
                  <a:lnTo>
                    <a:pt x="51" y="183"/>
                  </a:lnTo>
                  <a:close/>
                  <a:moveTo>
                    <a:pt x="322" y="96"/>
                  </a:moveTo>
                  <a:lnTo>
                    <a:pt x="318" y="96"/>
                  </a:lnTo>
                  <a:lnTo>
                    <a:pt x="314" y="97"/>
                  </a:lnTo>
                  <a:lnTo>
                    <a:pt x="311" y="97"/>
                  </a:lnTo>
                  <a:lnTo>
                    <a:pt x="309" y="115"/>
                  </a:lnTo>
                  <a:lnTo>
                    <a:pt x="304" y="132"/>
                  </a:lnTo>
                  <a:lnTo>
                    <a:pt x="314" y="131"/>
                  </a:lnTo>
                  <a:lnTo>
                    <a:pt x="323" y="129"/>
                  </a:lnTo>
                  <a:lnTo>
                    <a:pt x="331" y="123"/>
                  </a:lnTo>
                  <a:lnTo>
                    <a:pt x="334" y="113"/>
                  </a:lnTo>
                  <a:lnTo>
                    <a:pt x="334" y="109"/>
                  </a:lnTo>
                  <a:lnTo>
                    <a:pt x="332" y="105"/>
                  </a:lnTo>
                  <a:lnTo>
                    <a:pt x="331" y="102"/>
                  </a:lnTo>
                  <a:lnTo>
                    <a:pt x="329" y="98"/>
                  </a:lnTo>
                  <a:lnTo>
                    <a:pt x="325" y="97"/>
                  </a:lnTo>
                  <a:lnTo>
                    <a:pt x="322" y="96"/>
                  </a:lnTo>
                  <a:close/>
                  <a:moveTo>
                    <a:pt x="16" y="85"/>
                  </a:moveTo>
                  <a:lnTo>
                    <a:pt x="22" y="113"/>
                  </a:lnTo>
                  <a:lnTo>
                    <a:pt x="33" y="139"/>
                  </a:lnTo>
                  <a:lnTo>
                    <a:pt x="50" y="163"/>
                  </a:lnTo>
                  <a:lnTo>
                    <a:pt x="69" y="182"/>
                  </a:lnTo>
                  <a:lnTo>
                    <a:pt x="94" y="198"/>
                  </a:lnTo>
                  <a:lnTo>
                    <a:pt x="119" y="207"/>
                  </a:lnTo>
                  <a:lnTo>
                    <a:pt x="147" y="210"/>
                  </a:lnTo>
                  <a:lnTo>
                    <a:pt x="175" y="208"/>
                  </a:lnTo>
                  <a:lnTo>
                    <a:pt x="199" y="203"/>
                  </a:lnTo>
                  <a:lnTo>
                    <a:pt x="222" y="195"/>
                  </a:lnTo>
                  <a:lnTo>
                    <a:pt x="243" y="185"/>
                  </a:lnTo>
                  <a:lnTo>
                    <a:pt x="262" y="170"/>
                  </a:lnTo>
                  <a:lnTo>
                    <a:pt x="279" y="153"/>
                  </a:lnTo>
                  <a:lnTo>
                    <a:pt x="291" y="135"/>
                  </a:lnTo>
                  <a:lnTo>
                    <a:pt x="297" y="113"/>
                  </a:lnTo>
                  <a:lnTo>
                    <a:pt x="300" y="89"/>
                  </a:lnTo>
                  <a:lnTo>
                    <a:pt x="296" y="93"/>
                  </a:lnTo>
                  <a:lnTo>
                    <a:pt x="292" y="97"/>
                  </a:lnTo>
                  <a:lnTo>
                    <a:pt x="274" y="109"/>
                  </a:lnTo>
                  <a:lnTo>
                    <a:pt x="254" y="117"/>
                  </a:lnTo>
                  <a:lnTo>
                    <a:pt x="233" y="123"/>
                  </a:lnTo>
                  <a:lnTo>
                    <a:pt x="211" y="127"/>
                  </a:lnTo>
                  <a:lnTo>
                    <a:pt x="171" y="131"/>
                  </a:lnTo>
                  <a:lnTo>
                    <a:pt x="132" y="131"/>
                  </a:lnTo>
                  <a:lnTo>
                    <a:pt x="93" y="126"/>
                  </a:lnTo>
                  <a:lnTo>
                    <a:pt x="72" y="121"/>
                  </a:lnTo>
                  <a:lnTo>
                    <a:pt x="52" y="113"/>
                  </a:lnTo>
                  <a:lnTo>
                    <a:pt x="34" y="102"/>
                  </a:lnTo>
                  <a:lnTo>
                    <a:pt x="18" y="88"/>
                  </a:lnTo>
                  <a:lnTo>
                    <a:pt x="16" y="85"/>
                  </a:lnTo>
                  <a:close/>
                  <a:moveTo>
                    <a:pt x="334" y="70"/>
                  </a:moveTo>
                  <a:lnTo>
                    <a:pt x="323" y="71"/>
                  </a:lnTo>
                  <a:lnTo>
                    <a:pt x="315" y="77"/>
                  </a:lnTo>
                  <a:lnTo>
                    <a:pt x="310" y="87"/>
                  </a:lnTo>
                  <a:lnTo>
                    <a:pt x="319" y="85"/>
                  </a:lnTo>
                  <a:lnTo>
                    <a:pt x="329" y="88"/>
                  </a:lnTo>
                  <a:lnTo>
                    <a:pt x="335" y="92"/>
                  </a:lnTo>
                  <a:lnTo>
                    <a:pt x="342" y="101"/>
                  </a:lnTo>
                  <a:lnTo>
                    <a:pt x="343" y="113"/>
                  </a:lnTo>
                  <a:lnTo>
                    <a:pt x="340" y="125"/>
                  </a:lnTo>
                  <a:lnTo>
                    <a:pt x="334" y="132"/>
                  </a:lnTo>
                  <a:lnTo>
                    <a:pt x="323" y="138"/>
                  </a:lnTo>
                  <a:lnTo>
                    <a:pt x="313" y="139"/>
                  </a:lnTo>
                  <a:lnTo>
                    <a:pt x="302" y="138"/>
                  </a:lnTo>
                  <a:lnTo>
                    <a:pt x="298" y="146"/>
                  </a:lnTo>
                  <a:lnTo>
                    <a:pt x="302" y="147"/>
                  </a:lnTo>
                  <a:lnTo>
                    <a:pt x="306" y="148"/>
                  </a:lnTo>
                  <a:lnTo>
                    <a:pt x="310" y="149"/>
                  </a:lnTo>
                  <a:lnTo>
                    <a:pt x="315" y="149"/>
                  </a:lnTo>
                  <a:lnTo>
                    <a:pt x="322" y="147"/>
                  </a:lnTo>
                  <a:lnTo>
                    <a:pt x="330" y="143"/>
                  </a:lnTo>
                  <a:lnTo>
                    <a:pt x="335" y="138"/>
                  </a:lnTo>
                  <a:lnTo>
                    <a:pt x="344" y="127"/>
                  </a:lnTo>
                  <a:lnTo>
                    <a:pt x="352" y="114"/>
                  </a:lnTo>
                  <a:lnTo>
                    <a:pt x="355" y="101"/>
                  </a:lnTo>
                  <a:lnTo>
                    <a:pt x="355" y="91"/>
                  </a:lnTo>
                  <a:lnTo>
                    <a:pt x="351" y="80"/>
                  </a:lnTo>
                  <a:lnTo>
                    <a:pt x="344" y="72"/>
                  </a:lnTo>
                  <a:lnTo>
                    <a:pt x="334" y="70"/>
                  </a:lnTo>
                  <a:close/>
                  <a:moveTo>
                    <a:pt x="169" y="13"/>
                  </a:moveTo>
                  <a:lnTo>
                    <a:pt x="148" y="15"/>
                  </a:lnTo>
                  <a:lnTo>
                    <a:pt x="126" y="16"/>
                  </a:lnTo>
                  <a:lnTo>
                    <a:pt x="102" y="19"/>
                  </a:lnTo>
                  <a:lnTo>
                    <a:pt x="80" y="24"/>
                  </a:lnTo>
                  <a:lnTo>
                    <a:pt x="58" y="32"/>
                  </a:lnTo>
                  <a:lnTo>
                    <a:pt x="39" y="43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1" y="68"/>
                  </a:lnTo>
                  <a:lnTo>
                    <a:pt x="23" y="77"/>
                  </a:lnTo>
                  <a:lnTo>
                    <a:pt x="31" y="87"/>
                  </a:lnTo>
                  <a:lnTo>
                    <a:pt x="41" y="93"/>
                  </a:lnTo>
                  <a:lnTo>
                    <a:pt x="50" y="100"/>
                  </a:lnTo>
                  <a:lnTo>
                    <a:pt x="59" y="104"/>
                  </a:lnTo>
                  <a:lnTo>
                    <a:pt x="88" y="113"/>
                  </a:lnTo>
                  <a:lnTo>
                    <a:pt x="119" y="118"/>
                  </a:lnTo>
                  <a:lnTo>
                    <a:pt x="149" y="119"/>
                  </a:lnTo>
                  <a:lnTo>
                    <a:pt x="171" y="118"/>
                  </a:lnTo>
                  <a:lnTo>
                    <a:pt x="195" y="117"/>
                  </a:lnTo>
                  <a:lnTo>
                    <a:pt x="220" y="114"/>
                  </a:lnTo>
                  <a:lnTo>
                    <a:pt x="243" y="109"/>
                  </a:lnTo>
                  <a:lnTo>
                    <a:pt x="264" y="101"/>
                  </a:lnTo>
                  <a:lnTo>
                    <a:pt x="283" y="88"/>
                  </a:lnTo>
                  <a:lnTo>
                    <a:pt x="288" y="83"/>
                  </a:lnTo>
                  <a:lnTo>
                    <a:pt x="292" y="77"/>
                  </a:lnTo>
                  <a:lnTo>
                    <a:pt x="296" y="72"/>
                  </a:lnTo>
                  <a:lnTo>
                    <a:pt x="297" y="68"/>
                  </a:lnTo>
                  <a:lnTo>
                    <a:pt x="297" y="66"/>
                  </a:lnTo>
                  <a:lnTo>
                    <a:pt x="298" y="64"/>
                  </a:lnTo>
                  <a:lnTo>
                    <a:pt x="296" y="53"/>
                  </a:lnTo>
                  <a:lnTo>
                    <a:pt x="287" y="42"/>
                  </a:lnTo>
                  <a:lnTo>
                    <a:pt x="272" y="33"/>
                  </a:lnTo>
                  <a:lnTo>
                    <a:pt x="255" y="26"/>
                  </a:lnTo>
                  <a:lnTo>
                    <a:pt x="236" y="21"/>
                  </a:lnTo>
                  <a:lnTo>
                    <a:pt x="216" y="17"/>
                  </a:lnTo>
                  <a:lnTo>
                    <a:pt x="196" y="15"/>
                  </a:lnTo>
                  <a:lnTo>
                    <a:pt x="181" y="13"/>
                  </a:lnTo>
                  <a:lnTo>
                    <a:pt x="169" y="13"/>
                  </a:lnTo>
                  <a:close/>
                  <a:moveTo>
                    <a:pt x="169" y="0"/>
                  </a:moveTo>
                  <a:lnTo>
                    <a:pt x="191" y="0"/>
                  </a:lnTo>
                  <a:lnTo>
                    <a:pt x="212" y="3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70" y="16"/>
                  </a:lnTo>
                  <a:lnTo>
                    <a:pt x="287" y="25"/>
                  </a:lnTo>
                  <a:lnTo>
                    <a:pt x="301" y="39"/>
                  </a:lnTo>
                  <a:lnTo>
                    <a:pt x="306" y="49"/>
                  </a:lnTo>
                  <a:lnTo>
                    <a:pt x="309" y="60"/>
                  </a:lnTo>
                  <a:lnTo>
                    <a:pt x="308" y="71"/>
                  </a:lnTo>
                  <a:lnTo>
                    <a:pt x="308" y="72"/>
                  </a:lnTo>
                  <a:lnTo>
                    <a:pt x="314" y="64"/>
                  </a:lnTo>
                  <a:lnTo>
                    <a:pt x="323" y="59"/>
                  </a:lnTo>
                  <a:lnTo>
                    <a:pt x="334" y="58"/>
                  </a:lnTo>
                  <a:lnTo>
                    <a:pt x="347" y="62"/>
                  </a:lnTo>
                  <a:lnTo>
                    <a:pt x="357" y="70"/>
                  </a:lnTo>
                  <a:lnTo>
                    <a:pt x="364" y="80"/>
                  </a:lnTo>
                  <a:lnTo>
                    <a:pt x="368" y="94"/>
                  </a:lnTo>
                  <a:lnTo>
                    <a:pt x="364" y="115"/>
                  </a:lnTo>
                  <a:lnTo>
                    <a:pt x="353" y="135"/>
                  </a:lnTo>
                  <a:lnTo>
                    <a:pt x="338" y="151"/>
                  </a:lnTo>
                  <a:lnTo>
                    <a:pt x="330" y="156"/>
                  </a:lnTo>
                  <a:lnTo>
                    <a:pt x="319" y="160"/>
                  </a:lnTo>
                  <a:lnTo>
                    <a:pt x="310" y="161"/>
                  </a:lnTo>
                  <a:lnTo>
                    <a:pt x="300" y="160"/>
                  </a:lnTo>
                  <a:lnTo>
                    <a:pt x="292" y="156"/>
                  </a:lnTo>
                  <a:lnTo>
                    <a:pt x="281" y="169"/>
                  </a:lnTo>
                  <a:lnTo>
                    <a:pt x="268" y="181"/>
                  </a:lnTo>
                  <a:lnTo>
                    <a:pt x="284" y="191"/>
                  </a:lnTo>
                  <a:lnTo>
                    <a:pt x="293" y="204"/>
                  </a:lnTo>
                  <a:lnTo>
                    <a:pt x="296" y="219"/>
                  </a:lnTo>
                  <a:lnTo>
                    <a:pt x="294" y="235"/>
                  </a:lnTo>
                  <a:lnTo>
                    <a:pt x="288" y="249"/>
                  </a:lnTo>
                  <a:lnTo>
                    <a:pt x="276" y="262"/>
                  </a:lnTo>
                  <a:lnTo>
                    <a:pt x="262" y="273"/>
                  </a:lnTo>
                  <a:lnTo>
                    <a:pt x="229" y="284"/>
                  </a:lnTo>
                  <a:lnTo>
                    <a:pt x="194" y="291"/>
                  </a:lnTo>
                  <a:lnTo>
                    <a:pt x="160" y="292"/>
                  </a:lnTo>
                  <a:lnTo>
                    <a:pt x="124" y="291"/>
                  </a:lnTo>
                  <a:lnTo>
                    <a:pt x="107" y="290"/>
                  </a:lnTo>
                  <a:lnTo>
                    <a:pt x="89" y="287"/>
                  </a:lnTo>
                  <a:lnTo>
                    <a:pt x="69" y="284"/>
                  </a:lnTo>
                  <a:lnTo>
                    <a:pt x="51" y="279"/>
                  </a:lnTo>
                  <a:lnTo>
                    <a:pt x="34" y="273"/>
                  </a:lnTo>
                  <a:lnTo>
                    <a:pt x="18" y="262"/>
                  </a:lnTo>
                  <a:lnTo>
                    <a:pt x="8" y="249"/>
                  </a:lnTo>
                  <a:lnTo>
                    <a:pt x="0" y="232"/>
                  </a:lnTo>
                  <a:lnTo>
                    <a:pt x="1" y="216"/>
                  </a:lnTo>
                  <a:lnTo>
                    <a:pt x="8" y="202"/>
                  </a:lnTo>
                  <a:lnTo>
                    <a:pt x="18" y="191"/>
                  </a:lnTo>
                  <a:lnTo>
                    <a:pt x="33" y="183"/>
                  </a:lnTo>
                  <a:lnTo>
                    <a:pt x="50" y="178"/>
                  </a:lnTo>
                  <a:lnTo>
                    <a:pt x="35" y="161"/>
                  </a:lnTo>
                  <a:lnTo>
                    <a:pt x="22" y="142"/>
                  </a:lnTo>
                  <a:lnTo>
                    <a:pt x="13" y="121"/>
                  </a:lnTo>
                  <a:lnTo>
                    <a:pt x="9" y="98"/>
                  </a:lnTo>
                  <a:lnTo>
                    <a:pt x="10" y="76"/>
                  </a:lnTo>
                  <a:lnTo>
                    <a:pt x="9" y="71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29" y="37"/>
                  </a:lnTo>
                  <a:lnTo>
                    <a:pt x="47" y="24"/>
                  </a:lnTo>
                  <a:lnTo>
                    <a:pt x="69" y="13"/>
                  </a:lnTo>
                  <a:lnTo>
                    <a:pt x="93" y="7"/>
                  </a:lnTo>
                  <a:lnTo>
                    <a:pt x="118" y="3"/>
                  </a:lnTo>
                  <a:lnTo>
                    <a:pt x="144" y="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4"/>
            <p:cNvSpPr>
              <a:spLocks/>
            </p:cNvSpPr>
            <p:nvPr/>
          </p:nvSpPr>
          <p:spPr bwMode="auto">
            <a:xfrm>
              <a:off x="7146925" y="3460750"/>
              <a:ext cx="292100" cy="130175"/>
            </a:xfrm>
            <a:custGeom>
              <a:avLst/>
              <a:gdLst>
                <a:gd name="T0" fmla="*/ 101 w 184"/>
                <a:gd name="T1" fmla="*/ 2 h 82"/>
                <a:gd name="T2" fmla="*/ 118 w 184"/>
                <a:gd name="T3" fmla="*/ 9 h 82"/>
                <a:gd name="T4" fmla="*/ 134 w 184"/>
                <a:gd name="T5" fmla="*/ 21 h 82"/>
                <a:gd name="T6" fmla="*/ 133 w 184"/>
                <a:gd name="T7" fmla="*/ 40 h 82"/>
                <a:gd name="T8" fmla="*/ 116 w 184"/>
                <a:gd name="T9" fmla="*/ 53 h 82"/>
                <a:gd name="T10" fmla="*/ 91 w 184"/>
                <a:gd name="T11" fmla="*/ 59 h 82"/>
                <a:gd name="T12" fmla="*/ 68 w 184"/>
                <a:gd name="T13" fmla="*/ 53 h 82"/>
                <a:gd name="T14" fmla="*/ 57 w 184"/>
                <a:gd name="T15" fmla="*/ 39 h 82"/>
                <a:gd name="T16" fmla="*/ 66 w 184"/>
                <a:gd name="T17" fmla="*/ 27 h 82"/>
                <a:gd name="T18" fmla="*/ 84 w 184"/>
                <a:gd name="T19" fmla="*/ 31 h 82"/>
                <a:gd name="T20" fmla="*/ 85 w 184"/>
                <a:gd name="T21" fmla="*/ 35 h 82"/>
                <a:gd name="T22" fmla="*/ 83 w 184"/>
                <a:gd name="T23" fmla="*/ 35 h 82"/>
                <a:gd name="T24" fmla="*/ 71 w 184"/>
                <a:gd name="T25" fmla="*/ 40 h 82"/>
                <a:gd name="T26" fmla="*/ 68 w 184"/>
                <a:gd name="T27" fmla="*/ 44 h 82"/>
                <a:gd name="T28" fmla="*/ 75 w 184"/>
                <a:gd name="T29" fmla="*/ 47 h 82"/>
                <a:gd name="T30" fmla="*/ 92 w 184"/>
                <a:gd name="T31" fmla="*/ 48 h 82"/>
                <a:gd name="T32" fmla="*/ 104 w 184"/>
                <a:gd name="T33" fmla="*/ 47 h 82"/>
                <a:gd name="T34" fmla="*/ 113 w 184"/>
                <a:gd name="T35" fmla="*/ 44 h 82"/>
                <a:gd name="T36" fmla="*/ 125 w 184"/>
                <a:gd name="T37" fmla="*/ 36 h 82"/>
                <a:gd name="T38" fmla="*/ 123 w 184"/>
                <a:gd name="T39" fmla="*/ 25 h 82"/>
                <a:gd name="T40" fmla="*/ 110 w 184"/>
                <a:gd name="T41" fmla="*/ 15 h 82"/>
                <a:gd name="T42" fmla="*/ 99 w 184"/>
                <a:gd name="T43" fmla="*/ 13 h 82"/>
                <a:gd name="T44" fmla="*/ 67 w 184"/>
                <a:gd name="T45" fmla="*/ 11 h 82"/>
                <a:gd name="T46" fmla="*/ 36 w 184"/>
                <a:gd name="T47" fmla="*/ 19 h 82"/>
                <a:gd name="T48" fmla="*/ 12 w 184"/>
                <a:gd name="T49" fmla="*/ 40 h 82"/>
                <a:gd name="T50" fmla="*/ 12 w 184"/>
                <a:gd name="T51" fmla="*/ 57 h 82"/>
                <a:gd name="T52" fmla="*/ 29 w 184"/>
                <a:gd name="T53" fmla="*/ 66 h 82"/>
                <a:gd name="T54" fmla="*/ 50 w 184"/>
                <a:gd name="T55" fmla="*/ 72 h 82"/>
                <a:gd name="T56" fmla="*/ 68 w 184"/>
                <a:gd name="T57" fmla="*/ 72 h 82"/>
                <a:gd name="T58" fmla="*/ 95 w 184"/>
                <a:gd name="T59" fmla="*/ 70 h 82"/>
                <a:gd name="T60" fmla="*/ 126 w 184"/>
                <a:gd name="T61" fmla="*/ 66 h 82"/>
                <a:gd name="T62" fmla="*/ 155 w 184"/>
                <a:gd name="T63" fmla="*/ 57 h 82"/>
                <a:gd name="T64" fmla="*/ 172 w 184"/>
                <a:gd name="T65" fmla="*/ 44 h 82"/>
                <a:gd name="T66" fmla="*/ 169 w 184"/>
                <a:gd name="T67" fmla="*/ 25 h 82"/>
                <a:gd name="T68" fmla="*/ 159 w 184"/>
                <a:gd name="T69" fmla="*/ 11 h 82"/>
                <a:gd name="T70" fmla="*/ 160 w 184"/>
                <a:gd name="T71" fmla="*/ 7 h 82"/>
                <a:gd name="T72" fmla="*/ 164 w 184"/>
                <a:gd name="T73" fmla="*/ 7 h 82"/>
                <a:gd name="T74" fmla="*/ 184 w 184"/>
                <a:gd name="T75" fmla="*/ 30 h 82"/>
                <a:gd name="T76" fmla="*/ 178 w 184"/>
                <a:gd name="T77" fmla="*/ 51 h 82"/>
                <a:gd name="T78" fmla="*/ 156 w 184"/>
                <a:gd name="T79" fmla="*/ 66 h 82"/>
                <a:gd name="T80" fmla="*/ 130 w 184"/>
                <a:gd name="T81" fmla="*/ 76 h 82"/>
                <a:gd name="T82" fmla="*/ 75 w 184"/>
                <a:gd name="T83" fmla="*/ 82 h 82"/>
                <a:gd name="T84" fmla="*/ 38 w 184"/>
                <a:gd name="T85" fmla="*/ 79 h 82"/>
                <a:gd name="T86" fmla="*/ 17 w 184"/>
                <a:gd name="T87" fmla="*/ 73 h 82"/>
                <a:gd name="T88" fmla="*/ 2 w 184"/>
                <a:gd name="T89" fmla="*/ 60 h 82"/>
                <a:gd name="T90" fmla="*/ 4 w 184"/>
                <a:gd name="T91" fmla="*/ 35 h 82"/>
                <a:gd name="T92" fmla="*/ 23 w 184"/>
                <a:gd name="T93" fmla="*/ 17 h 82"/>
                <a:gd name="T94" fmla="*/ 49 w 184"/>
                <a:gd name="T95" fmla="*/ 4 h 82"/>
                <a:gd name="T96" fmla="*/ 84 w 184"/>
                <a:gd name="T9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82">
                  <a:moveTo>
                    <a:pt x="84" y="0"/>
                  </a:moveTo>
                  <a:lnTo>
                    <a:pt x="101" y="2"/>
                  </a:lnTo>
                  <a:lnTo>
                    <a:pt x="109" y="5"/>
                  </a:lnTo>
                  <a:lnTo>
                    <a:pt x="118" y="9"/>
                  </a:lnTo>
                  <a:lnTo>
                    <a:pt x="127" y="14"/>
                  </a:lnTo>
                  <a:lnTo>
                    <a:pt x="134" y="21"/>
                  </a:lnTo>
                  <a:lnTo>
                    <a:pt x="137" y="28"/>
                  </a:lnTo>
                  <a:lnTo>
                    <a:pt x="133" y="40"/>
                  </a:lnTo>
                  <a:lnTo>
                    <a:pt x="126" y="48"/>
                  </a:lnTo>
                  <a:lnTo>
                    <a:pt x="116" y="53"/>
                  </a:lnTo>
                  <a:lnTo>
                    <a:pt x="104" y="57"/>
                  </a:lnTo>
                  <a:lnTo>
                    <a:pt x="91" y="59"/>
                  </a:lnTo>
                  <a:lnTo>
                    <a:pt x="79" y="57"/>
                  </a:lnTo>
                  <a:lnTo>
                    <a:pt x="68" y="53"/>
                  </a:lnTo>
                  <a:lnTo>
                    <a:pt x="59" y="47"/>
                  </a:lnTo>
                  <a:lnTo>
                    <a:pt x="57" y="39"/>
                  </a:lnTo>
                  <a:lnTo>
                    <a:pt x="59" y="32"/>
                  </a:lnTo>
                  <a:lnTo>
                    <a:pt x="66" y="27"/>
                  </a:lnTo>
                  <a:lnTo>
                    <a:pt x="74" y="27"/>
                  </a:lnTo>
                  <a:lnTo>
                    <a:pt x="84" y="31"/>
                  </a:lnTo>
                  <a:lnTo>
                    <a:pt x="85" y="34"/>
                  </a:lnTo>
                  <a:lnTo>
                    <a:pt x="85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75" y="38"/>
                  </a:lnTo>
                  <a:lnTo>
                    <a:pt x="71" y="40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71" y="45"/>
                  </a:lnTo>
                  <a:lnTo>
                    <a:pt x="75" y="47"/>
                  </a:lnTo>
                  <a:lnTo>
                    <a:pt x="84" y="48"/>
                  </a:lnTo>
                  <a:lnTo>
                    <a:pt x="92" y="48"/>
                  </a:lnTo>
                  <a:lnTo>
                    <a:pt x="99" y="47"/>
                  </a:lnTo>
                  <a:lnTo>
                    <a:pt x="104" y="47"/>
                  </a:lnTo>
                  <a:lnTo>
                    <a:pt x="108" y="45"/>
                  </a:lnTo>
                  <a:lnTo>
                    <a:pt x="113" y="44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7" y="19"/>
                  </a:lnTo>
                  <a:lnTo>
                    <a:pt x="110" y="15"/>
                  </a:lnTo>
                  <a:lnTo>
                    <a:pt x="104" y="14"/>
                  </a:lnTo>
                  <a:lnTo>
                    <a:pt x="99" y="13"/>
                  </a:lnTo>
                  <a:lnTo>
                    <a:pt x="83" y="10"/>
                  </a:lnTo>
                  <a:lnTo>
                    <a:pt x="67" y="11"/>
                  </a:lnTo>
                  <a:lnTo>
                    <a:pt x="51" y="14"/>
                  </a:lnTo>
                  <a:lnTo>
                    <a:pt x="36" y="19"/>
                  </a:lnTo>
                  <a:lnTo>
                    <a:pt x="23" y="27"/>
                  </a:lnTo>
                  <a:lnTo>
                    <a:pt x="12" y="40"/>
                  </a:lnTo>
                  <a:lnTo>
                    <a:pt x="10" y="49"/>
                  </a:lnTo>
                  <a:lnTo>
                    <a:pt x="12" y="57"/>
                  </a:lnTo>
                  <a:lnTo>
                    <a:pt x="20" y="62"/>
                  </a:lnTo>
                  <a:lnTo>
                    <a:pt x="29" y="66"/>
                  </a:lnTo>
                  <a:lnTo>
                    <a:pt x="40" y="69"/>
                  </a:lnTo>
                  <a:lnTo>
                    <a:pt x="50" y="72"/>
                  </a:lnTo>
                  <a:lnTo>
                    <a:pt x="58" y="72"/>
                  </a:lnTo>
                  <a:lnTo>
                    <a:pt x="68" y="72"/>
                  </a:lnTo>
                  <a:lnTo>
                    <a:pt x="80" y="72"/>
                  </a:lnTo>
                  <a:lnTo>
                    <a:pt x="95" y="70"/>
                  </a:lnTo>
                  <a:lnTo>
                    <a:pt x="110" y="69"/>
                  </a:lnTo>
                  <a:lnTo>
                    <a:pt x="126" y="66"/>
                  </a:lnTo>
                  <a:lnTo>
                    <a:pt x="142" y="62"/>
                  </a:lnTo>
                  <a:lnTo>
                    <a:pt x="155" y="57"/>
                  </a:lnTo>
                  <a:lnTo>
                    <a:pt x="164" y="52"/>
                  </a:lnTo>
                  <a:lnTo>
                    <a:pt x="172" y="44"/>
                  </a:lnTo>
                  <a:lnTo>
                    <a:pt x="173" y="35"/>
                  </a:lnTo>
                  <a:lnTo>
                    <a:pt x="169" y="25"/>
                  </a:lnTo>
                  <a:lnTo>
                    <a:pt x="160" y="13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4" y="7"/>
                  </a:lnTo>
                  <a:lnTo>
                    <a:pt x="177" y="19"/>
                  </a:lnTo>
                  <a:lnTo>
                    <a:pt x="184" y="30"/>
                  </a:lnTo>
                  <a:lnTo>
                    <a:pt x="184" y="40"/>
                  </a:lnTo>
                  <a:lnTo>
                    <a:pt x="178" y="51"/>
                  </a:lnTo>
                  <a:lnTo>
                    <a:pt x="169" y="59"/>
                  </a:lnTo>
                  <a:lnTo>
                    <a:pt x="156" y="66"/>
                  </a:lnTo>
                  <a:lnTo>
                    <a:pt x="143" y="72"/>
                  </a:lnTo>
                  <a:lnTo>
                    <a:pt x="130" y="76"/>
                  </a:lnTo>
                  <a:lnTo>
                    <a:pt x="103" y="81"/>
                  </a:lnTo>
                  <a:lnTo>
                    <a:pt x="75" y="82"/>
                  </a:lnTo>
                  <a:lnTo>
                    <a:pt x="49" y="81"/>
                  </a:lnTo>
                  <a:lnTo>
                    <a:pt x="38" y="79"/>
                  </a:lnTo>
                  <a:lnTo>
                    <a:pt x="28" y="77"/>
                  </a:lnTo>
                  <a:lnTo>
                    <a:pt x="17" y="73"/>
                  </a:lnTo>
                  <a:lnTo>
                    <a:pt x="8" y="6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4" y="35"/>
                  </a:lnTo>
                  <a:lnTo>
                    <a:pt x="12" y="25"/>
                  </a:lnTo>
                  <a:lnTo>
                    <a:pt x="23" y="17"/>
                  </a:lnTo>
                  <a:lnTo>
                    <a:pt x="33" y="10"/>
                  </a:lnTo>
                  <a:lnTo>
                    <a:pt x="49" y="4"/>
                  </a:lnTo>
                  <a:lnTo>
                    <a:pt x="67" y="1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45"/>
            <p:cNvSpPr>
              <a:spLocks noChangeShapeType="1"/>
            </p:cNvSpPr>
            <p:nvPr/>
          </p:nvSpPr>
          <p:spPr bwMode="auto">
            <a:xfrm>
              <a:off x="7180263" y="3738563"/>
              <a:ext cx="0" cy="0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6"/>
            <p:cNvSpPr>
              <a:spLocks/>
            </p:cNvSpPr>
            <p:nvPr/>
          </p:nvSpPr>
          <p:spPr bwMode="auto">
            <a:xfrm>
              <a:off x="7053263" y="3133725"/>
              <a:ext cx="165100" cy="239713"/>
            </a:xfrm>
            <a:custGeom>
              <a:avLst/>
              <a:gdLst>
                <a:gd name="T0" fmla="*/ 6 w 104"/>
                <a:gd name="T1" fmla="*/ 0 h 151"/>
                <a:gd name="T2" fmla="*/ 20 w 104"/>
                <a:gd name="T3" fmla="*/ 3 h 151"/>
                <a:gd name="T4" fmla="*/ 33 w 104"/>
                <a:gd name="T5" fmla="*/ 7 h 151"/>
                <a:gd name="T6" fmla="*/ 46 w 104"/>
                <a:gd name="T7" fmla="*/ 13 h 151"/>
                <a:gd name="T8" fmla="*/ 55 w 104"/>
                <a:gd name="T9" fmla="*/ 21 h 151"/>
                <a:gd name="T10" fmla="*/ 63 w 104"/>
                <a:gd name="T11" fmla="*/ 32 h 151"/>
                <a:gd name="T12" fmla="*/ 66 w 104"/>
                <a:gd name="T13" fmla="*/ 46 h 151"/>
                <a:gd name="T14" fmla="*/ 65 w 104"/>
                <a:gd name="T15" fmla="*/ 58 h 151"/>
                <a:gd name="T16" fmla="*/ 58 w 104"/>
                <a:gd name="T17" fmla="*/ 68 h 151"/>
                <a:gd name="T18" fmla="*/ 52 w 104"/>
                <a:gd name="T19" fmla="*/ 79 h 151"/>
                <a:gd name="T20" fmla="*/ 46 w 104"/>
                <a:gd name="T21" fmla="*/ 90 h 151"/>
                <a:gd name="T22" fmla="*/ 46 w 104"/>
                <a:gd name="T23" fmla="*/ 106 h 151"/>
                <a:gd name="T24" fmla="*/ 52 w 104"/>
                <a:gd name="T25" fmla="*/ 119 h 151"/>
                <a:gd name="T26" fmla="*/ 61 w 104"/>
                <a:gd name="T27" fmla="*/ 130 h 151"/>
                <a:gd name="T28" fmla="*/ 72 w 104"/>
                <a:gd name="T29" fmla="*/ 138 h 151"/>
                <a:gd name="T30" fmla="*/ 87 w 104"/>
                <a:gd name="T31" fmla="*/ 141 h 151"/>
                <a:gd name="T32" fmla="*/ 103 w 104"/>
                <a:gd name="T33" fmla="*/ 145 h 151"/>
                <a:gd name="T34" fmla="*/ 104 w 104"/>
                <a:gd name="T35" fmla="*/ 145 h 151"/>
                <a:gd name="T36" fmla="*/ 104 w 104"/>
                <a:gd name="T37" fmla="*/ 147 h 151"/>
                <a:gd name="T38" fmla="*/ 104 w 104"/>
                <a:gd name="T39" fmla="*/ 148 h 151"/>
                <a:gd name="T40" fmla="*/ 104 w 104"/>
                <a:gd name="T41" fmla="*/ 149 h 151"/>
                <a:gd name="T42" fmla="*/ 103 w 104"/>
                <a:gd name="T43" fmla="*/ 151 h 151"/>
                <a:gd name="T44" fmla="*/ 88 w 104"/>
                <a:gd name="T45" fmla="*/ 151 h 151"/>
                <a:gd name="T46" fmla="*/ 75 w 104"/>
                <a:gd name="T47" fmla="*/ 148 h 151"/>
                <a:gd name="T48" fmla="*/ 61 w 104"/>
                <a:gd name="T49" fmla="*/ 141 h 151"/>
                <a:gd name="T50" fmla="*/ 49 w 104"/>
                <a:gd name="T51" fmla="*/ 134 h 151"/>
                <a:gd name="T52" fmla="*/ 41 w 104"/>
                <a:gd name="T53" fmla="*/ 123 h 151"/>
                <a:gd name="T54" fmla="*/ 36 w 104"/>
                <a:gd name="T55" fmla="*/ 110 h 151"/>
                <a:gd name="T56" fmla="*/ 36 w 104"/>
                <a:gd name="T57" fmla="*/ 94 h 151"/>
                <a:gd name="T58" fmla="*/ 38 w 104"/>
                <a:gd name="T59" fmla="*/ 81 h 151"/>
                <a:gd name="T60" fmla="*/ 46 w 104"/>
                <a:gd name="T61" fmla="*/ 67 h 151"/>
                <a:gd name="T62" fmla="*/ 52 w 104"/>
                <a:gd name="T63" fmla="*/ 54 h 151"/>
                <a:gd name="T64" fmla="*/ 53 w 104"/>
                <a:gd name="T65" fmla="*/ 42 h 151"/>
                <a:gd name="T66" fmla="*/ 48 w 104"/>
                <a:gd name="T67" fmla="*/ 32 h 151"/>
                <a:gd name="T68" fmla="*/ 40 w 104"/>
                <a:gd name="T69" fmla="*/ 24 h 151"/>
                <a:gd name="T70" fmla="*/ 29 w 104"/>
                <a:gd name="T71" fmla="*/ 18 h 151"/>
                <a:gd name="T72" fmla="*/ 18 w 104"/>
                <a:gd name="T73" fmla="*/ 15 h 151"/>
                <a:gd name="T74" fmla="*/ 4 w 104"/>
                <a:gd name="T75" fmla="*/ 12 h 151"/>
                <a:gd name="T76" fmla="*/ 3 w 104"/>
                <a:gd name="T77" fmla="*/ 11 h 151"/>
                <a:gd name="T78" fmla="*/ 2 w 104"/>
                <a:gd name="T79" fmla="*/ 9 h 151"/>
                <a:gd name="T80" fmla="*/ 0 w 104"/>
                <a:gd name="T81" fmla="*/ 7 h 151"/>
                <a:gd name="T82" fmla="*/ 0 w 104"/>
                <a:gd name="T83" fmla="*/ 4 h 151"/>
                <a:gd name="T84" fmla="*/ 2 w 104"/>
                <a:gd name="T85" fmla="*/ 3 h 151"/>
                <a:gd name="T86" fmla="*/ 4 w 104"/>
                <a:gd name="T87" fmla="*/ 1 h 151"/>
                <a:gd name="T88" fmla="*/ 6 w 104"/>
                <a:gd name="T8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51">
                  <a:moveTo>
                    <a:pt x="6" y="0"/>
                  </a:moveTo>
                  <a:lnTo>
                    <a:pt x="20" y="3"/>
                  </a:lnTo>
                  <a:lnTo>
                    <a:pt x="33" y="7"/>
                  </a:lnTo>
                  <a:lnTo>
                    <a:pt x="46" y="13"/>
                  </a:lnTo>
                  <a:lnTo>
                    <a:pt x="55" y="21"/>
                  </a:lnTo>
                  <a:lnTo>
                    <a:pt x="63" y="32"/>
                  </a:lnTo>
                  <a:lnTo>
                    <a:pt x="66" y="46"/>
                  </a:lnTo>
                  <a:lnTo>
                    <a:pt x="65" y="58"/>
                  </a:lnTo>
                  <a:lnTo>
                    <a:pt x="58" y="68"/>
                  </a:lnTo>
                  <a:lnTo>
                    <a:pt x="52" y="79"/>
                  </a:lnTo>
                  <a:lnTo>
                    <a:pt x="46" y="90"/>
                  </a:lnTo>
                  <a:lnTo>
                    <a:pt x="46" y="106"/>
                  </a:lnTo>
                  <a:lnTo>
                    <a:pt x="52" y="119"/>
                  </a:lnTo>
                  <a:lnTo>
                    <a:pt x="61" y="130"/>
                  </a:lnTo>
                  <a:lnTo>
                    <a:pt x="72" y="138"/>
                  </a:lnTo>
                  <a:lnTo>
                    <a:pt x="87" y="141"/>
                  </a:lnTo>
                  <a:lnTo>
                    <a:pt x="103" y="145"/>
                  </a:lnTo>
                  <a:lnTo>
                    <a:pt x="104" y="145"/>
                  </a:lnTo>
                  <a:lnTo>
                    <a:pt x="104" y="147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3" y="151"/>
                  </a:lnTo>
                  <a:lnTo>
                    <a:pt x="88" y="151"/>
                  </a:lnTo>
                  <a:lnTo>
                    <a:pt x="75" y="148"/>
                  </a:lnTo>
                  <a:lnTo>
                    <a:pt x="61" y="141"/>
                  </a:lnTo>
                  <a:lnTo>
                    <a:pt x="49" y="134"/>
                  </a:lnTo>
                  <a:lnTo>
                    <a:pt x="41" y="123"/>
                  </a:lnTo>
                  <a:lnTo>
                    <a:pt x="36" y="110"/>
                  </a:lnTo>
                  <a:lnTo>
                    <a:pt x="36" y="94"/>
                  </a:lnTo>
                  <a:lnTo>
                    <a:pt x="38" y="81"/>
                  </a:lnTo>
                  <a:lnTo>
                    <a:pt x="46" y="67"/>
                  </a:lnTo>
                  <a:lnTo>
                    <a:pt x="52" y="54"/>
                  </a:lnTo>
                  <a:lnTo>
                    <a:pt x="53" y="4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29" y="18"/>
                  </a:lnTo>
                  <a:lnTo>
                    <a:pt x="18" y="15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7"/>
            <p:cNvSpPr>
              <a:spLocks/>
            </p:cNvSpPr>
            <p:nvPr/>
          </p:nvSpPr>
          <p:spPr bwMode="auto">
            <a:xfrm>
              <a:off x="7135813" y="3030538"/>
              <a:ext cx="152400" cy="322263"/>
            </a:xfrm>
            <a:custGeom>
              <a:avLst/>
              <a:gdLst>
                <a:gd name="T0" fmla="*/ 26 w 96"/>
                <a:gd name="T1" fmla="*/ 0 h 203"/>
                <a:gd name="T2" fmla="*/ 40 w 96"/>
                <a:gd name="T3" fmla="*/ 1 h 203"/>
                <a:gd name="T4" fmla="*/ 55 w 96"/>
                <a:gd name="T5" fmla="*/ 6 h 203"/>
                <a:gd name="T6" fmla="*/ 68 w 96"/>
                <a:gd name="T7" fmla="*/ 14 h 203"/>
                <a:gd name="T8" fmla="*/ 79 w 96"/>
                <a:gd name="T9" fmla="*/ 22 h 203"/>
                <a:gd name="T10" fmla="*/ 90 w 96"/>
                <a:gd name="T11" fmla="*/ 38 h 203"/>
                <a:gd name="T12" fmla="*/ 96 w 96"/>
                <a:gd name="T13" fmla="*/ 55 h 203"/>
                <a:gd name="T14" fmla="*/ 95 w 96"/>
                <a:gd name="T15" fmla="*/ 72 h 203"/>
                <a:gd name="T16" fmla="*/ 89 w 96"/>
                <a:gd name="T17" fmla="*/ 89 h 203"/>
                <a:gd name="T18" fmla="*/ 78 w 96"/>
                <a:gd name="T19" fmla="*/ 102 h 203"/>
                <a:gd name="T20" fmla="*/ 66 w 96"/>
                <a:gd name="T21" fmla="*/ 115 h 203"/>
                <a:gd name="T22" fmla="*/ 57 w 96"/>
                <a:gd name="T23" fmla="*/ 128 h 203"/>
                <a:gd name="T24" fmla="*/ 52 w 96"/>
                <a:gd name="T25" fmla="*/ 141 h 203"/>
                <a:gd name="T26" fmla="*/ 49 w 96"/>
                <a:gd name="T27" fmla="*/ 154 h 203"/>
                <a:gd name="T28" fmla="*/ 49 w 96"/>
                <a:gd name="T29" fmla="*/ 167 h 203"/>
                <a:gd name="T30" fmla="*/ 55 w 96"/>
                <a:gd name="T31" fmla="*/ 179 h 203"/>
                <a:gd name="T32" fmla="*/ 62 w 96"/>
                <a:gd name="T33" fmla="*/ 189 h 203"/>
                <a:gd name="T34" fmla="*/ 75 w 96"/>
                <a:gd name="T35" fmla="*/ 196 h 203"/>
                <a:gd name="T36" fmla="*/ 77 w 96"/>
                <a:gd name="T37" fmla="*/ 197 h 203"/>
                <a:gd name="T38" fmla="*/ 77 w 96"/>
                <a:gd name="T39" fmla="*/ 199 h 203"/>
                <a:gd name="T40" fmla="*/ 77 w 96"/>
                <a:gd name="T41" fmla="*/ 201 h 203"/>
                <a:gd name="T42" fmla="*/ 75 w 96"/>
                <a:gd name="T43" fmla="*/ 203 h 203"/>
                <a:gd name="T44" fmla="*/ 74 w 96"/>
                <a:gd name="T45" fmla="*/ 203 h 203"/>
                <a:gd name="T46" fmla="*/ 58 w 96"/>
                <a:gd name="T47" fmla="*/ 197 h 203"/>
                <a:gd name="T48" fmla="*/ 48 w 96"/>
                <a:gd name="T49" fmla="*/ 187 h 203"/>
                <a:gd name="T50" fmla="*/ 41 w 96"/>
                <a:gd name="T51" fmla="*/ 174 h 203"/>
                <a:gd name="T52" fmla="*/ 39 w 96"/>
                <a:gd name="T53" fmla="*/ 159 h 203"/>
                <a:gd name="T54" fmla="*/ 40 w 96"/>
                <a:gd name="T55" fmla="*/ 145 h 203"/>
                <a:gd name="T56" fmla="*/ 44 w 96"/>
                <a:gd name="T57" fmla="*/ 131 h 203"/>
                <a:gd name="T58" fmla="*/ 51 w 96"/>
                <a:gd name="T59" fmla="*/ 117 h 203"/>
                <a:gd name="T60" fmla="*/ 60 w 96"/>
                <a:gd name="T61" fmla="*/ 106 h 203"/>
                <a:gd name="T62" fmla="*/ 70 w 96"/>
                <a:gd name="T63" fmla="*/ 95 h 203"/>
                <a:gd name="T64" fmla="*/ 78 w 96"/>
                <a:gd name="T65" fmla="*/ 83 h 203"/>
                <a:gd name="T66" fmla="*/ 83 w 96"/>
                <a:gd name="T67" fmla="*/ 69 h 203"/>
                <a:gd name="T68" fmla="*/ 85 w 96"/>
                <a:gd name="T69" fmla="*/ 55 h 203"/>
                <a:gd name="T70" fmla="*/ 81 w 96"/>
                <a:gd name="T71" fmla="*/ 43 h 203"/>
                <a:gd name="T72" fmla="*/ 72 w 96"/>
                <a:gd name="T73" fmla="*/ 31 h 203"/>
                <a:gd name="T74" fmla="*/ 60 w 96"/>
                <a:gd name="T75" fmla="*/ 22 h 203"/>
                <a:gd name="T76" fmla="*/ 51 w 96"/>
                <a:gd name="T77" fmla="*/ 18 h 203"/>
                <a:gd name="T78" fmla="*/ 41 w 96"/>
                <a:gd name="T79" fmla="*/ 14 h 203"/>
                <a:gd name="T80" fmla="*/ 31 w 96"/>
                <a:gd name="T81" fmla="*/ 11 h 203"/>
                <a:gd name="T82" fmla="*/ 23 w 96"/>
                <a:gd name="T83" fmla="*/ 14 h 203"/>
                <a:gd name="T84" fmla="*/ 19 w 96"/>
                <a:gd name="T85" fmla="*/ 22 h 203"/>
                <a:gd name="T86" fmla="*/ 17 w 96"/>
                <a:gd name="T87" fmla="*/ 35 h 203"/>
                <a:gd name="T88" fmla="*/ 18 w 96"/>
                <a:gd name="T89" fmla="*/ 38 h 203"/>
                <a:gd name="T90" fmla="*/ 18 w 96"/>
                <a:gd name="T91" fmla="*/ 40 h 203"/>
                <a:gd name="T92" fmla="*/ 17 w 96"/>
                <a:gd name="T93" fmla="*/ 42 h 203"/>
                <a:gd name="T94" fmla="*/ 14 w 96"/>
                <a:gd name="T95" fmla="*/ 43 h 203"/>
                <a:gd name="T96" fmla="*/ 11 w 96"/>
                <a:gd name="T97" fmla="*/ 43 h 203"/>
                <a:gd name="T98" fmla="*/ 3 w 96"/>
                <a:gd name="T99" fmla="*/ 36 h 203"/>
                <a:gd name="T100" fmla="*/ 0 w 96"/>
                <a:gd name="T101" fmla="*/ 28 h 203"/>
                <a:gd name="T102" fmla="*/ 0 w 96"/>
                <a:gd name="T103" fmla="*/ 19 h 203"/>
                <a:gd name="T104" fmla="*/ 3 w 96"/>
                <a:gd name="T105" fmla="*/ 10 h 203"/>
                <a:gd name="T106" fmla="*/ 11 w 96"/>
                <a:gd name="T107" fmla="*/ 4 h 203"/>
                <a:gd name="T108" fmla="*/ 26 w 96"/>
                <a:gd name="T10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203">
                  <a:moveTo>
                    <a:pt x="26" y="0"/>
                  </a:moveTo>
                  <a:lnTo>
                    <a:pt x="40" y="1"/>
                  </a:lnTo>
                  <a:lnTo>
                    <a:pt x="55" y="6"/>
                  </a:lnTo>
                  <a:lnTo>
                    <a:pt x="68" y="14"/>
                  </a:lnTo>
                  <a:lnTo>
                    <a:pt x="79" y="22"/>
                  </a:lnTo>
                  <a:lnTo>
                    <a:pt x="90" y="38"/>
                  </a:lnTo>
                  <a:lnTo>
                    <a:pt x="96" y="55"/>
                  </a:lnTo>
                  <a:lnTo>
                    <a:pt x="95" y="72"/>
                  </a:lnTo>
                  <a:lnTo>
                    <a:pt x="89" y="89"/>
                  </a:lnTo>
                  <a:lnTo>
                    <a:pt x="78" y="102"/>
                  </a:lnTo>
                  <a:lnTo>
                    <a:pt x="66" y="115"/>
                  </a:lnTo>
                  <a:lnTo>
                    <a:pt x="57" y="128"/>
                  </a:lnTo>
                  <a:lnTo>
                    <a:pt x="52" y="141"/>
                  </a:lnTo>
                  <a:lnTo>
                    <a:pt x="49" y="154"/>
                  </a:lnTo>
                  <a:lnTo>
                    <a:pt x="49" y="167"/>
                  </a:lnTo>
                  <a:lnTo>
                    <a:pt x="55" y="179"/>
                  </a:lnTo>
                  <a:lnTo>
                    <a:pt x="62" y="189"/>
                  </a:lnTo>
                  <a:lnTo>
                    <a:pt x="75" y="196"/>
                  </a:lnTo>
                  <a:lnTo>
                    <a:pt x="77" y="197"/>
                  </a:lnTo>
                  <a:lnTo>
                    <a:pt x="77" y="199"/>
                  </a:lnTo>
                  <a:lnTo>
                    <a:pt x="77" y="201"/>
                  </a:lnTo>
                  <a:lnTo>
                    <a:pt x="75" y="203"/>
                  </a:lnTo>
                  <a:lnTo>
                    <a:pt x="74" y="203"/>
                  </a:lnTo>
                  <a:lnTo>
                    <a:pt x="58" y="197"/>
                  </a:lnTo>
                  <a:lnTo>
                    <a:pt x="48" y="187"/>
                  </a:lnTo>
                  <a:lnTo>
                    <a:pt x="41" y="174"/>
                  </a:lnTo>
                  <a:lnTo>
                    <a:pt x="39" y="159"/>
                  </a:lnTo>
                  <a:lnTo>
                    <a:pt x="40" y="145"/>
                  </a:lnTo>
                  <a:lnTo>
                    <a:pt x="44" y="131"/>
                  </a:lnTo>
                  <a:lnTo>
                    <a:pt x="51" y="117"/>
                  </a:lnTo>
                  <a:lnTo>
                    <a:pt x="60" y="106"/>
                  </a:lnTo>
                  <a:lnTo>
                    <a:pt x="70" y="95"/>
                  </a:lnTo>
                  <a:lnTo>
                    <a:pt x="78" y="83"/>
                  </a:lnTo>
                  <a:lnTo>
                    <a:pt x="83" y="69"/>
                  </a:lnTo>
                  <a:lnTo>
                    <a:pt x="85" y="55"/>
                  </a:lnTo>
                  <a:lnTo>
                    <a:pt x="81" y="43"/>
                  </a:lnTo>
                  <a:lnTo>
                    <a:pt x="72" y="31"/>
                  </a:lnTo>
                  <a:lnTo>
                    <a:pt x="60" y="22"/>
                  </a:lnTo>
                  <a:lnTo>
                    <a:pt x="51" y="18"/>
                  </a:lnTo>
                  <a:lnTo>
                    <a:pt x="41" y="14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9" y="22"/>
                  </a:lnTo>
                  <a:lnTo>
                    <a:pt x="17" y="35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7" y="42"/>
                  </a:lnTo>
                  <a:lnTo>
                    <a:pt x="14" y="43"/>
                  </a:lnTo>
                  <a:lnTo>
                    <a:pt x="11" y="43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48"/>
            <p:cNvSpPr>
              <a:spLocks/>
            </p:cNvSpPr>
            <p:nvPr/>
          </p:nvSpPr>
          <p:spPr bwMode="auto">
            <a:xfrm>
              <a:off x="7292975" y="3168650"/>
              <a:ext cx="149225" cy="195263"/>
            </a:xfrm>
            <a:custGeom>
              <a:avLst/>
              <a:gdLst>
                <a:gd name="T0" fmla="*/ 47 w 94"/>
                <a:gd name="T1" fmla="*/ 0 h 123"/>
                <a:gd name="T2" fmla="*/ 58 w 94"/>
                <a:gd name="T3" fmla="*/ 4 h 123"/>
                <a:gd name="T4" fmla="*/ 67 w 94"/>
                <a:gd name="T5" fmla="*/ 11 h 123"/>
                <a:gd name="T6" fmla="*/ 76 w 94"/>
                <a:gd name="T7" fmla="*/ 20 h 123"/>
                <a:gd name="T8" fmla="*/ 85 w 94"/>
                <a:gd name="T9" fmla="*/ 30 h 123"/>
                <a:gd name="T10" fmla="*/ 90 w 94"/>
                <a:gd name="T11" fmla="*/ 40 h 123"/>
                <a:gd name="T12" fmla="*/ 93 w 94"/>
                <a:gd name="T13" fmla="*/ 47 h 123"/>
                <a:gd name="T14" fmla="*/ 94 w 94"/>
                <a:gd name="T15" fmla="*/ 59 h 123"/>
                <a:gd name="T16" fmla="*/ 90 w 94"/>
                <a:gd name="T17" fmla="*/ 68 h 123"/>
                <a:gd name="T18" fmla="*/ 85 w 94"/>
                <a:gd name="T19" fmla="*/ 78 h 123"/>
                <a:gd name="T20" fmla="*/ 75 w 94"/>
                <a:gd name="T21" fmla="*/ 83 h 123"/>
                <a:gd name="T22" fmla="*/ 60 w 94"/>
                <a:gd name="T23" fmla="*/ 88 h 123"/>
                <a:gd name="T24" fmla="*/ 46 w 94"/>
                <a:gd name="T25" fmla="*/ 89 h 123"/>
                <a:gd name="T26" fmla="*/ 35 w 94"/>
                <a:gd name="T27" fmla="*/ 91 h 123"/>
                <a:gd name="T28" fmla="*/ 25 w 94"/>
                <a:gd name="T29" fmla="*/ 92 h 123"/>
                <a:gd name="T30" fmla="*/ 21 w 94"/>
                <a:gd name="T31" fmla="*/ 95 h 123"/>
                <a:gd name="T32" fmla="*/ 16 w 94"/>
                <a:gd name="T33" fmla="*/ 99 h 123"/>
                <a:gd name="T34" fmla="*/ 11 w 94"/>
                <a:gd name="T35" fmla="*/ 102 h 123"/>
                <a:gd name="T36" fmla="*/ 7 w 94"/>
                <a:gd name="T37" fmla="*/ 108 h 123"/>
                <a:gd name="T38" fmla="*/ 7 w 94"/>
                <a:gd name="T39" fmla="*/ 113 h 123"/>
                <a:gd name="T40" fmla="*/ 11 w 94"/>
                <a:gd name="T41" fmla="*/ 117 h 123"/>
                <a:gd name="T42" fmla="*/ 18 w 94"/>
                <a:gd name="T43" fmla="*/ 121 h 123"/>
                <a:gd name="T44" fmla="*/ 20 w 94"/>
                <a:gd name="T45" fmla="*/ 121 h 123"/>
                <a:gd name="T46" fmla="*/ 20 w 94"/>
                <a:gd name="T47" fmla="*/ 122 h 123"/>
                <a:gd name="T48" fmla="*/ 18 w 94"/>
                <a:gd name="T49" fmla="*/ 123 h 123"/>
                <a:gd name="T50" fmla="*/ 9 w 94"/>
                <a:gd name="T51" fmla="*/ 122 h 123"/>
                <a:gd name="T52" fmla="*/ 3 w 94"/>
                <a:gd name="T53" fmla="*/ 117 h 123"/>
                <a:gd name="T54" fmla="*/ 0 w 94"/>
                <a:gd name="T55" fmla="*/ 109 h 123"/>
                <a:gd name="T56" fmla="*/ 1 w 94"/>
                <a:gd name="T57" fmla="*/ 100 h 123"/>
                <a:gd name="T58" fmla="*/ 7 w 94"/>
                <a:gd name="T59" fmla="*/ 92 h 123"/>
                <a:gd name="T60" fmla="*/ 13 w 94"/>
                <a:gd name="T61" fmla="*/ 87 h 123"/>
                <a:gd name="T62" fmla="*/ 24 w 94"/>
                <a:gd name="T63" fmla="*/ 83 h 123"/>
                <a:gd name="T64" fmla="*/ 33 w 94"/>
                <a:gd name="T65" fmla="*/ 80 h 123"/>
                <a:gd name="T66" fmla="*/ 42 w 94"/>
                <a:gd name="T67" fmla="*/ 79 h 123"/>
                <a:gd name="T68" fmla="*/ 51 w 94"/>
                <a:gd name="T69" fmla="*/ 78 h 123"/>
                <a:gd name="T70" fmla="*/ 62 w 94"/>
                <a:gd name="T71" fmla="*/ 75 h 123"/>
                <a:gd name="T72" fmla="*/ 71 w 94"/>
                <a:gd name="T73" fmla="*/ 71 h 123"/>
                <a:gd name="T74" fmla="*/ 77 w 94"/>
                <a:gd name="T75" fmla="*/ 66 h 123"/>
                <a:gd name="T76" fmla="*/ 83 w 94"/>
                <a:gd name="T77" fmla="*/ 59 h 123"/>
                <a:gd name="T78" fmla="*/ 83 w 94"/>
                <a:gd name="T79" fmla="*/ 50 h 123"/>
                <a:gd name="T80" fmla="*/ 77 w 94"/>
                <a:gd name="T81" fmla="*/ 40 h 123"/>
                <a:gd name="T82" fmla="*/ 73 w 94"/>
                <a:gd name="T83" fmla="*/ 34 h 123"/>
                <a:gd name="T84" fmla="*/ 68 w 94"/>
                <a:gd name="T85" fmla="*/ 28 h 123"/>
                <a:gd name="T86" fmla="*/ 60 w 94"/>
                <a:gd name="T87" fmla="*/ 21 h 123"/>
                <a:gd name="T88" fmla="*/ 52 w 94"/>
                <a:gd name="T89" fmla="*/ 15 h 123"/>
                <a:gd name="T90" fmla="*/ 45 w 94"/>
                <a:gd name="T91" fmla="*/ 12 h 123"/>
                <a:gd name="T92" fmla="*/ 38 w 94"/>
                <a:gd name="T93" fmla="*/ 15 h 123"/>
                <a:gd name="T94" fmla="*/ 37 w 94"/>
                <a:gd name="T95" fmla="*/ 16 h 123"/>
                <a:gd name="T96" fmla="*/ 34 w 94"/>
                <a:gd name="T97" fmla="*/ 16 h 123"/>
                <a:gd name="T98" fmla="*/ 31 w 94"/>
                <a:gd name="T99" fmla="*/ 15 h 123"/>
                <a:gd name="T100" fmla="*/ 30 w 94"/>
                <a:gd name="T101" fmla="*/ 13 h 123"/>
                <a:gd name="T102" fmla="*/ 30 w 94"/>
                <a:gd name="T103" fmla="*/ 11 h 123"/>
                <a:gd name="T104" fmla="*/ 30 w 94"/>
                <a:gd name="T105" fmla="*/ 8 h 123"/>
                <a:gd name="T106" fmla="*/ 38 w 94"/>
                <a:gd name="T107" fmla="*/ 2 h 123"/>
                <a:gd name="T108" fmla="*/ 47 w 94"/>
                <a:gd name="T10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23">
                  <a:moveTo>
                    <a:pt x="47" y="0"/>
                  </a:moveTo>
                  <a:lnTo>
                    <a:pt x="58" y="4"/>
                  </a:lnTo>
                  <a:lnTo>
                    <a:pt x="67" y="11"/>
                  </a:lnTo>
                  <a:lnTo>
                    <a:pt x="76" y="20"/>
                  </a:lnTo>
                  <a:lnTo>
                    <a:pt x="85" y="30"/>
                  </a:lnTo>
                  <a:lnTo>
                    <a:pt x="90" y="40"/>
                  </a:lnTo>
                  <a:lnTo>
                    <a:pt x="93" y="47"/>
                  </a:lnTo>
                  <a:lnTo>
                    <a:pt x="94" y="59"/>
                  </a:lnTo>
                  <a:lnTo>
                    <a:pt x="90" y="68"/>
                  </a:lnTo>
                  <a:lnTo>
                    <a:pt x="85" y="78"/>
                  </a:lnTo>
                  <a:lnTo>
                    <a:pt x="75" y="83"/>
                  </a:lnTo>
                  <a:lnTo>
                    <a:pt x="60" y="88"/>
                  </a:lnTo>
                  <a:lnTo>
                    <a:pt x="46" y="89"/>
                  </a:lnTo>
                  <a:lnTo>
                    <a:pt x="35" y="91"/>
                  </a:lnTo>
                  <a:lnTo>
                    <a:pt x="25" y="92"/>
                  </a:lnTo>
                  <a:lnTo>
                    <a:pt x="21" y="95"/>
                  </a:lnTo>
                  <a:lnTo>
                    <a:pt x="16" y="99"/>
                  </a:lnTo>
                  <a:lnTo>
                    <a:pt x="11" y="102"/>
                  </a:lnTo>
                  <a:lnTo>
                    <a:pt x="7" y="108"/>
                  </a:lnTo>
                  <a:lnTo>
                    <a:pt x="7" y="113"/>
                  </a:lnTo>
                  <a:lnTo>
                    <a:pt x="11" y="117"/>
                  </a:lnTo>
                  <a:lnTo>
                    <a:pt x="18" y="121"/>
                  </a:lnTo>
                  <a:lnTo>
                    <a:pt x="20" y="121"/>
                  </a:lnTo>
                  <a:lnTo>
                    <a:pt x="20" y="122"/>
                  </a:lnTo>
                  <a:lnTo>
                    <a:pt x="18" y="123"/>
                  </a:lnTo>
                  <a:lnTo>
                    <a:pt x="9" y="122"/>
                  </a:lnTo>
                  <a:lnTo>
                    <a:pt x="3" y="117"/>
                  </a:lnTo>
                  <a:lnTo>
                    <a:pt x="0" y="109"/>
                  </a:lnTo>
                  <a:lnTo>
                    <a:pt x="1" y="100"/>
                  </a:lnTo>
                  <a:lnTo>
                    <a:pt x="7" y="92"/>
                  </a:lnTo>
                  <a:lnTo>
                    <a:pt x="13" y="87"/>
                  </a:lnTo>
                  <a:lnTo>
                    <a:pt x="24" y="83"/>
                  </a:lnTo>
                  <a:lnTo>
                    <a:pt x="33" y="80"/>
                  </a:lnTo>
                  <a:lnTo>
                    <a:pt x="42" y="79"/>
                  </a:lnTo>
                  <a:lnTo>
                    <a:pt x="51" y="78"/>
                  </a:lnTo>
                  <a:lnTo>
                    <a:pt x="62" y="75"/>
                  </a:lnTo>
                  <a:lnTo>
                    <a:pt x="71" y="71"/>
                  </a:lnTo>
                  <a:lnTo>
                    <a:pt x="77" y="66"/>
                  </a:lnTo>
                  <a:lnTo>
                    <a:pt x="83" y="59"/>
                  </a:lnTo>
                  <a:lnTo>
                    <a:pt x="83" y="50"/>
                  </a:lnTo>
                  <a:lnTo>
                    <a:pt x="77" y="40"/>
                  </a:lnTo>
                  <a:lnTo>
                    <a:pt x="73" y="34"/>
                  </a:lnTo>
                  <a:lnTo>
                    <a:pt x="68" y="28"/>
                  </a:lnTo>
                  <a:lnTo>
                    <a:pt x="60" y="21"/>
                  </a:lnTo>
                  <a:lnTo>
                    <a:pt x="52" y="15"/>
                  </a:lnTo>
                  <a:lnTo>
                    <a:pt x="45" y="12"/>
                  </a:lnTo>
                  <a:lnTo>
                    <a:pt x="38" y="15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1" y="15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58"/>
          <p:cNvSpPr>
            <a:spLocks noEditPoints="1"/>
          </p:cNvSpPr>
          <p:nvPr userDrawn="1"/>
        </p:nvSpPr>
        <p:spPr bwMode="auto">
          <a:xfrm>
            <a:off x="8153400" y="4320249"/>
            <a:ext cx="958850" cy="1316903"/>
          </a:xfrm>
          <a:custGeom>
            <a:avLst/>
            <a:gdLst>
              <a:gd name="T0" fmla="*/ 42 w 158"/>
              <a:gd name="T1" fmla="*/ 173 h 217"/>
              <a:gd name="T2" fmla="*/ 99 w 158"/>
              <a:gd name="T3" fmla="*/ 200 h 217"/>
              <a:gd name="T4" fmla="*/ 109 w 158"/>
              <a:gd name="T5" fmla="*/ 143 h 217"/>
              <a:gd name="T6" fmla="*/ 96 w 158"/>
              <a:gd name="T7" fmla="*/ 193 h 217"/>
              <a:gd name="T8" fmla="*/ 97 w 158"/>
              <a:gd name="T9" fmla="*/ 123 h 217"/>
              <a:gd name="T10" fmla="*/ 75 w 158"/>
              <a:gd name="T11" fmla="*/ 181 h 217"/>
              <a:gd name="T12" fmla="*/ 72 w 158"/>
              <a:gd name="T13" fmla="*/ 140 h 217"/>
              <a:gd name="T14" fmla="*/ 68 w 158"/>
              <a:gd name="T15" fmla="*/ 118 h 217"/>
              <a:gd name="T16" fmla="*/ 56 w 158"/>
              <a:gd name="T17" fmla="*/ 190 h 217"/>
              <a:gd name="T18" fmla="*/ 47 w 158"/>
              <a:gd name="T19" fmla="*/ 157 h 217"/>
              <a:gd name="T20" fmla="*/ 33 w 158"/>
              <a:gd name="T21" fmla="*/ 110 h 217"/>
              <a:gd name="T22" fmla="*/ 139 w 158"/>
              <a:gd name="T23" fmla="*/ 51 h 217"/>
              <a:gd name="T24" fmla="*/ 89 w 158"/>
              <a:gd name="T25" fmla="*/ 71 h 217"/>
              <a:gd name="T26" fmla="*/ 33 w 158"/>
              <a:gd name="T27" fmla="*/ 62 h 217"/>
              <a:gd name="T28" fmla="*/ 14 w 158"/>
              <a:gd name="T29" fmla="*/ 85 h 217"/>
              <a:gd name="T30" fmla="*/ 9 w 158"/>
              <a:gd name="T31" fmla="*/ 101 h 217"/>
              <a:gd name="T32" fmla="*/ 31 w 158"/>
              <a:gd name="T33" fmla="*/ 98 h 217"/>
              <a:gd name="T34" fmla="*/ 42 w 158"/>
              <a:gd name="T35" fmla="*/ 107 h 217"/>
              <a:gd name="T36" fmla="*/ 61 w 158"/>
              <a:gd name="T37" fmla="*/ 113 h 217"/>
              <a:gd name="T38" fmla="*/ 73 w 158"/>
              <a:gd name="T39" fmla="*/ 103 h 217"/>
              <a:gd name="T40" fmla="*/ 96 w 158"/>
              <a:gd name="T41" fmla="*/ 114 h 217"/>
              <a:gd name="T42" fmla="*/ 111 w 158"/>
              <a:gd name="T43" fmla="*/ 109 h 217"/>
              <a:gd name="T44" fmla="*/ 127 w 158"/>
              <a:gd name="T45" fmla="*/ 110 h 217"/>
              <a:gd name="T46" fmla="*/ 148 w 158"/>
              <a:gd name="T47" fmla="*/ 90 h 217"/>
              <a:gd name="T48" fmla="*/ 135 w 158"/>
              <a:gd name="T49" fmla="*/ 79 h 217"/>
              <a:gd name="T50" fmla="*/ 139 w 158"/>
              <a:gd name="T51" fmla="*/ 51 h 217"/>
              <a:gd name="T52" fmla="*/ 119 w 158"/>
              <a:gd name="T53" fmla="*/ 51 h 217"/>
              <a:gd name="T54" fmla="*/ 114 w 158"/>
              <a:gd name="T55" fmla="*/ 60 h 217"/>
              <a:gd name="T56" fmla="*/ 119 w 158"/>
              <a:gd name="T57" fmla="*/ 66 h 217"/>
              <a:gd name="T58" fmla="*/ 128 w 158"/>
              <a:gd name="T59" fmla="*/ 46 h 217"/>
              <a:gd name="T60" fmla="*/ 118 w 158"/>
              <a:gd name="T61" fmla="*/ 45 h 217"/>
              <a:gd name="T62" fmla="*/ 35 w 158"/>
              <a:gd name="T63" fmla="*/ 41 h 217"/>
              <a:gd name="T64" fmla="*/ 42 w 158"/>
              <a:gd name="T65" fmla="*/ 55 h 217"/>
              <a:gd name="T66" fmla="*/ 37 w 158"/>
              <a:gd name="T67" fmla="*/ 46 h 217"/>
              <a:gd name="T68" fmla="*/ 46 w 158"/>
              <a:gd name="T69" fmla="*/ 50 h 217"/>
              <a:gd name="T70" fmla="*/ 44 w 158"/>
              <a:gd name="T71" fmla="*/ 43 h 217"/>
              <a:gd name="T72" fmla="*/ 41 w 158"/>
              <a:gd name="T73" fmla="*/ 34 h 217"/>
              <a:gd name="T74" fmla="*/ 69 w 158"/>
              <a:gd name="T75" fmla="*/ 33 h 217"/>
              <a:gd name="T76" fmla="*/ 59 w 158"/>
              <a:gd name="T77" fmla="*/ 20 h 217"/>
              <a:gd name="T78" fmla="*/ 90 w 158"/>
              <a:gd name="T79" fmla="*/ 11 h 217"/>
              <a:gd name="T80" fmla="*/ 81 w 158"/>
              <a:gd name="T81" fmla="*/ 35 h 217"/>
              <a:gd name="T82" fmla="*/ 80 w 158"/>
              <a:gd name="T83" fmla="*/ 16 h 217"/>
              <a:gd name="T84" fmla="*/ 88 w 158"/>
              <a:gd name="T85" fmla="*/ 11 h 217"/>
              <a:gd name="T86" fmla="*/ 110 w 158"/>
              <a:gd name="T87" fmla="*/ 42 h 217"/>
              <a:gd name="T88" fmla="*/ 107 w 158"/>
              <a:gd name="T89" fmla="*/ 14 h 217"/>
              <a:gd name="T90" fmla="*/ 126 w 158"/>
              <a:gd name="T91" fmla="*/ 29 h 217"/>
              <a:gd name="T92" fmla="*/ 106 w 158"/>
              <a:gd name="T93" fmla="*/ 13 h 217"/>
              <a:gd name="T94" fmla="*/ 147 w 158"/>
              <a:gd name="T95" fmla="*/ 41 h 217"/>
              <a:gd name="T96" fmla="*/ 156 w 158"/>
              <a:gd name="T97" fmla="*/ 86 h 217"/>
              <a:gd name="T98" fmla="*/ 136 w 158"/>
              <a:gd name="T99" fmla="*/ 122 h 217"/>
              <a:gd name="T100" fmla="*/ 109 w 158"/>
              <a:gd name="T101" fmla="*/ 206 h 217"/>
              <a:gd name="T102" fmla="*/ 64 w 158"/>
              <a:gd name="T103" fmla="*/ 217 h 217"/>
              <a:gd name="T104" fmla="*/ 34 w 158"/>
              <a:gd name="T105" fmla="*/ 198 h 217"/>
              <a:gd name="T106" fmla="*/ 24 w 158"/>
              <a:gd name="T107" fmla="*/ 114 h 217"/>
              <a:gd name="T108" fmla="*/ 0 w 158"/>
              <a:gd name="T109" fmla="*/ 100 h 217"/>
              <a:gd name="T110" fmla="*/ 30 w 158"/>
              <a:gd name="T111" fmla="*/ 3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" h="217">
                <a:moveTo>
                  <a:pt x="33" y="110"/>
                </a:moveTo>
                <a:lnTo>
                  <a:pt x="31" y="110"/>
                </a:lnTo>
                <a:lnTo>
                  <a:pt x="33" y="113"/>
                </a:lnTo>
                <a:lnTo>
                  <a:pt x="35" y="139"/>
                </a:lnTo>
                <a:lnTo>
                  <a:pt x="39" y="165"/>
                </a:lnTo>
                <a:lnTo>
                  <a:pt x="42" y="173"/>
                </a:lnTo>
                <a:lnTo>
                  <a:pt x="44" y="183"/>
                </a:lnTo>
                <a:lnTo>
                  <a:pt x="46" y="193"/>
                </a:lnTo>
                <a:lnTo>
                  <a:pt x="46" y="202"/>
                </a:lnTo>
                <a:lnTo>
                  <a:pt x="64" y="207"/>
                </a:lnTo>
                <a:lnTo>
                  <a:pt x="82" y="206"/>
                </a:lnTo>
                <a:lnTo>
                  <a:pt x="99" y="200"/>
                </a:lnTo>
                <a:lnTo>
                  <a:pt x="102" y="199"/>
                </a:lnTo>
                <a:lnTo>
                  <a:pt x="114" y="161"/>
                </a:lnTo>
                <a:lnTo>
                  <a:pt x="123" y="123"/>
                </a:lnTo>
                <a:lnTo>
                  <a:pt x="116" y="122"/>
                </a:lnTo>
                <a:lnTo>
                  <a:pt x="111" y="119"/>
                </a:lnTo>
                <a:lnTo>
                  <a:pt x="109" y="143"/>
                </a:lnTo>
                <a:lnTo>
                  <a:pt x="105" y="166"/>
                </a:lnTo>
                <a:lnTo>
                  <a:pt x="101" y="191"/>
                </a:lnTo>
                <a:lnTo>
                  <a:pt x="101" y="193"/>
                </a:lnTo>
                <a:lnTo>
                  <a:pt x="99" y="194"/>
                </a:lnTo>
                <a:lnTo>
                  <a:pt x="97" y="194"/>
                </a:lnTo>
                <a:lnTo>
                  <a:pt x="96" y="193"/>
                </a:lnTo>
                <a:lnTo>
                  <a:pt x="96" y="191"/>
                </a:lnTo>
                <a:lnTo>
                  <a:pt x="96" y="166"/>
                </a:lnTo>
                <a:lnTo>
                  <a:pt x="102" y="141"/>
                </a:lnTo>
                <a:lnTo>
                  <a:pt x="106" y="117"/>
                </a:lnTo>
                <a:lnTo>
                  <a:pt x="106" y="115"/>
                </a:lnTo>
                <a:lnTo>
                  <a:pt x="97" y="123"/>
                </a:lnTo>
                <a:lnTo>
                  <a:pt x="88" y="124"/>
                </a:lnTo>
                <a:lnTo>
                  <a:pt x="77" y="121"/>
                </a:lnTo>
                <a:lnTo>
                  <a:pt x="79" y="140"/>
                </a:lnTo>
                <a:lnTo>
                  <a:pt x="77" y="160"/>
                </a:lnTo>
                <a:lnTo>
                  <a:pt x="75" y="178"/>
                </a:lnTo>
                <a:lnTo>
                  <a:pt x="75" y="181"/>
                </a:lnTo>
                <a:lnTo>
                  <a:pt x="73" y="181"/>
                </a:lnTo>
                <a:lnTo>
                  <a:pt x="72" y="181"/>
                </a:lnTo>
                <a:lnTo>
                  <a:pt x="71" y="181"/>
                </a:lnTo>
                <a:lnTo>
                  <a:pt x="69" y="178"/>
                </a:lnTo>
                <a:lnTo>
                  <a:pt x="69" y="160"/>
                </a:lnTo>
                <a:lnTo>
                  <a:pt x="72" y="140"/>
                </a:lnTo>
                <a:lnTo>
                  <a:pt x="72" y="121"/>
                </a:lnTo>
                <a:lnTo>
                  <a:pt x="73" y="119"/>
                </a:lnTo>
                <a:lnTo>
                  <a:pt x="73" y="118"/>
                </a:lnTo>
                <a:lnTo>
                  <a:pt x="75" y="118"/>
                </a:lnTo>
                <a:lnTo>
                  <a:pt x="72" y="114"/>
                </a:lnTo>
                <a:lnTo>
                  <a:pt x="68" y="118"/>
                </a:lnTo>
                <a:lnTo>
                  <a:pt x="64" y="122"/>
                </a:lnTo>
                <a:lnTo>
                  <a:pt x="59" y="123"/>
                </a:lnTo>
                <a:lnTo>
                  <a:pt x="52" y="124"/>
                </a:lnTo>
                <a:lnTo>
                  <a:pt x="52" y="124"/>
                </a:lnTo>
                <a:lnTo>
                  <a:pt x="55" y="157"/>
                </a:lnTo>
                <a:lnTo>
                  <a:pt x="56" y="190"/>
                </a:lnTo>
                <a:lnTo>
                  <a:pt x="55" y="191"/>
                </a:lnTo>
                <a:lnTo>
                  <a:pt x="54" y="191"/>
                </a:lnTo>
                <a:lnTo>
                  <a:pt x="52" y="191"/>
                </a:lnTo>
                <a:lnTo>
                  <a:pt x="51" y="190"/>
                </a:lnTo>
                <a:lnTo>
                  <a:pt x="47" y="174"/>
                </a:lnTo>
                <a:lnTo>
                  <a:pt x="47" y="157"/>
                </a:lnTo>
                <a:lnTo>
                  <a:pt x="47" y="140"/>
                </a:lnTo>
                <a:lnTo>
                  <a:pt x="47" y="123"/>
                </a:lnTo>
                <a:lnTo>
                  <a:pt x="43" y="121"/>
                </a:lnTo>
                <a:lnTo>
                  <a:pt x="39" y="118"/>
                </a:lnTo>
                <a:lnTo>
                  <a:pt x="35" y="114"/>
                </a:lnTo>
                <a:lnTo>
                  <a:pt x="33" y="110"/>
                </a:lnTo>
                <a:close/>
                <a:moveTo>
                  <a:pt x="96" y="52"/>
                </a:moveTo>
                <a:lnTo>
                  <a:pt x="98" y="59"/>
                </a:lnTo>
                <a:lnTo>
                  <a:pt x="99" y="67"/>
                </a:lnTo>
                <a:lnTo>
                  <a:pt x="105" y="68"/>
                </a:lnTo>
                <a:lnTo>
                  <a:pt x="96" y="52"/>
                </a:lnTo>
                <a:close/>
                <a:moveTo>
                  <a:pt x="139" y="51"/>
                </a:moveTo>
                <a:lnTo>
                  <a:pt x="135" y="63"/>
                </a:lnTo>
                <a:lnTo>
                  <a:pt x="127" y="72"/>
                </a:lnTo>
                <a:lnTo>
                  <a:pt x="118" y="79"/>
                </a:lnTo>
                <a:lnTo>
                  <a:pt x="107" y="81"/>
                </a:lnTo>
                <a:lnTo>
                  <a:pt x="98" y="77"/>
                </a:lnTo>
                <a:lnTo>
                  <a:pt x="89" y="71"/>
                </a:lnTo>
                <a:lnTo>
                  <a:pt x="81" y="64"/>
                </a:lnTo>
                <a:lnTo>
                  <a:pt x="75" y="63"/>
                </a:lnTo>
                <a:lnTo>
                  <a:pt x="64" y="63"/>
                </a:lnTo>
                <a:lnTo>
                  <a:pt x="52" y="63"/>
                </a:lnTo>
                <a:lnTo>
                  <a:pt x="42" y="63"/>
                </a:lnTo>
                <a:lnTo>
                  <a:pt x="33" y="62"/>
                </a:lnTo>
                <a:lnTo>
                  <a:pt x="26" y="56"/>
                </a:lnTo>
                <a:lnTo>
                  <a:pt x="21" y="69"/>
                </a:lnTo>
                <a:lnTo>
                  <a:pt x="18" y="84"/>
                </a:lnTo>
                <a:lnTo>
                  <a:pt x="18" y="85"/>
                </a:lnTo>
                <a:lnTo>
                  <a:pt x="16" y="85"/>
                </a:lnTo>
                <a:lnTo>
                  <a:pt x="14" y="85"/>
                </a:lnTo>
                <a:lnTo>
                  <a:pt x="13" y="88"/>
                </a:lnTo>
                <a:lnTo>
                  <a:pt x="12" y="90"/>
                </a:lnTo>
                <a:lnTo>
                  <a:pt x="9" y="93"/>
                </a:lnTo>
                <a:lnTo>
                  <a:pt x="8" y="96"/>
                </a:lnTo>
                <a:lnTo>
                  <a:pt x="8" y="98"/>
                </a:lnTo>
                <a:lnTo>
                  <a:pt x="9" y="101"/>
                </a:lnTo>
                <a:lnTo>
                  <a:pt x="12" y="103"/>
                </a:lnTo>
                <a:lnTo>
                  <a:pt x="17" y="105"/>
                </a:lnTo>
                <a:lnTo>
                  <a:pt x="21" y="105"/>
                </a:lnTo>
                <a:lnTo>
                  <a:pt x="25" y="105"/>
                </a:lnTo>
                <a:lnTo>
                  <a:pt x="29" y="102"/>
                </a:lnTo>
                <a:lnTo>
                  <a:pt x="31" y="98"/>
                </a:lnTo>
                <a:lnTo>
                  <a:pt x="34" y="97"/>
                </a:lnTo>
                <a:lnTo>
                  <a:pt x="35" y="97"/>
                </a:lnTo>
                <a:lnTo>
                  <a:pt x="38" y="98"/>
                </a:lnTo>
                <a:lnTo>
                  <a:pt x="39" y="101"/>
                </a:lnTo>
                <a:lnTo>
                  <a:pt x="41" y="105"/>
                </a:lnTo>
                <a:lnTo>
                  <a:pt x="42" y="107"/>
                </a:lnTo>
                <a:lnTo>
                  <a:pt x="44" y="111"/>
                </a:lnTo>
                <a:lnTo>
                  <a:pt x="48" y="114"/>
                </a:lnTo>
                <a:lnTo>
                  <a:pt x="52" y="115"/>
                </a:lnTo>
                <a:lnTo>
                  <a:pt x="56" y="115"/>
                </a:lnTo>
                <a:lnTo>
                  <a:pt x="59" y="114"/>
                </a:lnTo>
                <a:lnTo>
                  <a:pt x="61" y="113"/>
                </a:lnTo>
                <a:lnTo>
                  <a:pt x="64" y="110"/>
                </a:lnTo>
                <a:lnTo>
                  <a:pt x="65" y="107"/>
                </a:lnTo>
                <a:lnTo>
                  <a:pt x="68" y="103"/>
                </a:lnTo>
                <a:lnTo>
                  <a:pt x="69" y="102"/>
                </a:lnTo>
                <a:lnTo>
                  <a:pt x="71" y="102"/>
                </a:lnTo>
                <a:lnTo>
                  <a:pt x="73" y="103"/>
                </a:lnTo>
                <a:lnTo>
                  <a:pt x="75" y="103"/>
                </a:lnTo>
                <a:lnTo>
                  <a:pt x="75" y="105"/>
                </a:lnTo>
                <a:lnTo>
                  <a:pt x="79" y="111"/>
                </a:lnTo>
                <a:lnTo>
                  <a:pt x="84" y="115"/>
                </a:lnTo>
                <a:lnTo>
                  <a:pt x="90" y="117"/>
                </a:lnTo>
                <a:lnTo>
                  <a:pt x="96" y="114"/>
                </a:lnTo>
                <a:lnTo>
                  <a:pt x="101" y="107"/>
                </a:lnTo>
                <a:lnTo>
                  <a:pt x="102" y="105"/>
                </a:lnTo>
                <a:lnTo>
                  <a:pt x="103" y="105"/>
                </a:lnTo>
                <a:lnTo>
                  <a:pt x="106" y="105"/>
                </a:lnTo>
                <a:lnTo>
                  <a:pt x="107" y="105"/>
                </a:lnTo>
                <a:lnTo>
                  <a:pt x="111" y="109"/>
                </a:lnTo>
                <a:lnTo>
                  <a:pt x="116" y="111"/>
                </a:lnTo>
                <a:lnTo>
                  <a:pt x="120" y="113"/>
                </a:lnTo>
                <a:lnTo>
                  <a:pt x="124" y="114"/>
                </a:lnTo>
                <a:lnTo>
                  <a:pt x="126" y="113"/>
                </a:lnTo>
                <a:lnTo>
                  <a:pt x="126" y="111"/>
                </a:lnTo>
                <a:lnTo>
                  <a:pt x="127" y="110"/>
                </a:lnTo>
                <a:lnTo>
                  <a:pt x="130" y="110"/>
                </a:lnTo>
                <a:lnTo>
                  <a:pt x="132" y="110"/>
                </a:lnTo>
                <a:lnTo>
                  <a:pt x="133" y="113"/>
                </a:lnTo>
                <a:lnTo>
                  <a:pt x="141" y="107"/>
                </a:lnTo>
                <a:lnTo>
                  <a:pt x="147" y="101"/>
                </a:lnTo>
                <a:lnTo>
                  <a:pt x="148" y="90"/>
                </a:lnTo>
                <a:lnTo>
                  <a:pt x="148" y="90"/>
                </a:lnTo>
                <a:lnTo>
                  <a:pt x="147" y="86"/>
                </a:lnTo>
                <a:lnTo>
                  <a:pt x="143" y="84"/>
                </a:lnTo>
                <a:lnTo>
                  <a:pt x="137" y="81"/>
                </a:lnTo>
                <a:lnTo>
                  <a:pt x="136" y="81"/>
                </a:lnTo>
                <a:lnTo>
                  <a:pt x="135" y="79"/>
                </a:lnTo>
                <a:lnTo>
                  <a:pt x="133" y="77"/>
                </a:lnTo>
                <a:lnTo>
                  <a:pt x="132" y="75"/>
                </a:lnTo>
                <a:lnTo>
                  <a:pt x="132" y="72"/>
                </a:lnTo>
                <a:lnTo>
                  <a:pt x="136" y="66"/>
                </a:lnTo>
                <a:lnTo>
                  <a:pt x="139" y="59"/>
                </a:lnTo>
                <a:lnTo>
                  <a:pt x="139" y="51"/>
                </a:lnTo>
                <a:close/>
                <a:moveTo>
                  <a:pt x="50" y="47"/>
                </a:moveTo>
                <a:lnTo>
                  <a:pt x="51" y="55"/>
                </a:lnTo>
                <a:lnTo>
                  <a:pt x="56" y="55"/>
                </a:lnTo>
                <a:lnTo>
                  <a:pt x="50" y="47"/>
                </a:lnTo>
                <a:close/>
                <a:moveTo>
                  <a:pt x="118" y="45"/>
                </a:moveTo>
                <a:lnTo>
                  <a:pt x="119" y="51"/>
                </a:lnTo>
                <a:lnTo>
                  <a:pt x="120" y="59"/>
                </a:lnTo>
                <a:lnTo>
                  <a:pt x="120" y="60"/>
                </a:lnTo>
                <a:lnTo>
                  <a:pt x="119" y="62"/>
                </a:lnTo>
                <a:lnTo>
                  <a:pt x="116" y="62"/>
                </a:lnTo>
                <a:lnTo>
                  <a:pt x="115" y="62"/>
                </a:lnTo>
                <a:lnTo>
                  <a:pt x="114" y="60"/>
                </a:lnTo>
                <a:lnTo>
                  <a:pt x="106" y="50"/>
                </a:lnTo>
                <a:lnTo>
                  <a:pt x="109" y="59"/>
                </a:lnTo>
                <a:lnTo>
                  <a:pt x="111" y="68"/>
                </a:lnTo>
                <a:lnTo>
                  <a:pt x="110" y="69"/>
                </a:lnTo>
                <a:lnTo>
                  <a:pt x="115" y="68"/>
                </a:lnTo>
                <a:lnTo>
                  <a:pt x="119" y="66"/>
                </a:lnTo>
                <a:lnTo>
                  <a:pt x="122" y="63"/>
                </a:lnTo>
                <a:lnTo>
                  <a:pt x="126" y="59"/>
                </a:lnTo>
                <a:lnTo>
                  <a:pt x="127" y="54"/>
                </a:lnTo>
                <a:lnTo>
                  <a:pt x="130" y="49"/>
                </a:lnTo>
                <a:lnTo>
                  <a:pt x="127" y="46"/>
                </a:lnTo>
                <a:lnTo>
                  <a:pt x="128" y="46"/>
                </a:lnTo>
                <a:lnTo>
                  <a:pt x="127" y="49"/>
                </a:lnTo>
                <a:lnTo>
                  <a:pt x="126" y="50"/>
                </a:lnTo>
                <a:lnTo>
                  <a:pt x="124" y="50"/>
                </a:lnTo>
                <a:lnTo>
                  <a:pt x="122" y="50"/>
                </a:lnTo>
                <a:lnTo>
                  <a:pt x="120" y="49"/>
                </a:lnTo>
                <a:lnTo>
                  <a:pt x="118" y="45"/>
                </a:lnTo>
                <a:close/>
                <a:moveTo>
                  <a:pt x="60" y="42"/>
                </a:moveTo>
                <a:lnTo>
                  <a:pt x="64" y="54"/>
                </a:lnTo>
                <a:lnTo>
                  <a:pt x="68" y="54"/>
                </a:lnTo>
                <a:lnTo>
                  <a:pt x="60" y="42"/>
                </a:lnTo>
                <a:close/>
                <a:moveTo>
                  <a:pt x="41" y="34"/>
                </a:moveTo>
                <a:lnTo>
                  <a:pt x="35" y="41"/>
                </a:lnTo>
                <a:lnTo>
                  <a:pt x="31" y="47"/>
                </a:lnTo>
                <a:lnTo>
                  <a:pt x="31" y="50"/>
                </a:lnTo>
                <a:lnTo>
                  <a:pt x="33" y="52"/>
                </a:lnTo>
                <a:lnTo>
                  <a:pt x="35" y="54"/>
                </a:lnTo>
                <a:lnTo>
                  <a:pt x="39" y="55"/>
                </a:lnTo>
                <a:lnTo>
                  <a:pt x="42" y="55"/>
                </a:lnTo>
                <a:lnTo>
                  <a:pt x="46" y="56"/>
                </a:lnTo>
                <a:lnTo>
                  <a:pt x="43" y="51"/>
                </a:lnTo>
                <a:lnTo>
                  <a:pt x="38" y="47"/>
                </a:lnTo>
                <a:lnTo>
                  <a:pt x="37" y="47"/>
                </a:lnTo>
                <a:lnTo>
                  <a:pt x="37" y="47"/>
                </a:lnTo>
                <a:lnTo>
                  <a:pt x="37" y="46"/>
                </a:lnTo>
                <a:lnTo>
                  <a:pt x="37" y="46"/>
                </a:lnTo>
                <a:lnTo>
                  <a:pt x="39" y="45"/>
                </a:lnTo>
                <a:lnTo>
                  <a:pt x="41" y="45"/>
                </a:lnTo>
                <a:lnTo>
                  <a:pt x="42" y="46"/>
                </a:lnTo>
                <a:lnTo>
                  <a:pt x="43" y="47"/>
                </a:lnTo>
                <a:lnTo>
                  <a:pt x="46" y="50"/>
                </a:lnTo>
                <a:lnTo>
                  <a:pt x="47" y="51"/>
                </a:lnTo>
                <a:lnTo>
                  <a:pt x="47" y="51"/>
                </a:lnTo>
                <a:lnTo>
                  <a:pt x="47" y="50"/>
                </a:lnTo>
                <a:lnTo>
                  <a:pt x="47" y="49"/>
                </a:lnTo>
                <a:lnTo>
                  <a:pt x="46" y="46"/>
                </a:lnTo>
                <a:lnTo>
                  <a:pt x="44" y="43"/>
                </a:lnTo>
                <a:lnTo>
                  <a:pt x="43" y="41"/>
                </a:lnTo>
                <a:lnTo>
                  <a:pt x="42" y="38"/>
                </a:lnTo>
                <a:lnTo>
                  <a:pt x="42" y="37"/>
                </a:lnTo>
                <a:lnTo>
                  <a:pt x="41" y="35"/>
                </a:lnTo>
                <a:lnTo>
                  <a:pt x="41" y="34"/>
                </a:lnTo>
                <a:lnTo>
                  <a:pt x="41" y="34"/>
                </a:lnTo>
                <a:close/>
                <a:moveTo>
                  <a:pt x="69" y="33"/>
                </a:moveTo>
                <a:lnTo>
                  <a:pt x="73" y="43"/>
                </a:lnTo>
                <a:lnTo>
                  <a:pt x="76" y="52"/>
                </a:lnTo>
                <a:lnTo>
                  <a:pt x="77" y="54"/>
                </a:lnTo>
                <a:lnTo>
                  <a:pt x="85" y="56"/>
                </a:lnTo>
                <a:lnTo>
                  <a:pt x="69" y="33"/>
                </a:lnTo>
                <a:close/>
                <a:moveTo>
                  <a:pt x="50" y="26"/>
                </a:moveTo>
                <a:lnTo>
                  <a:pt x="43" y="30"/>
                </a:lnTo>
                <a:lnTo>
                  <a:pt x="44" y="31"/>
                </a:lnTo>
                <a:lnTo>
                  <a:pt x="55" y="45"/>
                </a:lnTo>
                <a:lnTo>
                  <a:pt x="50" y="26"/>
                </a:lnTo>
                <a:close/>
                <a:moveTo>
                  <a:pt x="59" y="20"/>
                </a:moveTo>
                <a:lnTo>
                  <a:pt x="55" y="22"/>
                </a:lnTo>
                <a:lnTo>
                  <a:pt x="55" y="22"/>
                </a:lnTo>
                <a:lnTo>
                  <a:pt x="60" y="30"/>
                </a:lnTo>
                <a:lnTo>
                  <a:pt x="65" y="39"/>
                </a:lnTo>
                <a:lnTo>
                  <a:pt x="59" y="20"/>
                </a:lnTo>
                <a:close/>
                <a:moveTo>
                  <a:pt x="90" y="11"/>
                </a:moveTo>
                <a:lnTo>
                  <a:pt x="75" y="12"/>
                </a:lnTo>
                <a:lnTo>
                  <a:pt x="69" y="14"/>
                </a:lnTo>
                <a:lnTo>
                  <a:pt x="65" y="16"/>
                </a:lnTo>
                <a:lnTo>
                  <a:pt x="77" y="34"/>
                </a:lnTo>
                <a:lnTo>
                  <a:pt x="89" y="52"/>
                </a:lnTo>
                <a:lnTo>
                  <a:pt x="81" y="35"/>
                </a:lnTo>
                <a:lnTo>
                  <a:pt x="75" y="17"/>
                </a:lnTo>
                <a:lnTo>
                  <a:pt x="75" y="16"/>
                </a:lnTo>
                <a:lnTo>
                  <a:pt x="76" y="14"/>
                </a:lnTo>
                <a:lnTo>
                  <a:pt x="77" y="13"/>
                </a:lnTo>
                <a:lnTo>
                  <a:pt x="79" y="14"/>
                </a:lnTo>
                <a:lnTo>
                  <a:pt x="80" y="16"/>
                </a:lnTo>
                <a:lnTo>
                  <a:pt x="98" y="46"/>
                </a:lnTo>
                <a:lnTo>
                  <a:pt x="84" y="16"/>
                </a:lnTo>
                <a:lnTo>
                  <a:pt x="84" y="13"/>
                </a:lnTo>
                <a:lnTo>
                  <a:pt x="85" y="12"/>
                </a:lnTo>
                <a:lnTo>
                  <a:pt x="86" y="11"/>
                </a:lnTo>
                <a:lnTo>
                  <a:pt x="88" y="11"/>
                </a:lnTo>
                <a:lnTo>
                  <a:pt x="89" y="12"/>
                </a:ln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101" y="26"/>
                </a:lnTo>
                <a:lnTo>
                  <a:pt x="110" y="42"/>
                </a:lnTo>
                <a:lnTo>
                  <a:pt x="101" y="17"/>
                </a:lnTo>
                <a:lnTo>
                  <a:pt x="101" y="16"/>
                </a:lnTo>
                <a:lnTo>
                  <a:pt x="102" y="14"/>
                </a:lnTo>
                <a:lnTo>
                  <a:pt x="105" y="13"/>
                </a:lnTo>
                <a:lnTo>
                  <a:pt x="106" y="13"/>
                </a:lnTo>
                <a:lnTo>
                  <a:pt x="107" y="14"/>
                </a:lnTo>
                <a:lnTo>
                  <a:pt x="114" y="24"/>
                </a:lnTo>
                <a:lnTo>
                  <a:pt x="114" y="22"/>
                </a:lnTo>
                <a:lnTo>
                  <a:pt x="116" y="21"/>
                </a:lnTo>
                <a:lnTo>
                  <a:pt x="118" y="21"/>
                </a:lnTo>
                <a:lnTo>
                  <a:pt x="119" y="22"/>
                </a:lnTo>
                <a:lnTo>
                  <a:pt x="126" y="29"/>
                </a:lnTo>
                <a:lnTo>
                  <a:pt x="131" y="37"/>
                </a:lnTo>
                <a:lnTo>
                  <a:pt x="131" y="34"/>
                </a:lnTo>
                <a:lnTo>
                  <a:pt x="131" y="33"/>
                </a:lnTo>
                <a:lnTo>
                  <a:pt x="131" y="31"/>
                </a:lnTo>
                <a:lnTo>
                  <a:pt x="120" y="21"/>
                </a:lnTo>
                <a:lnTo>
                  <a:pt x="106" y="13"/>
                </a:lnTo>
                <a:lnTo>
                  <a:pt x="90" y="11"/>
                </a:lnTo>
                <a:close/>
                <a:moveTo>
                  <a:pt x="99" y="0"/>
                </a:moveTo>
                <a:lnTo>
                  <a:pt x="115" y="4"/>
                </a:lnTo>
                <a:lnTo>
                  <a:pt x="128" y="13"/>
                </a:lnTo>
                <a:lnTo>
                  <a:pt x="140" y="26"/>
                </a:lnTo>
                <a:lnTo>
                  <a:pt x="147" y="41"/>
                </a:lnTo>
                <a:lnTo>
                  <a:pt x="148" y="56"/>
                </a:lnTo>
                <a:lnTo>
                  <a:pt x="144" y="72"/>
                </a:lnTo>
                <a:lnTo>
                  <a:pt x="148" y="75"/>
                </a:lnTo>
                <a:lnTo>
                  <a:pt x="152" y="79"/>
                </a:lnTo>
                <a:lnTo>
                  <a:pt x="154" y="83"/>
                </a:lnTo>
                <a:lnTo>
                  <a:pt x="156" y="86"/>
                </a:lnTo>
                <a:lnTo>
                  <a:pt x="157" y="89"/>
                </a:lnTo>
                <a:lnTo>
                  <a:pt x="158" y="90"/>
                </a:lnTo>
                <a:lnTo>
                  <a:pt x="157" y="102"/>
                </a:lnTo>
                <a:lnTo>
                  <a:pt x="152" y="111"/>
                </a:lnTo>
                <a:lnTo>
                  <a:pt x="145" y="118"/>
                </a:lnTo>
                <a:lnTo>
                  <a:pt x="136" y="122"/>
                </a:lnTo>
                <a:lnTo>
                  <a:pt x="133" y="135"/>
                </a:lnTo>
                <a:lnTo>
                  <a:pt x="130" y="152"/>
                </a:lnTo>
                <a:lnTo>
                  <a:pt x="124" y="169"/>
                </a:lnTo>
                <a:lnTo>
                  <a:pt x="118" y="185"/>
                </a:lnTo>
                <a:lnTo>
                  <a:pt x="113" y="198"/>
                </a:lnTo>
                <a:lnTo>
                  <a:pt x="109" y="206"/>
                </a:lnTo>
                <a:lnTo>
                  <a:pt x="107" y="207"/>
                </a:lnTo>
                <a:lnTo>
                  <a:pt x="106" y="208"/>
                </a:lnTo>
                <a:lnTo>
                  <a:pt x="105" y="210"/>
                </a:lnTo>
                <a:lnTo>
                  <a:pt x="92" y="213"/>
                </a:lnTo>
                <a:lnTo>
                  <a:pt x="79" y="217"/>
                </a:lnTo>
                <a:lnTo>
                  <a:pt x="64" y="217"/>
                </a:lnTo>
                <a:lnTo>
                  <a:pt x="50" y="215"/>
                </a:lnTo>
                <a:lnTo>
                  <a:pt x="38" y="207"/>
                </a:lnTo>
                <a:lnTo>
                  <a:pt x="38" y="207"/>
                </a:lnTo>
                <a:lnTo>
                  <a:pt x="37" y="206"/>
                </a:lnTo>
                <a:lnTo>
                  <a:pt x="35" y="202"/>
                </a:lnTo>
                <a:lnTo>
                  <a:pt x="34" y="198"/>
                </a:lnTo>
                <a:lnTo>
                  <a:pt x="34" y="194"/>
                </a:lnTo>
                <a:lnTo>
                  <a:pt x="33" y="190"/>
                </a:lnTo>
                <a:lnTo>
                  <a:pt x="27" y="160"/>
                </a:lnTo>
                <a:lnTo>
                  <a:pt x="25" y="145"/>
                </a:lnTo>
                <a:lnTo>
                  <a:pt x="22" y="128"/>
                </a:lnTo>
                <a:lnTo>
                  <a:pt x="24" y="114"/>
                </a:lnTo>
                <a:lnTo>
                  <a:pt x="20" y="114"/>
                </a:lnTo>
                <a:lnTo>
                  <a:pt x="14" y="114"/>
                </a:lnTo>
                <a:lnTo>
                  <a:pt x="10" y="113"/>
                </a:lnTo>
                <a:lnTo>
                  <a:pt x="7" y="110"/>
                </a:lnTo>
                <a:lnTo>
                  <a:pt x="3" y="106"/>
                </a:lnTo>
                <a:lnTo>
                  <a:pt x="0" y="100"/>
                </a:lnTo>
                <a:lnTo>
                  <a:pt x="1" y="92"/>
                </a:lnTo>
                <a:lnTo>
                  <a:pt x="5" y="85"/>
                </a:lnTo>
                <a:lnTo>
                  <a:pt x="13" y="83"/>
                </a:lnTo>
                <a:lnTo>
                  <a:pt x="13" y="63"/>
                </a:lnTo>
                <a:lnTo>
                  <a:pt x="20" y="46"/>
                </a:lnTo>
                <a:lnTo>
                  <a:pt x="30" y="30"/>
                </a:lnTo>
                <a:lnTo>
                  <a:pt x="44" y="17"/>
                </a:lnTo>
                <a:lnTo>
                  <a:pt x="61" y="7"/>
                </a:lnTo>
                <a:lnTo>
                  <a:pt x="80" y="1"/>
                </a:lnTo>
                <a:lnTo>
                  <a:pt x="99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19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8747158" cy="4211432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solidFill>
                  <a:srgbClr val="231F20"/>
                </a:solidFill>
              </a:defRPr>
            </a:lvl1pPr>
            <a:lvl2pPr>
              <a:spcAft>
                <a:spcPts val="600"/>
              </a:spcAft>
              <a:defRPr sz="3200">
                <a:solidFill>
                  <a:srgbClr val="231F20"/>
                </a:solidFill>
              </a:defRPr>
            </a:lvl2pPr>
            <a:lvl3pPr>
              <a:spcAft>
                <a:spcPts val="600"/>
              </a:spcAft>
              <a:defRPr sz="2800">
                <a:solidFill>
                  <a:srgbClr val="231F20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rgbClr val="231F20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30" y="2294792"/>
            <a:ext cx="6866269" cy="45632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1849" y="2555274"/>
            <a:ext cx="7717064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37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404256" y="5737790"/>
            <a:ext cx="6572251" cy="79042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E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6631" y="4584688"/>
            <a:ext cx="4127500" cy="97790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32283" y="2318238"/>
            <a:ext cx="9127435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0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1168400" y="20119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8970963" y="4260584"/>
            <a:ext cx="2052638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121408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365125"/>
            <a:ext cx="4034971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5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7541"/>
            <a:ext cx="452628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4000"/>
              </a:lnSpc>
              <a:buNone/>
              <a:defRPr lang="en-US" sz="4000" b="1">
                <a:solidFill>
                  <a:srgbClr val="FF6600"/>
                </a:solidFill>
              </a:defRPr>
            </a:lvl1pPr>
            <a:lvl2pPr marL="457200" indent="0">
              <a:buNone/>
              <a:defRPr lang="en-US" sz="6000">
                <a:solidFill>
                  <a:schemeClr val="tx1"/>
                </a:solidFill>
              </a:defRPr>
            </a:lvl2pPr>
            <a:lvl3pPr marL="914400" indent="0">
              <a:buNone/>
              <a:defRPr lang="en-US" sz="5400">
                <a:solidFill>
                  <a:schemeClr val="tx1"/>
                </a:solidFill>
              </a:defRPr>
            </a:lvl3pPr>
            <a:lvl4pPr marL="1371600" indent="0">
              <a:buNone/>
              <a:defRPr lang="en-US" sz="4800">
                <a:solidFill>
                  <a:schemeClr val="tx1"/>
                </a:solidFill>
              </a:defRPr>
            </a:lvl4pPr>
            <a:lvl5pPr marL="1828800" indent="0">
              <a:buNone/>
              <a:defRPr lang="en-US" sz="4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2680" y="0"/>
            <a:ext cx="59893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16292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514" y="6414406"/>
            <a:ext cx="4156166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508000" y="18468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3535363" y="4211539"/>
            <a:ext cx="2052638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AC02CBE-C725-4D82-B9E3-40EB97D91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 b="7735"/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81335B2-313A-46FC-AA4D-EAED076171E6}"/>
              </a:ext>
            </a:extLst>
          </p:cNvPr>
          <p:cNvGrpSpPr/>
          <p:nvPr userDrawn="1"/>
        </p:nvGrpSpPr>
        <p:grpSpPr>
          <a:xfrm>
            <a:off x="7349605" y="455479"/>
            <a:ext cx="5039869" cy="1214091"/>
            <a:chOff x="7349605" y="455479"/>
            <a:chExt cx="5039869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5E654B-FDD9-4FEA-89DD-0EB1A94DA20C}"/>
                </a:ext>
              </a:extLst>
            </p:cNvPr>
            <p:cNvGrpSpPr/>
            <p:nvPr userDrawn="1"/>
          </p:nvGrpSpPr>
          <p:grpSpPr>
            <a:xfrm>
              <a:off x="7349605" y="455479"/>
              <a:ext cx="5039869" cy="1214091"/>
              <a:chOff x="7349605" y="455479"/>
              <a:chExt cx="5039869" cy="121409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CD736B8-F1E5-489A-B002-F9538A206101}"/>
                  </a:ext>
                </a:extLst>
              </p:cNvPr>
              <p:cNvSpPr/>
              <p:nvPr userDrawn="1"/>
            </p:nvSpPr>
            <p:spPr>
              <a:xfrm rot="21162163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9655A8-8767-4AFB-A31A-D54BB676B6FA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F1F0E9-376E-4CFA-AEBC-16916883F18E}"/>
                </a:ext>
              </a:extLst>
            </p:cNvPr>
            <p:cNvSpPr txBox="1"/>
            <p:nvPr userDrawn="1"/>
          </p:nvSpPr>
          <p:spPr>
            <a:xfrm>
              <a:off x="8162511" y="459415"/>
              <a:ext cx="33494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For today…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114DA24-7ABC-4551-95F7-FC215A23848C}"/>
              </a:ext>
            </a:extLst>
          </p:cNvPr>
          <p:cNvSpPr/>
          <p:nvPr userDrawn="1"/>
        </p:nvSpPr>
        <p:spPr>
          <a:xfrm>
            <a:off x="6778757" y="1845724"/>
            <a:ext cx="5413243" cy="8309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46ED0-9C54-466C-920B-6C98ED7CAE38}"/>
              </a:ext>
            </a:extLst>
          </p:cNvPr>
          <p:cNvSpPr txBox="1"/>
          <p:nvPr userDrawn="1"/>
        </p:nvSpPr>
        <p:spPr>
          <a:xfrm>
            <a:off x="6756184" y="1736060"/>
            <a:ext cx="3957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You will need…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2A0EFC-8812-4951-81C4-F339083806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8066" y="2674031"/>
            <a:ext cx="5413243" cy="4192086"/>
          </a:xfrm>
          <a:solidFill>
            <a:srgbClr val="0070C0">
              <a:alpha val="69000"/>
            </a:srgbClr>
          </a:solidFill>
        </p:spPr>
        <p:txBody>
          <a:bodyPr lIns="324000" tIns="324000" rIns="36000">
            <a:normAutofit/>
          </a:bodyPr>
          <a:lstStyle>
            <a:lvl1pPr marL="358775" indent="-358775">
              <a:defRPr sz="4800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23585-2C97-489C-ADAC-31904D6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E5BE03B-5A67-43F4-BFFF-4AB678249554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3476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747158" cy="3065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7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72914" y="2139696"/>
            <a:ext cx="211908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4" cy="110957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56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89352" cy="1325563"/>
          </a:xfrm>
        </p:spPr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801780" y="-906971"/>
            <a:ext cx="1625203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12192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47140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FF04499-CE83-45AD-A55D-11DB0E9F8D7A}"/>
              </a:ext>
            </a:extLst>
          </p:cNvPr>
          <p:cNvGrpSpPr/>
          <p:nvPr userDrawn="1"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CF0EFA-2BF9-4AF8-91E2-5B85FBA674D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2E162AB-7E77-4DDE-9E09-3815852D2177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D8B071-3E69-484A-9368-B67E36913D2E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A900B1-2488-4D36-9DBA-E54CD496DAC2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Today’s lesson…</a:t>
              </a: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786B421-152A-4FB8-B296-9F760B70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3D591DA-07AB-49CB-8B12-2415E0BF5CB6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391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786B421-152A-4FB8-B296-9F760B70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3D591DA-07AB-49CB-8B12-2415E0BF5CB6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2627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/>
          <a:stretch/>
        </p:blipFill>
        <p:spPr>
          <a:xfrm>
            <a:off x="1487424" y="-146649"/>
            <a:ext cx="9217153" cy="1666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9"/>
          <a:stretch/>
        </p:blipFill>
        <p:spPr>
          <a:xfrm>
            <a:off x="1482315" y="5373734"/>
            <a:ext cx="9227370" cy="154465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FEBFFB-DB5D-4655-9DB5-D4061F7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407D149-92F9-40A9-816B-B7249509B2CD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29964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14" y="3379974"/>
            <a:ext cx="6676571" cy="2722110"/>
          </a:xfrm>
        </p:spPr>
        <p:txBody>
          <a:bodyPr bIns="0"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14" y="6102083"/>
            <a:ext cx="6676571" cy="656510"/>
          </a:xfrm>
        </p:spPr>
        <p:txBody>
          <a:bodyPr rIns="137160" anchor="ctr"/>
          <a:lstStyle>
            <a:lvl1pPr marL="0" indent="0" algn="r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5D60-83F9-4ABD-A4A8-32892AE9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523" y="6464510"/>
            <a:ext cx="57724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ED21A14-41F0-4617-A634-F6C6BBE63DDE}"/>
              </a:ext>
            </a:extLst>
          </p:cNvPr>
          <p:cNvSpPr txBox="1">
            <a:spLocks/>
          </p:cNvSpPr>
          <p:nvPr userDrawn="1"/>
        </p:nvSpPr>
        <p:spPr>
          <a:xfrm>
            <a:off x="26032" y="6502175"/>
            <a:ext cx="1456283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© ESLKidStuff.com </a:t>
            </a:r>
          </a:p>
        </p:txBody>
      </p:sp>
    </p:spTree>
    <p:extLst>
      <p:ext uri="{BB962C8B-B14F-4D97-AF65-F5344CB8AC3E}">
        <p14:creationId xmlns:p14="http://schemas.microsoft.com/office/powerpoint/2010/main" val="11641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905000" y="0"/>
            <a:ext cx="1028700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1914" y="645794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905000" y="5907024"/>
            <a:ext cx="1028700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157" y="61514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96086" y="3552028"/>
            <a:ext cx="6500064" cy="2387600"/>
          </a:xfrm>
        </p:spPr>
        <p:txBody>
          <a:bodyPr anchor="b">
            <a:normAutofit/>
          </a:bodyPr>
          <a:lstStyle>
            <a:lvl1pPr algn="l">
              <a:defRPr sz="7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96086" y="6030052"/>
            <a:ext cx="6500064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rgbClr val="FF6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0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5380000" y="0"/>
            <a:ext cx="6811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5380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5380002" y="3911600"/>
            <a:ext cx="6811998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09569"/>
            <a:ext cx="7115892" cy="2852737"/>
          </a:xfrm>
        </p:spPr>
        <p:txBody>
          <a:bodyPr anchor="b"/>
          <a:lstStyle>
            <a:lvl1pPr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0275"/>
            <a:ext cx="7115892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3600">
                <a:solidFill>
                  <a:srgbClr val="FF66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99145"/>
            <a:ext cx="10922000" cy="1605156"/>
          </a:xfrm>
        </p:spPr>
        <p:txBody>
          <a:bodyPr anchor="b"/>
          <a:lstStyle>
            <a:lvl1pPr algn="ctr"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003445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9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492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73" r:id="rId3"/>
    <p:sldLayoutId id="2147483692" r:id="rId4"/>
    <p:sldLayoutId id="2147483687" r:id="rId5"/>
    <p:sldLayoutId id="2147483651" r:id="rId6"/>
    <p:sldLayoutId id="2147483649" r:id="rId7"/>
    <p:sldLayoutId id="2147483670" r:id="rId8"/>
    <p:sldLayoutId id="2147483686" r:id="rId9"/>
    <p:sldLayoutId id="2147483689" r:id="rId10"/>
    <p:sldLayoutId id="2147483671" r:id="rId11"/>
    <p:sldLayoutId id="2147483688" r:id="rId12"/>
    <p:sldLayoutId id="2147483680" r:id="rId13"/>
    <p:sldLayoutId id="2147483681" r:id="rId14"/>
    <p:sldLayoutId id="2147483652" r:id="rId15"/>
    <p:sldLayoutId id="2147483682" r:id="rId16"/>
    <p:sldLayoutId id="2147483666" r:id="rId17"/>
    <p:sldLayoutId id="2147483691" r:id="rId18"/>
    <p:sldLayoutId id="2147483678" r:id="rId19"/>
    <p:sldLayoutId id="2147483665" r:id="rId20"/>
    <p:sldLayoutId id="2147483679" r:id="rId21"/>
    <p:sldLayoutId id="2147483684" r:id="rId22"/>
    <p:sldLayoutId id="214748368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://en.wikipedia.org/wiki/File:1328101861_Thumbs_Up.png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11760" TargetMode="External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5poker.com/poker-news/2015/1/23/brain-games-can-gambling-instinct-lead-better-learning-uncertain-outcomes-tend-stimulate-brain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39.emf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3.jpeg"/><Relationship Id="rId7" Type="http://schemas.openxmlformats.org/officeDocument/2006/relationships/hyperlink" Target="https://www.google.com/url?sa=i&amp;rct=j&amp;q=&amp;esrc=s&amp;source=images&amp;cd=&amp;cad=rja&amp;uact=8&amp;ved=0ahUKEwiv5uOmz4HLAhWGXhoKHeJvCOsQjRwIBw&amp;url=https://www.flickr.com/photos/haldean/3600398733&amp;psig=AFQjCNEwyqS91DRJ693BAowZonA09WTxYA&amp;ust=1455895028912894" TargetMode="External"/><Relationship Id="rId12" Type="http://schemas.openxmlformats.org/officeDocument/2006/relationships/image" Target="../media/image39.emf"/><Relationship Id="rId2" Type="http://schemas.openxmlformats.org/officeDocument/2006/relationships/hyperlink" Target="https://www.google.com/url?sa=i&amp;rct=j&amp;q=&amp;esrc=s&amp;source=images&amp;cd=&amp;cad=rja&amp;uact=8&amp;ved=0ahUKEwjkr6HryoHLAhUEWxoKHQg6DLEQjRwIBw&amp;url=https://www.flickr.com/photos/herlitzpbs/10268045166&amp;psig=AFQjCNFinbyFzqmmAAI6tUwzDSalPGaCkg&amp;ust=145589422096505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hyperlink" Target="https://pixabay.com/en/smartphone-cell-phone-149622/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7.png"/><Relationship Id="rId4" Type="http://schemas.openxmlformats.org/officeDocument/2006/relationships/image" Target="../media/image20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1kGxQwISWo?feature=oembed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C058-6E90-455C-AB92-0FE2F1AF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7DA6-2595-4897-9434-F3C82A279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 and classroom objects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77233-CE11-40D6-AA53-D734EB8BC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119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CB399-0FB1-40E4-8346-DADEA909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FEE33-C092-48CC-BC90-BBA7D8BEA297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924476-E3E9-40E9-848D-E9D41A5567A8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6F26C51-6392-4607-A583-D40527A65894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32B4ED-7CA4-413D-BCEC-A21ECDB9A1E2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B6B71A-F3BC-454A-ADDE-682A2B308FC9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Take some notes</a:t>
              </a:r>
            </a:p>
          </p:txBody>
        </p:sp>
      </p:grpSp>
      <p:pic>
        <p:nvPicPr>
          <p:cNvPr id="27" name="Picture 2" descr="http://www.clker.com/cliparts/x/H/X/O/H/r/notebook-paper-md.png">
            <a:extLst>
              <a:ext uri="{FF2B5EF4-FFF2-40B4-BE49-F238E27FC236}">
                <a16:creationId xmlns:a16="http://schemas.microsoft.com/office/drawing/2014/main" id="{2CFC19AF-989E-4668-BC05-D6D8D7C0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2"/>
          <a:stretch/>
        </p:blipFill>
        <p:spPr bwMode="auto">
          <a:xfrm>
            <a:off x="121782" y="1608659"/>
            <a:ext cx="6597224" cy="30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9F5077-5055-466B-ACFC-1862604D04AD}"/>
              </a:ext>
            </a:extLst>
          </p:cNvPr>
          <p:cNvSpPr txBox="1"/>
          <p:nvPr/>
        </p:nvSpPr>
        <p:spPr>
          <a:xfrm>
            <a:off x="990392" y="1792129"/>
            <a:ext cx="57286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Hello.  My name’s ___________.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I live in ________ near __________. 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I’m _____ years old and my birthday is on ______ of ______.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I like _________ and __________.</a:t>
            </a:r>
          </a:p>
          <a:p>
            <a:pPr>
              <a:spcAft>
                <a:spcPts val="1200"/>
              </a:spcAft>
            </a:pP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My </a:t>
            </a:r>
            <a:r>
              <a:rPr lang="en-GB" sz="2300" dirty="0" err="1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favorite</a:t>
            </a: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sz="2300" dirty="0" err="1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color</a:t>
            </a:r>
            <a:r>
              <a:rPr lang="en-GB" sz="2300" dirty="0">
                <a:solidFill>
                  <a:srgbClr val="4D4D4D">
                    <a:lumMod val="10000"/>
                  </a:srgbClr>
                </a:solidFill>
                <a:latin typeface="Comic Sans MS" panose="030F0702030302020204" pitchFamily="66" charset="0"/>
              </a:rPr>
              <a:t> is _________.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D725BE-68D7-4927-BAEF-A562EA71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349" y="981099"/>
            <a:ext cx="50958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1F7100">
                    <a:lumMod val="50000"/>
                  </a:srgbClr>
                </a:solidFill>
                <a:cs typeface="Calibri" pitchFamily="34" charset="0"/>
              </a:rPr>
              <a:t>Copy the text into your notebooks.</a:t>
            </a:r>
          </a:p>
        </p:txBody>
      </p:sp>
      <p:grpSp>
        <p:nvGrpSpPr>
          <p:cNvPr id="38" name="Google Shape;2486;p55">
            <a:extLst>
              <a:ext uri="{FF2B5EF4-FFF2-40B4-BE49-F238E27FC236}">
                <a16:creationId xmlns:a16="http://schemas.microsoft.com/office/drawing/2014/main" id="{3C636CCE-0504-4BB8-A991-EE7471B1C3EB}"/>
              </a:ext>
            </a:extLst>
          </p:cNvPr>
          <p:cNvGrpSpPr/>
          <p:nvPr/>
        </p:nvGrpSpPr>
        <p:grpSpPr>
          <a:xfrm flipH="1">
            <a:off x="5192213" y="200241"/>
            <a:ext cx="754250" cy="638012"/>
            <a:chOff x="4764188" y="2905020"/>
            <a:chExt cx="310013" cy="379228"/>
          </a:xfrm>
          <a:solidFill>
            <a:srgbClr val="D30F00"/>
          </a:solidFill>
        </p:grpSpPr>
        <p:sp>
          <p:nvSpPr>
            <p:cNvPr id="39" name="Google Shape;2487;p55">
              <a:extLst>
                <a:ext uri="{FF2B5EF4-FFF2-40B4-BE49-F238E27FC236}">
                  <a16:creationId xmlns:a16="http://schemas.microsoft.com/office/drawing/2014/main" id="{C4522E09-A89D-4B17-A52D-7D92B386BED0}"/>
                </a:ext>
              </a:extLst>
            </p:cNvPr>
            <p:cNvSpPr/>
            <p:nvPr/>
          </p:nvSpPr>
          <p:spPr>
            <a:xfrm>
              <a:off x="4764188" y="2905020"/>
              <a:ext cx="310013" cy="379228"/>
            </a:xfrm>
            <a:custGeom>
              <a:avLst/>
              <a:gdLst/>
              <a:ahLst/>
              <a:cxnLst/>
              <a:rect l="l" t="t" r="r" b="b"/>
              <a:pathLst>
                <a:path w="12071" h="14766" extrusionOk="0">
                  <a:moveTo>
                    <a:pt x="2970" y="156"/>
                  </a:moveTo>
                  <a:cubicBezTo>
                    <a:pt x="4237" y="1713"/>
                    <a:pt x="5521" y="3373"/>
                    <a:pt x="6952" y="4790"/>
                  </a:cubicBezTo>
                  <a:cubicBezTo>
                    <a:pt x="6908" y="5042"/>
                    <a:pt x="6638" y="5263"/>
                    <a:pt x="6379" y="5263"/>
                  </a:cubicBezTo>
                  <a:cubicBezTo>
                    <a:pt x="6336" y="5263"/>
                    <a:pt x="6293" y="5257"/>
                    <a:pt x="6252" y="5244"/>
                  </a:cubicBezTo>
                  <a:cubicBezTo>
                    <a:pt x="6084" y="5189"/>
                    <a:pt x="5975" y="5029"/>
                    <a:pt x="5944" y="4862"/>
                  </a:cubicBezTo>
                  <a:cubicBezTo>
                    <a:pt x="5903" y="4660"/>
                    <a:pt x="5979" y="4520"/>
                    <a:pt x="6084" y="4360"/>
                  </a:cubicBezTo>
                  <a:cubicBezTo>
                    <a:pt x="6113" y="4317"/>
                    <a:pt x="6077" y="4252"/>
                    <a:pt x="6031" y="4252"/>
                  </a:cubicBezTo>
                  <a:cubicBezTo>
                    <a:pt x="6022" y="4252"/>
                    <a:pt x="6012" y="4255"/>
                    <a:pt x="6002" y="4261"/>
                  </a:cubicBezTo>
                  <a:cubicBezTo>
                    <a:pt x="5992" y="4267"/>
                    <a:pt x="5985" y="4274"/>
                    <a:pt x="5975" y="4281"/>
                  </a:cubicBezTo>
                  <a:cubicBezTo>
                    <a:pt x="5463" y="4093"/>
                    <a:pt x="4845" y="2942"/>
                    <a:pt x="4565" y="2570"/>
                  </a:cubicBezTo>
                  <a:cubicBezTo>
                    <a:pt x="4124" y="1990"/>
                    <a:pt x="3687" y="1406"/>
                    <a:pt x="3246" y="825"/>
                  </a:cubicBezTo>
                  <a:cubicBezTo>
                    <a:pt x="3229" y="807"/>
                    <a:pt x="3206" y="798"/>
                    <a:pt x="3183" y="798"/>
                  </a:cubicBezTo>
                  <a:cubicBezTo>
                    <a:pt x="3165" y="798"/>
                    <a:pt x="3148" y="803"/>
                    <a:pt x="3134" y="815"/>
                  </a:cubicBezTo>
                  <a:cubicBezTo>
                    <a:pt x="2884" y="999"/>
                    <a:pt x="2652" y="1204"/>
                    <a:pt x="2440" y="1429"/>
                  </a:cubicBezTo>
                  <a:cubicBezTo>
                    <a:pt x="2434" y="1436"/>
                    <a:pt x="2427" y="1446"/>
                    <a:pt x="2427" y="1457"/>
                  </a:cubicBezTo>
                  <a:cubicBezTo>
                    <a:pt x="2386" y="1419"/>
                    <a:pt x="2348" y="1382"/>
                    <a:pt x="2307" y="1344"/>
                  </a:cubicBezTo>
                  <a:cubicBezTo>
                    <a:pt x="2181" y="1225"/>
                    <a:pt x="2048" y="1115"/>
                    <a:pt x="1908" y="1016"/>
                  </a:cubicBezTo>
                  <a:cubicBezTo>
                    <a:pt x="1921" y="1013"/>
                    <a:pt x="1932" y="1006"/>
                    <a:pt x="1942" y="996"/>
                  </a:cubicBezTo>
                  <a:cubicBezTo>
                    <a:pt x="2208" y="637"/>
                    <a:pt x="2563" y="347"/>
                    <a:pt x="2970" y="156"/>
                  </a:cubicBezTo>
                  <a:close/>
                  <a:moveTo>
                    <a:pt x="1154" y="838"/>
                  </a:moveTo>
                  <a:cubicBezTo>
                    <a:pt x="2025" y="838"/>
                    <a:pt x="3031" y="2328"/>
                    <a:pt x="3547" y="2912"/>
                  </a:cubicBezTo>
                  <a:cubicBezTo>
                    <a:pt x="4220" y="3677"/>
                    <a:pt x="4862" y="4469"/>
                    <a:pt x="5494" y="5268"/>
                  </a:cubicBezTo>
                  <a:cubicBezTo>
                    <a:pt x="4974" y="5873"/>
                    <a:pt x="4455" y="6327"/>
                    <a:pt x="3677" y="6590"/>
                  </a:cubicBezTo>
                  <a:cubicBezTo>
                    <a:pt x="3557" y="6450"/>
                    <a:pt x="3434" y="6310"/>
                    <a:pt x="3315" y="6173"/>
                  </a:cubicBezTo>
                  <a:lnTo>
                    <a:pt x="3315" y="6173"/>
                  </a:lnTo>
                  <a:cubicBezTo>
                    <a:pt x="3520" y="6194"/>
                    <a:pt x="3721" y="6217"/>
                    <a:pt x="3926" y="6235"/>
                  </a:cubicBezTo>
                  <a:cubicBezTo>
                    <a:pt x="3950" y="6235"/>
                    <a:pt x="3950" y="6200"/>
                    <a:pt x="3926" y="6197"/>
                  </a:cubicBezTo>
                  <a:cubicBezTo>
                    <a:pt x="3714" y="6173"/>
                    <a:pt x="3499" y="6156"/>
                    <a:pt x="3284" y="6135"/>
                  </a:cubicBezTo>
                  <a:cubicBezTo>
                    <a:pt x="3141" y="5972"/>
                    <a:pt x="2997" y="5804"/>
                    <a:pt x="2854" y="5640"/>
                  </a:cubicBezTo>
                  <a:lnTo>
                    <a:pt x="2854" y="5640"/>
                  </a:lnTo>
                  <a:cubicBezTo>
                    <a:pt x="3188" y="5678"/>
                    <a:pt x="3523" y="5709"/>
                    <a:pt x="3858" y="5736"/>
                  </a:cubicBezTo>
                  <a:cubicBezTo>
                    <a:pt x="3859" y="5736"/>
                    <a:pt x="3860" y="5736"/>
                    <a:pt x="3861" y="5736"/>
                  </a:cubicBezTo>
                  <a:cubicBezTo>
                    <a:pt x="3895" y="5736"/>
                    <a:pt x="3894" y="5678"/>
                    <a:pt x="3858" y="5674"/>
                  </a:cubicBezTo>
                  <a:cubicBezTo>
                    <a:pt x="3506" y="5640"/>
                    <a:pt x="3154" y="5610"/>
                    <a:pt x="2802" y="5582"/>
                  </a:cubicBezTo>
                  <a:lnTo>
                    <a:pt x="2225" y="4920"/>
                  </a:lnTo>
                  <a:lnTo>
                    <a:pt x="2225" y="4920"/>
                  </a:lnTo>
                  <a:cubicBezTo>
                    <a:pt x="2734" y="4961"/>
                    <a:pt x="3243" y="5005"/>
                    <a:pt x="3752" y="5043"/>
                  </a:cubicBezTo>
                  <a:cubicBezTo>
                    <a:pt x="3796" y="5043"/>
                    <a:pt x="3793" y="4981"/>
                    <a:pt x="3752" y="4978"/>
                  </a:cubicBezTo>
                  <a:cubicBezTo>
                    <a:pt x="3226" y="4930"/>
                    <a:pt x="2700" y="4896"/>
                    <a:pt x="2174" y="4858"/>
                  </a:cubicBezTo>
                  <a:lnTo>
                    <a:pt x="1853" y="4489"/>
                  </a:lnTo>
                  <a:lnTo>
                    <a:pt x="1641" y="4243"/>
                  </a:lnTo>
                  <a:lnTo>
                    <a:pt x="1641" y="4243"/>
                  </a:lnTo>
                  <a:cubicBezTo>
                    <a:pt x="2051" y="4332"/>
                    <a:pt x="2468" y="4380"/>
                    <a:pt x="2888" y="4387"/>
                  </a:cubicBezTo>
                  <a:cubicBezTo>
                    <a:pt x="2929" y="4387"/>
                    <a:pt x="2929" y="4322"/>
                    <a:pt x="2888" y="4322"/>
                  </a:cubicBezTo>
                  <a:cubicBezTo>
                    <a:pt x="2447" y="4302"/>
                    <a:pt x="2007" y="4250"/>
                    <a:pt x="1573" y="4165"/>
                  </a:cubicBezTo>
                  <a:cubicBezTo>
                    <a:pt x="1423" y="3991"/>
                    <a:pt x="1279" y="3817"/>
                    <a:pt x="1139" y="3632"/>
                  </a:cubicBezTo>
                  <a:lnTo>
                    <a:pt x="1139" y="3632"/>
                  </a:lnTo>
                  <a:cubicBezTo>
                    <a:pt x="1641" y="3677"/>
                    <a:pt x="2143" y="3728"/>
                    <a:pt x="2645" y="3752"/>
                  </a:cubicBezTo>
                  <a:cubicBezTo>
                    <a:pt x="2680" y="3752"/>
                    <a:pt x="2680" y="3704"/>
                    <a:pt x="2645" y="3700"/>
                  </a:cubicBezTo>
                  <a:cubicBezTo>
                    <a:pt x="2140" y="3639"/>
                    <a:pt x="1631" y="3608"/>
                    <a:pt x="1122" y="3567"/>
                  </a:cubicBezTo>
                  <a:cubicBezTo>
                    <a:pt x="1112" y="3567"/>
                    <a:pt x="1102" y="3571"/>
                    <a:pt x="1098" y="3578"/>
                  </a:cubicBezTo>
                  <a:cubicBezTo>
                    <a:pt x="1057" y="3526"/>
                    <a:pt x="1016" y="3479"/>
                    <a:pt x="979" y="3427"/>
                  </a:cubicBezTo>
                  <a:cubicBezTo>
                    <a:pt x="866" y="3267"/>
                    <a:pt x="753" y="3106"/>
                    <a:pt x="651" y="2939"/>
                  </a:cubicBezTo>
                  <a:lnTo>
                    <a:pt x="651" y="2939"/>
                  </a:lnTo>
                  <a:cubicBezTo>
                    <a:pt x="999" y="3011"/>
                    <a:pt x="1354" y="3058"/>
                    <a:pt x="1710" y="3072"/>
                  </a:cubicBezTo>
                  <a:cubicBezTo>
                    <a:pt x="1754" y="3072"/>
                    <a:pt x="1751" y="3011"/>
                    <a:pt x="1710" y="3007"/>
                  </a:cubicBezTo>
                  <a:cubicBezTo>
                    <a:pt x="1351" y="2983"/>
                    <a:pt x="996" y="2939"/>
                    <a:pt x="644" y="2877"/>
                  </a:cubicBezTo>
                  <a:cubicBezTo>
                    <a:pt x="634" y="2877"/>
                    <a:pt x="624" y="2881"/>
                    <a:pt x="617" y="2888"/>
                  </a:cubicBezTo>
                  <a:cubicBezTo>
                    <a:pt x="562" y="2799"/>
                    <a:pt x="511" y="2707"/>
                    <a:pt x="463" y="2614"/>
                  </a:cubicBezTo>
                  <a:cubicBezTo>
                    <a:pt x="350" y="2396"/>
                    <a:pt x="217" y="2065"/>
                    <a:pt x="190" y="1747"/>
                  </a:cubicBezTo>
                  <a:lnTo>
                    <a:pt x="190" y="1747"/>
                  </a:lnTo>
                  <a:cubicBezTo>
                    <a:pt x="719" y="1822"/>
                    <a:pt x="1249" y="1890"/>
                    <a:pt x="1778" y="1938"/>
                  </a:cubicBezTo>
                  <a:cubicBezTo>
                    <a:pt x="1779" y="1938"/>
                    <a:pt x="1780" y="1938"/>
                    <a:pt x="1781" y="1938"/>
                  </a:cubicBezTo>
                  <a:cubicBezTo>
                    <a:pt x="1819" y="1938"/>
                    <a:pt x="1828" y="1870"/>
                    <a:pt x="1788" y="1863"/>
                  </a:cubicBezTo>
                  <a:cubicBezTo>
                    <a:pt x="1255" y="1785"/>
                    <a:pt x="719" y="1723"/>
                    <a:pt x="186" y="1668"/>
                  </a:cubicBezTo>
                  <a:cubicBezTo>
                    <a:pt x="180" y="1535"/>
                    <a:pt x="207" y="1399"/>
                    <a:pt x="262" y="1276"/>
                  </a:cubicBezTo>
                  <a:cubicBezTo>
                    <a:pt x="548" y="1279"/>
                    <a:pt x="832" y="1310"/>
                    <a:pt x="1112" y="1375"/>
                  </a:cubicBezTo>
                  <a:cubicBezTo>
                    <a:pt x="1115" y="1376"/>
                    <a:pt x="1118" y="1376"/>
                    <a:pt x="1121" y="1376"/>
                  </a:cubicBezTo>
                  <a:cubicBezTo>
                    <a:pt x="1152" y="1376"/>
                    <a:pt x="1164" y="1326"/>
                    <a:pt x="1129" y="1317"/>
                  </a:cubicBezTo>
                  <a:cubicBezTo>
                    <a:pt x="859" y="1242"/>
                    <a:pt x="579" y="1207"/>
                    <a:pt x="299" y="1207"/>
                  </a:cubicBezTo>
                  <a:cubicBezTo>
                    <a:pt x="425" y="1006"/>
                    <a:pt x="678" y="859"/>
                    <a:pt x="1122" y="839"/>
                  </a:cubicBezTo>
                  <a:cubicBezTo>
                    <a:pt x="1133" y="838"/>
                    <a:pt x="1144" y="838"/>
                    <a:pt x="1154" y="838"/>
                  </a:cubicBezTo>
                  <a:close/>
                  <a:moveTo>
                    <a:pt x="5360" y="5732"/>
                  </a:moveTo>
                  <a:cubicBezTo>
                    <a:pt x="6101" y="7160"/>
                    <a:pt x="7119" y="8376"/>
                    <a:pt x="8202" y="9554"/>
                  </a:cubicBezTo>
                  <a:cubicBezTo>
                    <a:pt x="8748" y="10148"/>
                    <a:pt x="9305" y="10732"/>
                    <a:pt x="9838" y="11337"/>
                  </a:cubicBezTo>
                  <a:cubicBezTo>
                    <a:pt x="10370" y="11941"/>
                    <a:pt x="11723" y="13143"/>
                    <a:pt x="11361" y="14055"/>
                  </a:cubicBezTo>
                  <a:cubicBezTo>
                    <a:pt x="11323" y="14060"/>
                    <a:pt x="11286" y="14063"/>
                    <a:pt x="11248" y="14063"/>
                  </a:cubicBezTo>
                  <a:cubicBezTo>
                    <a:pt x="10778" y="14063"/>
                    <a:pt x="10292" y="13662"/>
                    <a:pt x="9872" y="13222"/>
                  </a:cubicBezTo>
                  <a:lnTo>
                    <a:pt x="9872" y="13222"/>
                  </a:lnTo>
                  <a:cubicBezTo>
                    <a:pt x="10077" y="13256"/>
                    <a:pt x="10285" y="13287"/>
                    <a:pt x="10493" y="13318"/>
                  </a:cubicBezTo>
                  <a:cubicBezTo>
                    <a:pt x="10495" y="13318"/>
                    <a:pt x="10496" y="13318"/>
                    <a:pt x="10497" y="13318"/>
                  </a:cubicBezTo>
                  <a:cubicBezTo>
                    <a:pt x="10532" y="13318"/>
                    <a:pt x="10544" y="13266"/>
                    <a:pt x="10510" y="13259"/>
                  </a:cubicBezTo>
                  <a:cubicBezTo>
                    <a:pt x="10275" y="13225"/>
                    <a:pt x="10043" y="13191"/>
                    <a:pt x="9810" y="13157"/>
                  </a:cubicBezTo>
                  <a:cubicBezTo>
                    <a:pt x="9664" y="13003"/>
                    <a:pt x="9523" y="12843"/>
                    <a:pt x="9397" y="12699"/>
                  </a:cubicBezTo>
                  <a:lnTo>
                    <a:pt x="9397" y="12699"/>
                  </a:lnTo>
                  <a:cubicBezTo>
                    <a:pt x="9728" y="12768"/>
                    <a:pt x="10060" y="12833"/>
                    <a:pt x="10391" y="12897"/>
                  </a:cubicBezTo>
                  <a:cubicBezTo>
                    <a:pt x="10393" y="12898"/>
                    <a:pt x="10395" y="12898"/>
                    <a:pt x="10397" y="12898"/>
                  </a:cubicBezTo>
                  <a:cubicBezTo>
                    <a:pt x="10427" y="12898"/>
                    <a:pt x="10437" y="12853"/>
                    <a:pt x="10405" y="12846"/>
                  </a:cubicBezTo>
                  <a:cubicBezTo>
                    <a:pt x="10053" y="12771"/>
                    <a:pt x="9698" y="12699"/>
                    <a:pt x="9342" y="12631"/>
                  </a:cubicBezTo>
                  <a:cubicBezTo>
                    <a:pt x="9237" y="12512"/>
                    <a:pt x="9141" y="12402"/>
                    <a:pt x="9059" y="12317"/>
                  </a:cubicBezTo>
                  <a:cubicBezTo>
                    <a:pt x="8974" y="12232"/>
                    <a:pt x="8885" y="12132"/>
                    <a:pt x="8796" y="12044"/>
                  </a:cubicBezTo>
                  <a:lnTo>
                    <a:pt x="8796" y="12044"/>
                  </a:lnTo>
                  <a:cubicBezTo>
                    <a:pt x="9069" y="12122"/>
                    <a:pt x="9353" y="12180"/>
                    <a:pt x="9629" y="12242"/>
                  </a:cubicBezTo>
                  <a:cubicBezTo>
                    <a:pt x="9632" y="12243"/>
                    <a:pt x="9635" y="12243"/>
                    <a:pt x="9637" y="12243"/>
                  </a:cubicBezTo>
                  <a:cubicBezTo>
                    <a:pt x="9662" y="12243"/>
                    <a:pt x="9671" y="12200"/>
                    <a:pt x="9643" y="12194"/>
                  </a:cubicBezTo>
                  <a:cubicBezTo>
                    <a:pt x="9339" y="12115"/>
                    <a:pt x="9039" y="12023"/>
                    <a:pt x="8731" y="11972"/>
                  </a:cubicBezTo>
                  <a:cubicBezTo>
                    <a:pt x="8581" y="11815"/>
                    <a:pt x="8431" y="11658"/>
                    <a:pt x="8280" y="11501"/>
                  </a:cubicBezTo>
                  <a:lnTo>
                    <a:pt x="8280" y="11501"/>
                  </a:lnTo>
                  <a:cubicBezTo>
                    <a:pt x="8653" y="11583"/>
                    <a:pt x="9025" y="11675"/>
                    <a:pt x="9387" y="11788"/>
                  </a:cubicBezTo>
                  <a:cubicBezTo>
                    <a:pt x="9390" y="11788"/>
                    <a:pt x="9393" y="11789"/>
                    <a:pt x="9396" y="11789"/>
                  </a:cubicBezTo>
                  <a:cubicBezTo>
                    <a:pt x="9423" y="11789"/>
                    <a:pt x="9429" y="11746"/>
                    <a:pt x="9401" y="11736"/>
                  </a:cubicBezTo>
                  <a:cubicBezTo>
                    <a:pt x="9011" y="11607"/>
                    <a:pt x="8612" y="11501"/>
                    <a:pt x="8209" y="11419"/>
                  </a:cubicBezTo>
                  <a:cubicBezTo>
                    <a:pt x="7997" y="11193"/>
                    <a:pt x="7785" y="10964"/>
                    <a:pt x="7577" y="10732"/>
                  </a:cubicBezTo>
                  <a:lnTo>
                    <a:pt x="7577" y="10732"/>
                  </a:lnTo>
                  <a:cubicBezTo>
                    <a:pt x="7847" y="10777"/>
                    <a:pt x="8113" y="10818"/>
                    <a:pt x="8383" y="10859"/>
                  </a:cubicBezTo>
                  <a:cubicBezTo>
                    <a:pt x="8385" y="10859"/>
                    <a:pt x="8387" y="10859"/>
                    <a:pt x="8389" y="10859"/>
                  </a:cubicBezTo>
                  <a:cubicBezTo>
                    <a:pt x="8426" y="10859"/>
                    <a:pt x="8442" y="10797"/>
                    <a:pt x="8400" y="10790"/>
                  </a:cubicBezTo>
                  <a:cubicBezTo>
                    <a:pt x="8106" y="10743"/>
                    <a:pt x="7809" y="10702"/>
                    <a:pt x="7512" y="10661"/>
                  </a:cubicBezTo>
                  <a:cubicBezTo>
                    <a:pt x="7450" y="10592"/>
                    <a:pt x="7389" y="10527"/>
                    <a:pt x="7328" y="10459"/>
                  </a:cubicBezTo>
                  <a:cubicBezTo>
                    <a:pt x="7259" y="10381"/>
                    <a:pt x="7194" y="10302"/>
                    <a:pt x="7126" y="10227"/>
                  </a:cubicBezTo>
                  <a:lnTo>
                    <a:pt x="7126" y="10227"/>
                  </a:lnTo>
                  <a:cubicBezTo>
                    <a:pt x="7372" y="10285"/>
                    <a:pt x="7618" y="10346"/>
                    <a:pt x="7864" y="10401"/>
                  </a:cubicBezTo>
                  <a:cubicBezTo>
                    <a:pt x="7867" y="10402"/>
                    <a:pt x="7870" y="10402"/>
                    <a:pt x="7873" y="10402"/>
                  </a:cubicBezTo>
                  <a:cubicBezTo>
                    <a:pt x="7900" y="10402"/>
                    <a:pt x="7908" y="10362"/>
                    <a:pt x="7877" y="10353"/>
                  </a:cubicBezTo>
                  <a:cubicBezTo>
                    <a:pt x="7611" y="10281"/>
                    <a:pt x="7338" y="10220"/>
                    <a:pt x="7068" y="10159"/>
                  </a:cubicBezTo>
                  <a:cubicBezTo>
                    <a:pt x="6877" y="9940"/>
                    <a:pt x="6682" y="9721"/>
                    <a:pt x="6498" y="9496"/>
                  </a:cubicBezTo>
                  <a:lnTo>
                    <a:pt x="6498" y="9496"/>
                  </a:lnTo>
                  <a:cubicBezTo>
                    <a:pt x="6986" y="9578"/>
                    <a:pt x="7478" y="9660"/>
                    <a:pt x="7963" y="9759"/>
                  </a:cubicBezTo>
                  <a:cubicBezTo>
                    <a:pt x="7965" y="9759"/>
                    <a:pt x="7967" y="9759"/>
                    <a:pt x="7969" y="9759"/>
                  </a:cubicBezTo>
                  <a:cubicBezTo>
                    <a:pt x="8012" y="9759"/>
                    <a:pt x="8029" y="9697"/>
                    <a:pt x="7983" y="9687"/>
                  </a:cubicBezTo>
                  <a:cubicBezTo>
                    <a:pt x="7468" y="9571"/>
                    <a:pt x="6952" y="9479"/>
                    <a:pt x="6426" y="9414"/>
                  </a:cubicBezTo>
                  <a:cubicBezTo>
                    <a:pt x="6286" y="9243"/>
                    <a:pt x="6142" y="9076"/>
                    <a:pt x="5999" y="8905"/>
                  </a:cubicBezTo>
                  <a:lnTo>
                    <a:pt x="5999" y="8905"/>
                  </a:lnTo>
                  <a:cubicBezTo>
                    <a:pt x="6207" y="8936"/>
                    <a:pt x="6416" y="8963"/>
                    <a:pt x="6621" y="8991"/>
                  </a:cubicBezTo>
                  <a:cubicBezTo>
                    <a:pt x="6622" y="8991"/>
                    <a:pt x="6623" y="8991"/>
                    <a:pt x="6624" y="8991"/>
                  </a:cubicBezTo>
                  <a:cubicBezTo>
                    <a:pt x="6655" y="8991"/>
                    <a:pt x="6661" y="8939"/>
                    <a:pt x="6631" y="8936"/>
                  </a:cubicBezTo>
                  <a:cubicBezTo>
                    <a:pt x="6405" y="8905"/>
                    <a:pt x="6180" y="8874"/>
                    <a:pt x="5951" y="8851"/>
                  </a:cubicBezTo>
                  <a:cubicBezTo>
                    <a:pt x="5798" y="8659"/>
                    <a:pt x="5637" y="8471"/>
                    <a:pt x="5483" y="8280"/>
                  </a:cubicBezTo>
                  <a:lnTo>
                    <a:pt x="5483" y="8280"/>
                  </a:lnTo>
                  <a:cubicBezTo>
                    <a:pt x="5883" y="8366"/>
                    <a:pt x="6282" y="8454"/>
                    <a:pt x="6685" y="8536"/>
                  </a:cubicBezTo>
                  <a:cubicBezTo>
                    <a:pt x="6688" y="8537"/>
                    <a:pt x="6690" y="8537"/>
                    <a:pt x="6692" y="8537"/>
                  </a:cubicBezTo>
                  <a:cubicBezTo>
                    <a:pt x="6722" y="8537"/>
                    <a:pt x="6734" y="8491"/>
                    <a:pt x="6699" y="8482"/>
                  </a:cubicBezTo>
                  <a:cubicBezTo>
                    <a:pt x="6279" y="8393"/>
                    <a:pt x="5859" y="8308"/>
                    <a:pt x="5436" y="8222"/>
                  </a:cubicBezTo>
                  <a:cubicBezTo>
                    <a:pt x="5292" y="8045"/>
                    <a:pt x="5145" y="7867"/>
                    <a:pt x="5002" y="7686"/>
                  </a:cubicBezTo>
                  <a:lnTo>
                    <a:pt x="5002" y="7686"/>
                  </a:lnTo>
                  <a:cubicBezTo>
                    <a:pt x="5251" y="7741"/>
                    <a:pt x="5500" y="7788"/>
                    <a:pt x="5753" y="7836"/>
                  </a:cubicBezTo>
                  <a:cubicBezTo>
                    <a:pt x="5755" y="7837"/>
                    <a:pt x="5757" y="7837"/>
                    <a:pt x="5759" y="7837"/>
                  </a:cubicBezTo>
                  <a:cubicBezTo>
                    <a:pt x="5785" y="7837"/>
                    <a:pt x="5792" y="7795"/>
                    <a:pt x="5767" y="7792"/>
                  </a:cubicBezTo>
                  <a:cubicBezTo>
                    <a:pt x="5497" y="7734"/>
                    <a:pt x="5227" y="7679"/>
                    <a:pt x="4954" y="7628"/>
                  </a:cubicBezTo>
                  <a:cubicBezTo>
                    <a:pt x="4783" y="7416"/>
                    <a:pt x="4612" y="7201"/>
                    <a:pt x="4438" y="6989"/>
                  </a:cubicBezTo>
                  <a:lnTo>
                    <a:pt x="4438" y="6989"/>
                  </a:lnTo>
                  <a:cubicBezTo>
                    <a:pt x="4657" y="7037"/>
                    <a:pt x="4872" y="7085"/>
                    <a:pt x="5091" y="7129"/>
                  </a:cubicBezTo>
                  <a:cubicBezTo>
                    <a:pt x="5094" y="7130"/>
                    <a:pt x="5096" y="7130"/>
                    <a:pt x="5099" y="7130"/>
                  </a:cubicBezTo>
                  <a:cubicBezTo>
                    <a:pt x="5134" y="7130"/>
                    <a:pt x="5149" y="7074"/>
                    <a:pt x="5108" y="7064"/>
                  </a:cubicBezTo>
                  <a:cubicBezTo>
                    <a:pt x="4865" y="7010"/>
                    <a:pt x="4619" y="6959"/>
                    <a:pt x="4373" y="6907"/>
                  </a:cubicBezTo>
                  <a:lnTo>
                    <a:pt x="4114" y="6583"/>
                  </a:lnTo>
                  <a:cubicBezTo>
                    <a:pt x="4582" y="6398"/>
                    <a:pt x="5029" y="6112"/>
                    <a:pt x="5360" y="5732"/>
                  </a:cubicBezTo>
                  <a:close/>
                  <a:moveTo>
                    <a:pt x="2957" y="1"/>
                  </a:moveTo>
                  <a:cubicBezTo>
                    <a:pt x="2946" y="1"/>
                    <a:pt x="2935" y="3"/>
                    <a:pt x="2925" y="9"/>
                  </a:cubicBezTo>
                  <a:cubicBezTo>
                    <a:pt x="2488" y="214"/>
                    <a:pt x="2116" y="535"/>
                    <a:pt x="1850" y="934"/>
                  </a:cubicBezTo>
                  <a:cubicBezTo>
                    <a:pt x="1839" y="944"/>
                    <a:pt x="1836" y="958"/>
                    <a:pt x="1839" y="972"/>
                  </a:cubicBezTo>
                  <a:cubicBezTo>
                    <a:pt x="1583" y="805"/>
                    <a:pt x="1295" y="680"/>
                    <a:pt x="1010" y="680"/>
                  </a:cubicBezTo>
                  <a:cubicBezTo>
                    <a:pt x="817" y="680"/>
                    <a:pt x="624" y="737"/>
                    <a:pt x="443" y="876"/>
                  </a:cubicBezTo>
                  <a:cubicBezTo>
                    <a:pt x="197" y="1061"/>
                    <a:pt x="53" y="1351"/>
                    <a:pt x="57" y="1658"/>
                  </a:cubicBezTo>
                  <a:lnTo>
                    <a:pt x="50" y="1658"/>
                  </a:lnTo>
                  <a:cubicBezTo>
                    <a:pt x="48" y="1658"/>
                    <a:pt x="46" y="1658"/>
                    <a:pt x="44" y="1658"/>
                  </a:cubicBezTo>
                  <a:cubicBezTo>
                    <a:pt x="5" y="1658"/>
                    <a:pt x="0" y="1723"/>
                    <a:pt x="40" y="1730"/>
                  </a:cubicBezTo>
                  <a:lnTo>
                    <a:pt x="57" y="1733"/>
                  </a:lnTo>
                  <a:cubicBezTo>
                    <a:pt x="77" y="2208"/>
                    <a:pt x="337" y="2720"/>
                    <a:pt x="566" y="3086"/>
                  </a:cubicBezTo>
                  <a:cubicBezTo>
                    <a:pt x="1406" y="4431"/>
                    <a:pt x="2635" y="5592"/>
                    <a:pt x="3697" y="6764"/>
                  </a:cubicBezTo>
                  <a:cubicBezTo>
                    <a:pt x="3708" y="6775"/>
                    <a:pt x="3721" y="6780"/>
                    <a:pt x="3734" y="6780"/>
                  </a:cubicBezTo>
                  <a:cubicBezTo>
                    <a:pt x="3771" y="6780"/>
                    <a:pt x="3803" y="6738"/>
                    <a:pt x="3772" y="6702"/>
                  </a:cubicBezTo>
                  <a:lnTo>
                    <a:pt x="3769" y="6699"/>
                  </a:lnTo>
                  <a:cubicBezTo>
                    <a:pt x="3854" y="6675"/>
                    <a:pt x="3943" y="6644"/>
                    <a:pt x="4028" y="6614"/>
                  </a:cubicBezTo>
                  <a:cubicBezTo>
                    <a:pt x="4100" y="6713"/>
                    <a:pt x="4172" y="6812"/>
                    <a:pt x="4244" y="6911"/>
                  </a:cubicBezTo>
                  <a:cubicBezTo>
                    <a:pt x="4237" y="6928"/>
                    <a:pt x="4247" y="6945"/>
                    <a:pt x="4264" y="6948"/>
                  </a:cubicBezTo>
                  <a:lnTo>
                    <a:pt x="4274" y="6948"/>
                  </a:lnTo>
                  <a:cubicBezTo>
                    <a:pt x="5405" y="8516"/>
                    <a:pt x="6668" y="9998"/>
                    <a:pt x="7987" y="11412"/>
                  </a:cubicBezTo>
                  <a:cubicBezTo>
                    <a:pt x="7983" y="11426"/>
                    <a:pt x="7990" y="11436"/>
                    <a:pt x="8004" y="11439"/>
                  </a:cubicBezTo>
                  <a:lnTo>
                    <a:pt x="8011" y="11439"/>
                  </a:lnTo>
                  <a:cubicBezTo>
                    <a:pt x="8154" y="11589"/>
                    <a:pt x="8297" y="11743"/>
                    <a:pt x="8437" y="11893"/>
                  </a:cubicBezTo>
                  <a:cubicBezTo>
                    <a:pt x="8659" y="12126"/>
                    <a:pt x="8878" y="12365"/>
                    <a:pt x="9103" y="12604"/>
                  </a:cubicBezTo>
                  <a:cubicBezTo>
                    <a:pt x="9093" y="12617"/>
                    <a:pt x="9100" y="12634"/>
                    <a:pt x="9114" y="12638"/>
                  </a:cubicBezTo>
                  <a:lnTo>
                    <a:pt x="9138" y="12641"/>
                  </a:lnTo>
                  <a:cubicBezTo>
                    <a:pt x="9537" y="13072"/>
                    <a:pt x="9954" y="13495"/>
                    <a:pt x="10401" y="13854"/>
                  </a:cubicBezTo>
                  <a:cubicBezTo>
                    <a:pt x="10658" y="14056"/>
                    <a:pt x="10921" y="14219"/>
                    <a:pt x="11213" y="14219"/>
                  </a:cubicBezTo>
                  <a:cubicBezTo>
                    <a:pt x="11329" y="14219"/>
                    <a:pt x="11449" y="14193"/>
                    <a:pt x="11576" y="14134"/>
                  </a:cubicBezTo>
                  <a:cubicBezTo>
                    <a:pt x="11610" y="14117"/>
                    <a:pt x="11624" y="14072"/>
                    <a:pt x="11600" y="14042"/>
                  </a:cubicBezTo>
                  <a:lnTo>
                    <a:pt x="11600" y="14042"/>
                  </a:lnTo>
                  <a:cubicBezTo>
                    <a:pt x="11754" y="14209"/>
                    <a:pt x="11863" y="14410"/>
                    <a:pt x="11924" y="14626"/>
                  </a:cubicBezTo>
                  <a:cubicBezTo>
                    <a:pt x="11716" y="14578"/>
                    <a:pt x="11535" y="14451"/>
                    <a:pt x="11415" y="14277"/>
                  </a:cubicBezTo>
                  <a:cubicBezTo>
                    <a:pt x="11408" y="14267"/>
                    <a:pt x="11398" y="14263"/>
                    <a:pt x="11387" y="14263"/>
                  </a:cubicBezTo>
                  <a:cubicBezTo>
                    <a:pt x="11358" y="14263"/>
                    <a:pt x="11326" y="14294"/>
                    <a:pt x="11344" y="14322"/>
                  </a:cubicBezTo>
                  <a:cubicBezTo>
                    <a:pt x="11491" y="14557"/>
                    <a:pt x="11726" y="14718"/>
                    <a:pt x="11999" y="14766"/>
                  </a:cubicBezTo>
                  <a:cubicBezTo>
                    <a:pt x="12001" y="14766"/>
                    <a:pt x="12003" y="14766"/>
                    <a:pt x="12005" y="14766"/>
                  </a:cubicBezTo>
                  <a:cubicBezTo>
                    <a:pt x="12043" y="14766"/>
                    <a:pt x="12071" y="14733"/>
                    <a:pt x="12064" y="14697"/>
                  </a:cubicBezTo>
                  <a:cubicBezTo>
                    <a:pt x="12006" y="14359"/>
                    <a:pt x="11825" y="13997"/>
                    <a:pt x="11528" y="13799"/>
                  </a:cubicBezTo>
                  <a:lnTo>
                    <a:pt x="11521" y="13799"/>
                  </a:lnTo>
                  <a:cubicBezTo>
                    <a:pt x="11579" y="13563"/>
                    <a:pt x="11494" y="13318"/>
                    <a:pt x="11361" y="13065"/>
                  </a:cubicBezTo>
                  <a:cubicBezTo>
                    <a:pt x="10931" y="12252"/>
                    <a:pt x="10217" y="11535"/>
                    <a:pt x="9605" y="10859"/>
                  </a:cubicBezTo>
                  <a:cubicBezTo>
                    <a:pt x="8113" y="9202"/>
                    <a:pt x="6511" y="7652"/>
                    <a:pt x="5477" y="5647"/>
                  </a:cubicBezTo>
                  <a:cubicBezTo>
                    <a:pt x="5470" y="5637"/>
                    <a:pt x="5463" y="5627"/>
                    <a:pt x="5453" y="5623"/>
                  </a:cubicBezTo>
                  <a:cubicBezTo>
                    <a:pt x="5541" y="5507"/>
                    <a:pt x="5623" y="5384"/>
                    <a:pt x="5688" y="5254"/>
                  </a:cubicBezTo>
                  <a:cubicBezTo>
                    <a:pt x="5718" y="5202"/>
                    <a:pt x="5669" y="5165"/>
                    <a:pt x="5620" y="5165"/>
                  </a:cubicBezTo>
                  <a:cubicBezTo>
                    <a:pt x="5617" y="5165"/>
                    <a:pt x="5615" y="5165"/>
                    <a:pt x="5613" y="5166"/>
                  </a:cubicBezTo>
                  <a:cubicBezTo>
                    <a:pt x="4664" y="3926"/>
                    <a:pt x="3646" y="2645"/>
                    <a:pt x="2519" y="1549"/>
                  </a:cubicBezTo>
                  <a:cubicBezTo>
                    <a:pt x="2526" y="1546"/>
                    <a:pt x="2529" y="1542"/>
                    <a:pt x="2536" y="1539"/>
                  </a:cubicBezTo>
                  <a:cubicBezTo>
                    <a:pt x="2786" y="1305"/>
                    <a:pt x="2957" y="1194"/>
                    <a:pt x="3110" y="1194"/>
                  </a:cubicBezTo>
                  <a:cubicBezTo>
                    <a:pt x="3309" y="1194"/>
                    <a:pt x="3476" y="1381"/>
                    <a:pt x="3742" y="1730"/>
                  </a:cubicBezTo>
                  <a:cubicBezTo>
                    <a:pt x="4080" y="2177"/>
                    <a:pt x="4421" y="2625"/>
                    <a:pt x="4763" y="3069"/>
                  </a:cubicBezTo>
                  <a:cubicBezTo>
                    <a:pt x="5043" y="3438"/>
                    <a:pt x="5395" y="4209"/>
                    <a:pt x="5893" y="4356"/>
                  </a:cubicBezTo>
                  <a:cubicBezTo>
                    <a:pt x="5634" y="4653"/>
                    <a:pt x="5798" y="5234"/>
                    <a:pt x="6156" y="5381"/>
                  </a:cubicBezTo>
                  <a:cubicBezTo>
                    <a:pt x="6234" y="5413"/>
                    <a:pt x="6311" y="5427"/>
                    <a:pt x="6386" y="5427"/>
                  </a:cubicBezTo>
                  <a:cubicBezTo>
                    <a:pt x="6698" y="5427"/>
                    <a:pt x="6968" y="5176"/>
                    <a:pt x="7020" y="4865"/>
                  </a:cubicBezTo>
                  <a:cubicBezTo>
                    <a:pt x="7054" y="4899"/>
                    <a:pt x="7088" y="4933"/>
                    <a:pt x="7123" y="4968"/>
                  </a:cubicBezTo>
                  <a:cubicBezTo>
                    <a:pt x="7135" y="4979"/>
                    <a:pt x="7149" y="4984"/>
                    <a:pt x="7162" y="4984"/>
                  </a:cubicBezTo>
                  <a:cubicBezTo>
                    <a:pt x="7204" y="4984"/>
                    <a:pt x="7239" y="4937"/>
                    <a:pt x="7208" y="4896"/>
                  </a:cubicBezTo>
                  <a:cubicBezTo>
                    <a:pt x="5979" y="3188"/>
                    <a:pt x="4445" y="1604"/>
                    <a:pt x="3024" y="53"/>
                  </a:cubicBezTo>
                  <a:cubicBezTo>
                    <a:pt x="3014" y="20"/>
                    <a:pt x="2986" y="1"/>
                    <a:pt x="2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40" name="Google Shape;2488;p55">
              <a:extLst>
                <a:ext uri="{FF2B5EF4-FFF2-40B4-BE49-F238E27FC236}">
                  <a16:creationId xmlns:a16="http://schemas.microsoft.com/office/drawing/2014/main" id="{371F698C-70A0-4B66-872C-7A98BB53FD56}"/>
                </a:ext>
              </a:extLst>
            </p:cNvPr>
            <p:cNvSpPr/>
            <p:nvPr/>
          </p:nvSpPr>
          <p:spPr>
            <a:xfrm>
              <a:off x="4775463" y="2965913"/>
              <a:ext cx="27480" cy="3647"/>
            </a:xfrm>
            <a:custGeom>
              <a:avLst/>
              <a:gdLst/>
              <a:ahLst/>
              <a:cxnLst/>
              <a:rect l="l" t="t" r="r" b="b"/>
              <a:pathLst>
                <a:path w="1070" h="142" extrusionOk="0">
                  <a:moveTo>
                    <a:pt x="27" y="1"/>
                  </a:moveTo>
                  <a:cubicBezTo>
                    <a:pt x="0" y="1"/>
                    <a:pt x="0" y="39"/>
                    <a:pt x="27" y="42"/>
                  </a:cubicBezTo>
                  <a:cubicBezTo>
                    <a:pt x="362" y="76"/>
                    <a:pt x="697" y="121"/>
                    <a:pt x="1032" y="141"/>
                  </a:cubicBezTo>
                  <a:cubicBezTo>
                    <a:pt x="1033" y="141"/>
                    <a:pt x="1034" y="141"/>
                    <a:pt x="1035" y="141"/>
                  </a:cubicBezTo>
                  <a:cubicBezTo>
                    <a:pt x="1069" y="141"/>
                    <a:pt x="1068" y="86"/>
                    <a:pt x="1032" y="80"/>
                  </a:cubicBezTo>
                  <a:cubicBezTo>
                    <a:pt x="697" y="42"/>
                    <a:pt x="362" y="25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41" name="Google Shape;2424;p55">
            <a:extLst>
              <a:ext uri="{FF2B5EF4-FFF2-40B4-BE49-F238E27FC236}">
                <a16:creationId xmlns:a16="http://schemas.microsoft.com/office/drawing/2014/main" id="{FBB9BC70-9310-4B03-BA7A-F55EB7B70C5D}"/>
              </a:ext>
            </a:extLst>
          </p:cNvPr>
          <p:cNvGrpSpPr/>
          <p:nvPr/>
        </p:nvGrpSpPr>
        <p:grpSpPr>
          <a:xfrm>
            <a:off x="6341882" y="190130"/>
            <a:ext cx="754249" cy="729641"/>
            <a:chOff x="4784734" y="3565163"/>
            <a:chExt cx="256774" cy="260472"/>
          </a:xfrm>
          <a:solidFill>
            <a:srgbClr val="9D0F00">
              <a:lumMod val="75000"/>
            </a:srgbClr>
          </a:solidFill>
        </p:grpSpPr>
        <p:sp>
          <p:nvSpPr>
            <p:cNvPr id="42" name="Google Shape;2425;p55">
              <a:extLst>
                <a:ext uri="{FF2B5EF4-FFF2-40B4-BE49-F238E27FC236}">
                  <a16:creationId xmlns:a16="http://schemas.microsoft.com/office/drawing/2014/main" id="{91E948C3-68D7-4155-8DA3-7C8C9F5F265C}"/>
                </a:ext>
              </a:extLst>
            </p:cNvPr>
            <p:cNvSpPr/>
            <p:nvPr/>
          </p:nvSpPr>
          <p:spPr>
            <a:xfrm>
              <a:off x="4784734" y="3565163"/>
              <a:ext cx="256774" cy="260472"/>
            </a:xfrm>
            <a:custGeom>
              <a:avLst/>
              <a:gdLst/>
              <a:ahLst/>
              <a:cxnLst/>
              <a:rect l="l" t="t" r="r" b="b"/>
              <a:pathLst>
                <a:path w="9998" h="10142" extrusionOk="0">
                  <a:moveTo>
                    <a:pt x="1084" y="1032"/>
                  </a:moveTo>
                  <a:lnTo>
                    <a:pt x="1084" y="1032"/>
                  </a:lnTo>
                  <a:cubicBezTo>
                    <a:pt x="1094" y="1219"/>
                    <a:pt x="1094" y="1407"/>
                    <a:pt x="1080" y="1595"/>
                  </a:cubicBezTo>
                  <a:cubicBezTo>
                    <a:pt x="1053" y="1602"/>
                    <a:pt x="1029" y="1609"/>
                    <a:pt x="1005" y="1619"/>
                  </a:cubicBezTo>
                  <a:cubicBezTo>
                    <a:pt x="804" y="1421"/>
                    <a:pt x="875" y="1148"/>
                    <a:pt x="1084" y="1032"/>
                  </a:cubicBezTo>
                  <a:close/>
                  <a:moveTo>
                    <a:pt x="1358" y="691"/>
                  </a:moveTo>
                  <a:cubicBezTo>
                    <a:pt x="1668" y="691"/>
                    <a:pt x="1927" y="875"/>
                    <a:pt x="2088" y="1155"/>
                  </a:cubicBezTo>
                  <a:cubicBezTo>
                    <a:pt x="2088" y="1161"/>
                    <a:pt x="2091" y="1172"/>
                    <a:pt x="2095" y="1178"/>
                  </a:cubicBezTo>
                  <a:cubicBezTo>
                    <a:pt x="2115" y="1202"/>
                    <a:pt x="2129" y="1233"/>
                    <a:pt x="2132" y="1264"/>
                  </a:cubicBezTo>
                  <a:cubicBezTo>
                    <a:pt x="2132" y="1274"/>
                    <a:pt x="2129" y="1284"/>
                    <a:pt x="2125" y="1295"/>
                  </a:cubicBezTo>
                  <a:lnTo>
                    <a:pt x="2013" y="1284"/>
                  </a:lnTo>
                  <a:cubicBezTo>
                    <a:pt x="1865" y="1036"/>
                    <a:pt x="1581" y="842"/>
                    <a:pt x="1295" y="842"/>
                  </a:cubicBezTo>
                  <a:cubicBezTo>
                    <a:pt x="1191" y="842"/>
                    <a:pt x="1087" y="867"/>
                    <a:pt x="988" y="926"/>
                  </a:cubicBezTo>
                  <a:cubicBezTo>
                    <a:pt x="735" y="1076"/>
                    <a:pt x="667" y="1486"/>
                    <a:pt x="930" y="1643"/>
                  </a:cubicBezTo>
                  <a:cubicBezTo>
                    <a:pt x="916" y="1650"/>
                    <a:pt x="906" y="1653"/>
                    <a:pt x="893" y="1660"/>
                  </a:cubicBezTo>
                  <a:cubicBezTo>
                    <a:pt x="855" y="1680"/>
                    <a:pt x="821" y="1701"/>
                    <a:pt x="790" y="1728"/>
                  </a:cubicBezTo>
                  <a:cubicBezTo>
                    <a:pt x="524" y="1356"/>
                    <a:pt x="623" y="892"/>
                    <a:pt x="1084" y="735"/>
                  </a:cubicBezTo>
                  <a:cubicBezTo>
                    <a:pt x="1091" y="735"/>
                    <a:pt x="1094" y="731"/>
                    <a:pt x="1101" y="731"/>
                  </a:cubicBezTo>
                  <a:lnTo>
                    <a:pt x="1101" y="765"/>
                  </a:lnTo>
                  <a:cubicBezTo>
                    <a:pt x="1101" y="789"/>
                    <a:pt x="1119" y="801"/>
                    <a:pt x="1137" y="801"/>
                  </a:cubicBezTo>
                  <a:cubicBezTo>
                    <a:pt x="1155" y="801"/>
                    <a:pt x="1173" y="789"/>
                    <a:pt x="1173" y="765"/>
                  </a:cubicBezTo>
                  <a:cubicBezTo>
                    <a:pt x="1173" y="748"/>
                    <a:pt x="1179" y="728"/>
                    <a:pt x="1179" y="711"/>
                  </a:cubicBezTo>
                  <a:cubicBezTo>
                    <a:pt x="1241" y="697"/>
                    <a:pt x="1300" y="691"/>
                    <a:pt x="1358" y="691"/>
                  </a:cubicBezTo>
                  <a:close/>
                  <a:moveTo>
                    <a:pt x="1135" y="1909"/>
                  </a:moveTo>
                  <a:cubicBezTo>
                    <a:pt x="1111" y="2159"/>
                    <a:pt x="1104" y="2408"/>
                    <a:pt x="1101" y="2657"/>
                  </a:cubicBezTo>
                  <a:cubicBezTo>
                    <a:pt x="1087" y="2657"/>
                    <a:pt x="1074" y="2661"/>
                    <a:pt x="1060" y="2664"/>
                  </a:cubicBezTo>
                  <a:cubicBezTo>
                    <a:pt x="1060" y="2657"/>
                    <a:pt x="1060" y="2654"/>
                    <a:pt x="1060" y="2647"/>
                  </a:cubicBezTo>
                  <a:cubicBezTo>
                    <a:pt x="964" y="2490"/>
                    <a:pt x="855" y="2316"/>
                    <a:pt x="910" y="2128"/>
                  </a:cubicBezTo>
                  <a:cubicBezTo>
                    <a:pt x="940" y="2022"/>
                    <a:pt x="1026" y="1937"/>
                    <a:pt x="1132" y="1909"/>
                  </a:cubicBezTo>
                  <a:close/>
                  <a:moveTo>
                    <a:pt x="1297" y="1687"/>
                  </a:moveTo>
                  <a:cubicBezTo>
                    <a:pt x="1662" y="1687"/>
                    <a:pt x="1942" y="1966"/>
                    <a:pt x="2122" y="2285"/>
                  </a:cubicBezTo>
                  <a:lnTo>
                    <a:pt x="2122" y="2288"/>
                  </a:lnTo>
                  <a:cubicBezTo>
                    <a:pt x="2154" y="2359"/>
                    <a:pt x="2113" y="2420"/>
                    <a:pt x="2053" y="2420"/>
                  </a:cubicBezTo>
                  <a:cubicBezTo>
                    <a:pt x="2043" y="2420"/>
                    <a:pt x="2033" y="2418"/>
                    <a:pt x="2023" y="2415"/>
                  </a:cubicBezTo>
                  <a:cubicBezTo>
                    <a:pt x="1894" y="2104"/>
                    <a:pt x="1615" y="1774"/>
                    <a:pt x="1261" y="1774"/>
                  </a:cubicBezTo>
                  <a:cubicBezTo>
                    <a:pt x="1222" y="1774"/>
                    <a:pt x="1182" y="1778"/>
                    <a:pt x="1142" y="1786"/>
                  </a:cubicBezTo>
                  <a:cubicBezTo>
                    <a:pt x="988" y="1814"/>
                    <a:pt x="862" y="1916"/>
                    <a:pt x="804" y="2056"/>
                  </a:cubicBezTo>
                  <a:cubicBezTo>
                    <a:pt x="722" y="2282"/>
                    <a:pt x="865" y="2507"/>
                    <a:pt x="985" y="2685"/>
                  </a:cubicBezTo>
                  <a:cubicBezTo>
                    <a:pt x="964" y="2691"/>
                    <a:pt x="944" y="2698"/>
                    <a:pt x="923" y="2705"/>
                  </a:cubicBezTo>
                  <a:cubicBezTo>
                    <a:pt x="886" y="2722"/>
                    <a:pt x="852" y="2739"/>
                    <a:pt x="817" y="2760"/>
                  </a:cubicBezTo>
                  <a:cubicBezTo>
                    <a:pt x="466" y="2415"/>
                    <a:pt x="602" y="1844"/>
                    <a:pt x="1091" y="1715"/>
                  </a:cubicBezTo>
                  <a:lnTo>
                    <a:pt x="1094" y="1715"/>
                  </a:lnTo>
                  <a:cubicBezTo>
                    <a:pt x="1164" y="1696"/>
                    <a:pt x="1232" y="1687"/>
                    <a:pt x="1297" y="1687"/>
                  </a:cubicBezTo>
                  <a:close/>
                  <a:moveTo>
                    <a:pt x="1253" y="3006"/>
                  </a:moveTo>
                  <a:cubicBezTo>
                    <a:pt x="1272" y="3006"/>
                    <a:pt x="1290" y="3007"/>
                    <a:pt x="1309" y="3009"/>
                  </a:cubicBezTo>
                  <a:cubicBezTo>
                    <a:pt x="1439" y="3026"/>
                    <a:pt x="1558" y="3091"/>
                    <a:pt x="1644" y="3190"/>
                  </a:cubicBezTo>
                  <a:lnTo>
                    <a:pt x="1244" y="3190"/>
                  </a:lnTo>
                  <a:cubicBezTo>
                    <a:pt x="1237" y="3190"/>
                    <a:pt x="1231" y="3193"/>
                    <a:pt x="1227" y="3197"/>
                  </a:cubicBezTo>
                  <a:cubicBezTo>
                    <a:pt x="1227" y="3183"/>
                    <a:pt x="1227" y="3166"/>
                    <a:pt x="1224" y="3149"/>
                  </a:cubicBezTo>
                  <a:lnTo>
                    <a:pt x="1224" y="3146"/>
                  </a:lnTo>
                  <a:cubicBezTo>
                    <a:pt x="1220" y="3098"/>
                    <a:pt x="1210" y="3053"/>
                    <a:pt x="1196" y="3009"/>
                  </a:cubicBezTo>
                  <a:cubicBezTo>
                    <a:pt x="1215" y="3007"/>
                    <a:pt x="1234" y="3006"/>
                    <a:pt x="1253" y="3006"/>
                  </a:cubicBezTo>
                  <a:close/>
                  <a:moveTo>
                    <a:pt x="1231" y="3245"/>
                  </a:moveTo>
                  <a:lnTo>
                    <a:pt x="1231" y="3245"/>
                  </a:lnTo>
                  <a:cubicBezTo>
                    <a:pt x="1234" y="3248"/>
                    <a:pt x="1237" y="3248"/>
                    <a:pt x="1244" y="3248"/>
                  </a:cubicBezTo>
                  <a:cubicBezTo>
                    <a:pt x="1331" y="3250"/>
                    <a:pt x="1417" y="3252"/>
                    <a:pt x="1503" y="3252"/>
                  </a:cubicBezTo>
                  <a:cubicBezTo>
                    <a:pt x="1566" y="3252"/>
                    <a:pt x="1630" y="3251"/>
                    <a:pt x="1695" y="3248"/>
                  </a:cubicBezTo>
                  <a:cubicBezTo>
                    <a:pt x="1767" y="3347"/>
                    <a:pt x="1839" y="3450"/>
                    <a:pt x="1900" y="3555"/>
                  </a:cubicBezTo>
                  <a:cubicBezTo>
                    <a:pt x="1900" y="3569"/>
                    <a:pt x="1903" y="3579"/>
                    <a:pt x="1914" y="3590"/>
                  </a:cubicBezTo>
                  <a:cubicBezTo>
                    <a:pt x="1681" y="3559"/>
                    <a:pt x="1453" y="3535"/>
                    <a:pt x="1220" y="3514"/>
                  </a:cubicBezTo>
                  <a:cubicBezTo>
                    <a:pt x="1234" y="3426"/>
                    <a:pt x="1237" y="3333"/>
                    <a:pt x="1231" y="3245"/>
                  </a:cubicBezTo>
                  <a:close/>
                  <a:moveTo>
                    <a:pt x="1142" y="3019"/>
                  </a:moveTo>
                  <a:cubicBezTo>
                    <a:pt x="1142" y="3029"/>
                    <a:pt x="1145" y="3036"/>
                    <a:pt x="1149" y="3047"/>
                  </a:cubicBezTo>
                  <a:cubicBezTo>
                    <a:pt x="1135" y="3142"/>
                    <a:pt x="1132" y="3241"/>
                    <a:pt x="1135" y="3337"/>
                  </a:cubicBezTo>
                  <a:cubicBezTo>
                    <a:pt x="1135" y="3395"/>
                    <a:pt x="1128" y="3456"/>
                    <a:pt x="1121" y="3514"/>
                  </a:cubicBezTo>
                  <a:cubicBezTo>
                    <a:pt x="1111" y="3525"/>
                    <a:pt x="1111" y="3542"/>
                    <a:pt x="1118" y="3555"/>
                  </a:cubicBezTo>
                  <a:lnTo>
                    <a:pt x="1121" y="3555"/>
                  </a:lnTo>
                  <a:cubicBezTo>
                    <a:pt x="1118" y="3593"/>
                    <a:pt x="1118" y="3634"/>
                    <a:pt x="1121" y="3672"/>
                  </a:cubicBezTo>
                  <a:cubicBezTo>
                    <a:pt x="1121" y="3678"/>
                    <a:pt x="1121" y="3682"/>
                    <a:pt x="1125" y="3685"/>
                  </a:cubicBezTo>
                  <a:cubicBezTo>
                    <a:pt x="1104" y="3685"/>
                    <a:pt x="1084" y="3689"/>
                    <a:pt x="1063" y="3692"/>
                  </a:cubicBezTo>
                  <a:cubicBezTo>
                    <a:pt x="1063" y="3692"/>
                    <a:pt x="1063" y="3689"/>
                    <a:pt x="1060" y="3685"/>
                  </a:cubicBezTo>
                  <a:cubicBezTo>
                    <a:pt x="944" y="3559"/>
                    <a:pt x="817" y="3354"/>
                    <a:pt x="910" y="3176"/>
                  </a:cubicBezTo>
                  <a:cubicBezTo>
                    <a:pt x="961" y="3094"/>
                    <a:pt x="1043" y="3036"/>
                    <a:pt x="1142" y="3019"/>
                  </a:cubicBezTo>
                  <a:close/>
                  <a:moveTo>
                    <a:pt x="1245" y="2753"/>
                  </a:moveTo>
                  <a:cubicBezTo>
                    <a:pt x="1654" y="2753"/>
                    <a:pt x="1922" y="3038"/>
                    <a:pt x="2112" y="3364"/>
                  </a:cubicBezTo>
                  <a:cubicBezTo>
                    <a:pt x="2108" y="3371"/>
                    <a:pt x="2108" y="3378"/>
                    <a:pt x="2112" y="3385"/>
                  </a:cubicBezTo>
                  <a:cubicBezTo>
                    <a:pt x="2141" y="3466"/>
                    <a:pt x="2103" y="3542"/>
                    <a:pt x="2030" y="3542"/>
                  </a:cubicBezTo>
                  <a:cubicBezTo>
                    <a:pt x="2010" y="3542"/>
                    <a:pt x="1989" y="3537"/>
                    <a:pt x="1965" y="3525"/>
                  </a:cubicBezTo>
                  <a:lnTo>
                    <a:pt x="1958" y="3525"/>
                  </a:lnTo>
                  <a:cubicBezTo>
                    <a:pt x="1842" y="3218"/>
                    <a:pt x="1584" y="2894"/>
                    <a:pt x="1246" y="2894"/>
                  </a:cubicBezTo>
                  <a:cubicBezTo>
                    <a:pt x="1196" y="2894"/>
                    <a:pt x="1144" y="2901"/>
                    <a:pt x="1091" y="2917"/>
                  </a:cubicBezTo>
                  <a:cubicBezTo>
                    <a:pt x="688" y="3033"/>
                    <a:pt x="722" y="3456"/>
                    <a:pt x="971" y="3699"/>
                  </a:cubicBezTo>
                  <a:cubicBezTo>
                    <a:pt x="903" y="3709"/>
                    <a:pt x="831" y="3726"/>
                    <a:pt x="766" y="3753"/>
                  </a:cubicBezTo>
                  <a:cubicBezTo>
                    <a:pt x="759" y="3757"/>
                    <a:pt x="753" y="3760"/>
                    <a:pt x="749" y="3764"/>
                  </a:cubicBezTo>
                  <a:cubicBezTo>
                    <a:pt x="742" y="3764"/>
                    <a:pt x="749" y="3760"/>
                    <a:pt x="749" y="3757"/>
                  </a:cubicBezTo>
                  <a:cubicBezTo>
                    <a:pt x="339" y="3354"/>
                    <a:pt x="722" y="2756"/>
                    <a:pt x="1234" y="2753"/>
                  </a:cubicBezTo>
                  <a:lnTo>
                    <a:pt x="1237" y="2753"/>
                  </a:lnTo>
                  <a:cubicBezTo>
                    <a:pt x="1240" y="2753"/>
                    <a:pt x="1242" y="2753"/>
                    <a:pt x="1245" y="2753"/>
                  </a:cubicBezTo>
                  <a:close/>
                  <a:moveTo>
                    <a:pt x="8293" y="386"/>
                  </a:moveTo>
                  <a:cubicBezTo>
                    <a:pt x="8402" y="540"/>
                    <a:pt x="8542" y="666"/>
                    <a:pt x="8703" y="762"/>
                  </a:cubicBezTo>
                  <a:cubicBezTo>
                    <a:pt x="8696" y="1814"/>
                    <a:pt x="8655" y="2862"/>
                    <a:pt x="8642" y="3911"/>
                  </a:cubicBezTo>
                  <a:cubicBezTo>
                    <a:pt x="8642" y="3917"/>
                    <a:pt x="8645" y="3917"/>
                    <a:pt x="8645" y="3921"/>
                  </a:cubicBezTo>
                  <a:cubicBezTo>
                    <a:pt x="8502" y="4068"/>
                    <a:pt x="8358" y="4221"/>
                    <a:pt x="8215" y="4365"/>
                  </a:cubicBezTo>
                  <a:cubicBezTo>
                    <a:pt x="8280" y="3043"/>
                    <a:pt x="8283" y="1715"/>
                    <a:pt x="8293" y="390"/>
                  </a:cubicBezTo>
                  <a:lnTo>
                    <a:pt x="8293" y="386"/>
                  </a:lnTo>
                  <a:close/>
                  <a:moveTo>
                    <a:pt x="8990" y="4262"/>
                  </a:moveTo>
                  <a:cubicBezTo>
                    <a:pt x="9055" y="4317"/>
                    <a:pt x="9123" y="4372"/>
                    <a:pt x="9188" y="4426"/>
                  </a:cubicBezTo>
                  <a:lnTo>
                    <a:pt x="8864" y="4426"/>
                  </a:lnTo>
                  <a:lnTo>
                    <a:pt x="8864" y="4423"/>
                  </a:lnTo>
                  <a:cubicBezTo>
                    <a:pt x="8904" y="4368"/>
                    <a:pt x="8949" y="4317"/>
                    <a:pt x="8990" y="4262"/>
                  </a:cubicBezTo>
                  <a:close/>
                  <a:moveTo>
                    <a:pt x="8802" y="4498"/>
                  </a:moveTo>
                  <a:cubicBezTo>
                    <a:pt x="8809" y="4505"/>
                    <a:pt x="8816" y="4505"/>
                    <a:pt x="8823" y="4508"/>
                  </a:cubicBezTo>
                  <a:cubicBezTo>
                    <a:pt x="8939" y="4508"/>
                    <a:pt x="9051" y="4508"/>
                    <a:pt x="9167" y="4505"/>
                  </a:cubicBezTo>
                  <a:lnTo>
                    <a:pt x="9167" y="4505"/>
                  </a:lnTo>
                  <a:lnTo>
                    <a:pt x="9055" y="4631"/>
                  </a:lnTo>
                  <a:cubicBezTo>
                    <a:pt x="9051" y="4621"/>
                    <a:pt x="9041" y="4611"/>
                    <a:pt x="9031" y="4611"/>
                  </a:cubicBezTo>
                  <a:cubicBezTo>
                    <a:pt x="8980" y="4607"/>
                    <a:pt x="8928" y="4606"/>
                    <a:pt x="8875" y="4606"/>
                  </a:cubicBezTo>
                  <a:cubicBezTo>
                    <a:pt x="8823" y="4606"/>
                    <a:pt x="8770" y="4607"/>
                    <a:pt x="8717" y="4607"/>
                  </a:cubicBezTo>
                  <a:lnTo>
                    <a:pt x="8717" y="4604"/>
                  </a:lnTo>
                  <a:cubicBezTo>
                    <a:pt x="8744" y="4570"/>
                    <a:pt x="8775" y="4532"/>
                    <a:pt x="8802" y="4498"/>
                  </a:cubicBezTo>
                  <a:close/>
                  <a:moveTo>
                    <a:pt x="8920" y="3884"/>
                  </a:moveTo>
                  <a:cubicBezTo>
                    <a:pt x="9099" y="3884"/>
                    <a:pt x="9247" y="3924"/>
                    <a:pt x="9403" y="4075"/>
                  </a:cubicBezTo>
                  <a:cubicBezTo>
                    <a:pt x="9547" y="4215"/>
                    <a:pt x="9724" y="4460"/>
                    <a:pt x="9635" y="4665"/>
                  </a:cubicBezTo>
                  <a:lnTo>
                    <a:pt x="9632" y="4665"/>
                  </a:lnTo>
                  <a:cubicBezTo>
                    <a:pt x="9342" y="4419"/>
                    <a:pt x="9055" y="4167"/>
                    <a:pt x="8747" y="3941"/>
                  </a:cubicBezTo>
                  <a:cubicBezTo>
                    <a:pt x="8751" y="3924"/>
                    <a:pt x="8744" y="3911"/>
                    <a:pt x="8734" y="3900"/>
                  </a:cubicBezTo>
                  <a:lnTo>
                    <a:pt x="8734" y="3894"/>
                  </a:lnTo>
                  <a:lnTo>
                    <a:pt x="8741" y="3894"/>
                  </a:lnTo>
                  <a:cubicBezTo>
                    <a:pt x="8804" y="3888"/>
                    <a:pt x="8864" y="3884"/>
                    <a:pt x="8920" y="3884"/>
                  </a:cubicBezTo>
                  <a:close/>
                  <a:moveTo>
                    <a:pt x="1141" y="4069"/>
                  </a:moveTo>
                  <a:cubicBezTo>
                    <a:pt x="1159" y="4069"/>
                    <a:pt x="1178" y="4070"/>
                    <a:pt x="1196" y="4071"/>
                  </a:cubicBezTo>
                  <a:cubicBezTo>
                    <a:pt x="1152" y="4307"/>
                    <a:pt x="1132" y="4553"/>
                    <a:pt x="1108" y="4795"/>
                  </a:cubicBezTo>
                  <a:cubicBezTo>
                    <a:pt x="1036" y="4799"/>
                    <a:pt x="964" y="4812"/>
                    <a:pt x="896" y="4836"/>
                  </a:cubicBezTo>
                  <a:cubicBezTo>
                    <a:pt x="776" y="4706"/>
                    <a:pt x="688" y="4563"/>
                    <a:pt x="712" y="4385"/>
                  </a:cubicBezTo>
                  <a:cubicBezTo>
                    <a:pt x="743" y="4141"/>
                    <a:pt x="940" y="4069"/>
                    <a:pt x="1141" y="4069"/>
                  </a:cubicBezTo>
                  <a:close/>
                  <a:moveTo>
                    <a:pt x="1173" y="3785"/>
                  </a:moveTo>
                  <a:cubicBezTo>
                    <a:pt x="1620" y="3785"/>
                    <a:pt x="2155" y="4058"/>
                    <a:pt x="2047" y="4570"/>
                  </a:cubicBezTo>
                  <a:cubicBezTo>
                    <a:pt x="2040" y="4583"/>
                    <a:pt x="2050" y="4600"/>
                    <a:pt x="2064" y="4607"/>
                  </a:cubicBezTo>
                  <a:cubicBezTo>
                    <a:pt x="2047" y="4669"/>
                    <a:pt x="1992" y="4713"/>
                    <a:pt x="1931" y="4723"/>
                  </a:cubicBezTo>
                  <a:cubicBezTo>
                    <a:pt x="1917" y="4727"/>
                    <a:pt x="1910" y="4737"/>
                    <a:pt x="1910" y="4747"/>
                  </a:cubicBezTo>
                  <a:cubicBezTo>
                    <a:pt x="1794" y="4744"/>
                    <a:pt x="1677" y="4742"/>
                    <a:pt x="1560" y="4742"/>
                  </a:cubicBezTo>
                  <a:cubicBezTo>
                    <a:pt x="1442" y="4742"/>
                    <a:pt x="1325" y="4744"/>
                    <a:pt x="1207" y="4747"/>
                  </a:cubicBezTo>
                  <a:cubicBezTo>
                    <a:pt x="1231" y="4604"/>
                    <a:pt x="1251" y="4457"/>
                    <a:pt x="1268" y="4310"/>
                  </a:cubicBezTo>
                  <a:cubicBezTo>
                    <a:pt x="1364" y="4355"/>
                    <a:pt x="1504" y="4370"/>
                    <a:pt x="1623" y="4370"/>
                  </a:cubicBezTo>
                  <a:cubicBezTo>
                    <a:pt x="1648" y="4370"/>
                    <a:pt x="1672" y="4369"/>
                    <a:pt x="1695" y="4368"/>
                  </a:cubicBezTo>
                  <a:cubicBezTo>
                    <a:pt x="1736" y="4365"/>
                    <a:pt x="1743" y="4307"/>
                    <a:pt x="1705" y="4296"/>
                  </a:cubicBezTo>
                  <a:cubicBezTo>
                    <a:pt x="1616" y="4272"/>
                    <a:pt x="1498" y="4250"/>
                    <a:pt x="1392" y="4250"/>
                  </a:cubicBezTo>
                  <a:cubicBezTo>
                    <a:pt x="1349" y="4250"/>
                    <a:pt x="1308" y="4253"/>
                    <a:pt x="1272" y="4262"/>
                  </a:cubicBezTo>
                  <a:cubicBezTo>
                    <a:pt x="1278" y="4201"/>
                    <a:pt x="1289" y="4139"/>
                    <a:pt x="1292" y="4078"/>
                  </a:cubicBezTo>
                  <a:cubicBezTo>
                    <a:pt x="1627" y="4129"/>
                    <a:pt x="1845" y="4344"/>
                    <a:pt x="1903" y="4682"/>
                  </a:cubicBezTo>
                  <a:cubicBezTo>
                    <a:pt x="1910" y="4701"/>
                    <a:pt x="1926" y="4711"/>
                    <a:pt x="1943" y="4711"/>
                  </a:cubicBezTo>
                  <a:cubicBezTo>
                    <a:pt x="1959" y="4711"/>
                    <a:pt x="1975" y="4701"/>
                    <a:pt x="1982" y="4682"/>
                  </a:cubicBezTo>
                  <a:cubicBezTo>
                    <a:pt x="2050" y="4218"/>
                    <a:pt x="1559" y="3933"/>
                    <a:pt x="1141" y="3933"/>
                  </a:cubicBezTo>
                  <a:cubicBezTo>
                    <a:pt x="1101" y="3933"/>
                    <a:pt x="1061" y="3936"/>
                    <a:pt x="1022" y="3941"/>
                  </a:cubicBezTo>
                  <a:cubicBezTo>
                    <a:pt x="510" y="4016"/>
                    <a:pt x="507" y="4559"/>
                    <a:pt x="811" y="4867"/>
                  </a:cubicBezTo>
                  <a:cubicBezTo>
                    <a:pt x="763" y="4887"/>
                    <a:pt x="715" y="4911"/>
                    <a:pt x="671" y="4942"/>
                  </a:cubicBezTo>
                  <a:cubicBezTo>
                    <a:pt x="414" y="4874"/>
                    <a:pt x="332" y="4481"/>
                    <a:pt x="404" y="4269"/>
                  </a:cubicBezTo>
                  <a:cubicBezTo>
                    <a:pt x="493" y="4013"/>
                    <a:pt x="739" y="3849"/>
                    <a:pt x="992" y="3801"/>
                  </a:cubicBezTo>
                  <a:cubicBezTo>
                    <a:pt x="1049" y="3790"/>
                    <a:pt x="1110" y="3785"/>
                    <a:pt x="1173" y="3785"/>
                  </a:cubicBezTo>
                  <a:close/>
                  <a:moveTo>
                    <a:pt x="9024" y="4669"/>
                  </a:moveTo>
                  <a:lnTo>
                    <a:pt x="9024" y="4669"/>
                  </a:lnTo>
                  <a:cubicBezTo>
                    <a:pt x="8700" y="5034"/>
                    <a:pt x="8375" y="5403"/>
                    <a:pt x="8051" y="5768"/>
                  </a:cubicBezTo>
                  <a:cubicBezTo>
                    <a:pt x="8048" y="5760"/>
                    <a:pt x="8037" y="5751"/>
                    <a:pt x="8025" y="5751"/>
                  </a:cubicBezTo>
                  <a:cubicBezTo>
                    <a:pt x="8024" y="5751"/>
                    <a:pt x="8022" y="5751"/>
                    <a:pt x="8020" y="5751"/>
                  </a:cubicBezTo>
                  <a:cubicBezTo>
                    <a:pt x="7931" y="5765"/>
                    <a:pt x="7842" y="5775"/>
                    <a:pt x="7754" y="5775"/>
                  </a:cubicBezTo>
                  <a:cubicBezTo>
                    <a:pt x="7808" y="5710"/>
                    <a:pt x="7863" y="5642"/>
                    <a:pt x="7921" y="5577"/>
                  </a:cubicBezTo>
                  <a:lnTo>
                    <a:pt x="7924" y="5577"/>
                  </a:lnTo>
                  <a:cubicBezTo>
                    <a:pt x="8020" y="5570"/>
                    <a:pt x="8116" y="5553"/>
                    <a:pt x="8208" y="5533"/>
                  </a:cubicBezTo>
                  <a:cubicBezTo>
                    <a:pt x="8248" y="5523"/>
                    <a:pt x="8239" y="5468"/>
                    <a:pt x="8204" y="5468"/>
                  </a:cubicBezTo>
                  <a:cubicBezTo>
                    <a:pt x="8203" y="5468"/>
                    <a:pt x="8202" y="5468"/>
                    <a:pt x="8201" y="5468"/>
                  </a:cubicBezTo>
                  <a:cubicBezTo>
                    <a:pt x="8129" y="5468"/>
                    <a:pt x="8061" y="5478"/>
                    <a:pt x="7993" y="5488"/>
                  </a:cubicBezTo>
                  <a:cubicBezTo>
                    <a:pt x="8078" y="5389"/>
                    <a:pt x="8160" y="5290"/>
                    <a:pt x="8242" y="5188"/>
                  </a:cubicBezTo>
                  <a:cubicBezTo>
                    <a:pt x="8265" y="5189"/>
                    <a:pt x="8288" y="5189"/>
                    <a:pt x="8311" y="5189"/>
                  </a:cubicBezTo>
                  <a:cubicBezTo>
                    <a:pt x="8380" y="5189"/>
                    <a:pt x="8449" y="5185"/>
                    <a:pt x="8519" y="5178"/>
                  </a:cubicBezTo>
                  <a:cubicBezTo>
                    <a:pt x="8539" y="5171"/>
                    <a:pt x="8539" y="5143"/>
                    <a:pt x="8519" y="5137"/>
                  </a:cubicBezTo>
                  <a:cubicBezTo>
                    <a:pt x="8462" y="5129"/>
                    <a:pt x="8408" y="5125"/>
                    <a:pt x="8352" y="5125"/>
                  </a:cubicBezTo>
                  <a:cubicBezTo>
                    <a:pt x="8334" y="5125"/>
                    <a:pt x="8315" y="5126"/>
                    <a:pt x="8297" y="5126"/>
                  </a:cubicBezTo>
                  <a:cubicBezTo>
                    <a:pt x="8358" y="5051"/>
                    <a:pt x="8416" y="4980"/>
                    <a:pt x="8474" y="4908"/>
                  </a:cubicBezTo>
                  <a:cubicBezTo>
                    <a:pt x="8509" y="4909"/>
                    <a:pt x="8544" y="4910"/>
                    <a:pt x="8578" y="4910"/>
                  </a:cubicBezTo>
                  <a:cubicBezTo>
                    <a:pt x="8637" y="4910"/>
                    <a:pt x="8696" y="4907"/>
                    <a:pt x="8754" y="4901"/>
                  </a:cubicBezTo>
                  <a:cubicBezTo>
                    <a:pt x="8778" y="4898"/>
                    <a:pt x="8778" y="4863"/>
                    <a:pt x="8754" y="4860"/>
                  </a:cubicBezTo>
                  <a:cubicBezTo>
                    <a:pt x="8697" y="4855"/>
                    <a:pt x="8639" y="4852"/>
                    <a:pt x="8582" y="4852"/>
                  </a:cubicBezTo>
                  <a:cubicBezTo>
                    <a:pt x="8561" y="4852"/>
                    <a:pt x="8540" y="4852"/>
                    <a:pt x="8519" y="4853"/>
                  </a:cubicBezTo>
                  <a:cubicBezTo>
                    <a:pt x="8570" y="4795"/>
                    <a:pt x="8618" y="4734"/>
                    <a:pt x="8665" y="4672"/>
                  </a:cubicBezTo>
                  <a:cubicBezTo>
                    <a:pt x="8734" y="4672"/>
                    <a:pt x="8802" y="4674"/>
                    <a:pt x="8870" y="4674"/>
                  </a:cubicBezTo>
                  <a:cubicBezTo>
                    <a:pt x="8922" y="4674"/>
                    <a:pt x="8973" y="4673"/>
                    <a:pt x="9024" y="4669"/>
                  </a:cubicBezTo>
                  <a:close/>
                  <a:moveTo>
                    <a:pt x="1135" y="5198"/>
                  </a:moveTo>
                  <a:cubicBezTo>
                    <a:pt x="1132" y="5202"/>
                    <a:pt x="1128" y="5205"/>
                    <a:pt x="1128" y="5212"/>
                  </a:cubicBezTo>
                  <a:cubicBezTo>
                    <a:pt x="1087" y="5451"/>
                    <a:pt x="1077" y="5693"/>
                    <a:pt x="1101" y="5932"/>
                  </a:cubicBezTo>
                  <a:cubicBezTo>
                    <a:pt x="1029" y="5936"/>
                    <a:pt x="957" y="5946"/>
                    <a:pt x="889" y="5963"/>
                  </a:cubicBezTo>
                  <a:cubicBezTo>
                    <a:pt x="602" y="5690"/>
                    <a:pt x="729" y="5242"/>
                    <a:pt x="1135" y="5198"/>
                  </a:cubicBezTo>
                  <a:close/>
                  <a:moveTo>
                    <a:pt x="1168" y="4898"/>
                  </a:moveTo>
                  <a:cubicBezTo>
                    <a:pt x="1486" y="4898"/>
                    <a:pt x="1749" y="5085"/>
                    <a:pt x="1924" y="5342"/>
                  </a:cubicBezTo>
                  <a:cubicBezTo>
                    <a:pt x="1910" y="5352"/>
                    <a:pt x="1910" y="5383"/>
                    <a:pt x="1931" y="5383"/>
                  </a:cubicBezTo>
                  <a:lnTo>
                    <a:pt x="1955" y="5386"/>
                  </a:lnTo>
                  <a:cubicBezTo>
                    <a:pt x="1992" y="5447"/>
                    <a:pt x="2026" y="5512"/>
                    <a:pt x="2057" y="5581"/>
                  </a:cubicBezTo>
                  <a:cubicBezTo>
                    <a:pt x="2054" y="5639"/>
                    <a:pt x="2047" y="5690"/>
                    <a:pt x="1992" y="5727"/>
                  </a:cubicBezTo>
                  <a:cubicBezTo>
                    <a:pt x="1965" y="5742"/>
                    <a:pt x="1934" y="5751"/>
                    <a:pt x="1905" y="5751"/>
                  </a:cubicBezTo>
                  <a:cubicBezTo>
                    <a:pt x="1887" y="5751"/>
                    <a:pt x="1869" y="5748"/>
                    <a:pt x="1852" y="5741"/>
                  </a:cubicBezTo>
                  <a:cubicBezTo>
                    <a:pt x="1793" y="5403"/>
                    <a:pt x="1511" y="5084"/>
                    <a:pt x="1169" y="5084"/>
                  </a:cubicBezTo>
                  <a:cubicBezTo>
                    <a:pt x="1099" y="5084"/>
                    <a:pt x="1027" y="5098"/>
                    <a:pt x="954" y="5126"/>
                  </a:cubicBezTo>
                  <a:cubicBezTo>
                    <a:pt x="589" y="5273"/>
                    <a:pt x="459" y="5762"/>
                    <a:pt x="790" y="5987"/>
                  </a:cubicBezTo>
                  <a:cubicBezTo>
                    <a:pt x="773" y="5990"/>
                    <a:pt x="756" y="5994"/>
                    <a:pt x="739" y="5997"/>
                  </a:cubicBezTo>
                  <a:cubicBezTo>
                    <a:pt x="715" y="6007"/>
                    <a:pt x="691" y="6018"/>
                    <a:pt x="671" y="6025"/>
                  </a:cubicBezTo>
                  <a:cubicBezTo>
                    <a:pt x="435" y="5984"/>
                    <a:pt x="401" y="5594"/>
                    <a:pt x="445" y="5406"/>
                  </a:cubicBezTo>
                  <a:cubicBezTo>
                    <a:pt x="517" y="5123"/>
                    <a:pt x="759" y="4949"/>
                    <a:pt x="1039" y="4908"/>
                  </a:cubicBezTo>
                  <a:cubicBezTo>
                    <a:pt x="1083" y="4901"/>
                    <a:pt x="1126" y="4898"/>
                    <a:pt x="1168" y="4898"/>
                  </a:cubicBezTo>
                  <a:close/>
                  <a:moveTo>
                    <a:pt x="1241" y="6311"/>
                  </a:moveTo>
                  <a:cubicBezTo>
                    <a:pt x="1477" y="6318"/>
                    <a:pt x="1658" y="6448"/>
                    <a:pt x="1784" y="6622"/>
                  </a:cubicBezTo>
                  <a:lnTo>
                    <a:pt x="1244" y="6622"/>
                  </a:lnTo>
                  <a:cubicBezTo>
                    <a:pt x="1237" y="6520"/>
                    <a:pt x="1224" y="6417"/>
                    <a:pt x="1200" y="6315"/>
                  </a:cubicBezTo>
                  <a:cubicBezTo>
                    <a:pt x="1214" y="6315"/>
                    <a:pt x="1227" y="6311"/>
                    <a:pt x="1241" y="6311"/>
                  </a:cubicBezTo>
                  <a:close/>
                  <a:moveTo>
                    <a:pt x="8006" y="5820"/>
                  </a:moveTo>
                  <a:lnTo>
                    <a:pt x="7559" y="6329"/>
                  </a:lnTo>
                  <a:cubicBezTo>
                    <a:pt x="7552" y="6322"/>
                    <a:pt x="7545" y="6322"/>
                    <a:pt x="7538" y="6322"/>
                  </a:cubicBezTo>
                  <a:cubicBezTo>
                    <a:pt x="7508" y="6329"/>
                    <a:pt x="7477" y="6332"/>
                    <a:pt x="7445" y="6332"/>
                  </a:cubicBezTo>
                  <a:cubicBezTo>
                    <a:pt x="7399" y="6332"/>
                    <a:pt x="7352" y="6324"/>
                    <a:pt x="7310" y="6308"/>
                  </a:cubicBezTo>
                  <a:cubicBezTo>
                    <a:pt x="7307" y="6307"/>
                    <a:pt x="7305" y="6306"/>
                    <a:pt x="7303" y="6306"/>
                  </a:cubicBezTo>
                  <a:cubicBezTo>
                    <a:pt x="7285" y="6306"/>
                    <a:pt x="7271" y="6340"/>
                    <a:pt x="7293" y="6349"/>
                  </a:cubicBezTo>
                  <a:lnTo>
                    <a:pt x="7293" y="6346"/>
                  </a:lnTo>
                  <a:cubicBezTo>
                    <a:pt x="7339" y="6368"/>
                    <a:pt x="7390" y="6378"/>
                    <a:pt x="7441" y="6378"/>
                  </a:cubicBezTo>
                  <a:cubicBezTo>
                    <a:pt x="7468" y="6378"/>
                    <a:pt x="7495" y="6375"/>
                    <a:pt x="7521" y="6369"/>
                  </a:cubicBezTo>
                  <a:lnTo>
                    <a:pt x="7521" y="6369"/>
                  </a:lnTo>
                  <a:cubicBezTo>
                    <a:pt x="7351" y="6561"/>
                    <a:pt x="7180" y="6752"/>
                    <a:pt x="7012" y="6947"/>
                  </a:cubicBezTo>
                  <a:cubicBezTo>
                    <a:pt x="7009" y="6940"/>
                    <a:pt x="6999" y="6936"/>
                    <a:pt x="6992" y="6936"/>
                  </a:cubicBezTo>
                  <a:cubicBezTo>
                    <a:pt x="6879" y="6950"/>
                    <a:pt x="6773" y="6967"/>
                    <a:pt x="6668" y="6998"/>
                  </a:cubicBezTo>
                  <a:cubicBezTo>
                    <a:pt x="6732" y="6926"/>
                    <a:pt x="6797" y="6851"/>
                    <a:pt x="6866" y="6779"/>
                  </a:cubicBezTo>
                  <a:cubicBezTo>
                    <a:pt x="6954" y="6759"/>
                    <a:pt x="7047" y="6738"/>
                    <a:pt x="7135" y="6711"/>
                  </a:cubicBezTo>
                  <a:cubicBezTo>
                    <a:pt x="7176" y="6699"/>
                    <a:pt x="7165" y="6641"/>
                    <a:pt x="7130" y="6641"/>
                  </a:cubicBezTo>
                  <a:cubicBezTo>
                    <a:pt x="7126" y="6641"/>
                    <a:pt x="7122" y="6641"/>
                    <a:pt x="7118" y="6643"/>
                  </a:cubicBezTo>
                  <a:cubicBezTo>
                    <a:pt x="7064" y="6653"/>
                    <a:pt x="7009" y="6667"/>
                    <a:pt x="6954" y="6680"/>
                  </a:cubicBezTo>
                  <a:cubicBezTo>
                    <a:pt x="7122" y="6496"/>
                    <a:pt x="7289" y="6311"/>
                    <a:pt x="7453" y="6124"/>
                  </a:cubicBezTo>
                  <a:cubicBezTo>
                    <a:pt x="7460" y="6127"/>
                    <a:pt x="7467" y="6130"/>
                    <a:pt x="7474" y="6130"/>
                  </a:cubicBezTo>
                  <a:cubicBezTo>
                    <a:pt x="7569" y="6124"/>
                    <a:pt x="7665" y="6110"/>
                    <a:pt x="7757" y="6089"/>
                  </a:cubicBezTo>
                  <a:cubicBezTo>
                    <a:pt x="7795" y="6076"/>
                    <a:pt x="7788" y="6025"/>
                    <a:pt x="7750" y="6025"/>
                  </a:cubicBezTo>
                  <a:cubicBezTo>
                    <a:pt x="7672" y="6028"/>
                    <a:pt x="7593" y="6038"/>
                    <a:pt x="7515" y="6055"/>
                  </a:cubicBezTo>
                  <a:cubicBezTo>
                    <a:pt x="7573" y="5990"/>
                    <a:pt x="7627" y="5922"/>
                    <a:pt x="7685" y="5854"/>
                  </a:cubicBezTo>
                  <a:cubicBezTo>
                    <a:pt x="7714" y="5857"/>
                    <a:pt x="7742" y="5859"/>
                    <a:pt x="7770" y="5859"/>
                  </a:cubicBezTo>
                  <a:cubicBezTo>
                    <a:pt x="7851" y="5859"/>
                    <a:pt x="7930" y="5845"/>
                    <a:pt x="8006" y="5820"/>
                  </a:cubicBezTo>
                  <a:close/>
                  <a:moveTo>
                    <a:pt x="1101" y="6322"/>
                  </a:moveTo>
                  <a:cubicBezTo>
                    <a:pt x="1121" y="6421"/>
                    <a:pt x="1138" y="6520"/>
                    <a:pt x="1142" y="6619"/>
                  </a:cubicBezTo>
                  <a:lnTo>
                    <a:pt x="1104" y="6619"/>
                  </a:lnTo>
                  <a:cubicBezTo>
                    <a:pt x="1070" y="6619"/>
                    <a:pt x="1070" y="6673"/>
                    <a:pt x="1104" y="6673"/>
                  </a:cubicBezTo>
                  <a:lnTo>
                    <a:pt x="1145" y="6673"/>
                  </a:lnTo>
                  <a:cubicBezTo>
                    <a:pt x="1152" y="6793"/>
                    <a:pt x="1145" y="6912"/>
                    <a:pt x="1128" y="7032"/>
                  </a:cubicBezTo>
                  <a:lnTo>
                    <a:pt x="1104" y="7032"/>
                  </a:lnTo>
                  <a:cubicBezTo>
                    <a:pt x="1103" y="7032"/>
                    <a:pt x="1102" y="7032"/>
                    <a:pt x="1101" y="7032"/>
                  </a:cubicBezTo>
                  <a:cubicBezTo>
                    <a:pt x="1070" y="7032"/>
                    <a:pt x="1071" y="7083"/>
                    <a:pt x="1104" y="7087"/>
                  </a:cubicBezTo>
                  <a:lnTo>
                    <a:pt x="1104" y="7083"/>
                  </a:lnTo>
                  <a:lnTo>
                    <a:pt x="1125" y="7083"/>
                  </a:lnTo>
                  <a:lnTo>
                    <a:pt x="1125" y="7093"/>
                  </a:lnTo>
                  <a:cubicBezTo>
                    <a:pt x="1074" y="7097"/>
                    <a:pt x="1022" y="7100"/>
                    <a:pt x="971" y="7107"/>
                  </a:cubicBezTo>
                  <a:cubicBezTo>
                    <a:pt x="965" y="7096"/>
                    <a:pt x="954" y="7091"/>
                    <a:pt x="943" y="7091"/>
                  </a:cubicBezTo>
                  <a:cubicBezTo>
                    <a:pt x="937" y="7091"/>
                    <a:pt x="930" y="7093"/>
                    <a:pt x="923" y="7097"/>
                  </a:cubicBezTo>
                  <a:cubicBezTo>
                    <a:pt x="902" y="7107"/>
                    <a:pt x="883" y="7112"/>
                    <a:pt x="865" y="7112"/>
                  </a:cubicBezTo>
                  <a:cubicBezTo>
                    <a:pt x="696" y="7112"/>
                    <a:pt x="718" y="6652"/>
                    <a:pt x="753" y="6574"/>
                  </a:cubicBezTo>
                  <a:cubicBezTo>
                    <a:pt x="821" y="6438"/>
                    <a:pt x="951" y="6346"/>
                    <a:pt x="1101" y="6322"/>
                  </a:cubicBezTo>
                  <a:close/>
                  <a:moveTo>
                    <a:pt x="1217" y="6047"/>
                  </a:moveTo>
                  <a:cubicBezTo>
                    <a:pt x="1711" y="6047"/>
                    <a:pt x="2112" y="6313"/>
                    <a:pt x="2177" y="6851"/>
                  </a:cubicBezTo>
                  <a:cubicBezTo>
                    <a:pt x="2180" y="6872"/>
                    <a:pt x="2194" y="6885"/>
                    <a:pt x="2211" y="6889"/>
                  </a:cubicBezTo>
                  <a:cubicBezTo>
                    <a:pt x="2180" y="6931"/>
                    <a:pt x="2141" y="6969"/>
                    <a:pt x="2096" y="6969"/>
                  </a:cubicBezTo>
                  <a:cubicBezTo>
                    <a:pt x="2087" y="6969"/>
                    <a:pt x="2077" y="6967"/>
                    <a:pt x="2067" y="6964"/>
                  </a:cubicBezTo>
                  <a:cubicBezTo>
                    <a:pt x="1958" y="6579"/>
                    <a:pt x="1605" y="6182"/>
                    <a:pt x="1210" y="6182"/>
                  </a:cubicBezTo>
                  <a:cubicBezTo>
                    <a:pt x="1086" y="6182"/>
                    <a:pt x="957" y="6221"/>
                    <a:pt x="831" y="6311"/>
                  </a:cubicBezTo>
                  <a:cubicBezTo>
                    <a:pt x="653" y="6438"/>
                    <a:pt x="565" y="6656"/>
                    <a:pt x="602" y="6872"/>
                  </a:cubicBezTo>
                  <a:cubicBezTo>
                    <a:pt x="626" y="6981"/>
                    <a:pt x="684" y="7080"/>
                    <a:pt x="770" y="7155"/>
                  </a:cubicBezTo>
                  <a:cubicBezTo>
                    <a:pt x="701" y="7175"/>
                    <a:pt x="636" y="7206"/>
                    <a:pt x="578" y="7247"/>
                  </a:cubicBezTo>
                  <a:cubicBezTo>
                    <a:pt x="39" y="6769"/>
                    <a:pt x="387" y="6134"/>
                    <a:pt x="1056" y="6059"/>
                  </a:cubicBezTo>
                  <a:lnTo>
                    <a:pt x="1060" y="6055"/>
                  </a:lnTo>
                  <a:cubicBezTo>
                    <a:pt x="1113" y="6049"/>
                    <a:pt x="1166" y="6047"/>
                    <a:pt x="1217" y="6047"/>
                  </a:cubicBezTo>
                  <a:close/>
                  <a:moveTo>
                    <a:pt x="1224" y="7609"/>
                  </a:moveTo>
                  <a:lnTo>
                    <a:pt x="1224" y="7609"/>
                  </a:lnTo>
                  <a:cubicBezTo>
                    <a:pt x="1405" y="7643"/>
                    <a:pt x="1589" y="7732"/>
                    <a:pt x="1661" y="7882"/>
                  </a:cubicBezTo>
                  <a:cubicBezTo>
                    <a:pt x="1569" y="7868"/>
                    <a:pt x="1474" y="7861"/>
                    <a:pt x="1379" y="7861"/>
                  </a:cubicBezTo>
                  <a:cubicBezTo>
                    <a:pt x="1336" y="7861"/>
                    <a:pt x="1293" y="7862"/>
                    <a:pt x="1251" y="7865"/>
                  </a:cubicBezTo>
                  <a:cubicBezTo>
                    <a:pt x="1244" y="7783"/>
                    <a:pt x="1237" y="7701"/>
                    <a:pt x="1227" y="7616"/>
                  </a:cubicBezTo>
                  <a:cubicBezTo>
                    <a:pt x="1227" y="7613"/>
                    <a:pt x="1224" y="7613"/>
                    <a:pt x="1224" y="7609"/>
                  </a:cubicBezTo>
                  <a:close/>
                  <a:moveTo>
                    <a:pt x="6961" y="7005"/>
                  </a:moveTo>
                  <a:lnTo>
                    <a:pt x="6961" y="7005"/>
                  </a:lnTo>
                  <a:cubicBezTo>
                    <a:pt x="6606" y="7408"/>
                    <a:pt x="6251" y="7814"/>
                    <a:pt x="5903" y="8220"/>
                  </a:cubicBezTo>
                  <a:cubicBezTo>
                    <a:pt x="5913" y="8203"/>
                    <a:pt x="5903" y="8180"/>
                    <a:pt x="5882" y="8180"/>
                  </a:cubicBezTo>
                  <a:lnTo>
                    <a:pt x="5882" y="8176"/>
                  </a:lnTo>
                  <a:cubicBezTo>
                    <a:pt x="5824" y="8171"/>
                    <a:pt x="5767" y="8169"/>
                    <a:pt x="5710" y="8169"/>
                  </a:cubicBezTo>
                  <a:cubicBezTo>
                    <a:pt x="5653" y="8169"/>
                    <a:pt x="5597" y="8171"/>
                    <a:pt x="5541" y="8173"/>
                  </a:cubicBezTo>
                  <a:cubicBezTo>
                    <a:pt x="5715" y="7999"/>
                    <a:pt x="5885" y="7824"/>
                    <a:pt x="6060" y="7647"/>
                  </a:cubicBezTo>
                  <a:cubicBezTo>
                    <a:pt x="6089" y="7651"/>
                    <a:pt x="6119" y="7653"/>
                    <a:pt x="6149" y="7653"/>
                  </a:cubicBezTo>
                  <a:cubicBezTo>
                    <a:pt x="6226" y="7653"/>
                    <a:pt x="6303" y="7640"/>
                    <a:pt x="6374" y="7613"/>
                  </a:cubicBezTo>
                  <a:cubicBezTo>
                    <a:pt x="6402" y="7600"/>
                    <a:pt x="6393" y="7561"/>
                    <a:pt x="6366" y="7561"/>
                  </a:cubicBezTo>
                  <a:cubicBezTo>
                    <a:pt x="6364" y="7561"/>
                    <a:pt x="6362" y="7561"/>
                    <a:pt x="6360" y="7561"/>
                  </a:cubicBezTo>
                  <a:cubicBezTo>
                    <a:pt x="6282" y="7575"/>
                    <a:pt x="6200" y="7585"/>
                    <a:pt x="6118" y="7585"/>
                  </a:cubicBezTo>
                  <a:cubicBezTo>
                    <a:pt x="6189" y="7510"/>
                    <a:pt x="6258" y="7435"/>
                    <a:pt x="6329" y="7363"/>
                  </a:cubicBezTo>
                  <a:cubicBezTo>
                    <a:pt x="6356" y="7369"/>
                    <a:pt x="6384" y="7371"/>
                    <a:pt x="6412" y="7371"/>
                  </a:cubicBezTo>
                  <a:cubicBezTo>
                    <a:pt x="6473" y="7371"/>
                    <a:pt x="6536" y="7358"/>
                    <a:pt x="6592" y="7333"/>
                  </a:cubicBezTo>
                  <a:cubicBezTo>
                    <a:pt x="6620" y="7320"/>
                    <a:pt x="6604" y="7276"/>
                    <a:pt x="6578" y="7276"/>
                  </a:cubicBezTo>
                  <a:cubicBezTo>
                    <a:pt x="6575" y="7276"/>
                    <a:pt x="6572" y="7276"/>
                    <a:pt x="6569" y="7278"/>
                  </a:cubicBezTo>
                  <a:cubicBezTo>
                    <a:pt x="6515" y="7299"/>
                    <a:pt x="6458" y="7309"/>
                    <a:pt x="6402" y="7309"/>
                  </a:cubicBezTo>
                  <a:cubicBezTo>
                    <a:pt x="6393" y="7309"/>
                    <a:pt x="6385" y="7309"/>
                    <a:pt x="6377" y="7309"/>
                  </a:cubicBezTo>
                  <a:cubicBezTo>
                    <a:pt x="6459" y="7223"/>
                    <a:pt x="6538" y="7134"/>
                    <a:pt x="6620" y="7049"/>
                  </a:cubicBezTo>
                  <a:cubicBezTo>
                    <a:pt x="6627" y="7059"/>
                    <a:pt x="6640" y="7066"/>
                    <a:pt x="6654" y="7066"/>
                  </a:cubicBezTo>
                  <a:cubicBezTo>
                    <a:pt x="6756" y="7049"/>
                    <a:pt x="6862" y="7032"/>
                    <a:pt x="6961" y="7005"/>
                  </a:cubicBezTo>
                  <a:close/>
                  <a:moveTo>
                    <a:pt x="1042" y="7591"/>
                  </a:moveTo>
                  <a:cubicBezTo>
                    <a:pt x="1072" y="7591"/>
                    <a:pt x="1104" y="7593"/>
                    <a:pt x="1135" y="7596"/>
                  </a:cubicBezTo>
                  <a:cubicBezTo>
                    <a:pt x="1132" y="7602"/>
                    <a:pt x="1128" y="7606"/>
                    <a:pt x="1128" y="7616"/>
                  </a:cubicBezTo>
                  <a:cubicBezTo>
                    <a:pt x="1121" y="7831"/>
                    <a:pt x="1121" y="8046"/>
                    <a:pt x="1132" y="8261"/>
                  </a:cubicBezTo>
                  <a:cubicBezTo>
                    <a:pt x="1118" y="8264"/>
                    <a:pt x="1104" y="8265"/>
                    <a:pt x="1091" y="8265"/>
                  </a:cubicBezTo>
                  <a:cubicBezTo>
                    <a:pt x="751" y="8265"/>
                    <a:pt x="532" y="7618"/>
                    <a:pt x="1005" y="7592"/>
                  </a:cubicBezTo>
                  <a:cubicBezTo>
                    <a:pt x="1017" y="7591"/>
                    <a:pt x="1030" y="7591"/>
                    <a:pt x="1042" y="7591"/>
                  </a:cubicBezTo>
                  <a:close/>
                  <a:moveTo>
                    <a:pt x="1159" y="7194"/>
                  </a:moveTo>
                  <a:cubicBezTo>
                    <a:pt x="1567" y="7194"/>
                    <a:pt x="2014" y="7402"/>
                    <a:pt x="2108" y="7777"/>
                  </a:cubicBezTo>
                  <a:cubicBezTo>
                    <a:pt x="2081" y="7777"/>
                    <a:pt x="2061" y="7797"/>
                    <a:pt x="2057" y="7824"/>
                  </a:cubicBezTo>
                  <a:cubicBezTo>
                    <a:pt x="2047" y="7903"/>
                    <a:pt x="2078" y="7971"/>
                    <a:pt x="2002" y="8029"/>
                  </a:cubicBezTo>
                  <a:cubicBezTo>
                    <a:pt x="1973" y="8053"/>
                    <a:pt x="1936" y="8065"/>
                    <a:pt x="1900" y="8065"/>
                  </a:cubicBezTo>
                  <a:cubicBezTo>
                    <a:pt x="1869" y="8065"/>
                    <a:pt x="1838" y="8057"/>
                    <a:pt x="1811" y="8039"/>
                  </a:cubicBezTo>
                  <a:cubicBezTo>
                    <a:pt x="1821" y="7702"/>
                    <a:pt x="1428" y="7463"/>
                    <a:pt x="1078" y="7463"/>
                  </a:cubicBezTo>
                  <a:cubicBezTo>
                    <a:pt x="951" y="7463"/>
                    <a:pt x="829" y="7495"/>
                    <a:pt x="735" y="7565"/>
                  </a:cubicBezTo>
                  <a:lnTo>
                    <a:pt x="735" y="7561"/>
                  </a:lnTo>
                  <a:lnTo>
                    <a:pt x="735" y="7561"/>
                  </a:lnTo>
                  <a:cubicBezTo>
                    <a:pt x="412" y="7801"/>
                    <a:pt x="719" y="8344"/>
                    <a:pt x="1065" y="8344"/>
                  </a:cubicBezTo>
                  <a:cubicBezTo>
                    <a:pt x="1088" y="8344"/>
                    <a:pt x="1112" y="8342"/>
                    <a:pt x="1135" y="8337"/>
                  </a:cubicBezTo>
                  <a:cubicBezTo>
                    <a:pt x="1138" y="8384"/>
                    <a:pt x="1142" y="8436"/>
                    <a:pt x="1145" y="8483"/>
                  </a:cubicBezTo>
                  <a:cubicBezTo>
                    <a:pt x="1126" y="8484"/>
                    <a:pt x="1107" y="8485"/>
                    <a:pt x="1088" y="8485"/>
                  </a:cubicBezTo>
                  <a:cubicBezTo>
                    <a:pt x="829" y="8485"/>
                    <a:pt x="569" y="8397"/>
                    <a:pt x="442" y="8145"/>
                  </a:cubicBezTo>
                  <a:cubicBezTo>
                    <a:pt x="288" y="7824"/>
                    <a:pt x="421" y="7438"/>
                    <a:pt x="742" y="7281"/>
                  </a:cubicBezTo>
                  <a:cubicBezTo>
                    <a:pt x="863" y="7222"/>
                    <a:pt x="1008" y="7194"/>
                    <a:pt x="1159" y="7194"/>
                  </a:cubicBezTo>
                  <a:close/>
                  <a:moveTo>
                    <a:pt x="8703" y="4010"/>
                  </a:moveTo>
                  <a:cubicBezTo>
                    <a:pt x="8778" y="4078"/>
                    <a:pt x="8857" y="4143"/>
                    <a:pt x="8932" y="4211"/>
                  </a:cubicBezTo>
                  <a:cubicBezTo>
                    <a:pt x="7644" y="5635"/>
                    <a:pt x="6374" y="7083"/>
                    <a:pt x="5107" y="8528"/>
                  </a:cubicBezTo>
                  <a:cubicBezTo>
                    <a:pt x="5103" y="8531"/>
                    <a:pt x="5097" y="8531"/>
                    <a:pt x="5093" y="8535"/>
                  </a:cubicBezTo>
                  <a:cubicBezTo>
                    <a:pt x="5120" y="8395"/>
                    <a:pt x="5028" y="8251"/>
                    <a:pt x="4899" y="8193"/>
                  </a:cubicBezTo>
                  <a:cubicBezTo>
                    <a:pt x="5998" y="7008"/>
                    <a:pt x="7101" y="5820"/>
                    <a:pt x="8174" y="4611"/>
                  </a:cubicBezTo>
                  <a:lnTo>
                    <a:pt x="8174" y="4607"/>
                  </a:lnTo>
                  <a:cubicBezTo>
                    <a:pt x="8191" y="4604"/>
                    <a:pt x="8204" y="4590"/>
                    <a:pt x="8208" y="4573"/>
                  </a:cubicBezTo>
                  <a:cubicBezTo>
                    <a:pt x="8372" y="4385"/>
                    <a:pt x="8539" y="4197"/>
                    <a:pt x="8703" y="4010"/>
                  </a:cubicBezTo>
                  <a:close/>
                  <a:moveTo>
                    <a:pt x="5506" y="8207"/>
                  </a:moveTo>
                  <a:cubicBezTo>
                    <a:pt x="5506" y="8224"/>
                    <a:pt x="5520" y="8234"/>
                    <a:pt x="5534" y="8234"/>
                  </a:cubicBezTo>
                  <a:cubicBezTo>
                    <a:pt x="5600" y="8234"/>
                    <a:pt x="5666" y="8236"/>
                    <a:pt x="5733" y="8236"/>
                  </a:cubicBezTo>
                  <a:cubicBezTo>
                    <a:pt x="5783" y="8236"/>
                    <a:pt x="5832" y="8235"/>
                    <a:pt x="5882" y="8231"/>
                  </a:cubicBezTo>
                  <a:cubicBezTo>
                    <a:pt x="5889" y="8231"/>
                    <a:pt x="5896" y="8227"/>
                    <a:pt x="5899" y="8224"/>
                  </a:cubicBezTo>
                  <a:lnTo>
                    <a:pt x="5899" y="8224"/>
                  </a:lnTo>
                  <a:cubicBezTo>
                    <a:pt x="5769" y="8374"/>
                    <a:pt x="5636" y="8528"/>
                    <a:pt x="5506" y="8682"/>
                  </a:cubicBezTo>
                  <a:cubicBezTo>
                    <a:pt x="5489" y="8641"/>
                    <a:pt x="5465" y="8603"/>
                    <a:pt x="5435" y="8572"/>
                  </a:cubicBezTo>
                  <a:cubicBezTo>
                    <a:pt x="5383" y="8526"/>
                    <a:pt x="5316" y="8502"/>
                    <a:pt x="5246" y="8502"/>
                  </a:cubicBezTo>
                  <a:cubicBezTo>
                    <a:pt x="5234" y="8502"/>
                    <a:pt x="5222" y="8502"/>
                    <a:pt x="5209" y="8504"/>
                  </a:cubicBezTo>
                  <a:lnTo>
                    <a:pt x="5281" y="8432"/>
                  </a:lnTo>
                  <a:cubicBezTo>
                    <a:pt x="5284" y="8436"/>
                    <a:pt x="5288" y="8439"/>
                    <a:pt x="5291" y="8439"/>
                  </a:cubicBezTo>
                  <a:cubicBezTo>
                    <a:pt x="5349" y="8442"/>
                    <a:pt x="5407" y="8444"/>
                    <a:pt x="5465" y="8444"/>
                  </a:cubicBezTo>
                  <a:cubicBezTo>
                    <a:pt x="5523" y="8444"/>
                    <a:pt x="5582" y="8442"/>
                    <a:pt x="5640" y="8439"/>
                  </a:cubicBezTo>
                  <a:cubicBezTo>
                    <a:pt x="5674" y="8439"/>
                    <a:pt x="5674" y="8388"/>
                    <a:pt x="5640" y="8388"/>
                  </a:cubicBezTo>
                  <a:lnTo>
                    <a:pt x="5640" y="8384"/>
                  </a:lnTo>
                  <a:cubicBezTo>
                    <a:pt x="5587" y="8381"/>
                    <a:pt x="5535" y="8379"/>
                    <a:pt x="5483" y="8379"/>
                  </a:cubicBezTo>
                  <a:cubicBezTo>
                    <a:pt x="5431" y="8379"/>
                    <a:pt x="5380" y="8381"/>
                    <a:pt x="5329" y="8384"/>
                  </a:cubicBezTo>
                  <a:cubicBezTo>
                    <a:pt x="5387" y="8326"/>
                    <a:pt x="5448" y="8265"/>
                    <a:pt x="5506" y="8207"/>
                  </a:cubicBezTo>
                  <a:close/>
                  <a:moveTo>
                    <a:pt x="9311" y="4529"/>
                  </a:moveTo>
                  <a:cubicBezTo>
                    <a:pt x="9393" y="4597"/>
                    <a:pt x="9471" y="4665"/>
                    <a:pt x="9553" y="4730"/>
                  </a:cubicBezTo>
                  <a:cubicBezTo>
                    <a:pt x="8317" y="6083"/>
                    <a:pt x="7084" y="7469"/>
                    <a:pt x="5967" y="8921"/>
                  </a:cubicBezTo>
                  <a:lnTo>
                    <a:pt x="5967" y="8917"/>
                  </a:lnTo>
                  <a:cubicBezTo>
                    <a:pt x="5909" y="8803"/>
                    <a:pt x="5795" y="8737"/>
                    <a:pt x="5677" y="8737"/>
                  </a:cubicBezTo>
                  <a:cubicBezTo>
                    <a:pt x="5629" y="8737"/>
                    <a:pt x="5580" y="8748"/>
                    <a:pt x="5534" y="8770"/>
                  </a:cubicBezTo>
                  <a:cubicBezTo>
                    <a:pt x="5534" y="8763"/>
                    <a:pt x="5530" y="8760"/>
                    <a:pt x="5527" y="8753"/>
                  </a:cubicBezTo>
                  <a:cubicBezTo>
                    <a:pt x="5537" y="8753"/>
                    <a:pt x="5547" y="8750"/>
                    <a:pt x="5554" y="8740"/>
                  </a:cubicBezTo>
                  <a:cubicBezTo>
                    <a:pt x="6828" y="7356"/>
                    <a:pt x="8064" y="5939"/>
                    <a:pt x="9311" y="4529"/>
                  </a:cubicBezTo>
                  <a:close/>
                  <a:moveTo>
                    <a:pt x="8201" y="6520"/>
                  </a:moveTo>
                  <a:cubicBezTo>
                    <a:pt x="8201" y="7335"/>
                    <a:pt x="8099" y="8184"/>
                    <a:pt x="8180" y="8989"/>
                  </a:cubicBezTo>
                  <a:lnTo>
                    <a:pt x="8180" y="8989"/>
                  </a:lnTo>
                  <a:lnTo>
                    <a:pt x="8177" y="8985"/>
                  </a:lnTo>
                  <a:cubicBezTo>
                    <a:pt x="8172" y="8980"/>
                    <a:pt x="8165" y="8978"/>
                    <a:pt x="8159" y="8978"/>
                  </a:cubicBezTo>
                  <a:cubicBezTo>
                    <a:pt x="8144" y="8978"/>
                    <a:pt x="8129" y="8989"/>
                    <a:pt x="8129" y="9006"/>
                  </a:cubicBezTo>
                  <a:cubicBezTo>
                    <a:pt x="7402" y="9057"/>
                    <a:pt x="6668" y="9067"/>
                    <a:pt x="5940" y="9122"/>
                  </a:cubicBezTo>
                  <a:cubicBezTo>
                    <a:pt x="5967" y="9095"/>
                    <a:pt x="5998" y="9071"/>
                    <a:pt x="6022" y="9044"/>
                  </a:cubicBezTo>
                  <a:cubicBezTo>
                    <a:pt x="6036" y="9026"/>
                    <a:pt x="6039" y="9006"/>
                    <a:pt x="6029" y="8992"/>
                  </a:cubicBezTo>
                  <a:cubicBezTo>
                    <a:pt x="6770" y="8183"/>
                    <a:pt x="7487" y="7353"/>
                    <a:pt x="8201" y="6520"/>
                  </a:cubicBezTo>
                  <a:close/>
                  <a:moveTo>
                    <a:pt x="1371" y="8972"/>
                  </a:moveTo>
                  <a:cubicBezTo>
                    <a:pt x="2251" y="9010"/>
                    <a:pt x="3177" y="9165"/>
                    <a:pt x="4065" y="9165"/>
                  </a:cubicBezTo>
                  <a:cubicBezTo>
                    <a:pt x="4200" y="9165"/>
                    <a:pt x="4335" y="9161"/>
                    <a:pt x="4468" y="9153"/>
                  </a:cubicBezTo>
                  <a:cubicBezTo>
                    <a:pt x="4482" y="9149"/>
                    <a:pt x="4496" y="9143"/>
                    <a:pt x="4506" y="9132"/>
                  </a:cubicBezTo>
                  <a:lnTo>
                    <a:pt x="4506" y="9132"/>
                  </a:lnTo>
                  <a:cubicBezTo>
                    <a:pt x="4496" y="9160"/>
                    <a:pt x="4485" y="9184"/>
                    <a:pt x="4475" y="9211"/>
                  </a:cubicBezTo>
                  <a:cubicBezTo>
                    <a:pt x="4424" y="9334"/>
                    <a:pt x="4366" y="9453"/>
                    <a:pt x="4311" y="9573"/>
                  </a:cubicBezTo>
                  <a:cubicBezTo>
                    <a:pt x="3574" y="9527"/>
                    <a:pt x="2823" y="9482"/>
                    <a:pt x="2080" y="9482"/>
                  </a:cubicBezTo>
                  <a:cubicBezTo>
                    <a:pt x="1987" y="9482"/>
                    <a:pt x="1894" y="9483"/>
                    <a:pt x="1801" y="9484"/>
                  </a:cubicBezTo>
                  <a:lnTo>
                    <a:pt x="1801" y="9481"/>
                  </a:lnTo>
                  <a:cubicBezTo>
                    <a:pt x="1746" y="9378"/>
                    <a:pt x="1651" y="9289"/>
                    <a:pt x="1572" y="9201"/>
                  </a:cubicBezTo>
                  <a:cubicBezTo>
                    <a:pt x="1507" y="9126"/>
                    <a:pt x="1439" y="9047"/>
                    <a:pt x="1371" y="8972"/>
                  </a:cubicBezTo>
                  <a:close/>
                  <a:moveTo>
                    <a:pt x="4875" y="8279"/>
                  </a:moveTo>
                  <a:cubicBezTo>
                    <a:pt x="4970" y="8343"/>
                    <a:pt x="5011" y="8463"/>
                    <a:pt x="4974" y="8572"/>
                  </a:cubicBezTo>
                  <a:cubicBezTo>
                    <a:pt x="4966" y="8605"/>
                    <a:pt x="4992" y="8632"/>
                    <a:pt x="5021" y="8632"/>
                  </a:cubicBezTo>
                  <a:cubicBezTo>
                    <a:pt x="5031" y="8632"/>
                    <a:pt x="5042" y="8628"/>
                    <a:pt x="5052" y="8620"/>
                  </a:cubicBezTo>
                  <a:cubicBezTo>
                    <a:pt x="5055" y="8621"/>
                    <a:pt x="5058" y="8622"/>
                    <a:pt x="5061" y="8622"/>
                  </a:cubicBezTo>
                  <a:cubicBezTo>
                    <a:pt x="5065" y="8622"/>
                    <a:pt x="5069" y="8621"/>
                    <a:pt x="5073" y="8617"/>
                  </a:cubicBezTo>
                  <a:cubicBezTo>
                    <a:pt x="5110" y="8593"/>
                    <a:pt x="5154" y="8581"/>
                    <a:pt x="5197" y="8581"/>
                  </a:cubicBezTo>
                  <a:cubicBezTo>
                    <a:pt x="5260" y="8581"/>
                    <a:pt x="5323" y="8606"/>
                    <a:pt x="5370" y="8654"/>
                  </a:cubicBezTo>
                  <a:cubicBezTo>
                    <a:pt x="5428" y="8719"/>
                    <a:pt x="5428" y="8794"/>
                    <a:pt x="5414" y="8873"/>
                  </a:cubicBezTo>
                  <a:cubicBezTo>
                    <a:pt x="5411" y="8876"/>
                    <a:pt x="5411" y="8880"/>
                    <a:pt x="5411" y="8883"/>
                  </a:cubicBezTo>
                  <a:cubicBezTo>
                    <a:pt x="5411" y="8893"/>
                    <a:pt x="5407" y="8900"/>
                    <a:pt x="5404" y="8910"/>
                  </a:cubicBezTo>
                  <a:cubicBezTo>
                    <a:pt x="5395" y="8949"/>
                    <a:pt x="5426" y="8975"/>
                    <a:pt x="5457" y="8975"/>
                  </a:cubicBezTo>
                  <a:cubicBezTo>
                    <a:pt x="5473" y="8975"/>
                    <a:pt x="5489" y="8968"/>
                    <a:pt x="5500" y="8951"/>
                  </a:cubicBezTo>
                  <a:cubicBezTo>
                    <a:pt x="5513" y="8927"/>
                    <a:pt x="5523" y="8904"/>
                    <a:pt x="5527" y="8876"/>
                  </a:cubicBezTo>
                  <a:cubicBezTo>
                    <a:pt x="5566" y="8853"/>
                    <a:pt x="5606" y="8842"/>
                    <a:pt x="5645" y="8842"/>
                  </a:cubicBezTo>
                  <a:cubicBezTo>
                    <a:pt x="5748" y="8842"/>
                    <a:pt x="5841" y="8918"/>
                    <a:pt x="5879" y="9030"/>
                  </a:cubicBezTo>
                  <a:cubicBezTo>
                    <a:pt x="5582" y="9231"/>
                    <a:pt x="5291" y="9429"/>
                    <a:pt x="4994" y="9610"/>
                  </a:cubicBezTo>
                  <a:lnTo>
                    <a:pt x="4994" y="9607"/>
                  </a:lnTo>
                  <a:cubicBezTo>
                    <a:pt x="4953" y="9406"/>
                    <a:pt x="4786" y="9255"/>
                    <a:pt x="4581" y="9235"/>
                  </a:cubicBezTo>
                  <a:cubicBezTo>
                    <a:pt x="4591" y="9218"/>
                    <a:pt x="4598" y="9201"/>
                    <a:pt x="4605" y="9180"/>
                  </a:cubicBezTo>
                  <a:cubicBezTo>
                    <a:pt x="4724" y="8890"/>
                    <a:pt x="4813" y="8586"/>
                    <a:pt x="4875" y="8279"/>
                  </a:cubicBezTo>
                  <a:close/>
                  <a:moveTo>
                    <a:pt x="4489" y="9447"/>
                  </a:moveTo>
                  <a:cubicBezTo>
                    <a:pt x="4595" y="9460"/>
                    <a:pt x="4700" y="9477"/>
                    <a:pt x="4806" y="9484"/>
                  </a:cubicBezTo>
                  <a:cubicBezTo>
                    <a:pt x="4847" y="9532"/>
                    <a:pt x="4875" y="9593"/>
                    <a:pt x="4885" y="9658"/>
                  </a:cubicBezTo>
                  <a:cubicBezTo>
                    <a:pt x="4885" y="9665"/>
                    <a:pt x="4885" y="9669"/>
                    <a:pt x="4888" y="9672"/>
                  </a:cubicBezTo>
                  <a:cubicBezTo>
                    <a:pt x="4694" y="9788"/>
                    <a:pt x="4492" y="9894"/>
                    <a:pt x="4284" y="9986"/>
                  </a:cubicBezTo>
                  <a:lnTo>
                    <a:pt x="4284" y="9983"/>
                  </a:lnTo>
                  <a:cubicBezTo>
                    <a:pt x="4294" y="9938"/>
                    <a:pt x="4308" y="9894"/>
                    <a:pt x="4325" y="9850"/>
                  </a:cubicBezTo>
                  <a:lnTo>
                    <a:pt x="4530" y="9850"/>
                  </a:lnTo>
                  <a:cubicBezTo>
                    <a:pt x="4554" y="9850"/>
                    <a:pt x="4554" y="9812"/>
                    <a:pt x="4530" y="9812"/>
                  </a:cubicBezTo>
                  <a:cubicBezTo>
                    <a:pt x="4508" y="9811"/>
                    <a:pt x="4486" y="9810"/>
                    <a:pt x="4465" y="9810"/>
                  </a:cubicBezTo>
                  <a:cubicBezTo>
                    <a:pt x="4422" y="9810"/>
                    <a:pt x="4378" y="9812"/>
                    <a:pt x="4335" y="9812"/>
                  </a:cubicBezTo>
                  <a:cubicBezTo>
                    <a:pt x="4359" y="9750"/>
                    <a:pt x="4383" y="9689"/>
                    <a:pt x="4410" y="9628"/>
                  </a:cubicBezTo>
                  <a:cubicBezTo>
                    <a:pt x="4485" y="9648"/>
                    <a:pt x="4560" y="9665"/>
                    <a:pt x="4636" y="9675"/>
                  </a:cubicBezTo>
                  <a:cubicBezTo>
                    <a:pt x="4637" y="9676"/>
                    <a:pt x="4638" y="9676"/>
                    <a:pt x="4639" y="9676"/>
                  </a:cubicBezTo>
                  <a:cubicBezTo>
                    <a:pt x="4659" y="9676"/>
                    <a:pt x="4659" y="9644"/>
                    <a:pt x="4642" y="9638"/>
                  </a:cubicBezTo>
                  <a:cubicBezTo>
                    <a:pt x="4571" y="9614"/>
                    <a:pt x="4499" y="9597"/>
                    <a:pt x="4427" y="9583"/>
                  </a:cubicBezTo>
                  <a:cubicBezTo>
                    <a:pt x="4448" y="9539"/>
                    <a:pt x="4472" y="9491"/>
                    <a:pt x="4489" y="9447"/>
                  </a:cubicBezTo>
                  <a:close/>
                  <a:moveTo>
                    <a:pt x="2629" y="1"/>
                  </a:moveTo>
                  <a:cubicBezTo>
                    <a:pt x="2194" y="1"/>
                    <a:pt x="1760" y="12"/>
                    <a:pt x="1330" y="45"/>
                  </a:cubicBezTo>
                  <a:cubicBezTo>
                    <a:pt x="1289" y="48"/>
                    <a:pt x="1289" y="106"/>
                    <a:pt x="1330" y="113"/>
                  </a:cubicBezTo>
                  <a:cubicBezTo>
                    <a:pt x="1861" y="162"/>
                    <a:pt x="2398" y="173"/>
                    <a:pt x="2937" y="173"/>
                  </a:cubicBezTo>
                  <a:cubicBezTo>
                    <a:pt x="3441" y="173"/>
                    <a:pt x="3945" y="163"/>
                    <a:pt x="4445" y="163"/>
                  </a:cubicBezTo>
                  <a:cubicBezTo>
                    <a:pt x="4538" y="163"/>
                    <a:pt x="4631" y="163"/>
                    <a:pt x="4724" y="164"/>
                  </a:cubicBezTo>
                  <a:lnTo>
                    <a:pt x="6323" y="174"/>
                  </a:lnTo>
                  <a:cubicBezTo>
                    <a:pt x="6337" y="175"/>
                    <a:pt x="6351" y="175"/>
                    <a:pt x="6366" y="175"/>
                  </a:cubicBezTo>
                  <a:cubicBezTo>
                    <a:pt x="6654" y="175"/>
                    <a:pt x="6997" y="142"/>
                    <a:pt x="7331" y="142"/>
                  </a:cubicBezTo>
                  <a:cubicBezTo>
                    <a:pt x="7639" y="142"/>
                    <a:pt x="7939" y="170"/>
                    <a:pt x="8180" y="277"/>
                  </a:cubicBezTo>
                  <a:cubicBezTo>
                    <a:pt x="8170" y="287"/>
                    <a:pt x="8167" y="301"/>
                    <a:pt x="8167" y="314"/>
                  </a:cubicBezTo>
                  <a:cubicBezTo>
                    <a:pt x="8157" y="1698"/>
                    <a:pt x="8116" y="3084"/>
                    <a:pt x="8122" y="4467"/>
                  </a:cubicBezTo>
                  <a:cubicBezTo>
                    <a:pt x="6975" y="5659"/>
                    <a:pt x="5872" y="6909"/>
                    <a:pt x="4803" y="8169"/>
                  </a:cubicBezTo>
                  <a:cubicBezTo>
                    <a:pt x="4769" y="8176"/>
                    <a:pt x="4762" y="8217"/>
                    <a:pt x="4786" y="8238"/>
                  </a:cubicBezTo>
                  <a:cubicBezTo>
                    <a:pt x="4793" y="8244"/>
                    <a:pt x="4799" y="8248"/>
                    <a:pt x="4803" y="8251"/>
                  </a:cubicBezTo>
                  <a:cubicBezTo>
                    <a:pt x="4721" y="8538"/>
                    <a:pt x="4632" y="8822"/>
                    <a:pt x="4523" y="9095"/>
                  </a:cubicBezTo>
                  <a:cubicBezTo>
                    <a:pt x="4529" y="9066"/>
                    <a:pt x="4505" y="9040"/>
                    <a:pt x="4474" y="9040"/>
                  </a:cubicBezTo>
                  <a:cubicBezTo>
                    <a:pt x="4472" y="9040"/>
                    <a:pt x="4470" y="9040"/>
                    <a:pt x="4468" y="9040"/>
                  </a:cubicBezTo>
                  <a:cubicBezTo>
                    <a:pt x="4394" y="9043"/>
                    <a:pt x="4320" y="9044"/>
                    <a:pt x="4245" y="9044"/>
                  </a:cubicBezTo>
                  <a:cubicBezTo>
                    <a:pt x="3352" y="9044"/>
                    <a:pt x="2459" y="8882"/>
                    <a:pt x="1561" y="8882"/>
                  </a:cubicBezTo>
                  <a:cubicBezTo>
                    <a:pt x="1479" y="8882"/>
                    <a:pt x="1398" y="8884"/>
                    <a:pt x="1316" y="8886"/>
                  </a:cubicBezTo>
                  <a:cubicBezTo>
                    <a:pt x="1306" y="8886"/>
                    <a:pt x="1299" y="8890"/>
                    <a:pt x="1292" y="8897"/>
                  </a:cubicBezTo>
                  <a:cubicBezTo>
                    <a:pt x="1289" y="8897"/>
                    <a:pt x="1289" y="8893"/>
                    <a:pt x="1285" y="8893"/>
                  </a:cubicBezTo>
                  <a:cubicBezTo>
                    <a:pt x="1289" y="8787"/>
                    <a:pt x="1289" y="8682"/>
                    <a:pt x="1289" y="8572"/>
                  </a:cubicBezTo>
                  <a:cubicBezTo>
                    <a:pt x="1548" y="8583"/>
                    <a:pt x="1808" y="8587"/>
                    <a:pt x="2067" y="8587"/>
                  </a:cubicBezTo>
                  <a:cubicBezTo>
                    <a:pt x="2231" y="8587"/>
                    <a:pt x="2395" y="8585"/>
                    <a:pt x="2559" y="8582"/>
                  </a:cubicBezTo>
                  <a:cubicBezTo>
                    <a:pt x="2604" y="8582"/>
                    <a:pt x="2604" y="8521"/>
                    <a:pt x="2559" y="8521"/>
                  </a:cubicBezTo>
                  <a:cubicBezTo>
                    <a:pt x="2363" y="8518"/>
                    <a:pt x="2167" y="8515"/>
                    <a:pt x="1970" y="8515"/>
                  </a:cubicBezTo>
                  <a:cubicBezTo>
                    <a:pt x="1743" y="8515"/>
                    <a:pt x="1516" y="8519"/>
                    <a:pt x="1289" y="8528"/>
                  </a:cubicBezTo>
                  <a:cubicBezTo>
                    <a:pt x="1289" y="8432"/>
                    <a:pt x="1282" y="8333"/>
                    <a:pt x="1275" y="8234"/>
                  </a:cubicBezTo>
                  <a:lnTo>
                    <a:pt x="1275" y="8234"/>
                  </a:lnTo>
                  <a:cubicBezTo>
                    <a:pt x="1523" y="8239"/>
                    <a:pt x="1768" y="8242"/>
                    <a:pt x="2013" y="8242"/>
                  </a:cubicBezTo>
                  <a:cubicBezTo>
                    <a:pt x="2103" y="8242"/>
                    <a:pt x="2193" y="8242"/>
                    <a:pt x="2282" y="8241"/>
                  </a:cubicBezTo>
                  <a:cubicBezTo>
                    <a:pt x="2327" y="8238"/>
                    <a:pt x="2327" y="8173"/>
                    <a:pt x="2282" y="8169"/>
                  </a:cubicBezTo>
                  <a:cubicBezTo>
                    <a:pt x="1948" y="8169"/>
                    <a:pt x="1610" y="8169"/>
                    <a:pt x="1275" y="8180"/>
                  </a:cubicBezTo>
                  <a:cubicBezTo>
                    <a:pt x="1272" y="8094"/>
                    <a:pt x="1265" y="8005"/>
                    <a:pt x="1258" y="7920"/>
                  </a:cubicBezTo>
                  <a:cubicBezTo>
                    <a:pt x="1294" y="7918"/>
                    <a:pt x="1331" y="7917"/>
                    <a:pt x="1367" y="7917"/>
                  </a:cubicBezTo>
                  <a:cubicBezTo>
                    <a:pt x="1472" y="7917"/>
                    <a:pt x="1578" y="7924"/>
                    <a:pt x="1681" y="7937"/>
                  </a:cubicBezTo>
                  <a:cubicBezTo>
                    <a:pt x="1695" y="7981"/>
                    <a:pt x="1702" y="8029"/>
                    <a:pt x="1695" y="8080"/>
                  </a:cubicBezTo>
                  <a:cubicBezTo>
                    <a:pt x="1689" y="8123"/>
                    <a:pt x="1724" y="8151"/>
                    <a:pt x="1757" y="8151"/>
                  </a:cubicBezTo>
                  <a:cubicBezTo>
                    <a:pt x="1776" y="8151"/>
                    <a:pt x="1795" y="8141"/>
                    <a:pt x="1804" y="8118"/>
                  </a:cubicBezTo>
                  <a:cubicBezTo>
                    <a:pt x="1843" y="8148"/>
                    <a:pt x="1890" y="8162"/>
                    <a:pt x="1938" y="8162"/>
                  </a:cubicBezTo>
                  <a:cubicBezTo>
                    <a:pt x="1979" y="8162"/>
                    <a:pt x="2020" y="8152"/>
                    <a:pt x="2057" y="8132"/>
                  </a:cubicBezTo>
                  <a:cubicBezTo>
                    <a:pt x="2088" y="8111"/>
                    <a:pt x="2112" y="8087"/>
                    <a:pt x="2132" y="8057"/>
                  </a:cubicBezTo>
                  <a:cubicBezTo>
                    <a:pt x="2137" y="8060"/>
                    <a:pt x="2142" y="8061"/>
                    <a:pt x="2147" y="8061"/>
                  </a:cubicBezTo>
                  <a:cubicBezTo>
                    <a:pt x="2158" y="8061"/>
                    <a:pt x="2169" y="8055"/>
                    <a:pt x="2173" y="8043"/>
                  </a:cubicBezTo>
                  <a:cubicBezTo>
                    <a:pt x="2194" y="7981"/>
                    <a:pt x="2207" y="7917"/>
                    <a:pt x="2211" y="7848"/>
                  </a:cubicBezTo>
                  <a:lnTo>
                    <a:pt x="2214" y="7848"/>
                  </a:lnTo>
                  <a:cubicBezTo>
                    <a:pt x="2340" y="7863"/>
                    <a:pt x="2467" y="7867"/>
                    <a:pt x="2594" y="7867"/>
                  </a:cubicBezTo>
                  <a:cubicBezTo>
                    <a:pt x="2733" y="7867"/>
                    <a:pt x="2873" y="7862"/>
                    <a:pt x="3010" y="7858"/>
                  </a:cubicBezTo>
                  <a:cubicBezTo>
                    <a:pt x="3051" y="7852"/>
                    <a:pt x="3051" y="7794"/>
                    <a:pt x="3010" y="7790"/>
                  </a:cubicBezTo>
                  <a:cubicBezTo>
                    <a:pt x="2873" y="7787"/>
                    <a:pt x="2733" y="7781"/>
                    <a:pt x="2594" y="7781"/>
                  </a:cubicBezTo>
                  <a:cubicBezTo>
                    <a:pt x="2467" y="7781"/>
                    <a:pt x="2340" y="7786"/>
                    <a:pt x="2214" y="7800"/>
                  </a:cubicBezTo>
                  <a:lnTo>
                    <a:pt x="2211" y="7800"/>
                  </a:lnTo>
                  <a:cubicBezTo>
                    <a:pt x="2197" y="7367"/>
                    <a:pt x="1692" y="7117"/>
                    <a:pt x="1210" y="7093"/>
                  </a:cubicBezTo>
                  <a:lnTo>
                    <a:pt x="1210" y="7090"/>
                  </a:lnTo>
                  <a:cubicBezTo>
                    <a:pt x="1824" y="7142"/>
                    <a:pt x="2437" y="7166"/>
                    <a:pt x="3051" y="7166"/>
                  </a:cubicBezTo>
                  <a:cubicBezTo>
                    <a:pt x="3199" y="7166"/>
                    <a:pt x="3347" y="7164"/>
                    <a:pt x="3495" y="7162"/>
                  </a:cubicBezTo>
                  <a:cubicBezTo>
                    <a:pt x="3529" y="7158"/>
                    <a:pt x="3529" y="7104"/>
                    <a:pt x="3495" y="7100"/>
                  </a:cubicBezTo>
                  <a:cubicBezTo>
                    <a:pt x="2737" y="7090"/>
                    <a:pt x="1979" y="7070"/>
                    <a:pt x="1220" y="7035"/>
                  </a:cubicBezTo>
                  <a:cubicBezTo>
                    <a:pt x="1241" y="6916"/>
                    <a:pt x="1251" y="6793"/>
                    <a:pt x="1248" y="6673"/>
                  </a:cubicBezTo>
                  <a:lnTo>
                    <a:pt x="1818" y="6673"/>
                  </a:lnTo>
                  <a:cubicBezTo>
                    <a:pt x="1883" y="6776"/>
                    <a:pt x="1934" y="6885"/>
                    <a:pt x="1968" y="7001"/>
                  </a:cubicBezTo>
                  <a:cubicBezTo>
                    <a:pt x="1976" y="7024"/>
                    <a:pt x="1996" y="7039"/>
                    <a:pt x="2017" y="7039"/>
                  </a:cubicBezTo>
                  <a:cubicBezTo>
                    <a:pt x="2025" y="7039"/>
                    <a:pt x="2033" y="7037"/>
                    <a:pt x="2040" y="7032"/>
                  </a:cubicBezTo>
                  <a:cubicBezTo>
                    <a:pt x="2066" y="7047"/>
                    <a:pt x="2091" y="7053"/>
                    <a:pt x="2117" y="7053"/>
                  </a:cubicBezTo>
                  <a:cubicBezTo>
                    <a:pt x="2214" y="7053"/>
                    <a:pt x="2307" y="6959"/>
                    <a:pt x="2361" y="6878"/>
                  </a:cubicBezTo>
                  <a:cubicBezTo>
                    <a:pt x="2375" y="6858"/>
                    <a:pt x="2375" y="6834"/>
                    <a:pt x="2361" y="6817"/>
                  </a:cubicBezTo>
                  <a:cubicBezTo>
                    <a:pt x="2344" y="6776"/>
                    <a:pt x="2320" y="6742"/>
                    <a:pt x="2289" y="6708"/>
                  </a:cubicBezTo>
                  <a:cubicBezTo>
                    <a:pt x="2279" y="6697"/>
                    <a:pt x="2265" y="6694"/>
                    <a:pt x="2252" y="6694"/>
                  </a:cubicBezTo>
                  <a:cubicBezTo>
                    <a:pt x="2242" y="6643"/>
                    <a:pt x="2228" y="6595"/>
                    <a:pt x="2211" y="6547"/>
                  </a:cubicBezTo>
                  <a:lnTo>
                    <a:pt x="2211" y="6547"/>
                  </a:lnTo>
                  <a:cubicBezTo>
                    <a:pt x="2416" y="6572"/>
                    <a:pt x="2624" y="6585"/>
                    <a:pt x="2832" y="6585"/>
                  </a:cubicBezTo>
                  <a:cubicBezTo>
                    <a:pt x="2961" y="6585"/>
                    <a:pt x="3089" y="6580"/>
                    <a:pt x="3218" y="6571"/>
                  </a:cubicBezTo>
                  <a:cubicBezTo>
                    <a:pt x="3259" y="6568"/>
                    <a:pt x="3259" y="6506"/>
                    <a:pt x="3218" y="6506"/>
                  </a:cubicBezTo>
                  <a:cubicBezTo>
                    <a:pt x="3135" y="6508"/>
                    <a:pt x="3051" y="6509"/>
                    <a:pt x="2967" y="6509"/>
                  </a:cubicBezTo>
                  <a:cubicBezTo>
                    <a:pt x="2706" y="6509"/>
                    <a:pt x="2445" y="6500"/>
                    <a:pt x="2183" y="6482"/>
                  </a:cubicBezTo>
                  <a:cubicBezTo>
                    <a:pt x="2016" y="6110"/>
                    <a:pt x="1628" y="5929"/>
                    <a:pt x="1206" y="5929"/>
                  </a:cubicBezTo>
                  <a:cubicBezTo>
                    <a:pt x="1198" y="5929"/>
                    <a:pt x="1191" y="5929"/>
                    <a:pt x="1183" y="5929"/>
                  </a:cubicBezTo>
                  <a:lnTo>
                    <a:pt x="1183" y="5844"/>
                  </a:lnTo>
                  <a:cubicBezTo>
                    <a:pt x="1902" y="5953"/>
                    <a:pt x="2628" y="6008"/>
                    <a:pt x="3357" y="6008"/>
                  </a:cubicBezTo>
                  <a:cubicBezTo>
                    <a:pt x="3379" y="6008"/>
                    <a:pt x="3401" y="6008"/>
                    <a:pt x="3423" y="6007"/>
                  </a:cubicBezTo>
                  <a:cubicBezTo>
                    <a:pt x="3457" y="6004"/>
                    <a:pt x="3457" y="5953"/>
                    <a:pt x="3423" y="5949"/>
                  </a:cubicBezTo>
                  <a:cubicBezTo>
                    <a:pt x="2675" y="5908"/>
                    <a:pt x="1927" y="5847"/>
                    <a:pt x="1183" y="5785"/>
                  </a:cubicBezTo>
                  <a:cubicBezTo>
                    <a:pt x="1186" y="5686"/>
                    <a:pt x="1190" y="5591"/>
                    <a:pt x="1196" y="5492"/>
                  </a:cubicBezTo>
                  <a:cubicBezTo>
                    <a:pt x="1336" y="5492"/>
                    <a:pt x="1477" y="5505"/>
                    <a:pt x="1617" y="5529"/>
                  </a:cubicBezTo>
                  <a:cubicBezTo>
                    <a:pt x="1619" y="5530"/>
                    <a:pt x="1621" y="5530"/>
                    <a:pt x="1622" y="5530"/>
                  </a:cubicBezTo>
                  <a:cubicBezTo>
                    <a:pt x="1649" y="5530"/>
                    <a:pt x="1662" y="5488"/>
                    <a:pt x="1630" y="5478"/>
                  </a:cubicBezTo>
                  <a:cubicBezTo>
                    <a:pt x="1525" y="5455"/>
                    <a:pt x="1418" y="5444"/>
                    <a:pt x="1311" y="5444"/>
                  </a:cubicBezTo>
                  <a:cubicBezTo>
                    <a:pt x="1275" y="5444"/>
                    <a:pt x="1239" y="5445"/>
                    <a:pt x="1203" y="5447"/>
                  </a:cubicBezTo>
                  <a:cubicBezTo>
                    <a:pt x="1210" y="5379"/>
                    <a:pt x="1217" y="5311"/>
                    <a:pt x="1227" y="5242"/>
                  </a:cubicBezTo>
                  <a:cubicBezTo>
                    <a:pt x="1231" y="5225"/>
                    <a:pt x="1224" y="5208"/>
                    <a:pt x="1214" y="5198"/>
                  </a:cubicBezTo>
                  <a:lnTo>
                    <a:pt x="1214" y="5198"/>
                  </a:lnTo>
                  <a:cubicBezTo>
                    <a:pt x="1494" y="5212"/>
                    <a:pt x="1685" y="5458"/>
                    <a:pt x="1753" y="5714"/>
                  </a:cubicBezTo>
                  <a:cubicBezTo>
                    <a:pt x="1736" y="5724"/>
                    <a:pt x="1733" y="5748"/>
                    <a:pt x="1746" y="5765"/>
                  </a:cubicBezTo>
                  <a:cubicBezTo>
                    <a:pt x="1753" y="5772"/>
                    <a:pt x="1763" y="5779"/>
                    <a:pt x="1774" y="5785"/>
                  </a:cubicBezTo>
                  <a:lnTo>
                    <a:pt x="1774" y="5792"/>
                  </a:lnTo>
                  <a:cubicBezTo>
                    <a:pt x="1776" y="5809"/>
                    <a:pt x="1791" y="5821"/>
                    <a:pt x="1805" y="5821"/>
                  </a:cubicBezTo>
                  <a:cubicBezTo>
                    <a:pt x="1808" y="5821"/>
                    <a:pt x="1812" y="5821"/>
                    <a:pt x="1815" y="5820"/>
                  </a:cubicBezTo>
                  <a:cubicBezTo>
                    <a:pt x="1847" y="5834"/>
                    <a:pt x="1881" y="5841"/>
                    <a:pt x="1915" y="5841"/>
                  </a:cubicBezTo>
                  <a:cubicBezTo>
                    <a:pt x="2079" y="5841"/>
                    <a:pt x="2242" y="5687"/>
                    <a:pt x="2149" y="5512"/>
                  </a:cubicBezTo>
                  <a:cubicBezTo>
                    <a:pt x="2144" y="5499"/>
                    <a:pt x="2128" y="5490"/>
                    <a:pt x="2111" y="5490"/>
                  </a:cubicBezTo>
                  <a:cubicBezTo>
                    <a:pt x="2107" y="5490"/>
                    <a:pt x="2102" y="5490"/>
                    <a:pt x="2098" y="5492"/>
                  </a:cubicBezTo>
                  <a:cubicBezTo>
                    <a:pt x="2084" y="5461"/>
                    <a:pt x="2067" y="5430"/>
                    <a:pt x="2050" y="5400"/>
                  </a:cubicBezTo>
                  <a:lnTo>
                    <a:pt x="2050" y="5400"/>
                  </a:lnTo>
                  <a:cubicBezTo>
                    <a:pt x="2320" y="5441"/>
                    <a:pt x="2593" y="5461"/>
                    <a:pt x="2866" y="5464"/>
                  </a:cubicBezTo>
                  <a:cubicBezTo>
                    <a:pt x="2904" y="5464"/>
                    <a:pt x="2904" y="5410"/>
                    <a:pt x="2866" y="5410"/>
                  </a:cubicBezTo>
                  <a:cubicBezTo>
                    <a:pt x="2583" y="5400"/>
                    <a:pt x="2303" y="5379"/>
                    <a:pt x="2023" y="5348"/>
                  </a:cubicBezTo>
                  <a:cubicBezTo>
                    <a:pt x="1856" y="5075"/>
                    <a:pt x="1593" y="4863"/>
                    <a:pt x="1296" y="4809"/>
                  </a:cubicBezTo>
                  <a:lnTo>
                    <a:pt x="1296" y="4809"/>
                  </a:lnTo>
                  <a:cubicBezTo>
                    <a:pt x="1705" y="4812"/>
                    <a:pt x="2112" y="4822"/>
                    <a:pt x="2522" y="4843"/>
                  </a:cubicBezTo>
                  <a:cubicBezTo>
                    <a:pt x="2559" y="4843"/>
                    <a:pt x="2559" y="4785"/>
                    <a:pt x="2522" y="4781"/>
                  </a:cubicBezTo>
                  <a:cubicBezTo>
                    <a:pt x="2354" y="4768"/>
                    <a:pt x="2190" y="4761"/>
                    <a:pt x="2026" y="4754"/>
                  </a:cubicBezTo>
                  <a:cubicBezTo>
                    <a:pt x="2142" y="4703"/>
                    <a:pt x="2242" y="4570"/>
                    <a:pt x="2153" y="4454"/>
                  </a:cubicBezTo>
                  <a:lnTo>
                    <a:pt x="2149" y="4450"/>
                  </a:lnTo>
                  <a:cubicBezTo>
                    <a:pt x="2153" y="4423"/>
                    <a:pt x="2156" y="4392"/>
                    <a:pt x="2156" y="4365"/>
                  </a:cubicBezTo>
                  <a:cubicBezTo>
                    <a:pt x="2276" y="4367"/>
                    <a:pt x="2400" y="4375"/>
                    <a:pt x="2522" y="4375"/>
                  </a:cubicBezTo>
                  <a:cubicBezTo>
                    <a:pt x="2591" y="4375"/>
                    <a:pt x="2660" y="4372"/>
                    <a:pt x="2726" y="4365"/>
                  </a:cubicBezTo>
                  <a:cubicBezTo>
                    <a:pt x="2771" y="4358"/>
                    <a:pt x="2771" y="4296"/>
                    <a:pt x="2726" y="4293"/>
                  </a:cubicBezTo>
                  <a:cubicBezTo>
                    <a:pt x="2658" y="4286"/>
                    <a:pt x="2590" y="4283"/>
                    <a:pt x="2520" y="4283"/>
                  </a:cubicBezTo>
                  <a:cubicBezTo>
                    <a:pt x="2398" y="4283"/>
                    <a:pt x="2275" y="4291"/>
                    <a:pt x="2153" y="4293"/>
                  </a:cubicBezTo>
                  <a:cubicBezTo>
                    <a:pt x="2105" y="3907"/>
                    <a:pt x="1599" y="3695"/>
                    <a:pt x="1166" y="3682"/>
                  </a:cubicBezTo>
                  <a:cubicBezTo>
                    <a:pt x="1166" y="3682"/>
                    <a:pt x="1169" y="3682"/>
                    <a:pt x="1173" y="3678"/>
                  </a:cubicBezTo>
                  <a:cubicBezTo>
                    <a:pt x="1186" y="3644"/>
                    <a:pt x="1196" y="3607"/>
                    <a:pt x="1203" y="3569"/>
                  </a:cubicBezTo>
                  <a:cubicBezTo>
                    <a:pt x="1558" y="3624"/>
                    <a:pt x="1917" y="3665"/>
                    <a:pt x="2276" y="3699"/>
                  </a:cubicBezTo>
                  <a:cubicBezTo>
                    <a:pt x="2277" y="3699"/>
                    <a:pt x="2277" y="3699"/>
                    <a:pt x="2278" y="3699"/>
                  </a:cubicBezTo>
                  <a:cubicBezTo>
                    <a:pt x="2310" y="3699"/>
                    <a:pt x="2319" y="3641"/>
                    <a:pt x="2286" y="3637"/>
                  </a:cubicBezTo>
                  <a:cubicBezTo>
                    <a:pt x="2231" y="3631"/>
                    <a:pt x="2177" y="3624"/>
                    <a:pt x="2122" y="3617"/>
                  </a:cubicBezTo>
                  <a:cubicBezTo>
                    <a:pt x="2173" y="3590"/>
                    <a:pt x="2211" y="3545"/>
                    <a:pt x="2228" y="3491"/>
                  </a:cubicBezTo>
                  <a:cubicBezTo>
                    <a:pt x="2245" y="3484"/>
                    <a:pt x="2252" y="3463"/>
                    <a:pt x="2245" y="3446"/>
                  </a:cubicBezTo>
                  <a:cubicBezTo>
                    <a:pt x="2242" y="3436"/>
                    <a:pt x="2238" y="3426"/>
                    <a:pt x="2231" y="3412"/>
                  </a:cubicBezTo>
                  <a:cubicBezTo>
                    <a:pt x="2231" y="3409"/>
                    <a:pt x="2228" y="3405"/>
                    <a:pt x="2228" y="3398"/>
                  </a:cubicBezTo>
                  <a:cubicBezTo>
                    <a:pt x="2197" y="3323"/>
                    <a:pt x="2160" y="3251"/>
                    <a:pt x="2115" y="3183"/>
                  </a:cubicBezTo>
                  <a:lnTo>
                    <a:pt x="2115" y="3183"/>
                  </a:lnTo>
                  <a:cubicBezTo>
                    <a:pt x="2174" y="3189"/>
                    <a:pt x="2233" y="3192"/>
                    <a:pt x="2292" y="3192"/>
                  </a:cubicBezTo>
                  <a:cubicBezTo>
                    <a:pt x="2367" y="3192"/>
                    <a:pt x="2443" y="3187"/>
                    <a:pt x="2518" y="3180"/>
                  </a:cubicBezTo>
                  <a:cubicBezTo>
                    <a:pt x="2556" y="3176"/>
                    <a:pt x="2556" y="3122"/>
                    <a:pt x="2518" y="3122"/>
                  </a:cubicBezTo>
                  <a:cubicBezTo>
                    <a:pt x="2445" y="3113"/>
                    <a:pt x="2371" y="3109"/>
                    <a:pt x="2298" y="3109"/>
                  </a:cubicBezTo>
                  <a:cubicBezTo>
                    <a:pt x="2224" y="3109"/>
                    <a:pt x="2151" y="3113"/>
                    <a:pt x="2078" y="3122"/>
                  </a:cubicBezTo>
                  <a:cubicBezTo>
                    <a:pt x="1877" y="2843"/>
                    <a:pt x="1572" y="2642"/>
                    <a:pt x="1235" y="2642"/>
                  </a:cubicBezTo>
                  <a:cubicBezTo>
                    <a:pt x="1217" y="2642"/>
                    <a:pt x="1198" y="2642"/>
                    <a:pt x="1179" y="2644"/>
                  </a:cubicBezTo>
                  <a:cubicBezTo>
                    <a:pt x="1183" y="2592"/>
                    <a:pt x="1186" y="2545"/>
                    <a:pt x="1193" y="2493"/>
                  </a:cubicBezTo>
                  <a:lnTo>
                    <a:pt x="1196" y="2497"/>
                  </a:lnTo>
                  <a:cubicBezTo>
                    <a:pt x="1654" y="2579"/>
                    <a:pt x="2122" y="2637"/>
                    <a:pt x="2586" y="2664"/>
                  </a:cubicBezTo>
                  <a:cubicBezTo>
                    <a:pt x="2631" y="2664"/>
                    <a:pt x="2631" y="2603"/>
                    <a:pt x="2586" y="2599"/>
                  </a:cubicBezTo>
                  <a:cubicBezTo>
                    <a:pt x="2125" y="2548"/>
                    <a:pt x="1664" y="2507"/>
                    <a:pt x="1200" y="2445"/>
                  </a:cubicBezTo>
                  <a:lnTo>
                    <a:pt x="1196" y="2445"/>
                  </a:lnTo>
                  <a:cubicBezTo>
                    <a:pt x="1203" y="2367"/>
                    <a:pt x="1207" y="2285"/>
                    <a:pt x="1214" y="2203"/>
                  </a:cubicBezTo>
                  <a:cubicBezTo>
                    <a:pt x="1318" y="2203"/>
                    <a:pt x="1425" y="2206"/>
                    <a:pt x="1530" y="2206"/>
                  </a:cubicBezTo>
                  <a:cubicBezTo>
                    <a:pt x="1583" y="2206"/>
                    <a:pt x="1636" y="2205"/>
                    <a:pt x="1688" y="2203"/>
                  </a:cubicBezTo>
                  <a:cubicBezTo>
                    <a:pt x="1719" y="2203"/>
                    <a:pt x="1719" y="2155"/>
                    <a:pt x="1688" y="2155"/>
                  </a:cubicBezTo>
                  <a:cubicBezTo>
                    <a:pt x="1622" y="2152"/>
                    <a:pt x="1555" y="2151"/>
                    <a:pt x="1489" y="2151"/>
                  </a:cubicBezTo>
                  <a:cubicBezTo>
                    <a:pt x="1398" y="2151"/>
                    <a:pt x="1308" y="2153"/>
                    <a:pt x="1217" y="2155"/>
                  </a:cubicBezTo>
                  <a:cubicBezTo>
                    <a:pt x="1220" y="2066"/>
                    <a:pt x="1224" y="1978"/>
                    <a:pt x="1227" y="1889"/>
                  </a:cubicBezTo>
                  <a:cubicBezTo>
                    <a:pt x="1248" y="1885"/>
                    <a:pt x="1268" y="1885"/>
                    <a:pt x="1289" y="1885"/>
                  </a:cubicBezTo>
                  <a:cubicBezTo>
                    <a:pt x="1630" y="1899"/>
                    <a:pt x="1774" y="2234"/>
                    <a:pt x="1948" y="2473"/>
                  </a:cubicBezTo>
                  <a:cubicBezTo>
                    <a:pt x="1957" y="2484"/>
                    <a:pt x="1973" y="2491"/>
                    <a:pt x="1988" y="2491"/>
                  </a:cubicBezTo>
                  <a:cubicBezTo>
                    <a:pt x="1995" y="2491"/>
                    <a:pt x="2003" y="2490"/>
                    <a:pt x="2009" y="2486"/>
                  </a:cubicBezTo>
                  <a:cubicBezTo>
                    <a:pt x="2027" y="2492"/>
                    <a:pt x="2044" y="2494"/>
                    <a:pt x="2062" y="2494"/>
                  </a:cubicBezTo>
                  <a:cubicBezTo>
                    <a:pt x="2188" y="2494"/>
                    <a:pt x="2300" y="2362"/>
                    <a:pt x="2207" y="2230"/>
                  </a:cubicBezTo>
                  <a:cubicBezTo>
                    <a:pt x="2207" y="2229"/>
                    <a:pt x="2207" y="2229"/>
                    <a:pt x="2206" y="2229"/>
                  </a:cubicBezTo>
                  <a:cubicBezTo>
                    <a:pt x="2205" y="2229"/>
                    <a:pt x="2204" y="2229"/>
                    <a:pt x="2204" y="2227"/>
                  </a:cubicBezTo>
                  <a:cubicBezTo>
                    <a:pt x="2180" y="2176"/>
                    <a:pt x="2156" y="2124"/>
                    <a:pt x="2125" y="2077"/>
                  </a:cubicBezTo>
                  <a:lnTo>
                    <a:pt x="2125" y="2077"/>
                  </a:lnTo>
                  <a:cubicBezTo>
                    <a:pt x="2303" y="2087"/>
                    <a:pt x="2481" y="2101"/>
                    <a:pt x="2658" y="2111"/>
                  </a:cubicBezTo>
                  <a:cubicBezTo>
                    <a:pt x="2699" y="2111"/>
                    <a:pt x="2706" y="2053"/>
                    <a:pt x="2665" y="2043"/>
                  </a:cubicBezTo>
                  <a:cubicBezTo>
                    <a:pt x="2517" y="2014"/>
                    <a:pt x="2367" y="2001"/>
                    <a:pt x="2217" y="2001"/>
                  </a:cubicBezTo>
                  <a:cubicBezTo>
                    <a:pt x="2169" y="2001"/>
                    <a:pt x="2122" y="2002"/>
                    <a:pt x="2074" y="2005"/>
                  </a:cubicBezTo>
                  <a:cubicBezTo>
                    <a:pt x="1882" y="1745"/>
                    <a:pt x="1588" y="1567"/>
                    <a:pt x="1273" y="1567"/>
                  </a:cubicBezTo>
                  <a:cubicBezTo>
                    <a:pt x="1236" y="1567"/>
                    <a:pt x="1199" y="1570"/>
                    <a:pt x="1162" y="1575"/>
                  </a:cubicBezTo>
                  <a:cubicBezTo>
                    <a:pt x="1193" y="1383"/>
                    <a:pt x="1200" y="1192"/>
                    <a:pt x="1186" y="1001"/>
                  </a:cubicBezTo>
                  <a:cubicBezTo>
                    <a:pt x="1186" y="994"/>
                    <a:pt x="1179" y="991"/>
                    <a:pt x="1179" y="987"/>
                  </a:cubicBezTo>
                  <a:cubicBezTo>
                    <a:pt x="1210" y="977"/>
                    <a:pt x="1244" y="970"/>
                    <a:pt x="1275" y="967"/>
                  </a:cubicBezTo>
                  <a:cubicBezTo>
                    <a:pt x="1283" y="966"/>
                    <a:pt x="1292" y="966"/>
                    <a:pt x="1300" y="966"/>
                  </a:cubicBezTo>
                  <a:cubicBezTo>
                    <a:pt x="1542" y="966"/>
                    <a:pt x="1707" y="1112"/>
                    <a:pt x="1862" y="1271"/>
                  </a:cubicBezTo>
                  <a:cubicBezTo>
                    <a:pt x="1785" y="1264"/>
                    <a:pt x="1707" y="1260"/>
                    <a:pt x="1629" y="1260"/>
                  </a:cubicBezTo>
                  <a:cubicBezTo>
                    <a:pt x="1507" y="1260"/>
                    <a:pt x="1385" y="1269"/>
                    <a:pt x="1265" y="1288"/>
                  </a:cubicBezTo>
                  <a:cubicBezTo>
                    <a:pt x="1241" y="1295"/>
                    <a:pt x="1241" y="1329"/>
                    <a:pt x="1265" y="1336"/>
                  </a:cubicBezTo>
                  <a:cubicBezTo>
                    <a:pt x="1441" y="1382"/>
                    <a:pt x="1639" y="1391"/>
                    <a:pt x="1836" y="1391"/>
                  </a:cubicBezTo>
                  <a:cubicBezTo>
                    <a:pt x="1883" y="1391"/>
                    <a:pt x="1931" y="1391"/>
                    <a:pt x="1979" y="1390"/>
                  </a:cubicBezTo>
                  <a:lnTo>
                    <a:pt x="1989" y="1400"/>
                  </a:lnTo>
                  <a:cubicBezTo>
                    <a:pt x="1996" y="1409"/>
                    <a:pt x="2006" y="1413"/>
                    <a:pt x="2016" y="1413"/>
                  </a:cubicBezTo>
                  <a:cubicBezTo>
                    <a:pt x="2026" y="1413"/>
                    <a:pt x="2035" y="1409"/>
                    <a:pt x="2040" y="1400"/>
                  </a:cubicBezTo>
                  <a:cubicBezTo>
                    <a:pt x="2055" y="1404"/>
                    <a:pt x="2069" y="1406"/>
                    <a:pt x="2084" y="1406"/>
                  </a:cubicBezTo>
                  <a:cubicBezTo>
                    <a:pt x="2110" y="1406"/>
                    <a:pt x="2135" y="1400"/>
                    <a:pt x="2160" y="1387"/>
                  </a:cubicBezTo>
                  <a:lnTo>
                    <a:pt x="2276" y="1387"/>
                  </a:lnTo>
                  <a:cubicBezTo>
                    <a:pt x="2313" y="1373"/>
                    <a:pt x="2313" y="1322"/>
                    <a:pt x="2276" y="1308"/>
                  </a:cubicBezTo>
                  <a:lnTo>
                    <a:pt x="2231" y="1305"/>
                  </a:lnTo>
                  <a:cubicBezTo>
                    <a:pt x="2252" y="1243"/>
                    <a:pt x="2238" y="1182"/>
                    <a:pt x="2194" y="1137"/>
                  </a:cubicBezTo>
                  <a:cubicBezTo>
                    <a:pt x="2046" y="791"/>
                    <a:pt x="1707" y="572"/>
                    <a:pt x="1341" y="572"/>
                  </a:cubicBezTo>
                  <a:cubicBezTo>
                    <a:pt x="1292" y="572"/>
                    <a:pt x="1243" y="576"/>
                    <a:pt x="1193" y="584"/>
                  </a:cubicBezTo>
                  <a:cubicBezTo>
                    <a:pt x="1203" y="506"/>
                    <a:pt x="1220" y="427"/>
                    <a:pt x="1234" y="345"/>
                  </a:cubicBezTo>
                  <a:cubicBezTo>
                    <a:pt x="1593" y="372"/>
                    <a:pt x="1951" y="396"/>
                    <a:pt x="2310" y="410"/>
                  </a:cubicBezTo>
                  <a:cubicBezTo>
                    <a:pt x="2351" y="410"/>
                    <a:pt x="2351" y="352"/>
                    <a:pt x="2310" y="349"/>
                  </a:cubicBezTo>
                  <a:cubicBezTo>
                    <a:pt x="1955" y="321"/>
                    <a:pt x="1599" y="301"/>
                    <a:pt x="1244" y="284"/>
                  </a:cubicBezTo>
                  <a:cubicBezTo>
                    <a:pt x="1258" y="212"/>
                    <a:pt x="1268" y="140"/>
                    <a:pt x="1275" y="65"/>
                  </a:cubicBezTo>
                  <a:cubicBezTo>
                    <a:pt x="1275" y="38"/>
                    <a:pt x="1252" y="21"/>
                    <a:pt x="1229" y="21"/>
                  </a:cubicBezTo>
                  <a:cubicBezTo>
                    <a:pt x="1214" y="21"/>
                    <a:pt x="1199" y="28"/>
                    <a:pt x="1190" y="45"/>
                  </a:cubicBezTo>
                  <a:cubicBezTo>
                    <a:pt x="1155" y="120"/>
                    <a:pt x="1132" y="202"/>
                    <a:pt x="1118" y="287"/>
                  </a:cubicBezTo>
                  <a:cubicBezTo>
                    <a:pt x="1108" y="294"/>
                    <a:pt x="1108" y="308"/>
                    <a:pt x="1111" y="318"/>
                  </a:cubicBezTo>
                  <a:cubicBezTo>
                    <a:pt x="1097" y="413"/>
                    <a:pt x="1091" y="509"/>
                    <a:pt x="1091" y="605"/>
                  </a:cubicBezTo>
                  <a:cubicBezTo>
                    <a:pt x="1036" y="622"/>
                    <a:pt x="981" y="642"/>
                    <a:pt x="927" y="670"/>
                  </a:cubicBezTo>
                  <a:cubicBezTo>
                    <a:pt x="517" y="881"/>
                    <a:pt x="329" y="1455"/>
                    <a:pt x="732" y="1773"/>
                  </a:cubicBezTo>
                  <a:cubicBezTo>
                    <a:pt x="438" y="2046"/>
                    <a:pt x="397" y="2551"/>
                    <a:pt x="753" y="2794"/>
                  </a:cubicBezTo>
                  <a:cubicBezTo>
                    <a:pt x="438" y="3029"/>
                    <a:pt x="363" y="3504"/>
                    <a:pt x="681" y="3791"/>
                  </a:cubicBezTo>
                  <a:cubicBezTo>
                    <a:pt x="445" y="3924"/>
                    <a:pt x="271" y="4160"/>
                    <a:pt x="264" y="4437"/>
                  </a:cubicBezTo>
                  <a:cubicBezTo>
                    <a:pt x="261" y="4658"/>
                    <a:pt x="384" y="4925"/>
                    <a:pt x="609" y="4983"/>
                  </a:cubicBezTo>
                  <a:cubicBezTo>
                    <a:pt x="411" y="5143"/>
                    <a:pt x="309" y="5389"/>
                    <a:pt x="332" y="5642"/>
                  </a:cubicBezTo>
                  <a:cubicBezTo>
                    <a:pt x="346" y="5803"/>
                    <a:pt x="421" y="6014"/>
                    <a:pt x="568" y="6076"/>
                  </a:cubicBezTo>
                  <a:cubicBezTo>
                    <a:pt x="121" y="6342"/>
                    <a:pt x="22" y="6998"/>
                    <a:pt x="531" y="7278"/>
                  </a:cubicBezTo>
                  <a:cubicBezTo>
                    <a:pt x="1" y="7708"/>
                    <a:pt x="345" y="8577"/>
                    <a:pt x="954" y="8577"/>
                  </a:cubicBezTo>
                  <a:cubicBezTo>
                    <a:pt x="1016" y="8577"/>
                    <a:pt x="1081" y="8568"/>
                    <a:pt x="1149" y="8548"/>
                  </a:cubicBezTo>
                  <a:cubicBezTo>
                    <a:pt x="1159" y="8678"/>
                    <a:pt x="1169" y="8804"/>
                    <a:pt x="1186" y="8931"/>
                  </a:cubicBezTo>
                  <a:cubicBezTo>
                    <a:pt x="1186" y="8953"/>
                    <a:pt x="1207" y="8971"/>
                    <a:pt x="1231" y="8971"/>
                  </a:cubicBezTo>
                  <a:cubicBezTo>
                    <a:pt x="1237" y="8971"/>
                    <a:pt x="1242" y="8970"/>
                    <a:pt x="1248" y="8968"/>
                  </a:cubicBezTo>
                  <a:cubicBezTo>
                    <a:pt x="1323" y="9067"/>
                    <a:pt x="1398" y="9166"/>
                    <a:pt x="1477" y="9266"/>
                  </a:cubicBezTo>
                  <a:cubicBezTo>
                    <a:pt x="1555" y="9361"/>
                    <a:pt x="1634" y="9481"/>
                    <a:pt x="1733" y="9563"/>
                  </a:cubicBezTo>
                  <a:cubicBezTo>
                    <a:pt x="1740" y="9568"/>
                    <a:pt x="1748" y="9571"/>
                    <a:pt x="1757" y="9571"/>
                  </a:cubicBezTo>
                  <a:cubicBezTo>
                    <a:pt x="1774" y="9571"/>
                    <a:pt x="1791" y="9561"/>
                    <a:pt x="1798" y="9546"/>
                  </a:cubicBezTo>
                  <a:cubicBezTo>
                    <a:pt x="2607" y="9651"/>
                    <a:pt x="3440" y="9686"/>
                    <a:pt x="4260" y="9692"/>
                  </a:cubicBezTo>
                  <a:cubicBezTo>
                    <a:pt x="4209" y="9812"/>
                    <a:pt x="4171" y="9938"/>
                    <a:pt x="4147" y="10068"/>
                  </a:cubicBezTo>
                  <a:cubicBezTo>
                    <a:pt x="4144" y="10100"/>
                    <a:pt x="4166" y="10141"/>
                    <a:pt x="4199" y="10141"/>
                  </a:cubicBezTo>
                  <a:cubicBezTo>
                    <a:pt x="4205" y="10141"/>
                    <a:pt x="4212" y="10140"/>
                    <a:pt x="4219" y="10136"/>
                  </a:cubicBezTo>
                  <a:cubicBezTo>
                    <a:pt x="4499" y="10027"/>
                    <a:pt x="4776" y="9901"/>
                    <a:pt x="5042" y="9757"/>
                  </a:cubicBezTo>
                  <a:cubicBezTo>
                    <a:pt x="5212" y="9772"/>
                    <a:pt x="5382" y="9778"/>
                    <a:pt x="5553" y="9778"/>
                  </a:cubicBezTo>
                  <a:cubicBezTo>
                    <a:pt x="6423" y="9778"/>
                    <a:pt x="7290" y="9621"/>
                    <a:pt x="8164" y="9621"/>
                  </a:cubicBezTo>
                  <a:cubicBezTo>
                    <a:pt x="8304" y="9621"/>
                    <a:pt x="8443" y="9625"/>
                    <a:pt x="8583" y="9634"/>
                  </a:cubicBezTo>
                  <a:cubicBezTo>
                    <a:pt x="8585" y="9634"/>
                    <a:pt x="8586" y="9634"/>
                    <a:pt x="8587" y="9634"/>
                  </a:cubicBezTo>
                  <a:cubicBezTo>
                    <a:pt x="8648" y="9634"/>
                    <a:pt x="8647" y="9539"/>
                    <a:pt x="8583" y="9532"/>
                  </a:cubicBezTo>
                  <a:cubicBezTo>
                    <a:pt x="8362" y="9515"/>
                    <a:pt x="8140" y="9507"/>
                    <a:pt x="7918" y="9507"/>
                  </a:cubicBezTo>
                  <a:cubicBezTo>
                    <a:pt x="7005" y="9507"/>
                    <a:pt x="6084" y="9631"/>
                    <a:pt x="5175" y="9686"/>
                  </a:cubicBezTo>
                  <a:cubicBezTo>
                    <a:pt x="5421" y="9546"/>
                    <a:pt x="5653" y="9382"/>
                    <a:pt x="5865" y="9194"/>
                  </a:cubicBezTo>
                  <a:cubicBezTo>
                    <a:pt x="6055" y="9205"/>
                    <a:pt x="6247" y="9210"/>
                    <a:pt x="6438" y="9210"/>
                  </a:cubicBezTo>
                  <a:cubicBezTo>
                    <a:pt x="7013" y="9210"/>
                    <a:pt x="7592" y="9167"/>
                    <a:pt x="8163" y="9129"/>
                  </a:cubicBezTo>
                  <a:cubicBezTo>
                    <a:pt x="8177" y="9126"/>
                    <a:pt x="8191" y="9119"/>
                    <a:pt x="8201" y="9108"/>
                  </a:cubicBezTo>
                  <a:cubicBezTo>
                    <a:pt x="8320" y="9252"/>
                    <a:pt x="8443" y="9395"/>
                    <a:pt x="8577" y="9522"/>
                  </a:cubicBezTo>
                  <a:cubicBezTo>
                    <a:pt x="8587" y="9532"/>
                    <a:pt x="8599" y="9536"/>
                    <a:pt x="8610" y="9536"/>
                  </a:cubicBezTo>
                  <a:cubicBezTo>
                    <a:pt x="8646" y="9536"/>
                    <a:pt x="8676" y="9490"/>
                    <a:pt x="8645" y="9453"/>
                  </a:cubicBezTo>
                  <a:cubicBezTo>
                    <a:pt x="8512" y="9307"/>
                    <a:pt x="8372" y="9166"/>
                    <a:pt x="8228" y="9037"/>
                  </a:cubicBezTo>
                  <a:cubicBezTo>
                    <a:pt x="8430" y="8210"/>
                    <a:pt x="8351" y="7247"/>
                    <a:pt x="8331" y="6404"/>
                  </a:cubicBezTo>
                  <a:cubicBezTo>
                    <a:pt x="8331" y="6397"/>
                    <a:pt x="8327" y="6387"/>
                    <a:pt x="8324" y="6376"/>
                  </a:cubicBezTo>
                  <a:lnTo>
                    <a:pt x="8679" y="5960"/>
                  </a:lnTo>
                  <a:lnTo>
                    <a:pt x="8679" y="5960"/>
                  </a:lnTo>
                  <a:cubicBezTo>
                    <a:pt x="8638" y="7145"/>
                    <a:pt x="8621" y="8337"/>
                    <a:pt x="8679" y="9518"/>
                  </a:cubicBezTo>
                  <a:cubicBezTo>
                    <a:pt x="8679" y="9540"/>
                    <a:pt x="8695" y="9552"/>
                    <a:pt x="8712" y="9552"/>
                  </a:cubicBezTo>
                  <a:cubicBezTo>
                    <a:pt x="8728" y="9552"/>
                    <a:pt x="8744" y="9540"/>
                    <a:pt x="8744" y="9518"/>
                  </a:cubicBezTo>
                  <a:cubicBezTo>
                    <a:pt x="8768" y="8309"/>
                    <a:pt x="8758" y="7097"/>
                    <a:pt x="8782" y="5885"/>
                  </a:cubicBezTo>
                  <a:cubicBezTo>
                    <a:pt x="8782" y="5874"/>
                    <a:pt x="8775" y="5864"/>
                    <a:pt x="8768" y="5857"/>
                  </a:cubicBezTo>
                  <a:cubicBezTo>
                    <a:pt x="9068" y="5502"/>
                    <a:pt x="9369" y="5150"/>
                    <a:pt x="9669" y="4799"/>
                  </a:cubicBezTo>
                  <a:cubicBezTo>
                    <a:pt x="9680" y="4799"/>
                    <a:pt x="9690" y="4792"/>
                    <a:pt x="9693" y="4785"/>
                  </a:cubicBezTo>
                  <a:cubicBezTo>
                    <a:pt x="9997" y="4398"/>
                    <a:pt x="9441" y="3728"/>
                    <a:pt x="8992" y="3728"/>
                  </a:cubicBezTo>
                  <a:cubicBezTo>
                    <a:pt x="8901" y="3728"/>
                    <a:pt x="8815" y="3756"/>
                    <a:pt x="8741" y="3818"/>
                  </a:cubicBezTo>
                  <a:cubicBezTo>
                    <a:pt x="8816" y="2804"/>
                    <a:pt x="8819" y="1769"/>
                    <a:pt x="8805" y="752"/>
                  </a:cubicBezTo>
                  <a:cubicBezTo>
                    <a:pt x="8816" y="735"/>
                    <a:pt x="8816" y="717"/>
                    <a:pt x="8805" y="700"/>
                  </a:cubicBezTo>
                  <a:lnTo>
                    <a:pt x="8805" y="694"/>
                  </a:lnTo>
                  <a:cubicBezTo>
                    <a:pt x="8805" y="667"/>
                    <a:pt x="8785" y="648"/>
                    <a:pt x="8761" y="648"/>
                  </a:cubicBezTo>
                  <a:cubicBezTo>
                    <a:pt x="8758" y="648"/>
                    <a:pt x="8754" y="648"/>
                    <a:pt x="8751" y="649"/>
                  </a:cubicBezTo>
                  <a:cubicBezTo>
                    <a:pt x="8553" y="506"/>
                    <a:pt x="8375" y="342"/>
                    <a:pt x="8218" y="157"/>
                  </a:cubicBezTo>
                  <a:cubicBezTo>
                    <a:pt x="8212" y="151"/>
                    <a:pt x="8205" y="149"/>
                    <a:pt x="8199" y="149"/>
                  </a:cubicBezTo>
                  <a:cubicBezTo>
                    <a:pt x="8187" y="149"/>
                    <a:pt x="8177" y="157"/>
                    <a:pt x="8170" y="168"/>
                  </a:cubicBezTo>
                  <a:cubicBezTo>
                    <a:pt x="7733" y="43"/>
                    <a:pt x="7255" y="10"/>
                    <a:pt x="6771" y="10"/>
                  </a:cubicBezTo>
                  <a:cubicBezTo>
                    <a:pt x="6245" y="10"/>
                    <a:pt x="5711" y="49"/>
                    <a:pt x="5217" y="49"/>
                  </a:cubicBezTo>
                  <a:cubicBezTo>
                    <a:pt x="5186" y="49"/>
                    <a:pt x="5155" y="48"/>
                    <a:pt x="5124" y="48"/>
                  </a:cubicBezTo>
                  <a:cubicBezTo>
                    <a:pt x="4299" y="41"/>
                    <a:pt x="3461" y="1"/>
                    <a:pt x="2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43" name="Google Shape;2426;p55">
              <a:extLst>
                <a:ext uri="{FF2B5EF4-FFF2-40B4-BE49-F238E27FC236}">
                  <a16:creationId xmlns:a16="http://schemas.microsoft.com/office/drawing/2014/main" id="{743ABB4D-BC65-4646-ACBA-13B53B243F64}"/>
                </a:ext>
              </a:extLst>
            </p:cNvPr>
            <p:cNvSpPr/>
            <p:nvPr/>
          </p:nvSpPr>
          <p:spPr>
            <a:xfrm>
              <a:off x="4934566" y="3766976"/>
              <a:ext cx="8604" cy="1901"/>
            </a:xfrm>
            <a:custGeom>
              <a:avLst/>
              <a:gdLst/>
              <a:ahLst/>
              <a:cxnLst/>
              <a:rect l="l" t="t" r="r" b="b"/>
              <a:pathLst>
                <a:path w="335" h="74" extrusionOk="0">
                  <a:moveTo>
                    <a:pt x="209" y="1"/>
                  </a:moveTo>
                  <a:cubicBezTo>
                    <a:pt x="154" y="1"/>
                    <a:pt x="100" y="4"/>
                    <a:pt x="48" y="4"/>
                  </a:cubicBezTo>
                  <a:cubicBezTo>
                    <a:pt x="0" y="4"/>
                    <a:pt x="0" y="72"/>
                    <a:pt x="48" y="72"/>
                  </a:cubicBezTo>
                  <a:cubicBezTo>
                    <a:pt x="100" y="72"/>
                    <a:pt x="154" y="74"/>
                    <a:pt x="209" y="74"/>
                  </a:cubicBezTo>
                  <a:cubicBezTo>
                    <a:pt x="236" y="74"/>
                    <a:pt x="263" y="73"/>
                    <a:pt x="291" y="72"/>
                  </a:cubicBezTo>
                  <a:cubicBezTo>
                    <a:pt x="335" y="72"/>
                    <a:pt x="335" y="4"/>
                    <a:pt x="291" y="4"/>
                  </a:cubicBezTo>
                  <a:cubicBezTo>
                    <a:pt x="263" y="2"/>
                    <a:pt x="236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pic>
        <p:nvPicPr>
          <p:cNvPr id="49" name="Picture 48" descr="A picture containing person, holding, hand, black&#10;&#10;Description automatically generated">
            <a:extLst>
              <a:ext uri="{FF2B5EF4-FFF2-40B4-BE49-F238E27FC236}">
                <a16:creationId xmlns:a16="http://schemas.microsoft.com/office/drawing/2014/main" id="{2E6CCE16-466E-479E-BA25-4E71CB819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15059" y="4419600"/>
            <a:ext cx="2438400" cy="24384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5D6C9C9-152A-418F-9741-5E99F7E4C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132" y="2462692"/>
            <a:ext cx="50958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1F7100">
                    <a:lumMod val="50000"/>
                  </a:srgbClr>
                </a:solidFill>
                <a:cs typeface="Calibri" pitchFamily="34" charset="0"/>
              </a:rPr>
              <a:t>Write words that your teacher says in each space in the text.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CC0B53-12B1-491E-9368-28778CC18FE2}"/>
              </a:ext>
            </a:extLst>
          </p:cNvPr>
          <p:cNvGrpSpPr/>
          <p:nvPr/>
        </p:nvGrpSpPr>
        <p:grpSpPr>
          <a:xfrm rot="16200000">
            <a:off x="813900" y="5062611"/>
            <a:ext cx="827810" cy="474826"/>
            <a:chOff x="3601936" y="4906625"/>
            <a:chExt cx="827810" cy="4748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1EEF3DC-CDB4-4CF9-BA01-375D4118E338}"/>
                </a:ext>
              </a:extLst>
            </p:cNvPr>
            <p:cNvGrpSpPr/>
            <p:nvPr/>
          </p:nvGrpSpPr>
          <p:grpSpPr>
            <a:xfrm>
              <a:off x="3601936" y="4906625"/>
              <a:ext cx="827810" cy="474826"/>
              <a:chOff x="3601936" y="4906625"/>
              <a:chExt cx="827810" cy="474826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1C5DC16-C423-4E16-86B0-28770A868631}"/>
                  </a:ext>
                </a:extLst>
              </p:cNvPr>
              <p:cNvSpPr/>
              <p:nvPr/>
            </p:nvSpPr>
            <p:spPr>
              <a:xfrm>
                <a:off x="3601936" y="4906631"/>
                <a:ext cx="588499" cy="474820"/>
              </a:xfrm>
              <a:prstGeom prst="roundRect">
                <a:avLst>
                  <a:gd name="adj" fmla="val 337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07D18B66-5AEC-40E4-A3EB-80C13E8C0A6E}"/>
                  </a:ext>
                </a:extLst>
              </p:cNvPr>
              <p:cNvSpPr/>
              <p:nvPr/>
            </p:nvSpPr>
            <p:spPr>
              <a:xfrm rot="5400000">
                <a:off x="4068481" y="5020182"/>
                <a:ext cx="474822" cy="2477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20D658-6BF0-4D74-A743-57A7244BFE7F}"/>
                  </a:ext>
                </a:extLst>
              </p:cNvPr>
              <p:cNvSpPr/>
              <p:nvPr/>
            </p:nvSpPr>
            <p:spPr>
              <a:xfrm>
                <a:off x="3952952" y="4906627"/>
                <a:ext cx="230904" cy="4748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26148C-1026-4E67-BE12-66546562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686106" y="4956305"/>
              <a:ext cx="346984" cy="37548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022F4B1-E998-4F0B-9944-EF342B2CE1FA}"/>
                </a:ext>
              </a:extLst>
            </p:cNvPr>
            <p:cNvGrpSpPr/>
            <p:nvPr/>
          </p:nvGrpSpPr>
          <p:grpSpPr>
            <a:xfrm>
              <a:off x="4029832" y="5027978"/>
              <a:ext cx="338554" cy="230904"/>
              <a:chOff x="4003632" y="5056798"/>
              <a:chExt cx="338554" cy="23090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6D13855-4054-4187-BC47-79E4EF30C89A}"/>
                  </a:ext>
                </a:extLst>
              </p:cNvPr>
              <p:cNvSpPr/>
              <p:nvPr/>
            </p:nvSpPr>
            <p:spPr>
              <a:xfrm>
                <a:off x="4060824" y="5056798"/>
                <a:ext cx="230904" cy="230904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9B031A-0311-4087-9993-CA176DDCFDE3}"/>
                  </a:ext>
                </a:extLst>
              </p:cNvPr>
              <p:cNvSpPr txBox="1"/>
              <p:nvPr/>
            </p:nvSpPr>
            <p:spPr>
              <a:xfrm rot="5400000">
                <a:off x="4074538" y="4988708"/>
                <a:ext cx="1967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363B45-212F-3234-81C8-1DA5AE643D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3CAA2D1C-2B73-BD08-FD4C-C7AEA849EF0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3AB67D86-18E1-0226-3BE5-D69C2DDC0A6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DA413D-224B-BF15-52FE-DA6AE361265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3FD942A9-0E3F-E616-39C2-3094486AA2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E0100BF6-C7A9-A98B-A96D-CA9A87A9003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4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E5501-C242-49D1-8766-8F775783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71B408-71BB-463A-938C-58B266C36C62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50A66E-59BB-4175-B78C-A057DF94D438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D8D19F7-4DEE-41C1-95D9-5C1FEF1CCB29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DADD3B-1A8A-402F-819B-0ADA57D835F3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525E06-CC31-4BE0-A721-3BB2C555E78B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About Freddy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4EA5FCB-99C0-4201-83F5-EF78722993E7}"/>
              </a:ext>
            </a:extLst>
          </p:cNvPr>
          <p:cNvSpPr txBox="1"/>
          <p:nvPr/>
        </p:nvSpPr>
        <p:spPr>
          <a:xfrm>
            <a:off x="9052218" y="1841794"/>
            <a:ext cx="2989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Amble is near the sea too. </a:t>
            </a:r>
          </a:p>
        </p:txBody>
      </p:sp>
      <p:pic>
        <p:nvPicPr>
          <p:cNvPr id="42" name="Picture 41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13CF15E-22D4-4625-A1DA-8CEAE87BA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1"/>
          <a:stretch/>
        </p:blipFill>
        <p:spPr>
          <a:xfrm>
            <a:off x="197713" y="3091875"/>
            <a:ext cx="2263630" cy="1590239"/>
          </a:xfrm>
          <a:prstGeom prst="rect">
            <a:avLst/>
          </a:prstGeom>
        </p:spPr>
      </p:pic>
      <p:pic>
        <p:nvPicPr>
          <p:cNvPr id="43" name="Picture 4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0EA80058-9663-4082-9484-A9F86E857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1" y="4842755"/>
            <a:ext cx="2263630" cy="1590237"/>
          </a:xfrm>
          <a:prstGeom prst="rect">
            <a:avLst/>
          </a:prstGeom>
        </p:spPr>
      </p:pic>
      <p:pic>
        <p:nvPicPr>
          <p:cNvPr id="44" name="Picture 43" descr="A picture containing outdoor, large, water, photo&#10;&#10;Description automatically generated">
            <a:extLst>
              <a:ext uri="{FF2B5EF4-FFF2-40B4-BE49-F238E27FC236}">
                <a16:creationId xmlns:a16="http://schemas.microsoft.com/office/drawing/2014/main" id="{32848B28-1F36-4E61-92E0-802224505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29" r="13509"/>
          <a:stretch/>
        </p:blipFill>
        <p:spPr>
          <a:xfrm>
            <a:off x="9075906" y="4074067"/>
            <a:ext cx="2485617" cy="1481105"/>
          </a:xfrm>
          <a:prstGeom prst="rect">
            <a:avLst/>
          </a:prstGeom>
        </p:spPr>
      </p:pic>
      <p:pic>
        <p:nvPicPr>
          <p:cNvPr id="45" name="Picture 44" descr="A narrow city street with cars parked on the side of a building&#10;&#10;Description automatically generated">
            <a:extLst>
              <a:ext uri="{FF2B5EF4-FFF2-40B4-BE49-F238E27FC236}">
                <a16:creationId xmlns:a16="http://schemas.microsoft.com/office/drawing/2014/main" id="{ADE4D12C-C2BA-4629-81C3-74358D7D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046" y="144036"/>
            <a:ext cx="1876337" cy="1247258"/>
          </a:xfrm>
          <a:prstGeom prst="rect">
            <a:avLst/>
          </a:prstGeom>
        </p:spPr>
      </p:pic>
      <p:pic>
        <p:nvPicPr>
          <p:cNvPr id="46" name="Picture 45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00A3DE82-DB90-4CF1-8B64-482A8664A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046" y="3230625"/>
            <a:ext cx="1876337" cy="232454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5024518-715A-492F-814F-0024E34C285B}"/>
              </a:ext>
            </a:extLst>
          </p:cNvPr>
          <p:cNvSpPr txBox="1"/>
          <p:nvPr/>
        </p:nvSpPr>
        <p:spPr>
          <a:xfrm>
            <a:off x="2628686" y="1541690"/>
            <a:ext cx="376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My name’s Frederick. Freddy for short.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FC9379-62D3-4F14-9135-97CA0A822534}"/>
              </a:ext>
            </a:extLst>
          </p:cNvPr>
          <p:cNvSpPr txBox="1"/>
          <p:nvPr/>
        </p:nvSpPr>
        <p:spPr>
          <a:xfrm>
            <a:off x="2586151" y="3327527"/>
            <a:ext cx="376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I’m from Newcastle, a city in England, but I live in </a:t>
            </a:r>
            <a:r>
              <a:rPr lang="en-GB" sz="2400" dirty="0" err="1">
                <a:solidFill>
                  <a:srgbClr val="4D4D4D">
                    <a:lumMod val="50000"/>
                  </a:srgbClr>
                </a:solidFill>
              </a:rPr>
              <a:t>Pomezia</a:t>
            </a:r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 near Rome in Italy.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094425-27C3-470F-A0DE-E7CE2A21648B}"/>
              </a:ext>
            </a:extLst>
          </p:cNvPr>
          <p:cNvSpPr txBox="1"/>
          <p:nvPr/>
        </p:nvSpPr>
        <p:spPr>
          <a:xfrm>
            <a:off x="2600912" y="5196561"/>
            <a:ext cx="376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4D4D4D">
                    <a:lumMod val="50000"/>
                  </a:srgbClr>
                </a:solidFill>
              </a:rPr>
              <a:t>Pomezia</a:t>
            </a:r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 is near the sea and I love the sea.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120459-5631-4265-859B-95FC055A175E}"/>
              </a:ext>
            </a:extLst>
          </p:cNvPr>
          <p:cNvSpPr txBox="1"/>
          <p:nvPr/>
        </p:nvSpPr>
        <p:spPr>
          <a:xfrm>
            <a:off x="9052219" y="142334"/>
            <a:ext cx="2989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My mother lives in England in small town called Amble. </a:t>
            </a:r>
          </a:p>
        </p:txBody>
      </p:sp>
      <p:pic>
        <p:nvPicPr>
          <p:cNvPr id="52" name="Picture 51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8E817EE-F11E-4FB7-98FF-D70FB5DB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046" y="1509880"/>
            <a:ext cx="1876337" cy="160215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CCCE78C-D770-49E3-B94F-CE8A9FB290D3}"/>
              </a:ext>
            </a:extLst>
          </p:cNvPr>
          <p:cNvSpPr txBox="1"/>
          <p:nvPr/>
        </p:nvSpPr>
        <p:spPr>
          <a:xfrm>
            <a:off x="6670401" y="5657671"/>
            <a:ext cx="5540274" cy="1200329"/>
          </a:xfrm>
          <a:prstGeom prst="rect">
            <a:avLst/>
          </a:prstGeom>
          <a:solidFill>
            <a:srgbClr val="9D0F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Every March something amazing happens in Amble. The puffins arrive!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There are 40,000 of these incredible birds.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43FDFB-69E2-4BEE-B9FB-CB146262FE28}"/>
              </a:ext>
            </a:extLst>
          </p:cNvPr>
          <p:cNvSpPr txBox="1"/>
          <p:nvPr/>
        </p:nvSpPr>
        <p:spPr>
          <a:xfrm>
            <a:off x="9003626" y="2811651"/>
            <a:ext cx="308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>
                    <a:lumMod val="50000"/>
                  </a:srgbClr>
                </a:solidFill>
              </a:rPr>
              <a:t>It’s very beautiful but it is very cold in the winter.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6C8DBD-001B-4AEB-BA51-5B8F3A404BEC}"/>
              </a:ext>
            </a:extLst>
          </p:cNvPr>
          <p:cNvGrpSpPr/>
          <p:nvPr/>
        </p:nvGrpSpPr>
        <p:grpSpPr>
          <a:xfrm>
            <a:off x="179090" y="1171714"/>
            <a:ext cx="2282252" cy="1759870"/>
            <a:chOff x="179090" y="1171714"/>
            <a:chExt cx="2282252" cy="175987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97EFB9-BA30-4DC8-8BA4-E8A52D4D3643}"/>
                </a:ext>
              </a:extLst>
            </p:cNvPr>
            <p:cNvSpPr/>
            <p:nvPr/>
          </p:nvSpPr>
          <p:spPr>
            <a:xfrm>
              <a:off x="197712" y="1171714"/>
              <a:ext cx="2263630" cy="1749350"/>
            </a:xfrm>
            <a:prstGeom prst="rect">
              <a:avLst/>
            </a:prstGeom>
            <a:solidFill>
              <a:srgbClr val="D5E5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0B57A0FD-8D07-4E81-A115-8FE32D189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79090" y="1219740"/>
              <a:ext cx="2263631" cy="17118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12B21-4449-8D67-58BA-706EDFFD8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5EED7D08-BE3B-0FA1-646D-7C4CB4AD278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0FA87827-8190-0884-9857-247A785D1BA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10F86C-730B-E5C2-A380-E97D4447E32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D5A1F60A-5293-F3E7-5EAF-31769859DA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1948AFC3-A40F-7DE8-EBE8-B92C5E98EA3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49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48" grpId="0" build="p"/>
      <p:bldP spid="50" grpId="0"/>
      <p:bldP spid="51" grpId="0"/>
      <p:bldP spid="53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C90AE-CF61-45F6-B691-23BFF915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B51109-9E91-49B5-8F5D-0C7A4CF9299B}"/>
              </a:ext>
            </a:extLst>
          </p:cNvPr>
          <p:cNvSpPr/>
          <p:nvPr/>
        </p:nvSpPr>
        <p:spPr>
          <a:xfrm>
            <a:off x="1557385" y="2089123"/>
            <a:ext cx="59347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D0F00"/>
                </a:solidFill>
              </a:rPr>
              <a:t>What is your first name?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Which name can we call you?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 is your last name?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How old are you?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Where do you live?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What’s your </a:t>
            </a:r>
            <a:r>
              <a:rPr lang="en-GB" sz="3200" dirty="0" err="1">
                <a:solidFill>
                  <a:srgbClr val="9D0F00"/>
                </a:solidFill>
              </a:rPr>
              <a:t>favorite</a:t>
            </a:r>
            <a:r>
              <a:rPr lang="en-GB" sz="3200" dirty="0">
                <a:solidFill>
                  <a:srgbClr val="9D0F00"/>
                </a:solidFill>
              </a:rPr>
              <a:t> </a:t>
            </a:r>
            <a:r>
              <a:rPr lang="en-GB" sz="3200" dirty="0" err="1">
                <a:solidFill>
                  <a:srgbClr val="9D0F00"/>
                </a:solidFill>
              </a:rPr>
              <a:t>color</a:t>
            </a:r>
            <a:r>
              <a:rPr lang="en-GB" sz="3200" dirty="0">
                <a:solidFill>
                  <a:srgbClr val="9D0F00"/>
                </a:solidFill>
              </a:rPr>
              <a:t>?</a:t>
            </a:r>
          </a:p>
          <a:p>
            <a:r>
              <a:rPr lang="en-GB" sz="3200" dirty="0">
                <a:solidFill>
                  <a:srgbClr val="9D0F00"/>
                </a:solidFill>
              </a:rPr>
              <a:t>What do you like? </a:t>
            </a:r>
          </a:p>
        </p:txBody>
      </p:sp>
      <p:grpSp>
        <p:nvGrpSpPr>
          <p:cNvPr id="17" name="Google Shape;12167;p68">
            <a:extLst>
              <a:ext uri="{FF2B5EF4-FFF2-40B4-BE49-F238E27FC236}">
                <a16:creationId xmlns:a16="http://schemas.microsoft.com/office/drawing/2014/main" id="{A7F5B2EE-4FCB-467D-9549-60F95C5BE791}"/>
              </a:ext>
            </a:extLst>
          </p:cNvPr>
          <p:cNvGrpSpPr/>
          <p:nvPr/>
        </p:nvGrpSpPr>
        <p:grpSpPr>
          <a:xfrm>
            <a:off x="5760186" y="290945"/>
            <a:ext cx="1059808" cy="682404"/>
            <a:chOff x="1745217" y="1515471"/>
            <a:chExt cx="343269" cy="342505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18" name="Google Shape;12168;p68">
              <a:extLst>
                <a:ext uri="{FF2B5EF4-FFF2-40B4-BE49-F238E27FC236}">
                  <a16:creationId xmlns:a16="http://schemas.microsoft.com/office/drawing/2014/main" id="{9168406F-BAF7-4CF0-B8C4-8315534918C8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2169;p68">
              <a:extLst>
                <a:ext uri="{FF2B5EF4-FFF2-40B4-BE49-F238E27FC236}">
                  <a16:creationId xmlns:a16="http://schemas.microsoft.com/office/drawing/2014/main" id="{4536306E-E47B-4B39-AF0E-5524DCDB79DC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2170;p68">
              <a:extLst>
                <a:ext uri="{FF2B5EF4-FFF2-40B4-BE49-F238E27FC236}">
                  <a16:creationId xmlns:a16="http://schemas.microsoft.com/office/drawing/2014/main" id="{EA0AC7FA-097F-48FD-BDEF-E2B7D4957359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2171;p68">
              <a:extLst>
                <a:ext uri="{FF2B5EF4-FFF2-40B4-BE49-F238E27FC236}">
                  <a16:creationId xmlns:a16="http://schemas.microsoft.com/office/drawing/2014/main" id="{4F041C02-E420-48CE-94C9-ED652E732090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5FA12C-8518-434E-B215-D4FBA027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67" y="1207485"/>
            <a:ext cx="988021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Answer these questions about yourself.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952AD7-195B-46E1-893A-5A5755F0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67" y="5690338"/>
            <a:ext cx="5822748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Now write about yourself.</a:t>
            </a:r>
          </a:p>
        </p:txBody>
      </p:sp>
      <p:grpSp>
        <p:nvGrpSpPr>
          <p:cNvPr id="24" name="Google Shape;2424;p55">
            <a:extLst>
              <a:ext uri="{FF2B5EF4-FFF2-40B4-BE49-F238E27FC236}">
                <a16:creationId xmlns:a16="http://schemas.microsoft.com/office/drawing/2014/main" id="{41458E96-9DB4-49C5-8124-B31A48CA3FF2}"/>
              </a:ext>
            </a:extLst>
          </p:cNvPr>
          <p:cNvGrpSpPr/>
          <p:nvPr/>
        </p:nvGrpSpPr>
        <p:grpSpPr>
          <a:xfrm>
            <a:off x="6701716" y="5451319"/>
            <a:ext cx="1342932" cy="1115736"/>
            <a:chOff x="4784734" y="3565163"/>
            <a:chExt cx="256774" cy="260472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25" name="Google Shape;2425;p55">
              <a:extLst>
                <a:ext uri="{FF2B5EF4-FFF2-40B4-BE49-F238E27FC236}">
                  <a16:creationId xmlns:a16="http://schemas.microsoft.com/office/drawing/2014/main" id="{60A3405D-6925-4261-B203-0E5F08073F34}"/>
                </a:ext>
              </a:extLst>
            </p:cNvPr>
            <p:cNvSpPr/>
            <p:nvPr/>
          </p:nvSpPr>
          <p:spPr>
            <a:xfrm>
              <a:off x="4784734" y="3565163"/>
              <a:ext cx="256774" cy="260472"/>
            </a:xfrm>
            <a:custGeom>
              <a:avLst/>
              <a:gdLst/>
              <a:ahLst/>
              <a:cxnLst/>
              <a:rect l="l" t="t" r="r" b="b"/>
              <a:pathLst>
                <a:path w="9998" h="10142" extrusionOk="0">
                  <a:moveTo>
                    <a:pt x="1084" y="1032"/>
                  </a:moveTo>
                  <a:lnTo>
                    <a:pt x="1084" y="1032"/>
                  </a:lnTo>
                  <a:cubicBezTo>
                    <a:pt x="1094" y="1219"/>
                    <a:pt x="1094" y="1407"/>
                    <a:pt x="1080" y="1595"/>
                  </a:cubicBezTo>
                  <a:cubicBezTo>
                    <a:pt x="1053" y="1602"/>
                    <a:pt x="1029" y="1609"/>
                    <a:pt x="1005" y="1619"/>
                  </a:cubicBezTo>
                  <a:cubicBezTo>
                    <a:pt x="804" y="1421"/>
                    <a:pt x="875" y="1148"/>
                    <a:pt x="1084" y="1032"/>
                  </a:cubicBezTo>
                  <a:close/>
                  <a:moveTo>
                    <a:pt x="1358" y="691"/>
                  </a:moveTo>
                  <a:cubicBezTo>
                    <a:pt x="1668" y="691"/>
                    <a:pt x="1927" y="875"/>
                    <a:pt x="2088" y="1155"/>
                  </a:cubicBezTo>
                  <a:cubicBezTo>
                    <a:pt x="2088" y="1161"/>
                    <a:pt x="2091" y="1172"/>
                    <a:pt x="2095" y="1178"/>
                  </a:cubicBezTo>
                  <a:cubicBezTo>
                    <a:pt x="2115" y="1202"/>
                    <a:pt x="2129" y="1233"/>
                    <a:pt x="2132" y="1264"/>
                  </a:cubicBezTo>
                  <a:cubicBezTo>
                    <a:pt x="2132" y="1274"/>
                    <a:pt x="2129" y="1284"/>
                    <a:pt x="2125" y="1295"/>
                  </a:cubicBezTo>
                  <a:lnTo>
                    <a:pt x="2013" y="1284"/>
                  </a:lnTo>
                  <a:cubicBezTo>
                    <a:pt x="1865" y="1036"/>
                    <a:pt x="1581" y="842"/>
                    <a:pt x="1295" y="842"/>
                  </a:cubicBezTo>
                  <a:cubicBezTo>
                    <a:pt x="1191" y="842"/>
                    <a:pt x="1087" y="867"/>
                    <a:pt x="988" y="926"/>
                  </a:cubicBezTo>
                  <a:cubicBezTo>
                    <a:pt x="735" y="1076"/>
                    <a:pt x="667" y="1486"/>
                    <a:pt x="930" y="1643"/>
                  </a:cubicBezTo>
                  <a:cubicBezTo>
                    <a:pt x="916" y="1650"/>
                    <a:pt x="906" y="1653"/>
                    <a:pt x="893" y="1660"/>
                  </a:cubicBezTo>
                  <a:cubicBezTo>
                    <a:pt x="855" y="1680"/>
                    <a:pt x="821" y="1701"/>
                    <a:pt x="790" y="1728"/>
                  </a:cubicBezTo>
                  <a:cubicBezTo>
                    <a:pt x="524" y="1356"/>
                    <a:pt x="623" y="892"/>
                    <a:pt x="1084" y="735"/>
                  </a:cubicBezTo>
                  <a:cubicBezTo>
                    <a:pt x="1091" y="735"/>
                    <a:pt x="1094" y="731"/>
                    <a:pt x="1101" y="731"/>
                  </a:cubicBezTo>
                  <a:lnTo>
                    <a:pt x="1101" y="765"/>
                  </a:lnTo>
                  <a:cubicBezTo>
                    <a:pt x="1101" y="789"/>
                    <a:pt x="1119" y="801"/>
                    <a:pt x="1137" y="801"/>
                  </a:cubicBezTo>
                  <a:cubicBezTo>
                    <a:pt x="1155" y="801"/>
                    <a:pt x="1173" y="789"/>
                    <a:pt x="1173" y="765"/>
                  </a:cubicBezTo>
                  <a:cubicBezTo>
                    <a:pt x="1173" y="748"/>
                    <a:pt x="1179" y="728"/>
                    <a:pt x="1179" y="711"/>
                  </a:cubicBezTo>
                  <a:cubicBezTo>
                    <a:pt x="1241" y="697"/>
                    <a:pt x="1300" y="691"/>
                    <a:pt x="1358" y="691"/>
                  </a:cubicBezTo>
                  <a:close/>
                  <a:moveTo>
                    <a:pt x="1135" y="1909"/>
                  </a:moveTo>
                  <a:cubicBezTo>
                    <a:pt x="1111" y="2159"/>
                    <a:pt x="1104" y="2408"/>
                    <a:pt x="1101" y="2657"/>
                  </a:cubicBezTo>
                  <a:cubicBezTo>
                    <a:pt x="1087" y="2657"/>
                    <a:pt x="1074" y="2661"/>
                    <a:pt x="1060" y="2664"/>
                  </a:cubicBezTo>
                  <a:cubicBezTo>
                    <a:pt x="1060" y="2657"/>
                    <a:pt x="1060" y="2654"/>
                    <a:pt x="1060" y="2647"/>
                  </a:cubicBezTo>
                  <a:cubicBezTo>
                    <a:pt x="964" y="2490"/>
                    <a:pt x="855" y="2316"/>
                    <a:pt x="910" y="2128"/>
                  </a:cubicBezTo>
                  <a:cubicBezTo>
                    <a:pt x="940" y="2022"/>
                    <a:pt x="1026" y="1937"/>
                    <a:pt x="1132" y="1909"/>
                  </a:cubicBezTo>
                  <a:close/>
                  <a:moveTo>
                    <a:pt x="1297" y="1687"/>
                  </a:moveTo>
                  <a:cubicBezTo>
                    <a:pt x="1662" y="1687"/>
                    <a:pt x="1942" y="1966"/>
                    <a:pt x="2122" y="2285"/>
                  </a:cubicBezTo>
                  <a:lnTo>
                    <a:pt x="2122" y="2288"/>
                  </a:lnTo>
                  <a:cubicBezTo>
                    <a:pt x="2154" y="2359"/>
                    <a:pt x="2113" y="2420"/>
                    <a:pt x="2053" y="2420"/>
                  </a:cubicBezTo>
                  <a:cubicBezTo>
                    <a:pt x="2043" y="2420"/>
                    <a:pt x="2033" y="2418"/>
                    <a:pt x="2023" y="2415"/>
                  </a:cubicBezTo>
                  <a:cubicBezTo>
                    <a:pt x="1894" y="2104"/>
                    <a:pt x="1615" y="1774"/>
                    <a:pt x="1261" y="1774"/>
                  </a:cubicBezTo>
                  <a:cubicBezTo>
                    <a:pt x="1222" y="1774"/>
                    <a:pt x="1182" y="1778"/>
                    <a:pt x="1142" y="1786"/>
                  </a:cubicBezTo>
                  <a:cubicBezTo>
                    <a:pt x="988" y="1814"/>
                    <a:pt x="862" y="1916"/>
                    <a:pt x="804" y="2056"/>
                  </a:cubicBezTo>
                  <a:cubicBezTo>
                    <a:pt x="722" y="2282"/>
                    <a:pt x="865" y="2507"/>
                    <a:pt x="985" y="2685"/>
                  </a:cubicBezTo>
                  <a:cubicBezTo>
                    <a:pt x="964" y="2691"/>
                    <a:pt x="944" y="2698"/>
                    <a:pt x="923" y="2705"/>
                  </a:cubicBezTo>
                  <a:cubicBezTo>
                    <a:pt x="886" y="2722"/>
                    <a:pt x="852" y="2739"/>
                    <a:pt x="817" y="2760"/>
                  </a:cubicBezTo>
                  <a:cubicBezTo>
                    <a:pt x="466" y="2415"/>
                    <a:pt x="602" y="1844"/>
                    <a:pt x="1091" y="1715"/>
                  </a:cubicBezTo>
                  <a:lnTo>
                    <a:pt x="1094" y="1715"/>
                  </a:lnTo>
                  <a:cubicBezTo>
                    <a:pt x="1164" y="1696"/>
                    <a:pt x="1232" y="1687"/>
                    <a:pt x="1297" y="1687"/>
                  </a:cubicBezTo>
                  <a:close/>
                  <a:moveTo>
                    <a:pt x="1253" y="3006"/>
                  </a:moveTo>
                  <a:cubicBezTo>
                    <a:pt x="1272" y="3006"/>
                    <a:pt x="1290" y="3007"/>
                    <a:pt x="1309" y="3009"/>
                  </a:cubicBezTo>
                  <a:cubicBezTo>
                    <a:pt x="1439" y="3026"/>
                    <a:pt x="1558" y="3091"/>
                    <a:pt x="1644" y="3190"/>
                  </a:cubicBezTo>
                  <a:lnTo>
                    <a:pt x="1244" y="3190"/>
                  </a:lnTo>
                  <a:cubicBezTo>
                    <a:pt x="1237" y="3190"/>
                    <a:pt x="1231" y="3193"/>
                    <a:pt x="1227" y="3197"/>
                  </a:cubicBezTo>
                  <a:cubicBezTo>
                    <a:pt x="1227" y="3183"/>
                    <a:pt x="1227" y="3166"/>
                    <a:pt x="1224" y="3149"/>
                  </a:cubicBezTo>
                  <a:lnTo>
                    <a:pt x="1224" y="3146"/>
                  </a:lnTo>
                  <a:cubicBezTo>
                    <a:pt x="1220" y="3098"/>
                    <a:pt x="1210" y="3053"/>
                    <a:pt x="1196" y="3009"/>
                  </a:cubicBezTo>
                  <a:cubicBezTo>
                    <a:pt x="1215" y="3007"/>
                    <a:pt x="1234" y="3006"/>
                    <a:pt x="1253" y="3006"/>
                  </a:cubicBezTo>
                  <a:close/>
                  <a:moveTo>
                    <a:pt x="1231" y="3245"/>
                  </a:moveTo>
                  <a:lnTo>
                    <a:pt x="1231" y="3245"/>
                  </a:lnTo>
                  <a:cubicBezTo>
                    <a:pt x="1234" y="3248"/>
                    <a:pt x="1237" y="3248"/>
                    <a:pt x="1244" y="3248"/>
                  </a:cubicBezTo>
                  <a:cubicBezTo>
                    <a:pt x="1331" y="3250"/>
                    <a:pt x="1417" y="3252"/>
                    <a:pt x="1503" y="3252"/>
                  </a:cubicBezTo>
                  <a:cubicBezTo>
                    <a:pt x="1566" y="3252"/>
                    <a:pt x="1630" y="3251"/>
                    <a:pt x="1695" y="3248"/>
                  </a:cubicBezTo>
                  <a:cubicBezTo>
                    <a:pt x="1767" y="3347"/>
                    <a:pt x="1839" y="3450"/>
                    <a:pt x="1900" y="3555"/>
                  </a:cubicBezTo>
                  <a:cubicBezTo>
                    <a:pt x="1900" y="3569"/>
                    <a:pt x="1903" y="3579"/>
                    <a:pt x="1914" y="3590"/>
                  </a:cubicBezTo>
                  <a:cubicBezTo>
                    <a:pt x="1681" y="3559"/>
                    <a:pt x="1453" y="3535"/>
                    <a:pt x="1220" y="3514"/>
                  </a:cubicBezTo>
                  <a:cubicBezTo>
                    <a:pt x="1234" y="3426"/>
                    <a:pt x="1237" y="3333"/>
                    <a:pt x="1231" y="3245"/>
                  </a:cubicBezTo>
                  <a:close/>
                  <a:moveTo>
                    <a:pt x="1142" y="3019"/>
                  </a:moveTo>
                  <a:cubicBezTo>
                    <a:pt x="1142" y="3029"/>
                    <a:pt x="1145" y="3036"/>
                    <a:pt x="1149" y="3047"/>
                  </a:cubicBezTo>
                  <a:cubicBezTo>
                    <a:pt x="1135" y="3142"/>
                    <a:pt x="1132" y="3241"/>
                    <a:pt x="1135" y="3337"/>
                  </a:cubicBezTo>
                  <a:cubicBezTo>
                    <a:pt x="1135" y="3395"/>
                    <a:pt x="1128" y="3456"/>
                    <a:pt x="1121" y="3514"/>
                  </a:cubicBezTo>
                  <a:cubicBezTo>
                    <a:pt x="1111" y="3525"/>
                    <a:pt x="1111" y="3542"/>
                    <a:pt x="1118" y="3555"/>
                  </a:cubicBezTo>
                  <a:lnTo>
                    <a:pt x="1121" y="3555"/>
                  </a:lnTo>
                  <a:cubicBezTo>
                    <a:pt x="1118" y="3593"/>
                    <a:pt x="1118" y="3634"/>
                    <a:pt x="1121" y="3672"/>
                  </a:cubicBezTo>
                  <a:cubicBezTo>
                    <a:pt x="1121" y="3678"/>
                    <a:pt x="1121" y="3682"/>
                    <a:pt x="1125" y="3685"/>
                  </a:cubicBezTo>
                  <a:cubicBezTo>
                    <a:pt x="1104" y="3685"/>
                    <a:pt x="1084" y="3689"/>
                    <a:pt x="1063" y="3692"/>
                  </a:cubicBezTo>
                  <a:cubicBezTo>
                    <a:pt x="1063" y="3692"/>
                    <a:pt x="1063" y="3689"/>
                    <a:pt x="1060" y="3685"/>
                  </a:cubicBezTo>
                  <a:cubicBezTo>
                    <a:pt x="944" y="3559"/>
                    <a:pt x="817" y="3354"/>
                    <a:pt x="910" y="3176"/>
                  </a:cubicBezTo>
                  <a:cubicBezTo>
                    <a:pt x="961" y="3094"/>
                    <a:pt x="1043" y="3036"/>
                    <a:pt x="1142" y="3019"/>
                  </a:cubicBezTo>
                  <a:close/>
                  <a:moveTo>
                    <a:pt x="1245" y="2753"/>
                  </a:moveTo>
                  <a:cubicBezTo>
                    <a:pt x="1654" y="2753"/>
                    <a:pt x="1922" y="3038"/>
                    <a:pt x="2112" y="3364"/>
                  </a:cubicBezTo>
                  <a:cubicBezTo>
                    <a:pt x="2108" y="3371"/>
                    <a:pt x="2108" y="3378"/>
                    <a:pt x="2112" y="3385"/>
                  </a:cubicBezTo>
                  <a:cubicBezTo>
                    <a:pt x="2141" y="3466"/>
                    <a:pt x="2103" y="3542"/>
                    <a:pt x="2030" y="3542"/>
                  </a:cubicBezTo>
                  <a:cubicBezTo>
                    <a:pt x="2010" y="3542"/>
                    <a:pt x="1989" y="3537"/>
                    <a:pt x="1965" y="3525"/>
                  </a:cubicBezTo>
                  <a:lnTo>
                    <a:pt x="1958" y="3525"/>
                  </a:lnTo>
                  <a:cubicBezTo>
                    <a:pt x="1842" y="3218"/>
                    <a:pt x="1584" y="2894"/>
                    <a:pt x="1246" y="2894"/>
                  </a:cubicBezTo>
                  <a:cubicBezTo>
                    <a:pt x="1196" y="2894"/>
                    <a:pt x="1144" y="2901"/>
                    <a:pt x="1091" y="2917"/>
                  </a:cubicBezTo>
                  <a:cubicBezTo>
                    <a:pt x="688" y="3033"/>
                    <a:pt x="722" y="3456"/>
                    <a:pt x="971" y="3699"/>
                  </a:cubicBezTo>
                  <a:cubicBezTo>
                    <a:pt x="903" y="3709"/>
                    <a:pt x="831" y="3726"/>
                    <a:pt x="766" y="3753"/>
                  </a:cubicBezTo>
                  <a:cubicBezTo>
                    <a:pt x="759" y="3757"/>
                    <a:pt x="753" y="3760"/>
                    <a:pt x="749" y="3764"/>
                  </a:cubicBezTo>
                  <a:cubicBezTo>
                    <a:pt x="742" y="3764"/>
                    <a:pt x="749" y="3760"/>
                    <a:pt x="749" y="3757"/>
                  </a:cubicBezTo>
                  <a:cubicBezTo>
                    <a:pt x="339" y="3354"/>
                    <a:pt x="722" y="2756"/>
                    <a:pt x="1234" y="2753"/>
                  </a:cubicBezTo>
                  <a:lnTo>
                    <a:pt x="1237" y="2753"/>
                  </a:lnTo>
                  <a:cubicBezTo>
                    <a:pt x="1240" y="2753"/>
                    <a:pt x="1242" y="2753"/>
                    <a:pt x="1245" y="2753"/>
                  </a:cubicBezTo>
                  <a:close/>
                  <a:moveTo>
                    <a:pt x="8293" y="386"/>
                  </a:moveTo>
                  <a:cubicBezTo>
                    <a:pt x="8402" y="540"/>
                    <a:pt x="8542" y="666"/>
                    <a:pt x="8703" y="762"/>
                  </a:cubicBezTo>
                  <a:cubicBezTo>
                    <a:pt x="8696" y="1814"/>
                    <a:pt x="8655" y="2862"/>
                    <a:pt x="8642" y="3911"/>
                  </a:cubicBezTo>
                  <a:cubicBezTo>
                    <a:pt x="8642" y="3917"/>
                    <a:pt x="8645" y="3917"/>
                    <a:pt x="8645" y="3921"/>
                  </a:cubicBezTo>
                  <a:cubicBezTo>
                    <a:pt x="8502" y="4068"/>
                    <a:pt x="8358" y="4221"/>
                    <a:pt x="8215" y="4365"/>
                  </a:cubicBezTo>
                  <a:cubicBezTo>
                    <a:pt x="8280" y="3043"/>
                    <a:pt x="8283" y="1715"/>
                    <a:pt x="8293" y="390"/>
                  </a:cubicBezTo>
                  <a:lnTo>
                    <a:pt x="8293" y="386"/>
                  </a:lnTo>
                  <a:close/>
                  <a:moveTo>
                    <a:pt x="8990" y="4262"/>
                  </a:moveTo>
                  <a:cubicBezTo>
                    <a:pt x="9055" y="4317"/>
                    <a:pt x="9123" y="4372"/>
                    <a:pt x="9188" y="4426"/>
                  </a:cubicBezTo>
                  <a:lnTo>
                    <a:pt x="8864" y="4426"/>
                  </a:lnTo>
                  <a:lnTo>
                    <a:pt x="8864" y="4423"/>
                  </a:lnTo>
                  <a:cubicBezTo>
                    <a:pt x="8904" y="4368"/>
                    <a:pt x="8949" y="4317"/>
                    <a:pt x="8990" y="4262"/>
                  </a:cubicBezTo>
                  <a:close/>
                  <a:moveTo>
                    <a:pt x="8802" y="4498"/>
                  </a:moveTo>
                  <a:cubicBezTo>
                    <a:pt x="8809" y="4505"/>
                    <a:pt x="8816" y="4505"/>
                    <a:pt x="8823" y="4508"/>
                  </a:cubicBezTo>
                  <a:cubicBezTo>
                    <a:pt x="8939" y="4508"/>
                    <a:pt x="9051" y="4508"/>
                    <a:pt x="9167" y="4505"/>
                  </a:cubicBezTo>
                  <a:lnTo>
                    <a:pt x="9167" y="4505"/>
                  </a:lnTo>
                  <a:lnTo>
                    <a:pt x="9055" y="4631"/>
                  </a:lnTo>
                  <a:cubicBezTo>
                    <a:pt x="9051" y="4621"/>
                    <a:pt x="9041" y="4611"/>
                    <a:pt x="9031" y="4611"/>
                  </a:cubicBezTo>
                  <a:cubicBezTo>
                    <a:pt x="8980" y="4607"/>
                    <a:pt x="8928" y="4606"/>
                    <a:pt x="8875" y="4606"/>
                  </a:cubicBezTo>
                  <a:cubicBezTo>
                    <a:pt x="8823" y="4606"/>
                    <a:pt x="8770" y="4607"/>
                    <a:pt x="8717" y="4607"/>
                  </a:cubicBezTo>
                  <a:lnTo>
                    <a:pt x="8717" y="4604"/>
                  </a:lnTo>
                  <a:cubicBezTo>
                    <a:pt x="8744" y="4570"/>
                    <a:pt x="8775" y="4532"/>
                    <a:pt x="8802" y="4498"/>
                  </a:cubicBezTo>
                  <a:close/>
                  <a:moveTo>
                    <a:pt x="8920" y="3884"/>
                  </a:moveTo>
                  <a:cubicBezTo>
                    <a:pt x="9099" y="3884"/>
                    <a:pt x="9247" y="3924"/>
                    <a:pt x="9403" y="4075"/>
                  </a:cubicBezTo>
                  <a:cubicBezTo>
                    <a:pt x="9547" y="4215"/>
                    <a:pt x="9724" y="4460"/>
                    <a:pt x="9635" y="4665"/>
                  </a:cubicBezTo>
                  <a:lnTo>
                    <a:pt x="9632" y="4665"/>
                  </a:lnTo>
                  <a:cubicBezTo>
                    <a:pt x="9342" y="4419"/>
                    <a:pt x="9055" y="4167"/>
                    <a:pt x="8747" y="3941"/>
                  </a:cubicBezTo>
                  <a:cubicBezTo>
                    <a:pt x="8751" y="3924"/>
                    <a:pt x="8744" y="3911"/>
                    <a:pt x="8734" y="3900"/>
                  </a:cubicBezTo>
                  <a:lnTo>
                    <a:pt x="8734" y="3894"/>
                  </a:lnTo>
                  <a:lnTo>
                    <a:pt x="8741" y="3894"/>
                  </a:lnTo>
                  <a:cubicBezTo>
                    <a:pt x="8804" y="3888"/>
                    <a:pt x="8864" y="3884"/>
                    <a:pt x="8920" y="3884"/>
                  </a:cubicBezTo>
                  <a:close/>
                  <a:moveTo>
                    <a:pt x="1141" y="4069"/>
                  </a:moveTo>
                  <a:cubicBezTo>
                    <a:pt x="1159" y="4069"/>
                    <a:pt x="1178" y="4070"/>
                    <a:pt x="1196" y="4071"/>
                  </a:cubicBezTo>
                  <a:cubicBezTo>
                    <a:pt x="1152" y="4307"/>
                    <a:pt x="1132" y="4553"/>
                    <a:pt x="1108" y="4795"/>
                  </a:cubicBezTo>
                  <a:cubicBezTo>
                    <a:pt x="1036" y="4799"/>
                    <a:pt x="964" y="4812"/>
                    <a:pt x="896" y="4836"/>
                  </a:cubicBezTo>
                  <a:cubicBezTo>
                    <a:pt x="776" y="4706"/>
                    <a:pt x="688" y="4563"/>
                    <a:pt x="712" y="4385"/>
                  </a:cubicBezTo>
                  <a:cubicBezTo>
                    <a:pt x="743" y="4141"/>
                    <a:pt x="940" y="4069"/>
                    <a:pt x="1141" y="4069"/>
                  </a:cubicBezTo>
                  <a:close/>
                  <a:moveTo>
                    <a:pt x="1173" y="3785"/>
                  </a:moveTo>
                  <a:cubicBezTo>
                    <a:pt x="1620" y="3785"/>
                    <a:pt x="2155" y="4058"/>
                    <a:pt x="2047" y="4570"/>
                  </a:cubicBezTo>
                  <a:cubicBezTo>
                    <a:pt x="2040" y="4583"/>
                    <a:pt x="2050" y="4600"/>
                    <a:pt x="2064" y="4607"/>
                  </a:cubicBezTo>
                  <a:cubicBezTo>
                    <a:pt x="2047" y="4669"/>
                    <a:pt x="1992" y="4713"/>
                    <a:pt x="1931" y="4723"/>
                  </a:cubicBezTo>
                  <a:cubicBezTo>
                    <a:pt x="1917" y="4727"/>
                    <a:pt x="1910" y="4737"/>
                    <a:pt x="1910" y="4747"/>
                  </a:cubicBezTo>
                  <a:cubicBezTo>
                    <a:pt x="1794" y="4744"/>
                    <a:pt x="1677" y="4742"/>
                    <a:pt x="1560" y="4742"/>
                  </a:cubicBezTo>
                  <a:cubicBezTo>
                    <a:pt x="1442" y="4742"/>
                    <a:pt x="1325" y="4744"/>
                    <a:pt x="1207" y="4747"/>
                  </a:cubicBezTo>
                  <a:cubicBezTo>
                    <a:pt x="1231" y="4604"/>
                    <a:pt x="1251" y="4457"/>
                    <a:pt x="1268" y="4310"/>
                  </a:cubicBezTo>
                  <a:cubicBezTo>
                    <a:pt x="1364" y="4355"/>
                    <a:pt x="1504" y="4370"/>
                    <a:pt x="1623" y="4370"/>
                  </a:cubicBezTo>
                  <a:cubicBezTo>
                    <a:pt x="1648" y="4370"/>
                    <a:pt x="1672" y="4369"/>
                    <a:pt x="1695" y="4368"/>
                  </a:cubicBezTo>
                  <a:cubicBezTo>
                    <a:pt x="1736" y="4365"/>
                    <a:pt x="1743" y="4307"/>
                    <a:pt x="1705" y="4296"/>
                  </a:cubicBezTo>
                  <a:cubicBezTo>
                    <a:pt x="1616" y="4272"/>
                    <a:pt x="1498" y="4250"/>
                    <a:pt x="1392" y="4250"/>
                  </a:cubicBezTo>
                  <a:cubicBezTo>
                    <a:pt x="1349" y="4250"/>
                    <a:pt x="1308" y="4253"/>
                    <a:pt x="1272" y="4262"/>
                  </a:cubicBezTo>
                  <a:cubicBezTo>
                    <a:pt x="1278" y="4201"/>
                    <a:pt x="1289" y="4139"/>
                    <a:pt x="1292" y="4078"/>
                  </a:cubicBezTo>
                  <a:cubicBezTo>
                    <a:pt x="1627" y="4129"/>
                    <a:pt x="1845" y="4344"/>
                    <a:pt x="1903" y="4682"/>
                  </a:cubicBezTo>
                  <a:cubicBezTo>
                    <a:pt x="1910" y="4701"/>
                    <a:pt x="1926" y="4711"/>
                    <a:pt x="1943" y="4711"/>
                  </a:cubicBezTo>
                  <a:cubicBezTo>
                    <a:pt x="1959" y="4711"/>
                    <a:pt x="1975" y="4701"/>
                    <a:pt x="1982" y="4682"/>
                  </a:cubicBezTo>
                  <a:cubicBezTo>
                    <a:pt x="2050" y="4218"/>
                    <a:pt x="1559" y="3933"/>
                    <a:pt x="1141" y="3933"/>
                  </a:cubicBezTo>
                  <a:cubicBezTo>
                    <a:pt x="1101" y="3933"/>
                    <a:pt x="1061" y="3936"/>
                    <a:pt x="1022" y="3941"/>
                  </a:cubicBezTo>
                  <a:cubicBezTo>
                    <a:pt x="510" y="4016"/>
                    <a:pt x="507" y="4559"/>
                    <a:pt x="811" y="4867"/>
                  </a:cubicBezTo>
                  <a:cubicBezTo>
                    <a:pt x="763" y="4887"/>
                    <a:pt x="715" y="4911"/>
                    <a:pt x="671" y="4942"/>
                  </a:cubicBezTo>
                  <a:cubicBezTo>
                    <a:pt x="414" y="4874"/>
                    <a:pt x="332" y="4481"/>
                    <a:pt x="404" y="4269"/>
                  </a:cubicBezTo>
                  <a:cubicBezTo>
                    <a:pt x="493" y="4013"/>
                    <a:pt x="739" y="3849"/>
                    <a:pt x="992" y="3801"/>
                  </a:cubicBezTo>
                  <a:cubicBezTo>
                    <a:pt x="1049" y="3790"/>
                    <a:pt x="1110" y="3785"/>
                    <a:pt x="1173" y="3785"/>
                  </a:cubicBezTo>
                  <a:close/>
                  <a:moveTo>
                    <a:pt x="9024" y="4669"/>
                  </a:moveTo>
                  <a:lnTo>
                    <a:pt x="9024" y="4669"/>
                  </a:lnTo>
                  <a:cubicBezTo>
                    <a:pt x="8700" y="5034"/>
                    <a:pt x="8375" y="5403"/>
                    <a:pt x="8051" y="5768"/>
                  </a:cubicBezTo>
                  <a:cubicBezTo>
                    <a:pt x="8048" y="5760"/>
                    <a:pt x="8037" y="5751"/>
                    <a:pt x="8025" y="5751"/>
                  </a:cubicBezTo>
                  <a:cubicBezTo>
                    <a:pt x="8024" y="5751"/>
                    <a:pt x="8022" y="5751"/>
                    <a:pt x="8020" y="5751"/>
                  </a:cubicBezTo>
                  <a:cubicBezTo>
                    <a:pt x="7931" y="5765"/>
                    <a:pt x="7842" y="5775"/>
                    <a:pt x="7754" y="5775"/>
                  </a:cubicBezTo>
                  <a:cubicBezTo>
                    <a:pt x="7808" y="5710"/>
                    <a:pt x="7863" y="5642"/>
                    <a:pt x="7921" y="5577"/>
                  </a:cubicBezTo>
                  <a:lnTo>
                    <a:pt x="7924" y="5577"/>
                  </a:lnTo>
                  <a:cubicBezTo>
                    <a:pt x="8020" y="5570"/>
                    <a:pt x="8116" y="5553"/>
                    <a:pt x="8208" y="5533"/>
                  </a:cubicBezTo>
                  <a:cubicBezTo>
                    <a:pt x="8248" y="5523"/>
                    <a:pt x="8239" y="5468"/>
                    <a:pt x="8204" y="5468"/>
                  </a:cubicBezTo>
                  <a:cubicBezTo>
                    <a:pt x="8203" y="5468"/>
                    <a:pt x="8202" y="5468"/>
                    <a:pt x="8201" y="5468"/>
                  </a:cubicBezTo>
                  <a:cubicBezTo>
                    <a:pt x="8129" y="5468"/>
                    <a:pt x="8061" y="5478"/>
                    <a:pt x="7993" y="5488"/>
                  </a:cubicBezTo>
                  <a:cubicBezTo>
                    <a:pt x="8078" y="5389"/>
                    <a:pt x="8160" y="5290"/>
                    <a:pt x="8242" y="5188"/>
                  </a:cubicBezTo>
                  <a:cubicBezTo>
                    <a:pt x="8265" y="5189"/>
                    <a:pt x="8288" y="5189"/>
                    <a:pt x="8311" y="5189"/>
                  </a:cubicBezTo>
                  <a:cubicBezTo>
                    <a:pt x="8380" y="5189"/>
                    <a:pt x="8449" y="5185"/>
                    <a:pt x="8519" y="5178"/>
                  </a:cubicBezTo>
                  <a:cubicBezTo>
                    <a:pt x="8539" y="5171"/>
                    <a:pt x="8539" y="5143"/>
                    <a:pt x="8519" y="5137"/>
                  </a:cubicBezTo>
                  <a:cubicBezTo>
                    <a:pt x="8462" y="5129"/>
                    <a:pt x="8408" y="5125"/>
                    <a:pt x="8352" y="5125"/>
                  </a:cubicBezTo>
                  <a:cubicBezTo>
                    <a:pt x="8334" y="5125"/>
                    <a:pt x="8315" y="5126"/>
                    <a:pt x="8297" y="5126"/>
                  </a:cubicBezTo>
                  <a:cubicBezTo>
                    <a:pt x="8358" y="5051"/>
                    <a:pt x="8416" y="4980"/>
                    <a:pt x="8474" y="4908"/>
                  </a:cubicBezTo>
                  <a:cubicBezTo>
                    <a:pt x="8509" y="4909"/>
                    <a:pt x="8544" y="4910"/>
                    <a:pt x="8578" y="4910"/>
                  </a:cubicBezTo>
                  <a:cubicBezTo>
                    <a:pt x="8637" y="4910"/>
                    <a:pt x="8696" y="4907"/>
                    <a:pt x="8754" y="4901"/>
                  </a:cubicBezTo>
                  <a:cubicBezTo>
                    <a:pt x="8778" y="4898"/>
                    <a:pt x="8778" y="4863"/>
                    <a:pt x="8754" y="4860"/>
                  </a:cubicBezTo>
                  <a:cubicBezTo>
                    <a:pt x="8697" y="4855"/>
                    <a:pt x="8639" y="4852"/>
                    <a:pt x="8582" y="4852"/>
                  </a:cubicBezTo>
                  <a:cubicBezTo>
                    <a:pt x="8561" y="4852"/>
                    <a:pt x="8540" y="4852"/>
                    <a:pt x="8519" y="4853"/>
                  </a:cubicBezTo>
                  <a:cubicBezTo>
                    <a:pt x="8570" y="4795"/>
                    <a:pt x="8618" y="4734"/>
                    <a:pt x="8665" y="4672"/>
                  </a:cubicBezTo>
                  <a:cubicBezTo>
                    <a:pt x="8734" y="4672"/>
                    <a:pt x="8802" y="4674"/>
                    <a:pt x="8870" y="4674"/>
                  </a:cubicBezTo>
                  <a:cubicBezTo>
                    <a:pt x="8922" y="4674"/>
                    <a:pt x="8973" y="4673"/>
                    <a:pt x="9024" y="4669"/>
                  </a:cubicBezTo>
                  <a:close/>
                  <a:moveTo>
                    <a:pt x="1135" y="5198"/>
                  </a:moveTo>
                  <a:cubicBezTo>
                    <a:pt x="1132" y="5202"/>
                    <a:pt x="1128" y="5205"/>
                    <a:pt x="1128" y="5212"/>
                  </a:cubicBezTo>
                  <a:cubicBezTo>
                    <a:pt x="1087" y="5451"/>
                    <a:pt x="1077" y="5693"/>
                    <a:pt x="1101" y="5932"/>
                  </a:cubicBezTo>
                  <a:cubicBezTo>
                    <a:pt x="1029" y="5936"/>
                    <a:pt x="957" y="5946"/>
                    <a:pt x="889" y="5963"/>
                  </a:cubicBezTo>
                  <a:cubicBezTo>
                    <a:pt x="602" y="5690"/>
                    <a:pt x="729" y="5242"/>
                    <a:pt x="1135" y="5198"/>
                  </a:cubicBezTo>
                  <a:close/>
                  <a:moveTo>
                    <a:pt x="1168" y="4898"/>
                  </a:moveTo>
                  <a:cubicBezTo>
                    <a:pt x="1486" y="4898"/>
                    <a:pt x="1749" y="5085"/>
                    <a:pt x="1924" y="5342"/>
                  </a:cubicBezTo>
                  <a:cubicBezTo>
                    <a:pt x="1910" y="5352"/>
                    <a:pt x="1910" y="5383"/>
                    <a:pt x="1931" y="5383"/>
                  </a:cubicBezTo>
                  <a:lnTo>
                    <a:pt x="1955" y="5386"/>
                  </a:lnTo>
                  <a:cubicBezTo>
                    <a:pt x="1992" y="5447"/>
                    <a:pt x="2026" y="5512"/>
                    <a:pt x="2057" y="5581"/>
                  </a:cubicBezTo>
                  <a:cubicBezTo>
                    <a:pt x="2054" y="5639"/>
                    <a:pt x="2047" y="5690"/>
                    <a:pt x="1992" y="5727"/>
                  </a:cubicBezTo>
                  <a:cubicBezTo>
                    <a:pt x="1965" y="5742"/>
                    <a:pt x="1934" y="5751"/>
                    <a:pt x="1905" y="5751"/>
                  </a:cubicBezTo>
                  <a:cubicBezTo>
                    <a:pt x="1887" y="5751"/>
                    <a:pt x="1869" y="5748"/>
                    <a:pt x="1852" y="5741"/>
                  </a:cubicBezTo>
                  <a:cubicBezTo>
                    <a:pt x="1793" y="5403"/>
                    <a:pt x="1511" y="5084"/>
                    <a:pt x="1169" y="5084"/>
                  </a:cubicBezTo>
                  <a:cubicBezTo>
                    <a:pt x="1099" y="5084"/>
                    <a:pt x="1027" y="5098"/>
                    <a:pt x="954" y="5126"/>
                  </a:cubicBezTo>
                  <a:cubicBezTo>
                    <a:pt x="589" y="5273"/>
                    <a:pt x="459" y="5762"/>
                    <a:pt x="790" y="5987"/>
                  </a:cubicBezTo>
                  <a:cubicBezTo>
                    <a:pt x="773" y="5990"/>
                    <a:pt x="756" y="5994"/>
                    <a:pt x="739" y="5997"/>
                  </a:cubicBezTo>
                  <a:cubicBezTo>
                    <a:pt x="715" y="6007"/>
                    <a:pt x="691" y="6018"/>
                    <a:pt x="671" y="6025"/>
                  </a:cubicBezTo>
                  <a:cubicBezTo>
                    <a:pt x="435" y="5984"/>
                    <a:pt x="401" y="5594"/>
                    <a:pt x="445" y="5406"/>
                  </a:cubicBezTo>
                  <a:cubicBezTo>
                    <a:pt x="517" y="5123"/>
                    <a:pt x="759" y="4949"/>
                    <a:pt x="1039" y="4908"/>
                  </a:cubicBezTo>
                  <a:cubicBezTo>
                    <a:pt x="1083" y="4901"/>
                    <a:pt x="1126" y="4898"/>
                    <a:pt x="1168" y="4898"/>
                  </a:cubicBezTo>
                  <a:close/>
                  <a:moveTo>
                    <a:pt x="1241" y="6311"/>
                  </a:moveTo>
                  <a:cubicBezTo>
                    <a:pt x="1477" y="6318"/>
                    <a:pt x="1658" y="6448"/>
                    <a:pt x="1784" y="6622"/>
                  </a:cubicBezTo>
                  <a:lnTo>
                    <a:pt x="1244" y="6622"/>
                  </a:lnTo>
                  <a:cubicBezTo>
                    <a:pt x="1237" y="6520"/>
                    <a:pt x="1224" y="6417"/>
                    <a:pt x="1200" y="6315"/>
                  </a:cubicBezTo>
                  <a:cubicBezTo>
                    <a:pt x="1214" y="6315"/>
                    <a:pt x="1227" y="6311"/>
                    <a:pt x="1241" y="6311"/>
                  </a:cubicBezTo>
                  <a:close/>
                  <a:moveTo>
                    <a:pt x="8006" y="5820"/>
                  </a:moveTo>
                  <a:lnTo>
                    <a:pt x="7559" y="6329"/>
                  </a:lnTo>
                  <a:cubicBezTo>
                    <a:pt x="7552" y="6322"/>
                    <a:pt x="7545" y="6322"/>
                    <a:pt x="7538" y="6322"/>
                  </a:cubicBezTo>
                  <a:cubicBezTo>
                    <a:pt x="7508" y="6329"/>
                    <a:pt x="7477" y="6332"/>
                    <a:pt x="7445" y="6332"/>
                  </a:cubicBezTo>
                  <a:cubicBezTo>
                    <a:pt x="7399" y="6332"/>
                    <a:pt x="7352" y="6324"/>
                    <a:pt x="7310" y="6308"/>
                  </a:cubicBezTo>
                  <a:cubicBezTo>
                    <a:pt x="7307" y="6307"/>
                    <a:pt x="7305" y="6306"/>
                    <a:pt x="7303" y="6306"/>
                  </a:cubicBezTo>
                  <a:cubicBezTo>
                    <a:pt x="7285" y="6306"/>
                    <a:pt x="7271" y="6340"/>
                    <a:pt x="7293" y="6349"/>
                  </a:cubicBezTo>
                  <a:lnTo>
                    <a:pt x="7293" y="6346"/>
                  </a:lnTo>
                  <a:cubicBezTo>
                    <a:pt x="7339" y="6368"/>
                    <a:pt x="7390" y="6378"/>
                    <a:pt x="7441" y="6378"/>
                  </a:cubicBezTo>
                  <a:cubicBezTo>
                    <a:pt x="7468" y="6378"/>
                    <a:pt x="7495" y="6375"/>
                    <a:pt x="7521" y="6369"/>
                  </a:cubicBezTo>
                  <a:lnTo>
                    <a:pt x="7521" y="6369"/>
                  </a:lnTo>
                  <a:cubicBezTo>
                    <a:pt x="7351" y="6561"/>
                    <a:pt x="7180" y="6752"/>
                    <a:pt x="7012" y="6947"/>
                  </a:cubicBezTo>
                  <a:cubicBezTo>
                    <a:pt x="7009" y="6940"/>
                    <a:pt x="6999" y="6936"/>
                    <a:pt x="6992" y="6936"/>
                  </a:cubicBezTo>
                  <a:cubicBezTo>
                    <a:pt x="6879" y="6950"/>
                    <a:pt x="6773" y="6967"/>
                    <a:pt x="6668" y="6998"/>
                  </a:cubicBezTo>
                  <a:cubicBezTo>
                    <a:pt x="6732" y="6926"/>
                    <a:pt x="6797" y="6851"/>
                    <a:pt x="6866" y="6779"/>
                  </a:cubicBezTo>
                  <a:cubicBezTo>
                    <a:pt x="6954" y="6759"/>
                    <a:pt x="7047" y="6738"/>
                    <a:pt x="7135" y="6711"/>
                  </a:cubicBezTo>
                  <a:cubicBezTo>
                    <a:pt x="7176" y="6699"/>
                    <a:pt x="7165" y="6641"/>
                    <a:pt x="7130" y="6641"/>
                  </a:cubicBezTo>
                  <a:cubicBezTo>
                    <a:pt x="7126" y="6641"/>
                    <a:pt x="7122" y="6641"/>
                    <a:pt x="7118" y="6643"/>
                  </a:cubicBezTo>
                  <a:cubicBezTo>
                    <a:pt x="7064" y="6653"/>
                    <a:pt x="7009" y="6667"/>
                    <a:pt x="6954" y="6680"/>
                  </a:cubicBezTo>
                  <a:cubicBezTo>
                    <a:pt x="7122" y="6496"/>
                    <a:pt x="7289" y="6311"/>
                    <a:pt x="7453" y="6124"/>
                  </a:cubicBezTo>
                  <a:cubicBezTo>
                    <a:pt x="7460" y="6127"/>
                    <a:pt x="7467" y="6130"/>
                    <a:pt x="7474" y="6130"/>
                  </a:cubicBezTo>
                  <a:cubicBezTo>
                    <a:pt x="7569" y="6124"/>
                    <a:pt x="7665" y="6110"/>
                    <a:pt x="7757" y="6089"/>
                  </a:cubicBezTo>
                  <a:cubicBezTo>
                    <a:pt x="7795" y="6076"/>
                    <a:pt x="7788" y="6025"/>
                    <a:pt x="7750" y="6025"/>
                  </a:cubicBezTo>
                  <a:cubicBezTo>
                    <a:pt x="7672" y="6028"/>
                    <a:pt x="7593" y="6038"/>
                    <a:pt x="7515" y="6055"/>
                  </a:cubicBezTo>
                  <a:cubicBezTo>
                    <a:pt x="7573" y="5990"/>
                    <a:pt x="7627" y="5922"/>
                    <a:pt x="7685" y="5854"/>
                  </a:cubicBezTo>
                  <a:cubicBezTo>
                    <a:pt x="7714" y="5857"/>
                    <a:pt x="7742" y="5859"/>
                    <a:pt x="7770" y="5859"/>
                  </a:cubicBezTo>
                  <a:cubicBezTo>
                    <a:pt x="7851" y="5859"/>
                    <a:pt x="7930" y="5845"/>
                    <a:pt x="8006" y="5820"/>
                  </a:cubicBezTo>
                  <a:close/>
                  <a:moveTo>
                    <a:pt x="1101" y="6322"/>
                  </a:moveTo>
                  <a:cubicBezTo>
                    <a:pt x="1121" y="6421"/>
                    <a:pt x="1138" y="6520"/>
                    <a:pt x="1142" y="6619"/>
                  </a:cubicBezTo>
                  <a:lnTo>
                    <a:pt x="1104" y="6619"/>
                  </a:lnTo>
                  <a:cubicBezTo>
                    <a:pt x="1070" y="6619"/>
                    <a:pt x="1070" y="6673"/>
                    <a:pt x="1104" y="6673"/>
                  </a:cubicBezTo>
                  <a:lnTo>
                    <a:pt x="1145" y="6673"/>
                  </a:lnTo>
                  <a:cubicBezTo>
                    <a:pt x="1152" y="6793"/>
                    <a:pt x="1145" y="6912"/>
                    <a:pt x="1128" y="7032"/>
                  </a:cubicBezTo>
                  <a:lnTo>
                    <a:pt x="1104" y="7032"/>
                  </a:lnTo>
                  <a:cubicBezTo>
                    <a:pt x="1103" y="7032"/>
                    <a:pt x="1102" y="7032"/>
                    <a:pt x="1101" y="7032"/>
                  </a:cubicBezTo>
                  <a:cubicBezTo>
                    <a:pt x="1070" y="7032"/>
                    <a:pt x="1071" y="7083"/>
                    <a:pt x="1104" y="7087"/>
                  </a:cubicBezTo>
                  <a:lnTo>
                    <a:pt x="1104" y="7083"/>
                  </a:lnTo>
                  <a:lnTo>
                    <a:pt x="1125" y="7083"/>
                  </a:lnTo>
                  <a:lnTo>
                    <a:pt x="1125" y="7093"/>
                  </a:lnTo>
                  <a:cubicBezTo>
                    <a:pt x="1074" y="7097"/>
                    <a:pt x="1022" y="7100"/>
                    <a:pt x="971" y="7107"/>
                  </a:cubicBezTo>
                  <a:cubicBezTo>
                    <a:pt x="965" y="7096"/>
                    <a:pt x="954" y="7091"/>
                    <a:pt x="943" y="7091"/>
                  </a:cubicBezTo>
                  <a:cubicBezTo>
                    <a:pt x="937" y="7091"/>
                    <a:pt x="930" y="7093"/>
                    <a:pt x="923" y="7097"/>
                  </a:cubicBezTo>
                  <a:cubicBezTo>
                    <a:pt x="902" y="7107"/>
                    <a:pt x="883" y="7112"/>
                    <a:pt x="865" y="7112"/>
                  </a:cubicBezTo>
                  <a:cubicBezTo>
                    <a:pt x="696" y="7112"/>
                    <a:pt x="718" y="6652"/>
                    <a:pt x="753" y="6574"/>
                  </a:cubicBezTo>
                  <a:cubicBezTo>
                    <a:pt x="821" y="6438"/>
                    <a:pt x="951" y="6346"/>
                    <a:pt x="1101" y="6322"/>
                  </a:cubicBezTo>
                  <a:close/>
                  <a:moveTo>
                    <a:pt x="1217" y="6047"/>
                  </a:moveTo>
                  <a:cubicBezTo>
                    <a:pt x="1711" y="6047"/>
                    <a:pt x="2112" y="6313"/>
                    <a:pt x="2177" y="6851"/>
                  </a:cubicBezTo>
                  <a:cubicBezTo>
                    <a:pt x="2180" y="6872"/>
                    <a:pt x="2194" y="6885"/>
                    <a:pt x="2211" y="6889"/>
                  </a:cubicBezTo>
                  <a:cubicBezTo>
                    <a:pt x="2180" y="6931"/>
                    <a:pt x="2141" y="6969"/>
                    <a:pt x="2096" y="6969"/>
                  </a:cubicBezTo>
                  <a:cubicBezTo>
                    <a:pt x="2087" y="6969"/>
                    <a:pt x="2077" y="6967"/>
                    <a:pt x="2067" y="6964"/>
                  </a:cubicBezTo>
                  <a:cubicBezTo>
                    <a:pt x="1958" y="6579"/>
                    <a:pt x="1605" y="6182"/>
                    <a:pt x="1210" y="6182"/>
                  </a:cubicBezTo>
                  <a:cubicBezTo>
                    <a:pt x="1086" y="6182"/>
                    <a:pt x="957" y="6221"/>
                    <a:pt x="831" y="6311"/>
                  </a:cubicBezTo>
                  <a:cubicBezTo>
                    <a:pt x="653" y="6438"/>
                    <a:pt x="565" y="6656"/>
                    <a:pt x="602" y="6872"/>
                  </a:cubicBezTo>
                  <a:cubicBezTo>
                    <a:pt x="626" y="6981"/>
                    <a:pt x="684" y="7080"/>
                    <a:pt x="770" y="7155"/>
                  </a:cubicBezTo>
                  <a:cubicBezTo>
                    <a:pt x="701" y="7175"/>
                    <a:pt x="636" y="7206"/>
                    <a:pt x="578" y="7247"/>
                  </a:cubicBezTo>
                  <a:cubicBezTo>
                    <a:pt x="39" y="6769"/>
                    <a:pt x="387" y="6134"/>
                    <a:pt x="1056" y="6059"/>
                  </a:cubicBezTo>
                  <a:lnTo>
                    <a:pt x="1060" y="6055"/>
                  </a:lnTo>
                  <a:cubicBezTo>
                    <a:pt x="1113" y="6049"/>
                    <a:pt x="1166" y="6047"/>
                    <a:pt x="1217" y="6047"/>
                  </a:cubicBezTo>
                  <a:close/>
                  <a:moveTo>
                    <a:pt x="1224" y="7609"/>
                  </a:moveTo>
                  <a:lnTo>
                    <a:pt x="1224" y="7609"/>
                  </a:lnTo>
                  <a:cubicBezTo>
                    <a:pt x="1405" y="7643"/>
                    <a:pt x="1589" y="7732"/>
                    <a:pt x="1661" y="7882"/>
                  </a:cubicBezTo>
                  <a:cubicBezTo>
                    <a:pt x="1569" y="7868"/>
                    <a:pt x="1474" y="7861"/>
                    <a:pt x="1379" y="7861"/>
                  </a:cubicBezTo>
                  <a:cubicBezTo>
                    <a:pt x="1336" y="7861"/>
                    <a:pt x="1293" y="7862"/>
                    <a:pt x="1251" y="7865"/>
                  </a:cubicBezTo>
                  <a:cubicBezTo>
                    <a:pt x="1244" y="7783"/>
                    <a:pt x="1237" y="7701"/>
                    <a:pt x="1227" y="7616"/>
                  </a:cubicBezTo>
                  <a:cubicBezTo>
                    <a:pt x="1227" y="7613"/>
                    <a:pt x="1224" y="7613"/>
                    <a:pt x="1224" y="7609"/>
                  </a:cubicBezTo>
                  <a:close/>
                  <a:moveTo>
                    <a:pt x="6961" y="7005"/>
                  </a:moveTo>
                  <a:lnTo>
                    <a:pt x="6961" y="7005"/>
                  </a:lnTo>
                  <a:cubicBezTo>
                    <a:pt x="6606" y="7408"/>
                    <a:pt x="6251" y="7814"/>
                    <a:pt x="5903" y="8220"/>
                  </a:cubicBezTo>
                  <a:cubicBezTo>
                    <a:pt x="5913" y="8203"/>
                    <a:pt x="5903" y="8180"/>
                    <a:pt x="5882" y="8180"/>
                  </a:cubicBezTo>
                  <a:lnTo>
                    <a:pt x="5882" y="8176"/>
                  </a:lnTo>
                  <a:cubicBezTo>
                    <a:pt x="5824" y="8171"/>
                    <a:pt x="5767" y="8169"/>
                    <a:pt x="5710" y="8169"/>
                  </a:cubicBezTo>
                  <a:cubicBezTo>
                    <a:pt x="5653" y="8169"/>
                    <a:pt x="5597" y="8171"/>
                    <a:pt x="5541" y="8173"/>
                  </a:cubicBezTo>
                  <a:cubicBezTo>
                    <a:pt x="5715" y="7999"/>
                    <a:pt x="5885" y="7824"/>
                    <a:pt x="6060" y="7647"/>
                  </a:cubicBezTo>
                  <a:cubicBezTo>
                    <a:pt x="6089" y="7651"/>
                    <a:pt x="6119" y="7653"/>
                    <a:pt x="6149" y="7653"/>
                  </a:cubicBezTo>
                  <a:cubicBezTo>
                    <a:pt x="6226" y="7653"/>
                    <a:pt x="6303" y="7640"/>
                    <a:pt x="6374" y="7613"/>
                  </a:cubicBezTo>
                  <a:cubicBezTo>
                    <a:pt x="6402" y="7600"/>
                    <a:pt x="6393" y="7561"/>
                    <a:pt x="6366" y="7561"/>
                  </a:cubicBezTo>
                  <a:cubicBezTo>
                    <a:pt x="6364" y="7561"/>
                    <a:pt x="6362" y="7561"/>
                    <a:pt x="6360" y="7561"/>
                  </a:cubicBezTo>
                  <a:cubicBezTo>
                    <a:pt x="6282" y="7575"/>
                    <a:pt x="6200" y="7585"/>
                    <a:pt x="6118" y="7585"/>
                  </a:cubicBezTo>
                  <a:cubicBezTo>
                    <a:pt x="6189" y="7510"/>
                    <a:pt x="6258" y="7435"/>
                    <a:pt x="6329" y="7363"/>
                  </a:cubicBezTo>
                  <a:cubicBezTo>
                    <a:pt x="6356" y="7369"/>
                    <a:pt x="6384" y="7371"/>
                    <a:pt x="6412" y="7371"/>
                  </a:cubicBezTo>
                  <a:cubicBezTo>
                    <a:pt x="6473" y="7371"/>
                    <a:pt x="6536" y="7358"/>
                    <a:pt x="6592" y="7333"/>
                  </a:cubicBezTo>
                  <a:cubicBezTo>
                    <a:pt x="6620" y="7320"/>
                    <a:pt x="6604" y="7276"/>
                    <a:pt x="6578" y="7276"/>
                  </a:cubicBezTo>
                  <a:cubicBezTo>
                    <a:pt x="6575" y="7276"/>
                    <a:pt x="6572" y="7276"/>
                    <a:pt x="6569" y="7278"/>
                  </a:cubicBezTo>
                  <a:cubicBezTo>
                    <a:pt x="6515" y="7299"/>
                    <a:pt x="6458" y="7309"/>
                    <a:pt x="6402" y="7309"/>
                  </a:cubicBezTo>
                  <a:cubicBezTo>
                    <a:pt x="6393" y="7309"/>
                    <a:pt x="6385" y="7309"/>
                    <a:pt x="6377" y="7309"/>
                  </a:cubicBezTo>
                  <a:cubicBezTo>
                    <a:pt x="6459" y="7223"/>
                    <a:pt x="6538" y="7134"/>
                    <a:pt x="6620" y="7049"/>
                  </a:cubicBezTo>
                  <a:cubicBezTo>
                    <a:pt x="6627" y="7059"/>
                    <a:pt x="6640" y="7066"/>
                    <a:pt x="6654" y="7066"/>
                  </a:cubicBezTo>
                  <a:cubicBezTo>
                    <a:pt x="6756" y="7049"/>
                    <a:pt x="6862" y="7032"/>
                    <a:pt x="6961" y="7005"/>
                  </a:cubicBezTo>
                  <a:close/>
                  <a:moveTo>
                    <a:pt x="1042" y="7591"/>
                  </a:moveTo>
                  <a:cubicBezTo>
                    <a:pt x="1072" y="7591"/>
                    <a:pt x="1104" y="7593"/>
                    <a:pt x="1135" y="7596"/>
                  </a:cubicBezTo>
                  <a:cubicBezTo>
                    <a:pt x="1132" y="7602"/>
                    <a:pt x="1128" y="7606"/>
                    <a:pt x="1128" y="7616"/>
                  </a:cubicBezTo>
                  <a:cubicBezTo>
                    <a:pt x="1121" y="7831"/>
                    <a:pt x="1121" y="8046"/>
                    <a:pt x="1132" y="8261"/>
                  </a:cubicBezTo>
                  <a:cubicBezTo>
                    <a:pt x="1118" y="8264"/>
                    <a:pt x="1104" y="8265"/>
                    <a:pt x="1091" y="8265"/>
                  </a:cubicBezTo>
                  <a:cubicBezTo>
                    <a:pt x="751" y="8265"/>
                    <a:pt x="532" y="7618"/>
                    <a:pt x="1005" y="7592"/>
                  </a:cubicBezTo>
                  <a:cubicBezTo>
                    <a:pt x="1017" y="7591"/>
                    <a:pt x="1030" y="7591"/>
                    <a:pt x="1042" y="7591"/>
                  </a:cubicBezTo>
                  <a:close/>
                  <a:moveTo>
                    <a:pt x="1159" y="7194"/>
                  </a:moveTo>
                  <a:cubicBezTo>
                    <a:pt x="1567" y="7194"/>
                    <a:pt x="2014" y="7402"/>
                    <a:pt x="2108" y="7777"/>
                  </a:cubicBezTo>
                  <a:cubicBezTo>
                    <a:pt x="2081" y="7777"/>
                    <a:pt x="2061" y="7797"/>
                    <a:pt x="2057" y="7824"/>
                  </a:cubicBezTo>
                  <a:cubicBezTo>
                    <a:pt x="2047" y="7903"/>
                    <a:pt x="2078" y="7971"/>
                    <a:pt x="2002" y="8029"/>
                  </a:cubicBezTo>
                  <a:cubicBezTo>
                    <a:pt x="1973" y="8053"/>
                    <a:pt x="1936" y="8065"/>
                    <a:pt x="1900" y="8065"/>
                  </a:cubicBezTo>
                  <a:cubicBezTo>
                    <a:pt x="1869" y="8065"/>
                    <a:pt x="1838" y="8057"/>
                    <a:pt x="1811" y="8039"/>
                  </a:cubicBezTo>
                  <a:cubicBezTo>
                    <a:pt x="1821" y="7702"/>
                    <a:pt x="1428" y="7463"/>
                    <a:pt x="1078" y="7463"/>
                  </a:cubicBezTo>
                  <a:cubicBezTo>
                    <a:pt x="951" y="7463"/>
                    <a:pt x="829" y="7495"/>
                    <a:pt x="735" y="7565"/>
                  </a:cubicBezTo>
                  <a:lnTo>
                    <a:pt x="735" y="7561"/>
                  </a:lnTo>
                  <a:lnTo>
                    <a:pt x="735" y="7561"/>
                  </a:lnTo>
                  <a:cubicBezTo>
                    <a:pt x="412" y="7801"/>
                    <a:pt x="719" y="8344"/>
                    <a:pt x="1065" y="8344"/>
                  </a:cubicBezTo>
                  <a:cubicBezTo>
                    <a:pt x="1088" y="8344"/>
                    <a:pt x="1112" y="8342"/>
                    <a:pt x="1135" y="8337"/>
                  </a:cubicBezTo>
                  <a:cubicBezTo>
                    <a:pt x="1138" y="8384"/>
                    <a:pt x="1142" y="8436"/>
                    <a:pt x="1145" y="8483"/>
                  </a:cubicBezTo>
                  <a:cubicBezTo>
                    <a:pt x="1126" y="8484"/>
                    <a:pt x="1107" y="8485"/>
                    <a:pt x="1088" y="8485"/>
                  </a:cubicBezTo>
                  <a:cubicBezTo>
                    <a:pt x="829" y="8485"/>
                    <a:pt x="569" y="8397"/>
                    <a:pt x="442" y="8145"/>
                  </a:cubicBezTo>
                  <a:cubicBezTo>
                    <a:pt x="288" y="7824"/>
                    <a:pt x="421" y="7438"/>
                    <a:pt x="742" y="7281"/>
                  </a:cubicBezTo>
                  <a:cubicBezTo>
                    <a:pt x="863" y="7222"/>
                    <a:pt x="1008" y="7194"/>
                    <a:pt x="1159" y="7194"/>
                  </a:cubicBezTo>
                  <a:close/>
                  <a:moveTo>
                    <a:pt x="8703" y="4010"/>
                  </a:moveTo>
                  <a:cubicBezTo>
                    <a:pt x="8778" y="4078"/>
                    <a:pt x="8857" y="4143"/>
                    <a:pt x="8932" y="4211"/>
                  </a:cubicBezTo>
                  <a:cubicBezTo>
                    <a:pt x="7644" y="5635"/>
                    <a:pt x="6374" y="7083"/>
                    <a:pt x="5107" y="8528"/>
                  </a:cubicBezTo>
                  <a:cubicBezTo>
                    <a:pt x="5103" y="8531"/>
                    <a:pt x="5097" y="8531"/>
                    <a:pt x="5093" y="8535"/>
                  </a:cubicBezTo>
                  <a:cubicBezTo>
                    <a:pt x="5120" y="8395"/>
                    <a:pt x="5028" y="8251"/>
                    <a:pt x="4899" y="8193"/>
                  </a:cubicBezTo>
                  <a:cubicBezTo>
                    <a:pt x="5998" y="7008"/>
                    <a:pt x="7101" y="5820"/>
                    <a:pt x="8174" y="4611"/>
                  </a:cubicBezTo>
                  <a:lnTo>
                    <a:pt x="8174" y="4607"/>
                  </a:lnTo>
                  <a:cubicBezTo>
                    <a:pt x="8191" y="4604"/>
                    <a:pt x="8204" y="4590"/>
                    <a:pt x="8208" y="4573"/>
                  </a:cubicBezTo>
                  <a:cubicBezTo>
                    <a:pt x="8372" y="4385"/>
                    <a:pt x="8539" y="4197"/>
                    <a:pt x="8703" y="4010"/>
                  </a:cubicBezTo>
                  <a:close/>
                  <a:moveTo>
                    <a:pt x="5506" y="8207"/>
                  </a:moveTo>
                  <a:cubicBezTo>
                    <a:pt x="5506" y="8224"/>
                    <a:pt x="5520" y="8234"/>
                    <a:pt x="5534" y="8234"/>
                  </a:cubicBezTo>
                  <a:cubicBezTo>
                    <a:pt x="5600" y="8234"/>
                    <a:pt x="5666" y="8236"/>
                    <a:pt x="5733" y="8236"/>
                  </a:cubicBezTo>
                  <a:cubicBezTo>
                    <a:pt x="5783" y="8236"/>
                    <a:pt x="5832" y="8235"/>
                    <a:pt x="5882" y="8231"/>
                  </a:cubicBezTo>
                  <a:cubicBezTo>
                    <a:pt x="5889" y="8231"/>
                    <a:pt x="5896" y="8227"/>
                    <a:pt x="5899" y="8224"/>
                  </a:cubicBezTo>
                  <a:lnTo>
                    <a:pt x="5899" y="8224"/>
                  </a:lnTo>
                  <a:cubicBezTo>
                    <a:pt x="5769" y="8374"/>
                    <a:pt x="5636" y="8528"/>
                    <a:pt x="5506" y="8682"/>
                  </a:cubicBezTo>
                  <a:cubicBezTo>
                    <a:pt x="5489" y="8641"/>
                    <a:pt x="5465" y="8603"/>
                    <a:pt x="5435" y="8572"/>
                  </a:cubicBezTo>
                  <a:cubicBezTo>
                    <a:pt x="5383" y="8526"/>
                    <a:pt x="5316" y="8502"/>
                    <a:pt x="5246" y="8502"/>
                  </a:cubicBezTo>
                  <a:cubicBezTo>
                    <a:pt x="5234" y="8502"/>
                    <a:pt x="5222" y="8502"/>
                    <a:pt x="5209" y="8504"/>
                  </a:cubicBezTo>
                  <a:lnTo>
                    <a:pt x="5281" y="8432"/>
                  </a:lnTo>
                  <a:cubicBezTo>
                    <a:pt x="5284" y="8436"/>
                    <a:pt x="5288" y="8439"/>
                    <a:pt x="5291" y="8439"/>
                  </a:cubicBezTo>
                  <a:cubicBezTo>
                    <a:pt x="5349" y="8442"/>
                    <a:pt x="5407" y="8444"/>
                    <a:pt x="5465" y="8444"/>
                  </a:cubicBezTo>
                  <a:cubicBezTo>
                    <a:pt x="5523" y="8444"/>
                    <a:pt x="5582" y="8442"/>
                    <a:pt x="5640" y="8439"/>
                  </a:cubicBezTo>
                  <a:cubicBezTo>
                    <a:pt x="5674" y="8439"/>
                    <a:pt x="5674" y="8388"/>
                    <a:pt x="5640" y="8388"/>
                  </a:cubicBezTo>
                  <a:lnTo>
                    <a:pt x="5640" y="8384"/>
                  </a:lnTo>
                  <a:cubicBezTo>
                    <a:pt x="5587" y="8381"/>
                    <a:pt x="5535" y="8379"/>
                    <a:pt x="5483" y="8379"/>
                  </a:cubicBezTo>
                  <a:cubicBezTo>
                    <a:pt x="5431" y="8379"/>
                    <a:pt x="5380" y="8381"/>
                    <a:pt x="5329" y="8384"/>
                  </a:cubicBezTo>
                  <a:cubicBezTo>
                    <a:pt x="5387" y="8326"/>
                    <a:pt x="5448" y="8265"/>
                    <a:pt x="5506" y="8207"/>
                  </a:cubicBezTo>
                  <a:close/>
                  <a:moveTo>
                    <a:pt x="9311" y="4529"/>
                  </a:moveTo>
                  <a:cubicBezTo>
                    <a:pt x="9393" y="4597"/>
                    <a:pt x="9471" y="4665"/>
                    <a:pt x="9553" y="4730"/>
                  </a:cubicBezTo>
                  <a:cubicBezTo>
                    <a:pt x="8317" y="6083"/>
                    <a:pt x="7084" y="7469"/>
                    <a:pt x="5967" y="8921"/>
                  </a:cubicBezTo>
                  <a:lnTo>
                    <a:pt x="5967" y="8917"/>
                  </a:lnTo>
                  <a:cubicBezTo>
                    <a:pt x="5909" y="8803"/>
                    <a:pt x="5795" y="8737"/>
                    <a:pt x="5677" y="8737"/>
                  </a:cubicBezTo>
                  <a:cubicBezTo>
                    <a:pt x="5629" y="8737"/>
                    <a:pt x="5580" y="8748"/>
                    <a:pt x="5534" y="8770"/>
                  </a:cubicBezTo>
                  <a:cubicBezTo>
                    <a:pt x="5534" y="8763"/>
                    <a:pt x="5530" y="8760"/>
                    <a:pt x="5527" y="8753"/>
                  </a:cubicBezTo>
                  <a:cubicBezTo>
                    <a:pt x="5537" y="8753"/>
                    <a:pt x="5547" y="8750"/>
                    <a:pt x="5554" y="8740"/>
                  </a:cubicBezTo>
                  <a:cubicBezTo>
                    <a:pt x="6828" y="7356"/>
                    <a:pt x="8064" y="5939"/>
                    <a:pt x="9311" y="4529"/>
                  </a:cubicBezTo>
                  <a:close/>
                  <a:moveTo>
                    <a:pt x="8201" y="6520"/>
                  </a:moveTo>
                  <a:cubicBezTo>
                    <a:pt x="8201" y="7335"/>
                    <a:pt x="8099" y="8184"/>
                    <a:pt x="8180" y="8989"/>
                  </a:cubicBezTo>
                  <a:lnTo>
                    <a:pt x="8180" y="8989"/>
                  </a:lnTo>
                  <a:lnTo>
                    <a:pt x="8177" y="8985"/>
                  </a:lnTo>
                  <a:cubicBezTo>
                    <a:pt x="8172" y="8980"/>
                    <a:pt x="8165" y="8978"/>
                    <a:pt x="8159" y="8978"/>
                  </a:cubicBezTo>
                  <a:cubicBezTo>
                    <a:pt x="8144" y="8978"/>
                    <a:pt x="8129" y="8989"/>
                    <a:pt x="8129" y="9006"/>
                  </a:cubicBezTo>
                  <a:cubicBezTo>
                    <a:pt x="7402" y="9057"/>
                    <a:pt x="6668" y="9067"/>
                    <a:pt x="5940" y="9122"/>
                  </a:cubicBezTo>
                  <a:cubicBezTo>
                    <a:pt x="5967" y="9095"/>
                    <a:pt x="5998" y="9071"/>
                    <a:pt x="6022" y="9044"/>
                  </a:cubicBezTo>
                  <a:cubicBezTo>
                    <a:pt x="6036" y="9026"/>
                    <a:pt x="6039" y="9006"/>
                    <a:pt x="6029" y="8992"/>
                  </a:cubicBezTo>
                  <a:cubicBezTo>
                    <a:pt x="6770" y="8183"/>
                    <a:pt x="7487" y="7353"/>
                    <a:pt x="8201" y="6520"/>
                  </a:cubicBezTo>
                  <a:close/>
                  <a:moveTo>
                    <a:pt x="1371" y="8972"/>
                  </a:moveTo>
                  <a:cubicBezTo>
                    <a:pt x="2251" y="9010"/>
                    <a:pt x="3177" y="9165"/>
                    <a:pt x="4065" y="9165"/>
                  </a:cubicBezTo>
                  <a:cubicBezTo>
                    <a:pt x="4200" y="9165"/>
                    <a:pt x="4335" y="9161"/>
                    <a:pt x="4468" y="9153"/>
                  </a:cubicBezTo>
                  <a:cubicBezTo>
                    <a:pt x="4482" y="9149"/>
                    <a:pt x="4496" y="9143"/>
                    <a:pt x="4506" y="9132"/>
                  </a:cubicBezTo>
                  <a:lnTo>
                    <a:pt x="4506" y="9132"/>
                  </a:lnTo>
                  <a:cubicBezTo>
                    <a:pt x="4496" y="9160"/>
                    <a:pt x="4485" y="9184"/>
                    <a:pt x="4475" y="9211"/>
                  </a:cubicBezTo>
                  <a:cubicBezTo>
                    <a:pt x="4424" y="9334"/>
                    <a:pt x="4366" y="9453"/>
                    <a:pt x="4311" y="9573"/>
                  </a:cubicBezTo>
                  <a:cubicBezTo>
                    <a:pt x="3574" y="9527"/>
                    <a:pt x="2823" y="9482"/>
                    <a:pt x="2080" y="9482"/>
                  </a:cubicBezTo>
                  <a:cubicBezTo>
                    <a:pt x="1987" y="9482"/>
                    <a:pt x="1894" y="9483"/>
                    <a:pt x="1801" y="9484"/>
                  </a:cubicBezTo>
                  <a:lnTo>
                    <a:pt x="1801" y="9481"/>
                  </a:lnTo>
                  <a:cubicBezTo>
                    <a:pt x="1746" y="9378"/>
                    <a:pt x="1651" y="9289"/>
                    <a:pt x="1572" y="9201"/>
                  </a:cubicBezTo>
                  <a:cubicBezTo>
                    <a:pt x="1507" y="9126"/>
                    <a:pt x="1439" y="9047"/>
                    <a:pt x="1371" y="8972"/>
                  </a:cubicBezTo>
                  <a:close/>
                  <a:moveTo>
                    <a:pt x="4875" y="8279"/>
                  </a:moveTo>
                  <a:cubicBezTo>
                    <a:pt x="4970" y="8343"/>
                    <a:pt x="5011" y="8463"/>
                    <a:pt x="4974" y="8572"/>
                  </a:cubicBezTo>
                  <a:cubicBezTo>
                    <a:pt x="4966" y="8605"/>
                    <a:pt x="4992" y="8632"/>
                    <a:pt x="5021" y="8632"/>
                  </a:cubicBezTo>
                  <a:cubicBezTo>
                    <a:pt x="5031" y="8632"/>
                    <a:pt x="5042" y="8628"/>
                    <a:pt x="5052" y="8620"/>
                  </a:cubicBezTo>
                  <a:cubicBezTo>
                    <a:pt x="5055" y="8621"/>
                    <a:pt x="5058" y="8622"/>
                    <a:pt x="5061" y="8622"/>
                  </a:cubicBezTo>
                  <a:cubicBezTo>
                    <a:pt x="5065" y="8622"/>
                    <a:pt x="5069" y="8621"/>
                    <a:pt x="5073" y="8617"/>
                  </a:cubicBezTo>
                  <a:cubicBezTo>
                    <a:pt x="5110" y="8593"/>
                    <a:pt x="5154" y="8581"/>
                    <a:pt x="5197" y="8581"/>
                  </a:cubicBezTo>
                  <a:cubicBezTo>
                    <a:pt x="5260" y="8581"/>
                    <a:pt x="5323" y="8606"/>
                    <a:pt x="5370" y="8654"/>
                  </a:cubicBezTo>
                  <a:cubicBezTo>
                    <a:pt x="5428" y="8719"/>
                    <a:pt x="5428" y="8794"/>
                    <a:pt x="5414" y="8873"/>
                  </a:cubicBezTo>
                  <a:cubicBezTo>
                    <a:pt x="5411" y="8876"/>
                    <a:pt x="5411" y="8880"/>
                    <a:pt x="5411" y="8883"/>
                  </a:cubicBezTo>
                  <a:cubicBezTo>
                    <a:pt x="5411" y="8893"/>
                    <a:pt x="5407" y="8900"/>
                    <a:pt x="5404" y="8910"/>
                  </a:cubicBezTo>
                  <a:cubicBezTo>
                    <a:pt x="5395" y="8949"/>
                    <a:pt x="5426" y="8975"/>
                    <a:pt x="5457" y="8975"/>
                  </a:cubicBezTo>
                  <a:cubicBezTo>
                    <a:pt x="5473" y="8975"/>
                    <a:pt x="5489" y="8968"/>
                    <a:pt x="5500" y="8951"/>
                  </a:cubicBezTo>
                  <a:cubicBezTo>
                    <a:pt x="5513" y="8927"/>
                    <a:pt x="5523" y="8904"/>
                    <a:pt x="5527" y="8876"/>
                  </a:cubicBezTo>
                  <a:cubicBezTo>
                    <a:pt x="5566" y="8853"/>
                    <a:pt x="5606" y="8842"/>
                    <a:pt x="5645" y="8842"/>
                  </a:cubicBezTo>
                  <a:cubicBezTo>
                    <a:pt x="5748" y="8842"/>
                    <a:pt x="5841" y="8918"/>
                    <a:pt x="5879" y="9030"/>
                  </a:cubicBezTo>
                  <a:cubicBezTo>
                    <a:pt x="5582" y="9231"/>
                    <a:pt x="5291" y="9429"/>
                    <a:pt x="4994" y="9610"/>
                  </a:cubicBezTo>
                  <a:lnTo>
                    <a:pt x="4994" y="9607"/>
                  </a:lnTo>
                  <a:cubicBezTo>
                    <a:pt x="4953" y="9406"/>
                    <a:pt x="4786" y="9255"/>
                    <a:pt x="4581" y="9235"/>
                  </a:cubicBezTo>
                  <a:cubicBezTo>
                    <a:pt x="4591" y="9218"/>
                    <a:pt x="4598" y="9201"/>
                    <a:pt x="4605" y="9180"/>
                  </a:cubicBezTo>
                  <a:cubicBezTo>
                    <a:pt x="4724" y="8890"/>
                    <a:pt x="4813" y="8586"/>
                    <a:pt x="4875" y="8279"/>
                  </a:cubicBezTo>
                  <a:close/>
                  <a:moveTo>
                    <a:pt x="4489" y="9447"/>
                  </a:moveTo>
                  <a:cubicBezTo>
                    <a:pt x="4595" y="9460"/>
                    <a:pt x="4700" y="9477"/>
                    <a:pt x="4806" y="9484"/>
                  </a:cubicBezTo>
                  <a:cubicBezTo>
                    <a:pt x="4847" y="9532"/>
                    <a:pt x="4875" y="9593"/>
                    <a:pt x="4885" y="9658"/>
                  </a:cubicBezTo>
                  <a:cubicBezTo>
                    <a:pt x="4885" y="9665"/>
                    <a:pt x="4885" y="9669"/>
                    <a:pt x="4888" y="9672"/>
                  </a:cubicBezTo>
                  <a:cubicBezTo>
                    <a:pt x="4694" y="9788"/>
                    <a:pt x="4492" y="9894"/>
                    <a:pt x="4284" y="9986"/>
                  </a:cubicBezTo>
                  <a:lnTo>
                    <a:pt x="4284" y="9983"/>
                  </a:lnTo>
                  <a:cubicBezTo>
                    <a:pt x="4294" y="9938"/>
                    <a:pt x="4308" y="9894"/>
                    <a:pt x="4325" y="9850"/>
                  </a:cubicBezTo>
                  <a:lnTo>
                    <a:pt x="4530" y="9850"/>
                  </a:lnTo>
                  <a:cubicBezTo>
                    <a:pt x="4554" y="9850"/>
                    <a:pt x="4554" y="9812"/>
                    <a:pt x="4530" y="9812"/>
                  </a:cubicBezTo>
                  <a:cubicBezTo>
                    <a:pt x="4508" y="9811"/>
                    <a:pt x="4486" y="9810"/>
                    <a:pt x="4465" y="9810"/>
                  </a:cubicBezTo>
                  <a:cubicBezTo>
                    <a:pt x="4422" y="9810"/>
                    <a:pt x="4378" y="9812"/>
                    <a:pt x="4335" y="9812"/>
                  </a:cubicBezTo>
                  <a:cubicBezTo>
                    <a:pt x="4359" y="9750"/>
                    <a:pt x="4383" y="9689"/>
                    <a:pt x="4410" y="9628"/>
                  </a:cubicBezTo>
                  <a:cubicBezTo>
                    <a:pt x="4485" y="9648"/>
                    <a:pt x="4560" y="9665"/>
                    <a:pt x="4636" y="9675"/>
                  </a:cubicBezTo>
                  <a:cubicBezTo>
                    <a:pt x="4637" y="9676"/>
                    <a:pt x="4638" y="9676"/>
                    <a:pt x="4639" y="9676"/>
                  </a:cubicBezTo>
                  <a:cubicBezTo>
                    <a:pt x="4659" y="9676"/>
                    <a:pt x="4659" y="9644"/>
                    <a:pt x="4642" y="9638"/>
                  </a:cubicBezTo>
                  <a:cubicBezTo>
                    <a:pt x="4571" y="9614"/>
                    <a:pt x="4499" y="9597"/>
                    <a:pt x="4427" y="9583"/>
                  </a:cubicBezTo>
                  <a:cubicBezTo>
                    <a:pt x="4448" y="9539"/>
                    <a:pt x="4472" y="9491"/>
                    <a:pt x="4489" y="9447"/>
                  </a:cubicBezTo>
                  <a:close/>
                  <a:moveTo>
                    <a:pt x="2629" y="1"/>
                  </a:moveTo>
                  <a:cubicBezTo>
                    <a:pt x="2194" y="1"/>
                    <a:pt x="1760" y="12"/>
                    <a:pt x="1330" y="45"/>
                  </a:cubicBezTo>
                  <a:cubicBezTo>
                    <a:pt x="1289" y="48"/>
                    <a:pt x="1289" y="106"/>
                    <a:pt x="1330" y="113"/>
                  </a:cubicBezTo>
                  <a:cubicBezTo>
                    <a:pt x="1861" y="162"/>
                    <a:pt x="2398" y="173"/>
                    <a:pt x="2937" y="173"/>
                  </a:cubicBezTo>
                  <a:cubicBezTo>
                    <a:pt x="3441" y="173"/>
                    <a:pt x="3945" y="163"/>
                    <a:pt x="4445" y="163"/>
                  </a:cubicBezTo>
                  <a:cubicBezTo>
                    <a:pt x="4538" y="163"/>
                    <a:pt x="4631" y="163"/>
                    <a:pt x="4724" y="164"/>
                  </a:cubicBezTo>
                  <a:lnTo>
                    <a:pt x="6323" y="174"/>
                  </a:lnTo>
                  <a:cubicBezTo>
                    <a:pt x="6337" y="175"/>
                    <a:pt x="6351" y="175"/>
                    <a:pt x="6366" y="175"/>
                  </a:cubicBezTo>
                  <a:cubicBezTo>
                    <a:pt x="6654" y="175"/>
                    <a:pt x="6997" y="142"/>
                    <a:pt x="7331" y="142"/>
                  </a:cubicBezTo>
                  <a:cubicBezTo>
                    <a:pt x="7639" y="142"/>
                    <a:pt x="7939" y="170"/>
                    <a:pt x="8180" y="277"/>
                  </a:cubicBezTo>
                  <a:cubicBezTo>
                    <a:pt x="8170" y="287"/>
                    <a:pt x="8167" y="301"/>
                    <a:pt x="8167" y="314"/>
                  </a:cubicBezTo>
                  <a:cubicBezTo>
                    <a:pt x="8157" y="1698"/>
                    <a:pt x="8116" y="3084"/>
                    <a:pt x="8122" y="4467"/>
                  </a:cubicBezTo>
                  <a:cubicBezTo>
                    <a:pt x="6975" y="5659"/>
                    <a:pt x="5872" y="6909"/>
                    <a:pt x="4803" y="8169"/>
                  </a:cubicBezTo>
                  <a:cubicBezTo>
                    <a:pt x="4769" y="8176"/>
                    <a:pt x="4762" y="8217"/>
                    <a:pt x="4786" y="8238"/>
                  </a:cubicBezTo>
                  <a:cubicBezTo>
                    <a:pt x="4793" y="8244"/>
                    <a:pt x="4799" y="8248"/>
                    <a:pt x="4803" y="8251"/>
                  </a:cubicBezTo>
                  <a:cubicBezTo>
                    <a:pt x="4721" y="8538"/>
                    <a:pt x="4632" y="8822"/>
                    <a:pt x="4523" y="9095"/>
                  </a:cubicBezTo>
                  <a:cubicBezTo>
                    <a:pt x="4529" y="9066"/>
                    <a:pt x="4505" y="9040"/>
                    <a:pt x="4474" y="9040"/>
                  </a:cubicBezTo>
                  <a:cubicBezTo>
                    <a:pt x="4472" y="9040"/>
                    <a:pt x="4470" y="9040"/>
                    <a:pt x="4468" y="9040"/>
                  </a:cubicBezTo>
                  <a:cubicBezTo>
                    <a:pt x="4394" y="9043"/>
                    <a:pt x="4320" y="9044"/>
                    <a:pt x="4245" y="9044"/>
                  </a:cubicBezTo>
                  <a:cubicBezTo>
                    <a:pt x="3352" y="9044"/>
                    <a:pt x="2459" y="8882"/>
                    <a:pt x="1561" y="8882"/>
                  </a:cubicBezTo>
                  <a:cubicBezTo>
                    <a:pt x="1479" y="8882"/>
                    <a:pt x="1398" y="8884"/>
                    <a:pt x="1316" y="8886"/>
                  </a:cubicBezTo>
                  <a:cubicBezTo>
                    <a:pt x="1306" y="8886"/>
                    <a:pt x="1299" y="8890"/>
                    <a:pt x="1292" y="8897"/>
                  </a:cubicBezTo>
                  <a:cubicBezTo>
                    <a:pt x="1289" y="8897"/>
                    <a:pt x="1289" y="8893"/>
                    <a:pt x="1285" y="8893"/>
                  </a:cubicBezTo>
                  <a:cubicBezTo>
                    <a:pt x="1289" y="8787"/>
                    <a:pt x="1289" y="8682"/>
                    <a:pt x="1289" y="8572"/>
                  </a:cubicBezTo>
                  <a:cubicBezTo>
                    <a:pt x="1548" y="8583"/>
                    <a:pt x="1808" y="8587"/>
                    <a:pt x="2067" y="8587"/>
                  </a:cubicBezTo>
                  <a:cubicBezTo>
                    <a:pt x="2231" y="8587"/>
                    <a:pt x="2395" y="8585"/>
                    <a:pt x="2559" y="8582"/>
                  </a:cubicBezTo>
                  <a:cubicBezTo>
                    <a:pt x="2604" y="8582"/>
                    <a:pt x="2604" y="8521"/>
                    <a:pt x="2559" y="8521"/>
                  </a:cubicBezTo>
                  <a:cubicBezTo>
                    <a:pt x="2363" y="8518"/>
                    <a:pt x="2167" y="8515"/>
                    <a:pt x="1970" y="8515"/>
                  </a:cubicBezTo>
                  <a:cubicBezTo>
                    <a:pt x="1743" y="8515"/>
                    <a:pt x="1516" y="8519"/>
                    <a:pt x="1289" y="8528"/>
                  </a:cubicBezTo>
                  <a:cubicBezTo>
                    <a:pt x="1289" y="8432"/>
                    <a:pt x="1282" y="8333"/>
                    <a:pt x="1275" y="8234"/>
                  </a:cubicBezTo>
                  <a:lnTo>
                    <a:pt x="1275" y="8234"/>
                  </a:lnTo>
                  <a:cubicBezTo>
                    <a:pt x="1523" y="8239"/>
                    <a:pt x="1768" y="8242"/>
                    <a:pt x="2013" y="8242"/>
                  </a:cubicBezTo>
                  <a:cubicBezTo>
                    <a:pt x="2103" y="8242"/>
                    <a:pt x="2193" y="8242"/>
                    <a:pt x="2282" y="8241"/>
                  </a:cubicBezTo>
                  <a:cubicBezTo>
                    <a:pt x="2327" y="8238"/>
                    <a:pt x="2327" y="8173"/>
                    <a:pt x="2282" y="8169"/>
                  </a:cubicBezTo>
                  <a:cubicBezTo>
                    <a:pt x="1948" y="8169"/>
                    <a:pt x="1610" y="8169"/>
                    <a:pt x="1275" y="8180"/>
                  </a:cubicBezTo>
                  <a:cubicBezTo>
                    <a:pt x="1272" y="8094"/>
                    <a:pt x="1265" y="8005"/>
                    <a:pt x="1258" y="7920"/>
                  </a:cubicBezTo>
                  <a:cubicBezTo>
                    <a:pt x="1294" y="7918"/>
                    <a:pt x="1331" y="7917"/>
                    <a:pt x="1367" y="7917"/>
                  </a:cubicBezTo>
                  <a:cubicBezTo>
                    <a:pt x="1472" y="7917"/>
                    <a:pt x="1578" y="7924"/>
                    <a:pt x="1681" y="7937"/>
                  </a:cubicBezTo>
                  <a:cubicBezTo>
                    <a:pt x="1695" y="7981"/>
                    <a:pt x="1702" y="8029"/>
                    <a:pt x="1695" y="8080"/>
                  </a:cubicBezTo>
                  <a:cubicBezTo>
                    <a:pt x="1689" y="8123"/>
                    <a:pt x="1724" y="8151"/>
                    <a:pt x="1757" y="8151"/>
                  </a:cubicBezTo>
                  <a:cubicBezTo>
                    <a:pt x="1776" y="8151"/>
                    <a:pt x="1795" y="8141"/>
                    <a:pt x="1804" y="8118"/>
                  </a:cubicBezTo>
                  <a:cubicBezTo>
                    <a:pt x="1843" y="8148"/>
                    <a:pt x="1890" y="8162"/>
                    <a:pt x="1938" y="8162"/>
                  </a:cubicBezTo>
                  <a:cubicBezTo>
                    <a:pt x="1979" y="8162"/>
                    <a:pt x="2020" y="8152"/>
                    <a:pt x="2057" y="8132"/>
                  </a:cubicBezTo>
                  <a:cubicBezTo>
                    <a:pt x="2088" y="8111"/>
                    <a:pt x="2112" y="8087"/>
                    <a:pt x="2132" y="8057"/>
                  </a:cubicBezTo>
                  <a:cubicBezTo>
                    <a:pt x="2137" y="8060"/>
                    <a:pt x="2142" y="8061"/>
                    <a:pt x="2147" y="8061"/>
                  </a:cubicBezTo>
                  <a:cubicBezTo>
                    <a:pt x="2158" y="8061"/>
                    <a:pt x="2169" y="8055"/>
                    <a:pt x="2173" y="8043"/>
                  </a:cubicBezTo>
                  <a:cubicBezTo>
                    <a:pt x="2194" y="7981"/>
                    <a:pt x="2207" y="7917"/>
                    <a:pt x="2211" y="7848"/>
                  </a:cubicBezTo>
                  <a:lnTo>
                    <a:pt x="2214" y="7848"/>
                  </a:lnTo>
                  <a:cubicBezTo>
                    <a:pt x="2340" y="7863"/>
                    <a:pt x="2467" y="7867"/>
                    <a:pt x="2594" y="7867"/>
                  </a:cubicBezTo>
                  <a:cubicBezTo>
                    <a:pt x="2733" y="7867"/>
                    <a:pt x="2873" y="7862"/>
                    <a:pt x="3010" y="7858"/>
                  </a:cubicBezTo>
                  <a:cubicBezTo>
                    <a:pt x="3051" y="7852"/>
                    <a:pt x="3051" y="7794"/>
                    <a:pt x="3010" y="7790"/>
                  </a:cubicBezTo>
                  <a:cubicBezTo>
                    <a:pt x="2873" y="7787"/>
                    <a:pt x="2733" y="7781"/>
                    <a:pt x="2594" y="7781"/>
                  </a:cubicBezTo>
                  <a:cubicBezTo>
                    <a:pt x="2467" y="7781"/>
                    <a:pt x="2340" y="7786"/>
                    <a:pt x="2214" y="7800"/>
                  </a:cubicBezTo>
                  <a:lnTo>
                    <a:pt x="2211" y="7800"/>
                  </a:lnTo>
                  <a:cubicBezTo>
                    <a:pt x="2197" y="7367"/>
                    <a:pt x="1692" y="7117"/>
                    <a:pt x="1210" y="7093"/>
                  </a:cubicBezTo>
                  <a:lnTo>
                    <a:pt x="1210" y="7090"/>
                  </a:lnTo>
                  <a:cubicBezTo>
                    <a:pt x="1824" y="7142"/>
                    <a:pt x="2437" y="7166"/>
                    <a:pt x="3051" y="7166"/>
                  </a:cubicBezTo>
                  <a:cubicBezTo>
                    <a:pt x="3199" y="7166"/>
                    <a:pt x="3347" y="7164"/>
                    <a:pt x="3495" y="7162"/>
                  </a:cubicBezTo>
                  <a:cubicBezTo>
                    <a:pt x="3529" y="7158"/>
                    <a:pt x="3529" y="7104"/>
                    <a:pt x="3495" y="7100"/>
                  </a:cubicBezTo>
                  <a:cubicBezTo>
                    <a:pt x="2737" y="7090"/>
                    <a:pt x="1979" y="7070"/>
                    <a:pt x="1220" y="7035"/>
                  </a:cubicBezTo>
                  <a:cubicBezTo>
                    <a:pt x="1241" y="6916"/>
                    <a:pt x="1251" y="6793"/>
                    <a:pt x="1248" y="6673"/>
                  </a:cubicBezTo>
                  <a:lnTo>
                    <a:pt x="1818" y="6673"/>
                  </a:lnTo>
                  <a:cubicBezTo>
                    <a:pt x="1883" y="6776"/>
                    <a:pt x="1934" y="6885"/>
                    <a:pt x="1968" y="7001"/>
                  </a:cubicBezTo>
                  <a:cubicBezTo>
                    <a:pt x="1976" y="7024"/>
                    <a:pt x="1996" y="7039"/>
                    <a:pt x="2017" y="7039"/>
                  </a:cubicBezTo>
                  <a:cubicBezTo>
                    <a:pt x="2025" y="7039"/>
                    <a:pt x="2033" y="7037"/>
                    <a:pt x="2040" y="7032"/>
                  </a:cubicBezTo>
                  <a:cubicBezTo>
                    <a:pt x="2066" y="7047"/>
                    <a:pt x="2091" y="7053"/>
                    <a:pt x="2117" y="7053"/>
                  </a:cubicBezTo>
                  <a:cubicBezTo>
                    <a:pt x="2214" y="7053"/>
                    <a:pt x="2307" y="6959"/>
                    <a:pt x="2361" y="6878"/>
                  </a:cubicBezTo>
                  <a:cubicBezTo>
                    <a:pt x="2375" y="6858"/>
                    <a:pt x="2375" y="6834"/>
                    <a:pt x="2361" y="6817"/>
                  </a:cubicBezTo>
                  <a:cubicBezTo>
                    <a:pt x="2344" y="6776"/>
                    <a:pt x="2320" y="6742"/>
                    <a:pt x="2289" y="6708"/>
                  </a:cubicBezTo>
                  <a:cubicBezTo>
                    <a:pt x="2279" y="6697"/>
                    <a:pt x="2265" y="6694"/>
                    <a:pt x="2252" y="6694"/>
                  </a:cubicBezTo>
                  <a:cubicBezTo>
                    <a:pt x="2242" y="6643"/>
                    <a:pt x="2228" y="6595"/>
                    <a:pt x="2211" y="6547"/>
                  </a:cubicBezTo>
                  <a:lnTo>
                    <a:pt x="2211" y="6547"/>
                  </a:lnTo>
                  <a:cubicBezTo>
                    <a:pt x="2416" y="6572"/>
                    <a:pt x="2624" y="6585"/>
                    <a:pt x="2832" y="6585"/>
                  </a:cubicBezTo>
                  <a:cubicBezTo>
                    <a:pt x="2961" y="6585"/>
                    <a:pt x="3089" y="6580"/>
                    <a:pt x="3218" y="6571"/>
                  </a:cubicBezTo>
                  <a:cubicBezTo>
                    <a:pt x="3259" y="6568"/>
                    <a:pt x="3259" y="6506"/>
                    <a:pt x="3218" y="6506"/>
                  </a:cubicBezTo>
                  <a:cubicBezTo>
                    <a:pt x="3135" y="6508"/>
                    <a:pt x="3051" y="6509"/>
                    <a:pt x="2967" y="6509"/>
                  </a:cubicBezTo>
                  <a:cubicBezTo>
                    <a:pt x="2706" y="6509"/>
                    <a:pt x="2445" y="6500"/>
                    <a:pt x="2183" y="6482"/>
                  </a:cubicBezTo>
                  <a:cubicBezTo>
                    <a:pt x="2016" y="6110"/>
                    <a:pt x="1628" y="5929"/>
                    <a:pt x="1206" y="5929"/>
                  </a:cubicBezTo>
                  <a:cubicBezTo>
                    <a:pt x="1198" y="5929"/>
                    <a:pt x="1191" y="5929"/>
                    <a:pt x="1183" y="5929"/>
                  </a:cubicBezTo>
                  <a:lnTo>
                    <a:pt x="1183" y="5844"/>
                  </a:lnTo>
                  <a:cubicBezTo>
                    <a:pt x="1902" y="5953"/>
                    <a:pt x="2628" y="6008"/>
                    <a:pt x="3357" y="6008"/>
                  </a:cubicBezTo>
                  <a:cubicBezTo>
                    <a:pt x="3379" y="6008"/>
                    <a:pt x="3401" y="6008"/>
                    <a:pt x="3423" y="6007"/>
                  </a:cubicBezTo>
                  <a:cubicBezTo>
                    <a:pt x="3457" y="6004"/>
                    <a:pt x="3457" y="5953"/>
                    <a:pt x="3423" y="5949"/>
                  </a:cubicBezTo>
                  <a:cubicBezTo>
                    <a:pt x="2675" y="5908"/>
                    <a:pt x="1927" y="5847"/>
                    <a:pt x="1183" y="5785"/>
                  </a:cubicBezTo>
                  <a:cubicBezTo>
                    <a:pt x="1186" y="5686"/>
                    <a:pt x="1190" y="5591"/>
                    <a:pt x="1196" y="5492"/>
                  </a:cubicBezTo>
                  <a:cubicBezTo>
                    <a:pt x="1336" y="5492"/>
                    <a:pt x="1477" y="5505"/>
                    <a:pt x="1617" y="5529"/>
                  </a:cubicBezTo>
                  <a:cubicBezTo>
                    <a:pt x="1619" y="5530"/>
                    <a:pt x="1621" y="5530"/>
                    <a:pt x="1622" y="5530"/>
                  </a:cubicBezTo>
                  <a:cubicBezTo>
                    <a:pt x="1649" y="5530"/>
                    <a:pt x="1662" y="5488"/>
                    <a:pt x="1630" y="5478"/>
                  </a:cubicBezTo>
                  <a:cubicBezTo>
                    <a:pt x="1525" y="5455"/>
                    <a:pt x="1418" y="5444"/>
                    <a:pt x="1311" y="5444"/>
                  </a:cubicBezTo>
                  <a:cubicBezTo>
                    <a:pt x="1275" y="5444"/>
                    <a:pt x="1239" y="5445"/>
                    <a:pt x="1203" y="5447"/>
                  </a:cubicBezTo>
                  <a:cubicBezTo>
                    <a:pt x="1210" y="5379"/>
                    <a:pt x="1217" y="5311"/>
                    <a:pt x="1227" y="5242"/>
                  </a:cubicBezTo>
                  <a:cubicBezTo>
                    <a:pt x="1231" y="5225"/>
                    <a:pt x="1224" y="5208"/>
                    <a:pt x="1214" y="5198"/>
                  </a:cubicBezTo>
                  <a:lnTo>
                    <a:pt x="1214" y="5198"/>
                  </a:lnTo>
                  <a:cubicBezTo>
                    <a:pt x="1494" y="5212"/>
                    <a:pt x="1685" y="5458"/>
                    <a:pt x="1753" y="5714"/>
                  </a:cubicBezTo>
                  <a:cubicBezTo>
                    <a:pt x="1736" y="5724"/>
                    <a:pt x="1733" y="5748"/>
                    <a:pt x="1746" y="5765"/>
                  </a:cubicBezTo>
                  <a:cubicBezTo>
                    <a:pt x="1753" y="5772"/>
                    <a:pt x="1763" y="5779"/>
                    <a:pt x="1774" y="5785"/>
                  </a:cubicBezTo>
                  <a:lnTo>
                    <a:pt x="1774" y="5792"/>
                  </a:lnTo>
                  <a:cubicBezTo>
                    <a:pt x="1776" y="5809"/>
                    <a:pt x="1791" y="5821"/>
                    <a:pt x="1805" y="5821"/>
                  </a:cubicBezTo>
                  <a:cubicBezTo>
                    <a:pt x="1808" y="5821"/>
                    <a:pt x="1812" y="5821"/>
                    <a:pt x="1815" y="5820"/>
                  </a:cubicBezTo>
                  <a:cubicBezTo>
                    <a:pt x="1847" y="5834"/>
                    <a:pt x="1881" y="5841"/>
                    <a:pt x="1915" y="5841"/>
                  </a:cubicBezTo>
                  <a:cubicBezTo>
                    <a:pt x="2079" y="5841"/>
                    <a:pt x="2242" y="5687"/>
                    <a:pt x="2149" y="5512"/>
                  </a:cubicBezTo>
                  <a:cubicBezTo>
                    <a:pt x="2144" y="5499"/>
                    <a:pt x="2128" y="5490"/>
                    <a:pt x="2111" y="5490"/>
                  </a:cubicBezTo>
                  <a:cubicBezTo>
                    <a:pt x="2107" y="5490"/>
                    <a:pt x="2102" y="5490"/>
                    <a:pt x="2098" y="5492"/>
                  </a:cubicBezTo>
                  <a:cubicBezTo>
                    <a:pt x="2084" y="5461"/>
                    <a:pt x="2067" y="5430"/>
                    <a:pt x="2050" y="5400"/>
                  </a:cubicBezTo>
                  <a:lnTo>
                    <a:pt x="2050" y="5400"/>
                  </a:lnTo>
                  <a:cubicBezTo>
                    <a:pt x="2320" y="5441"/>
                    <a:pt x="2593" y="5461"/>
                    <a:pt x="2866" y="5464"/>
                  </a:cubicBezTo>
                  <a:cubicBezTo>
                    <a:pt x="2904" y="5464"/>
                    <a:pt x="2904" y="5410"/>
                    <a:pt x="2866" y="5410"/>
                  </a:cubicBezTo>
                  <a:cubicBezTo>
                    <a:pt x="2583" y="5400"/>
                    <a:pt x="2303" y="5379"/>
                    <a:pt x="2023" y="5348"/>
                  </a:cubicBezTo>
                  <a:cubicBezTo>
                    <a:pt x="1856" y="5075"/>
                    <a:pt x="1593" y="4863"/>
                    <a:pt x="1296" y="4809"/>
                  </a:cubicBezTo>
                  <a:lnTo>
                    <a:pt x="1296" y="4809"/>
                  </a:lnTo>
                  <a:cubicBezTo>
                    <a:pt x="1705" y="4812"/>
                    <a:pt x="2112" y="4822"/>
                    <a:pt x="2522" y="4843"/>
                  </a:cubicBezTo>
                  <a:cubicBezTo>
                    <a:pt x="2559" y="4843"/>
                    <a:pt x="2559" y="4785"/>
                    <a:pt x="2522" y="4781"/>
                  </a:cubicBezTo>
                  <a:cubicBezTo>
                    <a:pt x="2354" y="4768"/>
                    <a:pt x="2190" y="4761"/>
                    <a:pt x="2026" y="4754"/>
                  </a:cubicBezTo>
                  <a:cubicBezTo>
                    <a:pt x="2142" y="4703"/>
                    <a:pt x="2242" y="4570"/>
                    <a:pt x="2153" y="4454"/>
                  </a:cubicBezTo>
                  <a:lnTo>
                    <a:pt x="2149" y="4450"/>
                  </a:lnTo>
                  <a:cubicBezTo>
                    <a:pt x="2153" y="4423"/>
                    <a:pt x="2156" y="4392"/>
                    <a:pt x="2156" y="4365"/>
                  </a:cubicBezTo>
                  <a:cubicBezTo>
                    <a:pt x="2276" y="4367"/>
                    <a:pt x="2400" y="4375"/>
                    <a:pt x="2522" y="4375"/>
                  </a:cubicBezTo>
                  <a:cubicBezTo>
                    <a:pt x="2591" y="4375"/>
                    <a:pt x="2660" y="4372"/>
                    <a:pt x="2726" y="4365"/>
                  </a:cubicBezTo>
                  <a:cubicBezTo>
                    <a:pt x="2771" y="4358"/>
                    <a:pt x="2771" y="4296"/>
                    <a:pt x="2726" y="4293"/>
                  </a:cubicBezTo>
                  <a:cubicBezTo>
                    <a:pt x="2658" y="4286"/>
                    <a:pt x="2590" y="4283"/>
                    <a:pt x="2520" y="4283"/>
                  </a:cubicBezTo>
                  <a:cubicBezTo>
                    <a:pt x="2398" y="4283"/>
                    <a:pt x="2275" y="4291"/>
                    <a:pt x="2153" y="4293"/>
                  </a:cubicBezTo>
                  <a:cubicBezTo>
                    <a:pt x="2105" y="3907"/>
                    <a:pt x="1599" y="3695"/>
                    <a:pt x="1166" y="3682"/>
                  </a:cubicBezTo>
                  <a:cubicBezTo>
                    <a:pt x="1166" y="3682"/>
                    <a:pt x="1169" y="3682"/>
                    <a:pt x="1173" y="3678"/>
                  </a:cubicBezTo>
                  <a:cubicBezTo>
                    <a:pt x="1186" y="3644"/>
                    <a:pt x="1196" y="3607"/>
                    <a:pt x="1203" y="3569"/>
                  </a:cubicBezTo>
                  <a:cubicBezTo>
                    <a:pt x="1558" y="3624"/>
                    <a:pt x="1917" y="3665"/>
                    <a:pt x="2276" y="3699"/>
                  </a:cubicBezTo>
                  <a:cubicBezTo>
                    <a:pt x="2277" y="3699"/>
                    <a:pt x="2277" y="3699"/>
                    <a:pt x="2278" y="3699"/>
                  </a:cubicBezTo>
                  <a:cubicBezTo>
                    <a:pt x="2310" y="3699"/>
                    <a:pt x="2319" y="3641"/>
                    <a:pt x="2286" y="3637"/>
                  </a:cubicBezTo>
                  <a:cubicBezTo>
                    <a:pt x="2231" y="3631"/>
                    <a:pt x="2177" y="3624"/>
                    <a:pt x="2122" y="3617"/>
                  </a:cubicBezTo>
                  <a:cubicBezTo>
                    <a:pt x="2173" y="3590"/>
                    <a:pt x="2211" y="3545"/>
                    <a:pt x="2228" y="3491"/>
                  </a:cubicBezTo>
                  <a:cubicBezTo>
                    <a:pt x="2245" y="3484"/>
                    <a:pt x="2252" y="3463"/>
                    <a:pt x="2245" y="3446"/>
                  </a:cubicBezTo>
                  <a:cubicBezTo>
                    <a:pt x="2242" y="3436"/>
                    <a:pt x="2238" y="3426"/>
                    <a:pt x="2231" y="3412"/>
                  </a:cubicBezTo>
                  <a:cubicBezTo>
                    <a:pt x="2231" y="3409"/>
                    <a:pt x="2228" y="3405"/>
                    <a:pt x="2228" y="3398"/>
                  </a:cubicBezTo>
                  <a:cubicBezTo>
                    <a:pt x="2197" y="3323"/>
                    <a:pt x="2160" y="3251"/>
                    <a:pt x="2115" y="3183"/>
                  </a:cubicBezTo>
                  <a:lnTo>
                    <a:pt x="2115" y="3183"/>
                  </a:lnTo>
                  <a:cubicBezTo>
                    <a:pt x="2174" y="3189"/>
                    <a:pt x="2233" y="3192"/>
                    <a:pt x="2292" y="3192"/>
                  </a:cubicBezTo>
                  <a:cubicBezTo>
                    <a:pt x="2367" y="3192"/>
                    <a:pt x="2443" y="3187"/>
                    <a:pt x="2518" y="3180"/>
                  </a:cubicBezTo>
                  <a:cubicBezTo>
                    <a:pt x="2556" y="3176"/>
                    <a:pt x="2556" y="3122"/>
                    <a:pt x="2518" y="3122"/>
                  </a:cubicBezTo>
                  <a:cubicBezTo>
                    <a:pt x="2445" y="3113"/>
                    <a:pt x="2371" y="3109"/>
                    <a:pt x="2298" y="3109"/>
                  </a:cubicBezTo>
                  <a:cubicBezTo>
                    <a:pt x="2224" y="3109"/>
                    <a:pt x="2151" y="3113"/>
                    <a:pt x="2078" y="3122"/>
                  </a:cubicBezTo>
                  <a:cubicBezTo>
                    <a:pt x="1877" y="2843"/>
                    <a:pt x="1572" y="2642"/>
                    <a:pt x="1235" y="2642"/>
                  </a:cubicBezTo>
                  <a:cubicBezTo>
                    <a:pt x="1217" y="2642"/>
                    <a:pt x="1198" y="2642"/>
                    <a:pt x="1179" y="2644"/>
                  </a:cubicBezTo>
                  <a:cubicBezTo>
                    <a:pt x="1183" y="2592"/>
                    <a:pt x="1186" y="2545"/>
                    <a:pt x="1193" y="2493"/>
                  </a:cubicBezTo>
                  <a:lnTo>
                    <a:pt x="1196" y="2497"/>
                  </a:lnTo>
                  <a:cubicBezTo>
                    <a:pt x="1654" y="2579"/>
                    <a:pt x="2122" y="2637"/>
                    <a:pt x="2586" y="2664"/>
                  </a:cubicBezTo>
                  <a:cubicBezTo>
                    <a:pt x="2631" y="2664"/>
                    <a:pt x="2631" y="2603"/>
                    <a:pt x="2586" y="2599"/>
                  </a:cubicBezTo>
                  <a:cubicBezTo>
                    <a:pt x="2125" y="2548"/>
                    <a:pt x="1664" y="2507"/>
                    <a:pt x="1200" y="2445"/>
                  </a:cubicBezTo>
                  <a:lnTo>
                    <a:pt x="1196" y="2445"/>
                  </a:lnTo>
                  <a:cubicBezTo>
                    <a:pt x="1203" y="2367"/>
                    <a:pt x="1207" y="2285"/>
                    <a:pt x="1214" y="2203"/>
                  </a:cubicBezTo>
                  <a:cubicBezTo>
                    <a:pt x="1318" y="2203"/>
                    <a:pt x="1425" y="2206"/>
                    <a:pt x="1530" y="2206"/>
                  </a:cubicBezTo>
                  <a:cubicBezTo>
                    <a:pt x="1583" y="2206"/>
                    <a:pt x="1636" y="2205"/>
                    <a:pt x="1688" y="2203"/>
                  </a:cubicBezTo>
                  <a:cubicBezTo>
                    <a:pt x="1719" y="2203"/>
                    <a:pt x="1719" y="2155"/>
                    <a:pt x="1688" y="2155"/>
                  </a:cubicBezTo>
                  <a:cubicBezTo>
                    <a:pt x="1622" y="2152"/>
                    <a:pt x="1555" y="2151"/>
                    <a:pt x="1489" y="2151"/>
                  </a:cubicBezTo>
                  <a:cubicBezTo>
                    <a:pt x="1398" y="2151"/>
                    <a:pt x="1308" y="2153"/>
                    <a:pt x="1217" y="2155"/>
                  </a:cubicBezTo>
                  <a:cubicBezTo>
                    <a:pt x="1220" y="2066"/>
                    <a:pt x="1224" y="1978"/>
                    <a:pt x="1227" y="1889"/>
                  </a:cubicBezTo>
                  <a:cubicBezTo>
                    <a:pt x="1248" y="1885"/>
                    <a:pt x="1268" y="1885"/>
                    <a:pt x="1289" y="1885"/>
                  </a:cubicBezTo>
                  <a:cubicBezTo>
                    <a:pt x="1630" y="1899"/>
                    <a:pt x="1774" y="2234"/>
                    <a:pt x="1948" y="2473"/>
                  </a:cubicBezTo>
                  <a:cubicBezTo>
                    <a:pt x="1957" y="2484"/>
                    <a:pt x="1973" y="2491"/>
                    <a:pt x="1988" y="2491"/>
                  </a:cubicBezTo>
                  <a:cubicBezTo>
                    <a:pt x="1995" y="2491"/>
                    <a:pt x="2003" y="2490"/>
                    <a:pt x="2009" y="2486"/>
                  </a:cubicBezTo>
                  <a:cubicBezTo>
                    <a:pt x="2027" y="2492"/>
                    <a:pt x="2044" y="2494"/>
                    <a:pt x="2062" y="2494"/>
                  </a:cubicBezTo>
                  <a:cubicBezTo>
                    <a:pt x="2188" y="2494"/>
                    <a:pt x="2300" y="2362"/>
                    <a:pt x="2207" y="2230"/>
                  </a:cubicBezTo>
                  <a:cubicBezTo>
                    <a:pt x="2207" y="2229"/>
                    <a:pt x="2207" y="2229"/>
                    <a:pt x="2206" y="2229"/>
                  </a:cubicBezTo>
                  <a:cubicBezTo>
                    <a:pt x="2205" y="2229"/>
                    <a:pt x="2204" y="2229"/>
                    <a:pt x="2204" y="2227"/>
                  </a:cubicBezTo>
                  <a:cubicBezTo>
                    <a:pt x="2180" y="2176"/>
                    <a:pt x="2156" y="2124"/>
                    <a:pt x="2125" y="2077"/>
                  </a:cubicBezTo>
                  <a:lnTo>
                    <a:pt x="2125" y="2077"/>
                  </a:lnTo>
                  <a:cubicBezTo>
                    <a:pt x="2303" y="2087"/>
                    <a:pt x="2481" y="2101"/>
                    <a:pt x="2658" y="2111"/>
                  </a:cubicBezTo>
                  <a:cubicBezTo>
                    <a:pt x="2699" y="2111"/>
                    <a:pt x="2706" y="2053"/>
                    <a:pt x="2665" y="2043"/>
                  </a:cubicBezTo>
                  <a:cubicBezTo>
                    <a:pt x="2517" y="2014"/>
                    <a:pt x="2367" y="2001"/>
                    <a:pt x="2217" y="2001"/>
                  </a:cubicBezTo>
                  <a:cubicBezTo>
                    <a:pt x="2169" y="2001"/>
                    <a:pt x="2122" y="2002"/>
                    <a:pt x="2074" y="2005"/>
                  </a:cubicBezTo>
                  <a:cubicBezTo>
                    <a:pt x="1882" y="1745"/>
                    <a:pt x="1588" y="1567"/>
                    <a:pt x="1273" y="1567"/>
                  </a:cubicBezTo>
                  <a:cubicBezTo>
                    <a:pt x="1236" y="1567"/>
                    <a:pt x="1199" y="1570"/>
                    <a:pt x="1162" y="1575"/>
                  </a:cubicBezTo>
                  <a:cubicBezTo>
                    <a:pt x="1193" y="1383"/>
                    <a:pt x="1200" y="1192"/>
                    <a:pt x="1186" y="1001"/>
                  </a:cubicBezTo>
                  <a:cubicBezTo>
                    <a:pt x="1186" y="994"/>
                    <a:pt x="1179" y="991"/>
                    <a:pt x="1179" y="987"/>
                  </a:cubicBezTo>
                  <a:cubicBezTo>
                    <a:pt x="1210" y="977"/>
                    <a:pt x="1244" y="970"/>
                    <a:pt x="1275" y="967"/>
                  </a:cubicBezTo>
                  <a:cubicBezTo>
                    <a:pt x="1283" y="966"/>
                    <a:pt x="1292" y="966"/>
                    <a:pt x="1300" y="966"/>
                  </a:cubicBezTo>
                  <a:cubicBezTo>
                    <a:pt x="1542" y="966"/>
                    <a:pt x="1707" y="1112"/>
                    <a:pt x="1862" y="1271"/>
                  </a:cubicBezTo>
                  <a:cubicBezTo>
                    <a:pt x="1785" y="1264"/>
                    <a:pt x="1707" y="1260"/>
                    <a:pt x="1629" y="1260"/>
                  </a:cubicBezTo>
                  <a:cubicBezTo>
                    <a:pt x="1507" y="1260"/>
                    <a:pt x="1385" y="1269"/>
                    <a:pt x="1265" y="1288"/>
                  </a:cubicBezTo>
                  <a:cubicBezTo>
                    <a:pt x="1241" y="1295"/>
                    <a:pt x="1241" y="1329"/>
                    <a:pt x="1265" y="1336"/>
                  </a:cubicBezTo>
                  <a:cubicBezTo>
                    <a:pt x="1441" y="1382"/>
                    <a:pt x="1639" y="1391"/>
                    <a:pt x="1836" y="1391"/>
                  </a:cubicBezTo>
                  <a:cubicBezTo>
                    <a:pt x="1883" y="1391"/>
                    <a:pt x="1931" y="1391"/>
                    <a:pt x="1979" y="1390"/>
                  </a:cubicBezTo>
                  <a:lnTo>
                    <a:pt x="1989" y="1400"/>
                  </a:lnTo>
                  <a:cubicBezTo>
                    <a:pt x="1996" y="1409"/>
                    <a:pt x="2006" y="1413"/>
                    <a:pt x="2016" y="1413"/>
                  </a:cubicBezTo>
                  <a:cubicBezTo>
                    <a:pt x="2026" y="1413"/>
                    <a:pt x="2035" y="1409"/>
                    <a:pt x="2040" y="1400"/>
                  </a:cubicBezTo>
                  <a:cubicBezTo>
                    <a:pt x="2055" y="1404"/>
                    <a:pt x="2069" y="1406"/>
                    <a:pt x="2084" y="1406"/>
                  </a:cubicBezTo>
                  <a:cubicBezTo>
                    <a:pt x="2110" y="1406"/>
                    <a:pt x="2135" y="1400"/>
                    <a:pt x="2160" y="1387"/>
                  </a:cubicBezTo>
                  <a:lnTo>
                    <a:pt x="2276" y="1387"/>
                  </a:lnTo>
                  <a:cubicBezTo>
                    <a:pt x="2313" y="1373"/>
                    <a:pt x="2313" y="1322"/>
                    <a:pt x="2276" y="1308"/>
                  </a:cubicBezTo>
                  <a:lnTo>
                    <a:pt x="2231" y="1305"/>
                  </a:lnTo>
                  <a:cubicBezTo>
                    <a:pt x="2252" y="1243"/>
                    <a:pt x="2238" y="1182"/>
                    <a:pt x="2194" y="1137"/>
                  </a:cubicBezTo>
                  <a:cubicBezTo>
                    <a:pt x="2046" y="791"/>
                    <a:pt x="1707" y="572"/>
                    <a:pt x="1341" y="572"/>
                  </a:cubicBezTo>
                  <a:cubicBezTo>
                    <a:pt x="1292" y="572"/>
                    <a:pt x="1243" y="576"/>
                    <a:pt x="1193" y="584"/>
                  </a:cubicBezTo>
                  <a:cubicBezTo>
                    <a:pt x="1203" y="506"/>
                    <a:pt x="1220" y="427"/>
                    <a:pt x="1234" y="345"/>
                  </a:cubicBezTo>
                  <a:cubicBezTo>
                    <a:pt x="1593" y="372"/>
                    <a:pt x="1951" y="396"/>
                    <a:pt x="2310" y="410"/>
                  </a:cubicBezTo>
                  <a:cubicBezTo>
                    <a:pt x="2351" y="410"/>
                    <a:pt x="2351" y="352"/>
                    <a:pt x="2310" y="349"/>
                  </a:cubicBezTo>
                  <a:cubicBezTo>
                    <a:pt x="1955" y="321"/>
                    <a:pt x="1599" y="301"/>
                    <a:pt x="1244" y="284"/>
                  </a:cubicBezTo>
                  <a:cubicBezTo>
                    <a:pt x="1258" y="212"/>
                    <a:pt x="1268" y="140"/>
                    <a:pt x="1275" y="65"/>
                  </a:cubicBezTo>
                  <a:cubicBezTo>
                    <a:pt x="1275" y="38"/>
                    <a:pt x="1252" y="21"/>
                    <a:pt x="1229" y="21"/>
                  </a:cubicBezTo>
                  <a:cubicBezTo>
                    <a:pt x="1214" y="21"/>
                    <a:pt x="1199" y="28"/>
                    <a:pt x="1190" y="45"/>
                  </a:cubicBezTo>
                  <a:cubicBezTo>
                    <a:pt x="1155" y="120"/>
                    <a:pt x="1132" y="202"/>
                    <a:pt x="1118" y="287"/>
                  </a:cubicBezTo>
                  <a:cubicBezTo>
                    <a:pt x="1108" y="294"/>
                    <a:pt x="1108" y="308"/>
                    <a:pt x="1111" y="318"/>
                  </a:cubicBezTo>
                  <a:cubicBezTo>
                    <a:pt x="1097" y="413"/>
                    <a:pt x="1091" y="509"/>
                    <a:pt x="1091" y="605"/>
                  </a:cubicBezTo>
                  <a:cubicBezTo>
                    <a:pt x="1036" y="622"/>
                    <a:pt x="981" y="642"/>
                    <a:pt x="927" y="670"/>
                  </a:cubicBezTo>
                  <a:cubicBezTo>
                    <a:pt x="517" y="881"/>
                    <a:pt x="329" y="1455"/>
                    <a:pt x="732" y="1773"/>
                  </a:cubicBezTo>
                  <a:cubicBezTo>
                    <a:pt x="438" y="2046"/>
                    <a:pt x="397" y="2551"/>
                    <a:pt x="753" y="2794"/>
                  </a:cubicBezTo>
                  <a:cubicBezTo>
                    <a:pt x="438" y="3029"/>
                    <a:pt x="363" y="3504"/>
                    <a:pt x="681" y="3791"/>
                  </a:cubicBezTo>
                  <a:cubicBezTo>
                    <a:pt x="445" y="3924"/>
                    <a:pt x="271" y="4160"/>
                    <a:pt x="264" y="4437"/>
                  </a:cubicBezTo>
                  <a:cubicBezTo>
                    <a:pt x="261" y="4658"/>
                    <a:pt x="384" y="4925"/>
                    <a:pt x="609" y="4983"/>
                  </a:cubicBezTo>
                  <a:cubicBezTo>
                    <a:pt x="411" y="5143"/>
                    <a:pt x="309" y="5389"/>
                    <a:pt x="332" y="5642"/>
                  </a:cubicBezTo>
                  <a:cubicBezTo>
                    <a:pt x="346" y="5803"/>
                    <a:pt x="421" y="6014"/>
                    <a:pt x="568" y="6076"/>
                  </a:cubicBezTo>
                  <a:cubicBezTo>
                    <a:pt x="121" y="6342"/>
                    <a:pt x="22" y="6998"/>
                    <a:pt x="531" y="7278"/>
                  </a:cubicBezTo>
                  <a:cubicBezTo>
                    <a:pt x="1" y="7708"/>
                    <a:pt x="345" y="8577"/>
                    <a:pt x="954" y="8577"/>
                  </a:cubicBezTo>
                  <a:cubicBezTo>
                    <a:pt x="1016" y="8577"/>
                    <a:pt x="1081" y="8568"/>
                    <a:pt x="1149" y="8548"/>
                  </a:cubicBezTo>
                  <a:cubicBezTo>
                    <a:pt x="1159" y="8678"/>
                    <a:pt x="1169" y="8804"/>
                    <a:pt x="1186" y="8931"/>
                  </a:cubicBezTo>
                  <a:cubicBezTo>
                    <a:pt x="1186" y="8953"/>
                    <a:pt x="1207" y="8971"/>
                    <a:pt x="1231" y="8971"/>
                  </a:cubicBezTo>
                  <a:cubicBezTo>
                    <a:pt x="1237" y="8971"/>
                    <a:pt x="1242" y="8970"/>
                    <a:pt x="1248" y="8968"/>
                  </a:cubicBezTo>
                  <a:cubicBezTo>
                    <a:pt x="1323" y="9067"/>
                    <a:pt x="1398" y="9166"/>
                    <a:pt x="1477" y="9266"/>
                  </a:cubicBezTo>
                  <a:cubicBezTo>
                    <a:pt x="1555" y="9361"/>
                    <a:pt x="1634" y="9481"/>
                    <a:pt x="1733" y="9563"/>
                  </a:cubicBezTo>
                  <a:cubicBezTo>
                    <a:pt x="1740" y="9568"/>
                    <a:pt x="1748" y="9571"/>
                    <a:pt x="1757" y="9571"/>
                  </a:cubicBezTo>
                  <a:cubicBezTo>
                    <a:pt x="1774" y="9571"/>
                    <a:pt x="1791" y="9561"/>
                    <a:pt x="1798" y="9546"/>
                  </a:cubicBezTo>
                  <a:cubicBezTo>
                    <a:pt x="2607" y="9651"/>
                    <a:pt x="3440" y="9686"/>
                    <a:pt x="4260" y="9692"/>
                  </a:cubicBezTo>
                  <a:cubicBezTo>
                    <a:pt x="4209" y="9812"/>
                    <a:pt x="4171" y="9938"/>
                    <a:pt x="4147" y="10068"/>
                  </a:cubicBezTo>
                  <a:cubicBezTo>
                    <a:pt x="4144" y="10100"/>
                    <a:pt x="4166" y="10141"/>
                    <a:pt x="4199" y="10141"/>
                  </a:cubicBezTo>
                  <a:cubicBezTo>
                    <a:pt x="4205" y="10141"/>
                    <a:pt x="4212" y="10140"/>
                    <a:pt x="4219" y="10136"/>
                  </a:cubicBezTo>
                  <a:cubicBezTo>
                    <a:pt x="4499" y="10027"/>
                    <a:pt x="4776" y="9901"/>
                    <a:pt x="5042" y="9757"/>
                  </a:cubicBezTo>
                  <a:cubicBezTo>
                    <a:pt x="5212" y="9772"/>
                    <a:pt x="5382" y="9778"/>
                    <a:pt x="5553" y="9778"/>
                  </a:cubicBezTo>
                  <a:cubicBezTo>
                    <a:pt x="6423" y="9778"/>
                    <a:pt x="7290" y="9621"/>
                    <a:pt x="8164" y="9621"/>
                  </a:cubicBezTo>
                  <a:cubicBezTo>
                    <a:pt x="8304" y="9621"/>
                    <a:pt x="8443" y="9625"/>
                    <a:pt x="8583" y="9634"/>
                  </a:cubicBezTo>
                  <a:cubicBezTo>
                    <a:pt x="8585" y="9634"/>
                    <a:pt x="8586" y="9634"/>
                    <a:pt x="8587" y="9634"/>
                  </a:cubicBezTo>
                  <a:cubicBezTo>
                    <a:pt x="8648" y="9634"/>
                    <a:pt x="8647" y="9539"/>
                    <a:pt x="8583" y="9532"/>
                  </a:cubicBezTo>
                  <a:cubicBezTo>
                    <a:pt x="8362" y="9515"/>
                    <a:pt x="8140" y="9507"/>
                    <a:pt x="7918" y="9507"/>
                  </a:cubicBezTo>
                  <a:cubicBezTo>
                    <a:pt x="7005" y="9507"/>
                    <a:pt x="6084" y="9631"/>
                    <a:pt x="5175" y="9686"/>
                  </a:cubicBezTo>
                  <a:cubicBezTo>
                    <a:pt x="5421" y="9546"/>
                    <a:pt x="5653" y="9382"/>
                    <a:pt x="5865" y="9194"/>
                  </a:cubicBezTo>
                  <a:cubicBezTo>
                    <a:pt x="6055" y="9205"/>
                    <a:pt x="6247" y="9210"/>
                    <a:pt x="6438" y="9210"/>
                  </a:cubicBezTo>
                  <a:cubicBezTo>
                    <a:pt x="7013" y="9210"/>
                    <a:pt x="7592" y="9167"/>
                    <a:pt x="8163" y="9129"/>
                  </a:cubicBezTo>
                  <a:cubicBezTo>
                    <a:pt x="8177" y="9126"/>
                    <a:pt x="8191" y="9119"/>
                    <a:pt x="8201" y="9108"/>
                  </a:cubicBezTo>
                  <a:cubicBezTo>
                    <a:pt x="8320" y="9252"/>
                    <a:pt x="8443" y="9395"/>
                    <a:pt x="8577" y="9522"/>
                  </a:cubicBezTo>
                  <a:cubicBezTo>
                    <a:pt x="8587" y="9532"/>
                    <a:pt x="8599" y="9536"/>
                    <a:pt x="8610" y="9536"/>
                  </a:cubicBezTo>
                  <a:cubicBezTo>
                    <a:pt x="8646" y="9536"/>
                    <a:pt x="8676" y="9490"/>
                    <a:pt x="8645" y="9453"/>
                  </a:cubicBezTo>
                  <a:cubicBezTo>
                    <a:pt x="8512" y="9307"/>
                    <a:pt x="8372" y="9166"/>
                    <a:pt x="8228" y="9037"/>
                  </a:cubicBezTo>
                  <a:cubicBezTo>
                    <a:pt x="8430" y="8210"/>
                    <a:pt x="8351" y="7247"/>
                    <a:pt x="8331" y="6404"/>
                  </a:cubicBezTo>
                  <a:cubicBezTo>
                    <a:pt x="8331" y="6397"/>
                    <a:pt x="8327" y="6387"/>
                    <a:pt x="8324" y="6376"/>
                  </a:cubicBezTo>
                  <a:lnTo>
                    <a:pt x="8679" y="5960"/>
                  </a:lnTo>
                  <a:lnTo>
                    <a:pt x="8679" y="5960"/>
                  </a:lnTo>
                  <a:cubicBezTo>
                    <a:pt x="8638" y="7145"/>
                    <a:pt x="8621" y="8337"/>
                    <a:pt x="8679" y="9518"/>
                  </a:cubicBezTo>
                  <a:cubicBezTo>
                    <a:pt x="8679" y="9540"/>
                    <a:pt x="8695" y="9552"/>
                    <a:pt x="8712" y="9552"/>
                  </a:cubicBezTo>
                  <a:cubicBezTo>
                    <a:pt x="8728" y="9552"/>
                    <a:pt x="8744" y="9540"/>
                    <a:pt x="8744" y="9518"/>
                  </a:cubicBezTo>
                  <a:cubicBezTo>
                    <a:pt x="8768" y="8309"/>
                    <a:pt x="8758" y="7097"/>
                    <a:pt x="8782" y="5885"/>
                  </a:cubicBezTo>
                  <a:cubicBezTo>
                    <a:pt x="8782" y="5874"/>
                    <a:pt x="8775" y="5864"/>
                    <a:pt x="8768" y="5857"/>
                  </a:cubicBezTo>
                  <a:cubicBezTo>
                    <a:pt x="9068" y="5502"/>
                    <a:pt x="9369" y="5150"/>
                    <a:pt x="9669" y="4799"/>
                  </a:cubicBezTo>
                  <a:cubicBezTo>
                    <a:pt x="9680" y="4799"/>
                    <a:pt x="9690" y="4792"/>
                    <a:pt x="9693" y="4785"/>
                  </a:cubicBezTo>
                  <a:cubicBezTo>
                    <a:pt x="9997" y="4398"/>
                    <a:pt x="9441" y="3728"/>
                    <a:pt x="8992" y="3728"/>
                  </a:cubicBezTo>
                  <a:cubicBezTo>
                    <a:pt x="8901" y="3728"/>
                    <a:pt x="8815" y="3756"/>
                    <a:pt x="8741" y="3818"/>
                  </a:cubicBezTo>
                  <a:cubicBezTo>
                    <a:pt x="8816" y="2804"/>
                    <a:pt x="8819" y="1769"/>
                    <a:pt x="8805" y="752"/>
                  </a:cubicBezTo>
                  <a:cubicBezTo>
                    <a:pt x="8816" y="735"/>
                    <a:pt x="8816" y="717"/>
                    <a:pt x="8805" y="700"/>
                  </a:cubicBezTo>
                  <a:lnTo>
                    <a:pt x="8805" y="694"/>
                  </a:lnTo>
                  <a:cubicBezTo>
                    <a:pt x="8805" y="667"/>
                    <a:pt x="8785" y="648"/>
                    <a:pt x="8761" y="648"/>
                  </a:cubicBezTo>
                  <a:cubicBezTo>
                    <a:pt x="8758" y="648"/>
                    <a:pt x="8754" y="648"/>
                    <a:pt x="8751" y="649"/>
                  </a:cubicBezTo>
                  <a:cubicBezTo>
                    <a:pt x="8553" y="506"/>
                    <a:pt x="8375" y="342"/>
                    <a:pt x="8218" y="157"/>
                  </a:cubicBezTo>
                  <a:cubicBezTo>
                    <a:pt x="8212" y="151"/>
                    <a:pt x="8205" y="149"/>
                    <a:pt x="8199" y="149"/>
                  </a:cubicBezTo>
                  <a:cubicBezTo>
                    <a:pt x="8187" y="149"/>
                    <a:pt x="8177" y="157"/>
                    <a:pt x="8170" y="168"/>
                  </a:cubicBezTo>
                  <a:cubicBezTo>
                    <a:pt x="7733" y="43"/>
                    <a:pt x="7255" y="10"/>
                    <a:pt x="6771" y="10"/>
                  </a:cubicBezTo>
                  <a:cubicBezTo>
                    <a:pt x="6245" y="10"/>
                    <a:pt x="5711" y="49"/>
                    <a:pt x="5217" y="49"/>
                  </a:cubicBezTo>
                  <a:cubicBezTo>
                    <a:pt x="5186" y="49"/>
                    <a:pt x="5155" y="48"/>
                    <a:pt x="5124" y="48"/>
                  </a:cubicBezTo>
                  <a:cubicBezTo>
                    <a:pt x="4299" y="41"/>
                    <a:pt x="3461" y="1"/>
                    <a:pt x="2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426;p55">
              <a:extLst>
                <a:ext uri="{FF2B5EF4-FFF2-40B4-BE49-F238E27FC236}">
                  <a16:creationId xmlns:a16="http://schemas.microsoft.com/office/drawing/2014/main" id="{7CCCBA94-65DE-4348-894E-458CD59CE055}"/>
                </a:ext>
              </a:extLst>
            </p:cNvPr>
            <p:cNvSpPr/>
            <p:nvPr/>
          </p:nvSpPr>
          <p:spPr>
            <a:xfrm>
              <a:off x="4934566" y="3766976"/>
              <a:ext cx="8604" cy="1901"/>
            </a:xfrm>
            <a:custGeom>
              <a:avLst/>
              <a:gdLst/>
              <a:ahLst/>
              <a:cxnLst/>
              <a:rect l="l" t="t" r="r" b="b"/>
              <a:pathLst>
                <a:path w="335" h="74" extrusionOk="0">
                  <a:moveTo>
                    <a:pt x="209" y="1"/>
                  </a:moveTo>
                  <a:cubicBezTo>
                    <a:pt x="154" y="1"/>
                    <a:pt x="100" y="4"/>
                    <a:pt x="48" y="4"/>
                  </a:cubicBezTo>
                  <a:cubicBezTo>
                    <a:pt x="0" y="4"/>
                    <a:pt x="0" y="72"/>
                    <a:pt x="48" y="72"/>
                  </a:cubicBezTo>
                  <a:cubicBezTo>
                    <a:pt x="100" y="72"/>
                    <a:pt x="154" y="74"/>
                    <a:pt x="209" y="74"/>
                  </a:cubicBezTo>
                  <a:cubicBezTo>
                    <a:pt x="236" y="74"/>
                    <a:pt x="263" y="73"/>
                    <a:pt x="291" y="72"/>
                  </a:cubicBezTo>
                  <a:cubicBezTo>
                    <a:pt x="335" y="72"/>
                    <a:pt x="335" y="4"/>
                    <a:pt x="291" y="4"/>
                  </a:cubicBezTo>
                  <a:cubicBezTo>
                    <a:pt x="263" y="2"/>
                    <a:pt x="236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D9C848-5011-46F5-85D9-71D3DC00A1EE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C7ED83-6BBB-4642-BD0D-2AE153AEBB81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449293-715B-4ADF-AC59-5E0B4D506B8C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CFAAC7-5E31-4D70-979B-A5CDC4F9CD74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BB087B-8FE7-45C8-844D-0A74E24B16C2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About you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56F5E33-DDD5-497A-A0CF-F045BCDB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13" y="180237"/>
            <a:ext cx="1044771" cy="83210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955EA18-26A3-4D12-B80F-0E27A83A00C2}"/>
              </a:ext>
            </a:extLst>
          </p:cNvPr>
          <p:cNvGrpSpPr/>
          <p:nvPr/>
        </p:nvGrpSpPr>
        <p:grpSpPr>
          <a:xfrm flipH="1">
            <a:off x="7899779" y="2182210"/>
            <a:ext cx="827810" cy="474826"/>
            <a:chOff x="3601936" y="4906625"/>
            <a:chExt cx="827810" cy="4748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3CFE0F-2221-452D-AA34-CDADE94AE0CC}"/>
                </a:ext>
              </a:extLst>
            </p:cNvPr>
            <p:cNvGrpSpPr/>
            <p:nvPr/>
          </p:nvGrpSpPr>
          <p:grpSpPr>
            <a:xfrm>
              <a:off x="3601936" y="4906625"/>
              <a:ext cx="827810" cy="474826"/>
              <a:chOff x="3601936" y="4906625"/>
              <a:chExt cx="827810" cy="474826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A75B614-6A77-4084-A222-DB898C3D885C}"/>
                  </a:ext>
                </a:extLst>
              </p:cNvPr>
              <p:cNvSpPr/>
              <p:nvPr/>
            </p:nvSpPr>
            <p:spPr>
              <a:xfrm>
                <a:off x="3601936" y="4906631"/>
                <a:ext cx="588499" cy="474820"/>
              </a:xfrm>
              <a:prstGeom prst="roundRect">
                <a:avLst>
                  <a:gd name="adj" fmla="val 337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6D953371-F214-4979-943F-57C5126912A7}"/>
                  </a:ext>
                </a:extLst>
              </p:cNvPr>
              <p:cNvSpPr/>
              <p:nvPr/>
            </p:nvSpPr>
            <p:spPr>
              <a:xfrm rot="5400000">
                <a:off x="4068481" y="5020182"/>
                <a:ext cx="474822" cy="2477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BF0839C-2945-4DCB-8FB7-6925EDA67E1C}"/>
                  </a:ext>
                </a:extLst>
              </p:cNvPr>
              <p:cNvSpPr/>
              <p:nvPr/>
            </p:nvSpPr>
            <p:spPr>
              <a:xfrm>
                <a:off x="3952952" y="4906627"/>
                <a:ext cx="230904" cy="4748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4687930-1953-47AC-88A9-9A0C6A94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9778" y="4956301"/>
              <a:ext cx="346984" cy="375481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A6E0458-D6BE-45C2-ACAB-F094099F923A}"/>
                </a:ext>
              </a:extLst>
            </p:cNvPr>
            <p:cNvGrpSpPr/>
            <p:nvPr/>
          </p:nvGrpSpPr>
          <p:grpSpPr>
            <a:xfrm>
              <a:off x="4053974" y="4970745"/>
              <a:ext cx="230904" cy="338554"/>
              <a:chOff x="4027774" y="4999565"/>
              <a:chExt cx="230904" cy="33855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70A7587-D84B-444A-8255-E9614D59BD81}"/>
                  </a:ext>
                </a:extLst>
              </p:cNvPr>
              <p:cNvSpPr/>
              <p:nvPr/>
            </p:nvSpPr>
            <p:spPr>
              <a:xfrm>
                <a:off x="4027774" y="5053126"/>
                <a:ext cx="230904" cy="230904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610244-8BBB-4C72-924E-3EFFEF24985B}"/>
                  </a:ext>
                </a:extLst>
              </p:cNvPr>
              <p:cNvSpPr txBox="1"/>
              <p:nvPr/>
            </p:nvSpPr>
            <p:spPr>
              <a:xfrm>
                <a:off x="4060952" y="4999565"/>
                <a:ext cx="1967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D558FF-4BD2-40F1-0F40-F573574EDE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AAB3046B-FF10-6B1E-34E6-582E388246E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085D3254-98D3-9FCD-6612-3BD89ACD501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8C1540-9F9E-62DA-E786-574A56A5BA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D3AA2787-64C4-2D35-2853-F689AAD91C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22445FB4-2F87-C3C0-B774-0DD857324AA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0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A9AFA44E-BEC5-4C7F-B45B-8CFA3D3E8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73548" y="2268668"/>
            <a:ext cx="5687975" cy="3159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571C-DE68-4E52-8F66-AFE9FDCB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1A519A-C218-4D31-B891-0F0E99C19BD7}"/>
              </a:ext>
            </a:extLst>
          </p:cNvPr>
          <p:cNvGrpSpPr/>
          <p:nvPr/>
        </p:nvGrpSpPr>
        <p:grpSpPr>
          <a:xfrm>
            <a:off x="-116735" y="1429346"/>
            <a:ext cx="8074368" cy="1343317"/>
            <a:chOff x="1201725" y="445751"/>
            <a:chExt cx="5594822" cy="14340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7D3518-9689-4719-B1AE-C726C54361C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CA895BB-CB7A-4514-A4B9-13779202091A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3BB241-8638-4039-8410-4FB988F70388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E9FBAD-E4E5-448B-AFF3-49D6B31F2C1A}"/>
                </a:ext>
              </a:extLst>
            </p:cNvPr>
            <p:cNvSpPr txBox="1"/>
            <p:nvPr userDrawn="1"/>
          </p:nvSpPr>
          <p:spPr>
            <a:xfrm>
              <a:off x="1767054" y="466972"/>
              <a:ext cx="5029493" cy="141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Things in the classroom</a:t>
              </a:r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685C53B-17ED-4BB7-B863-1B4BA4539BE8}"/>
              </a:ext>
            </a:extLst>
          </p:cNvPr>
          <p:cNvSpPr txBox="1">
            <a:spLocks/>
          </p:cNvSpPr>
          <p:nvPr/>
        </p:nvSpPr>
        <p:spPr>
          <a:xfrm>
            <a:off x="-46473" y="2447367"/>
            <a:ext cx="5982116" cy="8046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72000" rIns="91440" bIns="72000" rtlCol="0" anchor="ctr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000" dirty="0">
                <a:solidFill>
                  <a:sysClr val="window" lastClr="FFFFFF"/>
                </a:solidFill>
                <a:latin typeface="Comic Sans MS"/>
              </a:rPr>
              <a:t>Vocabulary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FAFB3F76-0536-41C8-882E-457689A6D39B}"/>
              </a:ext>
            </a:extLst>
          </p:cNvPr>
          <p:cNvSpPr txBox="1">
            <a:spLocks/>
          </p:cNvSpPr>
          <p:nvPr/>
        </p:nvSpPr>
        <p:spPr>
          <a:xfrm rot="720000">
            <a:off x="6536587" y="3619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95B129-2E97-5782-AE09-B7B7BD1256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AC0F8B44-0CB7-6349-E267-66F450926A8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AF5B4329-0FDA-A649-E70A-4175B18B5AC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26281E-1452-585A-3189-F8066FDEB82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015A55B7-5CEA-43B0-EB69-C92F8A3A99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87D0141E-8005-6827-2EB3-4918401238A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23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809B2B7-A503-4206-94F7-606E9CB17D61}"/>
              </a:ext>
            </a:extLst>
          </p:cNvPr>
          <p:cNvGrpSpPr/>
          <p:nvPr/>
        </p:nvGrpSpPr>
        <p:grpSpPr>
          <a:xfrm>
            <a:off x="-116735" y="117381"/>
            <a:ext cx="5889500" cy="1110740"/>
            <a:chOff x="1201725" y="445751"/>
            <a:chExt cx="5296648" cy="13979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EA4DC75-BDDB-4FB6-8709-7ACBC46856C2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3FFD9C0-680E-4DC6-964D-A26109DCD5B6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8C3F35-03BA-48C6-87B3-1AB175FD1ED7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57EC39-8711-45C0-9F03-ACE8842B14C5}"/>
                </a:ext>
              </a:extLst>
            </p:cNvPr>
            <p:cNvSpPr txBox="1"/>
            <p:nvPr userDrawn="1"/>
          </p:nvSpPr>
          <p:spPr>
            <a:xfrm>
              <a:off x="1468880" y="487942"/>
              <a:ext cx="5029493" cy="1355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Classroom vocabulary (1)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EF3F2-8655-46FC-8600-85ACA38B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91" y="893244"/>
            <a:ext cx="5272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Match each phrase with a picture.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E36E5A-3332-4F4D-99BB-937BB3217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922" y="1532728"/>
            <a:ext cx="2971834" cy="3970318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desk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an e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ras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trash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 can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pen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chair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tea</a:t>
            </a:r>
            <a:r>
              <a:rPr kumimoji="0" lang="en-CA" sz="2800" b="0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ch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note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book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white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board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en-CA" sz="2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pencil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 case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3187558-43C9-4038-805D-0413A43C1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32" y="5575107"/>
            <a:ext cx="5089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Listen to your teacher say the words and phrases and repeat. </a:t>
            </a:r>
          </a:p>
        </p:txBody>
      </p:sp>
      <p:grpSp>
        <p:nvGrpSpPr>
          <p:cNvPr id="67" name="Google Shape;12167;p68">
            <a:extLst>
              <a:ext uri="{FF2B5EF4-FFF2-40B4-BE49-F238E27FC236}">
                <a16:creationId xmlns:a16="http://schemas.microsoft.com/office/drawing/2014/main" id="{3E5F2900-F7A6-4959-B2CC-90A73DE35866}"/>
              </a:ext>
            </a:extLst>
          </p:cNvPr>
          <p:cNvGrpSpPr/>
          <p:nvPr/>
        </p:nvGrpSpPr>
        <p:grpSpPr>
          <a:xfrm>
            <a:off x="5272672" y="5810883"/>
            <a:ext cx="1067550" cy="832103"/>
            <a:chOff x="1745217" y="1515471"/>
            <a:chExt cx="343269" cy="342505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68" name="Google Shape;12168;p68">
              <a:extLst>
                <a:ext uri="{FF2B5EF4-FFF2-40B4-BE49-F238E27FC236}">
                  <a16:creationId xmlns:a16="http://schemas.microsoft.com/office/drawing/2014/main" id="{9C112539-6A0B-4866-BF34-0028EF3C0801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2169;p68">
              <a:extLst>
                <a:ext uri="{FF2B5EF4-FFF2-40B4-BE49-F238E27FC236}">
                  <a16:creationId xmlns:a16="http://schemas.microsoft.com/office/drawing/2014/main" id="{1CC04F4D-83BE-4BD7-ABAB-C95F4987EF48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2170;p68">
              <a:extLst>
                <a:ext uri="{FF2B5EF4-FFF2-40B4-BE49-F238E27FC236}">
                  <a16:creationId xmlns:a16="http://schemas.microsoft.com/office/drawing/2014/main" id="{F599F0A3-9C01-4478-9343-18677CD4E4A2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2171;p68">
              <a:extLst>
                <a:ext uri="{FF2B5EF4-FFF2-40B4-BE49-F238E27FC236}">
                  <a16:creationId xmlns:a16="http://schemas.microsoft.com/office/drawing/2014/main" id="{E1BAC66F-C993-4AAB-8595-4CB3DA40A17A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FDC26FA-618F-4C3A-B288-90740EAB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82" y="5803443"/>
            <a:ext cx="4563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Try to remember the names of things in the classroom. </a:t>
            </a:r>
          </a:p>
        </p:txBody>
      </p:sp>
      <p:grpSp>
        <p:nvGrpSpPr>
          <p:cNvPr id="73" name="Google Shape;12241;p68">
            <a:extLst>
              <a:ext uri="{FF2B5EF4-FFF2-40B4-BE49-F238E27FC236}">
                <a16:creationId xmlns:a16="http://schemas.microsoft.com/office/drawing/2014/main" id="{6D11AC7B-E2A3-4F7F-9351-7343F9CDE2B6}"/>
              </a:ext>
            </a:extLst>
          </p:cNvPr>
          <p:cNvGrpSpPr/>
          <p:nvPr/>
        </p:nvGrpSpPr>
        <p:grpSpPr>
          <a:xfrm>
            <a:off x="11097726" y="5048238"/>
            <a:ext cx="961939" cy="954107"/>
            <a:chOff x="6219124" y="2902788"/>
            <a:chExt cx="318231" cy="355470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74" name="Google Shape;12242;p68">
              <a:extLst>
                <a:ext uri="{FF2B5EF4-FFF2-40B4-BE49-F238E27FC236}">
                  <a16:creationId xmlns:a16="http://schemas.microsoft.com/office/drawing/2014/main" id="{01271D24-0FB2-4BC9-8E01-DC04647AEFD0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75" name="Google Shape;12243;p68">
              <a:extLst>
                <a:ext uri="{FF2B5EF4-FFF2-40B4-BE49-F238E27FC236}">
                  <a16:creationId xmlns:a16="http://schemas.microsoft.com/office/drawing/2014/main" id="{7F85B4D7-9FC0-49CC-8E85-A8339ACAE966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76" name="Google Shape;12244;p68">
              <a:extLst>
                <a:ext uri="{FF2B5EF4-FFF2-40B4-BE49-F238E27FC236}">
                  <a16:creationId xmlns:a16="http://schemas.microsoft.com/office/drawing/2014/main" id="{D3884CC9-6FF8-418D-ADB8-C0CDA0FA4D79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pic>
        <p:nvPicPr>
          <p:cNvPr id="77" name="Picture 12" descr="http://images2.wikia.nocookie.net/__cb20100911185033/clubpenguin/images/0/01/ClassroomDesk.png">
            <a:extLst>
              <a:ext uri="{FF2B5EF4-FFF2-40B4-BE49-F238E27FC236}">
                <a16:creationId xmlns:a16="http://schemas.microsoft.com/office/drawing/2014/main" id="{396D9E7D-550B-463F-BA70-FDF92C1F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154" y="1655097"/>
            <a:ext cx="1024715" cy="862712"/>
          </a:xfrm>
          <a:prstGeom prst="rect">
            <a:avLst/>
          </a:prstGeom>
          <a:noFill/>
        </p:spPr>
      </p:pic>
      <p:pic>
        <p:nvPicPr>
          <p:cNvPr id="78" name="Picture 8" descr="http://www.clker.com/cliparts/f/9/f/4/1197123224778170101lmproulx_eraser.svg.hi.png">
            <a:extLst>
              <a:ext uri="{FF2B5EF4-FFF2-40B4-BE49-F238E27FC236}">
                <a16:creationId xmlns:a16="http://schemas.microsoft.com/office/drawing/2014/main" id="{34079FC4-868F-4435-9E50-F72E7C88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222" y="962600"/>
            <a:ext cx="965319" cy="815694"/>
          </a:xfrm>
          <a:prstGeom prst="rect">
            <a:avLst/>
          </a:prstGeom>
          <a:noFill/>
        </p:spPr>
      </p:pic>
      <p:pic>
        <p:nvPicPr>
          <p:cNvPr id="79" name="Picture 18" descr="http://aux.iconpedia.net/uploads/1226482059183073257.png">
            <a:extLst>
              <a:ext uri="{FF2B5EF4-FFF2-40B4-BE49-F238E27FC236}">
                <a16:creationId xmlns:a16="http://schemas.microsoft.com/office/drawing/2014/main" id="{06CDF926-EE52-4085-9BFB-A26408C3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4938" y="2482140"/>
            <a:ext cx="935033" cy="991841"/>
          </a:xfrm>
          <a:prstGeom prst="rect">
            <a:avLst/>
          </a:prstGeom>
          <a:noFill/>
        </p:spPr>
      </p:pic>
      <p:pic>
        <p:nvPicPr>
          <p:cNvPr id="80" name="Picture 14" descr="http://corrupteddevelopment.com/wp-content/uploads/2012/06/trash-bin-icon-psd.jpg">
            <a:extLst>
              <a:ext uri="{FF2B5EF4-FFF2-40B4-BE49-F238E27FC236}">
                <a16:creationId xmlns:a16="http://schemas.microsoft.com/office/drawing/2014/main" id="{0A548311-6A78-44E5-9B60-B9F87F3F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172" y="3830748"/>
            <a:ext cx="957709" cy="1004531"/>
          </a:xfrm>
          <a:prstGeom prst="rect">
            <a:avLst/>
          </a:prstGeom>
          <a:noFill/>
        </p:spPr>
      </p:pic>
      <p:pic>
        <p:nvPicPr>
          <p:cNvPr id="82" name="Picture 2" descr="https://pixabay.com/static/uploads/photo/2014/04/03/00/33/chair-308688_640.png">
            <a:extLst>
              <a:ext uri="{FF2B5EF4-FFF2-40B4-BE49-F238E27FC236}">
                <a16:creationId xmlns:a16="http://schemas.microsoft.com/office/drawing/2014/main" id="{6A33A098-98A7-405B-943C-45B30C73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1" y="1735608"/>
            <a:ext cx="1019796" cy="9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2A80A21-8963-4ED4-8AAC-A1948A42CD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56" y="2957513"/>
            <a:ext cx="1018977" cy="1008523"/>
          </a:xfrm>
          <a:prstGeom prst="rect">
            <a:avLst/>
          </a:prstGeom>
        </p:spPr>
      </p:pic>
      <p:pic>
        <p:nvPicPr>
          <p:cNvPr id="84" name="Picture 10" descr="http://www.ict4lt.org/images/whiteboard.jpg">
            <a:extLst>
              <a:ext uri="{FF2B5EF4-FFF2-40B4-BE49-F238E27FC236}">
                <a16:creationId xmlns:a16="http://schemas.microsoft.com/office/drawing/2014/main" id="{362EEB8B-306A-4187-8921-4CA1BCD0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5143" y="4407048"/>
            <a:ext cx="863498" cy="1282379"/>
          </a:xfrm>
          <a:prstGeom prst="rect">
            <a:avLst/>
          </a:prstGeom>
          <a:noFill/>
        </p:spPr>
      </p:pic>
      <p:pic>
        <p:nvPicPr>
          <p:cNvPr id="85" name="Picture 6" descr="http://tutordoctorofwny.files.wordpress.com/2011/09/red_pencilcase1.jpg">
            <a:extLst>
              <a:ext uri="{FF2B5EF4-FFF2-40B4-BE49-F238E27FC236}">
                <a16:creationId xmlns:a16="http://schemas.microsoft.com/office/drawing/2014/main" id="{EE7489DB-5121-4DFB-8DB7-E92630EB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144" y="3078426"/>
            <a:ext cx="1174762" cy="1184236"/>
          </a:xfrm>
          <a:prstGeom prst="rect">
            <a:avLst/>
          </a:prstGeom>
          <a:noFill/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39C2FEC-1B5B-4B07-99A8-EF005183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664" y="271591"/>
            <a:ext cx="266215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Can you say the names of more things in the classroom? </a:t>
            </a:r>
          </a:p>
        </p:txBody>
      </p:sp>
      <p:pic>
        <p:nvPicPr>
          <p:cNvPr id="87" name="Picture 86" descr="A close up of a measure&#10;&#10;Description automatically generated">
            <a:extLst>
              <a:ext uri="{FF2B5EF4-FFF2-40B4-BE49-F238E27FC236}">
                <a16:creationId xmlns:a16="http://schemas.microsoft.com/office/drawing/2014/main" id="{0947C20F-A068-4292-9FDA-DCA9F3568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2987" y="2212075"/>
            <a:ext cx="2662159" cy="1457996"/>
          </a:xfrm>
          <a:prstGeom prst="rect">
            <a:avLst/>
          </a:prstGeom>
        </p:spPr>
      </p:pic>
      <p:sp>
        <p:nvSpPr>
          <p:cNvPr id="88" name="Rounded Rectangular Callout 24">
            <a:extLst>
              <a:ext uri="{FF2B5EF4-FFF2-40B4-BE49-F238E27FC236}">
                <a16:creationId xmlns:a16="http://schemas.microsoft.com/office/drawing/2014/main" id="{ADC153D8-64E4-4B0B-B839-5B14BD4F39B4}"/>
              </a:ext>
            </a:extLst>
          </p:cNvPr>
          <p:cNvSpPr/>
          <p:nvPr/>
        </p:nvSpPr>
        <p:spPr>
          <a:xfrm>
            <a:off x="9289557" y="3958617"/>
            <a:ext cx="2067045" cy="498551"/>
          </a:xfrm>
          <a:prstGeom prst="wedgeRoundRectCallout">
            <a:avLst>
              <a:gd name="adj1" fmla="val 64126"/>
              <a:gd name="adj2" fmla="val -28848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 ruler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837E4F-AA5D-4B60-B326-D707F0045C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0126" y="4918632"/>
            <a:ext cx="1044771" cy="832104"/>
          </a:xfrm>
          <a:prstGeom prst="rect">
            <a:avLst/>
          </a:prstGeom>
        </p:spPr>
      </p:pic>
      <p:pic>
        <p:nvPicPr>
          <p:cNvPr id="81" name="Picture 4" descr="http://icons.iconarchive.com/icons/deleket/scrap/256/Pen-icon.png">
            <a:extLst>
              <a:ext uri="{FF2B5EF4-FFF2-40B4-BE49-F238E27FC236}">
                <a16:creationId xmlns:a16="http://schemas.microsoft.com/office/drawing/2014/main" id="{066B9F71-A740-42D9-9DC0-4A09ABB0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7336" y="4262662"/>
            <a:ext cx="903538" cy="731049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AC5065E-EF7A-76CE-6467-BEB545BD64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22FBC724-22FC-F39A-B2B8-46D1A80DA06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20F1E2D4-8418-88ED-DB17-800E1235142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5B8966-EAD9-C57C-8ED5-063CB533080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8C1AAD26-076E-0927-A935-074A5B8892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22EFA511-472B-8CE7-B983-22D7667FB8C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13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10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0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uiExpand="1" build="p" animBg="1"/>
      <p:bldP spid="64" grpId="0"/>
      <p:bldP spid="72" grpId="0" build="p"/>
      <p:bldP spid="86" grpId="0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A800C-14B4-4DF2-A1A5-94072847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5A51A3-6CB6-4D1B-A6B9-3B629CD22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2" y="989286"/>
            <a:ext cx="3582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Look at this classroom. </a:t>
            </a:r>
          </a:p>
        </p:txBody>
      </p:sp>
      <p:pic>
        <p:nvPicPr>
          <p:cNvPr id="45" name="Picture 44" descr="A flat screen tv sitting in a room&#10;&#10;Description automatically generated">
            <a:extLst>
              <a:ext uri="{FF2B5EF4-FFF2-40B4-BE49-F238E27FC236}">
                <a16:creationId xmlns:a16="http://schemas.microsoft.com/office/drawing/2014/main" id="{44FC5FD7-7B1B-46F5-816F-0823CC8B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329" y="881836"/>
            <a:ext cx="7441036" cy="548842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70BA738-EAC9-4D27-9645-932A1A63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012" y="319640"/>
            <a:ext cx="607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Repeat these words after your teacher.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FA16CFE-859C-43B9-B7E2-4F8225D0E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46" y="1872041"/>
            <a:ext cx="1327622" cy="9448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7718164-327F-4B0D-BE29-477BE7E9F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10" y="5880835"/>
            <a:ext cx="581636" cy="413921"/>
          </a:xfrm>
          <a:prstGeom prst="rect">
            <a:avLst/>
          </a:prstGeom>
        </p:spPr>
      </p:pic>
      <p:grpSp>
        <p:nvGrpSpPr>
          <p:cNvPr id="49" name="Google Shape;13525;p70">
            <a:extLst>
              <a:ext uri="{FF2B5EF4-FFF2-40B4-BE49-F238E27FC236}">
                <a16:creationId xmlns:a16="http://schemas.microsoft.com/office/drawing/2014/main" id="{92702E83-19D2-4EFA-8371-38D7F50545A0}"/>
              </a:ext>
            </a:extLst>
          </p:cNvPr>
          <p:cNvGrpSpPr/>
          <p:nvPr/>
        </p:nvGrpSpPr>
        <p:grpSpPr>
          <a:xfrm>
            <a:off x="543606" y="1718345"/>
            <a:ext cx="1639163" cy="974215"/>
            <a:chOff x="3961923" y="2486317"/>
            <a:chExt cx="364415" cy="220936"/>
          </a:xfrm>
          <a:solidFill>
            <a:srgbClr val="C00000"/>
          </a:solidFill>
        </p:grpSpPr>
        <p:sp>
          <p:nvSpPr>
            <p:cNvPr id="50" name="Google Shape;13526;p70">
              <a:extLst>
                <a:ext uri="{FF2B5EF4-FFF2-40B4-BE49-F238E27FC236}">
                  <a16:creationId xmlns:a16="http://schemas.microsoft.com/office/drawing/2014/main" id="{39B06FAE-75ED-4C0A-90C5-0EE96DD7527B}"/>
                </a:ext>
              </a:extLst>
            </p:cNvPr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  <p:sp>
          <p:nvSpPr>
            <p:cNvPr id="51" name="Google Shape;13527;p70">
              <a:extLst>
                <a:ext uri="{FF2B5EF4-FFF2-40B4-BE49-F238E27FC236}">
                  <a16:creationId xmlns:a16="http://schemas.microsoft.com/office/drawing/2014/main" id="{7DDB0C0A-4AD3-451E-B23E-30642A03F8C5}"/>
                </a:ext>
              </a:extLst>
            </p:cNvPr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  <p:sp>
          <p:nvSpPr>
            <p:cNvPr id="52" name="Google Shape;13528;p70">
              <a:extLst>
                <a:ext uri="{FF2B5EF4-FFF2-40B4-BE49-F238E27FC236}">
                  <a16:creationId xmlns:a16="http://schemas.microsoft.com/office/drawing/2014/main" id="{A05C883A-EF16-4444-A2D9-8266EC77E7F1}"/>
                </a:ext>
              </a:extLst>
            </p:cNvPr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  <p:sp>
          <p:nvSpPr>
            <p:cNvPr id="53" name="Google Shape;13529;p70">
              <a:extLst>
                <a:ext uri="{FF2B5EF4-FFF2-40B4-BE49-F238E27FC236}">
                  <a16:creationId xmlns:a16="http://schemas.microsoft.com/office/drawing/2014/main" id="{D9BFD7BF-8B99-40E1-920F-EEE9AA534458}"/>
                </a:ext>
              </a:extLst>
            </p:cNvPr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9D0F00"/>
                </a:solidFill>
              </a:endParaRPr>
            </a:p>
          </p:txBody>
        </p:sp>
      </p:grpSp>
      <p:sp>
        <p:nvSpPr>
          <p:cNvPr id="54" name="Rounded Rectangular Callout 23">
            <a:extLst>
              <a:ext uri="{FF2B5EF4-FFF2-40B4-BE49-F238E27FC236}">
                <a16:creationId xmlns:a16="http://schemas.microsoft.com/office/drawing/2014/main" id="{77F64BC5-564E-41A8-9C6C-ED8EC9781E90}"/>
              </a:ext>
            </a:extLst>
          </p:cNvPr>
          <p:cNvSpPr/>
          <p:nvPr/>
        </p:nvSpPr>
        <p:spPr>
          <a:xfrm>
            <a:off x="562546" y="3084011"/>
            <a:ext cx="3138281" cy="523220"/>
          </a:xfrm>
          <a:prstGeom prst="wedgeRoundRectCallout">
            <a:avLst>
              <a:gd name="adj1" fmla="val -57504"/>
              <a:gd name="adj2" fmla="val -1026"/>
              <a:gd name="adj3" fmla="val 16667"/>
            </a:avLst>
          </a:prstGeom>
          <a:gradFill flip="none" rotWithShape="1">
            <a:gsLst>
              <a:gs pos="0">
                <a:srgbClr val="D3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D3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D3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What’s this in English?  </a:t>
            </a:r>
          </a:p>
        </p:txBody>
      </p:sp>
      <p:sp>
        <p:nvSpPr>
          <p:cNvPr id="55" name="Rounded Rectangular Callout 24">
            <a:extLst>
              <a:ext uri="{FF2B5EF4-FFF2-40B4-BE49-F238E27FC236}">
                <a16:creationId xmlns:a16="http://schemas.microsoft.com/office/drawing/2014/main" id="{5CACA126-D2BB-4CC0-898E-C6E79C128FFC}"/>
              </a:ext>
            </a:extLst>
          </p:cNvPr>
          <p:cNvSpPr/>
          <p:nvPr/>
        </p:nvSpPr>
        <p:spPr>
          <a:xfrm>
            <a:off x="562546" y="3719551"/>
            <a:ext cx="3138281" cy="523220"/>
          </a:xfrm>
          <a:prstGeom prst="wedgeRoundRectCallout">
            <a:avLst>
              <a:gd name="adj1" fmla="val 55603"/>
              <a:gd name="adj2" fmla="val -5046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It’s a pencil sharpener.</a:t>
            </a:r>
          </a:p>
        </p:txBody>
      </p:sp>
      <p:sp>
        <p:nvSpPr>
          <p:cNvPr id="56" name="Rounded Rectangular Callout 23">
            <a:extLst>
              <a:ext uri="{FF2B5EF4-FFF2-40B4-BE49-F238E27FC236}">
                <a16:creationId xmlns:a16="http://schemas.microsoft.com/office/drawing/2014/main" id="{11E39B80-A9F2-42A7-95BE-2DDE1CE729C3}"/>
              </a:ext>
            </a:extLst>
          </p:cNvPr>
          <p:cNvSpPr/>
          <p:nvPr/>
        </p:nvSpPr>
        <p:spPr>
          <a:xfrm>
            <a:off x="563405" y="4356344"/>
            <a:ext cx="3242428" cy="523220"/>
          </a:xfrm>
          <a:prstGeom prst="wedgeRoundRectCallout">
            <a:avLst>
              <a:gd name="adj1" fmla="val -54658"/>
              <a:gd name="adj2" fmla="val -4233"/>
              <a:gd name="adj3" fmla="val 16667"/>
            </a:avLst>
          </a:prstGeom>
          <a:gradFill flip="none" rotWithShape="1">
            <a:gsLst>
              <a:gs pos="0">
                <a:srgbClr val="D3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D3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D3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How do you spell that?  </a:t>
            </a:r>
          </a:p>
        </p:txBody>
      </p:sp>
      <p:sp>
        <p:nvSpPr>
          <p:cNvPr id="57" name="Rounded Rectangular Callout 24">
            <a:extLst>
              <a:ext uri="{FF2B5EF4-FFF2-40B4-BE49-F238E27FC236}">
                <a16:creationId xmlns:a16="http://schemas.microsoft.com/office/drawing/2014/main" id="{D21AFD26-4162-4C52-B124-1B5DF7FF6613}"/>
              </a:ext>
            </a:extLst>
          </p:cNvPr>
          <p:cNvSpPr/>
          <p:nvPr/>
        </p:nvSpPr>
        <p:spPr>
          <a:xfrm>
            <a:off x="562545" y="4989895"/>
            <a:ext cx="3138281" cy="793365"/>
          </a:xfrm>
          <a:prstGeom prst="wedgeRoundRectCallout">
            <a:avLst>
              <a:gd name="adj1" fmla="val 55603"/>
              <a:gd name="adj2" fmla="val -5046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P-E-N-C-I-L-new word-S-H-A-R-P-E-N-E-R.</a:t>
            </a:r>
          </a:p>
        </p:txBody>
      </p:sp>
      <p:sp>
        <p:nvSpPr>
          <p:cNvPr id="58" name="Rounded Rectangular Callout 24">
            <a:extLst>
              <a:ext uri="{FF2B5EF4-FFF2-40B4-BE49-F238E27FC236}">
                <a16:creationId xmlns:a16="http://schemas.microsoft.com/office/drawing/2014/main" id="{7D1007CE-C1ED-464D-A2DA-EEE4B8885C89}"/>
              </a:ext>
            </a:extLst>
          </p:cNvPr>
          <p:cNvSpPr/>
          <p:nvPr/>
        </p:nvSpPr>
        <p:spPr>
          <a:xfrm>
            <a:off x="562544" y="5895255"/>
            <a:ext cx="3138281" cy="523220"/>
          </a:xfrm>
          <a:prstGeom prst="wedgeRoundRectCallout">
            <a:avLst>
              <a:gd name="adj1" fmla="val 55603"/>
              <a:gd name="adj2" fmla="val -5046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cil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shar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pener.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48C34E-CD41-4D5C-88BD-0A5B606B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606" y="3570764"/>
            <a:ext cx="1563521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bookcase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7260354-55F8-43DB-B31A-B19C64C5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658" y="4020602"/>
            <a:ext cx="1029409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door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0BDA49E-360B-408D-B44B-0DE41B0F8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342" y="1902964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wall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2008AB-CFEA-4C6F-9C9E-049F147A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623" y="4427796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books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485C540-31A7-4700-B514-86F5F9F3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429" y="5307544"/>
            <a:ext cx="1358847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the floor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D7DF32A-A950-486D-851F-41211B3BA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907" y="5842340"/>
            <a:ext cx="1345590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paper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D3A812-DC60-49CE-986D-F79396738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703" y="2233086"/>
            <a:ext cx="1837189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blackboard</a:t>
            </a:r>
          </a:p>
        </p:txBody>
      </p:sp>
      <p:pic>
        <p:nvPicPr>
          <p:cNvPr id="66" name="Picture 65" descr="A close up of graphics&#10;&#10;Description automatically generated">
            <a:extLst>
              <a:ext uri="{FF2B5EF4-FFF2-40B4-BE49-F238E27FC236}">
                <a16:creationId xmlns:a16="http://schemas.microsoft.com/office/drawing/2014/main" id="{D058B0CC-FD2B-4679-B686-7E5F3DA10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579" y="4030721"/>
            <a:ext cx="934247" cy="88484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AD610B5-489A-4224-B8BD-C92D0CBA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946" y="3571218"/>
            <a:ext cx="2268380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Peter the Puffin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2BD82C-48A4-4519-8DEC-AC9D16CE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20" y="1035882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wall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9A3844-9482-4A68-850E-D2F84733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9360" y="4325269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6E77AD-E867-4F39-8F63-4F023955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542" y="5856962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CDDCB5-9096-42D2-B023-876A64A5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385" y="4325270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1FF022D-CF19-47BF-9AC3-6F031390D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910" y="5047551"/>
            <a:ext cx="143311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chair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91EEA4-787D-4898-AAE4-A6DC2EF3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37" y="5014925"/>
            <a:ext cx="143311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chair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239E1C-3633-402C-9D86-13586D2059F8}"/>
              </a:ext>
            </a:extLst>
          </p:cNvPr>
          <p:cNvGrpSpPr/>
          <p:nvPr/>
        </p:nvGrpSpPr>
        <p:grpSpPr>
          <a:xfrm>
            <a:off x="-116735" y="117381"/>
            <a:ext cx="5889500" cy="964623"/>
            <a:chOff x="1201725" y="445751"/>
            <a:chExt cx="5296648" cy="12140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40F8D7-AD2E-4609-9792-5740D9DE43FF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AFF2930-4112-4442-A73D-CB6ADED92574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FE070D9-D739-48B6-B6D2-6CB9389C2F8C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02FA6-142C-4E78-BAA3-789E1BC2640D}"/>
                </a:ext>
              </a:extLst>
            </p:cNvPr>
            <p:cNvSpPr txBox="1"/>
            <p:nvPr userDrawn="1"/>
          </p:nvSpPr>
          <p:spPr>
            <a:xfrm>
              <a:off x="1468880" y="487942"/>
              <a:ext cx="5029493" cy="73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Classroom vocabulary (2)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51ECC086-F5E6-4DE6-BC46-AE088B85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206" y="6362256"/>
            <a:ext cx="7069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Now ask and answer questions with a partner.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546A03D-4770-4866-A423-511A80FDFA36}"/>
              </a:ext>
            </a:extLst>
          </p:cNvPr>
          <p:cNvSpPr/>
          <p:nvPr/>
        </p:nvSpPr>
        <p:spPr>
          <a:xfrm>
            <a:off x="7959898" y="3200400"/>
            <a:ext cx="2194343" cy="248908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CFFD58-9BBE-1476-3A44-03644D8AFE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9E9DD7DF-E4E0-F74F-CEEB-622B8798DF2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967AFDBA-76B5-7C22-9484-F5F1BECB73A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83E2CA-82CE-2712-35FB-4D799C8ACEA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EEFD30FD-C765-8E83-4B26-548D0C095D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31737C73-F2E2-F4D4-1000-190C13E1E12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1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32812-5DA4-4426-8034-C23A7198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9E2A28-2986-423D-A6B3-8DE65460F829}"/>
              </a:ext>
            </a:extLst>
          </p:cNvPr>
          <p:cNvGrpSpPr/>
          <p:nvPr/>
        </p:nvGrpSpPr>
        <p:grpSpPr>
          <a:xfrm>
            <a:off x="-116735" y="117381"/>
            <a:ext cx="4102326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EAB588-1F85-42DD-8A9B-E088953C295A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0531DD3-C1D1-4689-B499-D6857849A390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769C881-F97E-4AD5-904E-8D06849DDDEC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7AEE1-4E4F-4B57-A078-73FD4C47D187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Reading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0BE099B-A4D5-4813-9726-5D4B9FD8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71" y="1146123"/>
            <a:ext cx="4578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What do these pictures show?</a:t>
            </a:r>
          </a:p>
        </p:txBody>
      </p:sp>
      <p:pic>
        <p:nvPicPr>
          <p:cNvPr id="34" name="Picture 2" descr="https://farm4.staticflickr.com/3760/10268045166_bca14bd658_o_d.jpg">
            <a:hlinkClick r:id="rId2"/>
            <a:extLst>
              <a:ext uri="{FF2B5EF4-FFF2-40B4-BE49-F238E27FC236}">
                <a16:creationId xmlns:a16="http://schemas.microsoft.com/office/drawing/2014/main" id="{5A3E4420-5085-43C3-95DD-420AE73BF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r="8173"/>
          <a:stretch/>
        </p:blipFill>
        <p:spPr bwMode="auto">
          <a:xfrm>
            <a:off x="99531" y="1925307"/>
            <a:ext cx="1820412" cy="16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images2.wikia.nocookie.net/__cb20100911185033/clubpenguin/images/0/01/ClassroomDesk.png">
            <a:extLst>
              <a:ext uri="{FF2B5EF4-FFF2-40B4-BE49-F238E27FC236}">
                <a16:creationId xmlns:a16="http://schemas.microsoft.com/office/drawing/2014/main" id="{07A7A22F-C94F-4FB0-93F9-EF72F6BC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1165" y="2022689"/>
            <a:ext cx="1928870" cy="1629532"/>
          </a:xfrm>
          <a:prstGeom prst="rect">
            <a:avLst/>
          </a:prstGeom>
          <a:noFill/>
        </p:spPr>
      </p:pic>
      <p:pic>
        <p:nvPicPr>
          <p:cNvPr id="36" name="Picture 6" descr="http://tutordoctorofwny.files.wordpress.com/2011/09/red_pencilcase1.jpg">
            <a:extLst>
              <a:ext uri="{FF2B5EF4-FFF2-40B4-BE49-F238E27FC236}">
                <a16:creationId xmlns:a16="http://schemas.microsoft.com/office/drawing/2014/main" id="{E04F9E6A-6F8C-4A83-94F0-ABC2BD9E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470" y="2293572"/>
            <a:ext cx="1923410" cy="1829782"/>
          </a:xfrm>
          <a:prstGeom prst="rect">
            <a:avLst/>
          </a:prstGeom>
          <a:noFill/>
        </p:spPr>
      </p:pic>
      <p:pic>
        <p:nvPicPr>
          <p:cNvPr id="37" name="Picture 3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FFF21098-A3EE-48F7-AF95-33B86E7C9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9" y="4068320"/>
            <a:ext cx="1820412" cy="15612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965F6BA-C786-4A8E-9010-A285E5AB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893" y="2049489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desk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3F8C7C-5633-4790-9777-A8CF4098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66" y="2678670"/>
            <a:ext cx="1535184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bag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AABFB1-7A41-4BA5-83A8-BB8CAADA6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01" y="4591540"/>
            <a:ext cx="1090568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coat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AF2FF4-3048-4EFE-B0FF-E5CFC2D1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435" y="2340226"/>
            <a:ext cx="2088445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a pencil case</a:t>
            </a:r>
          </a:p>
        </p:txBody>
      </p:sp>
      <p:pic>
        <p:nvPicPr>
          <p:cNvPr id="42" name="Picture 4" descr="https://farm3.staticflickr.com/2422/3600398733_75dc5628fa_o_d.jpg">
            <a:hlinkClick r:id="rId7"/>
            <a:extLst>
              <a:ext uri="{FF2B5EF4-FFF2-40B4-BE49-F238E27FC236}">
                <a16:creationId xmlns:a16="http://schemas.microsoft.com/office/drawing/2014/main" id="{5AB847EB-3E8A-41D6-9D7E-196AA54A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04" y="4123354"/>
            <a:ext cx="1820412" cy="27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89505AD-F2B3-46EA-B4BD-AE9B0138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657" y="4272682"/>
            <a:ext cx="1550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Listen.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950265-89BE-4730-8150-05EC17EAE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17" y="5139729"/>
            <a:ext cx="2891620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What’s the problem?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D2BB6B-0318-4642-9C9C-C1CFA6E35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923" y="1098226"/>
            <a:ext cx="4546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Listen as your teachers reads.</a:t>
            </a:r>
          </a:p>
        </p:txBody>
      </p:sp>
      <p:sp>
        <p:nvSpPr>
          <p:cNvPr id="49" name="Rounded Rectangular Callout 36">
            <a:extLst>
              <a:ext uri="{FF2B5EF4-FFF2-40B4-BE49-F238E27FC236}">
                <a16:creationId xmlns:a16="http://schemas.microsoft.com/office/drawing/2014/main" id="{743B3A08-15CD-40A1-A1FF-9C9BEBBA35C2}"/>
              </a:ext>
            </a:extLst>
          </p:cNvPr>
          <p:cNvSpPr/>
          <p:nvPr/>
        </p:nvSpPr>
        <p:spPr>
          <a:xfrm>
            <a:off x="6370039" y="1666379"/>
            <a:ext cx="5792983" cy="1942943"/>
          </a:xfrm>
          <a:prstGeom prst="wedgeRoundRectCallout">
            <a:avLst>
              <a:gd name="adj1" fmla="val -61716"/>
              <a:gd name="adj2" fmla="val 63540"/>
              <a:gd name="adj3" fmla="val 16667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Mm …Where’s my cell phone? OK. I have my pencil case, my notebook and a pen on my desk! OK. I have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colored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pencils, an eraser, a ruler and a pencil sharpener in my pencil case. I have a dictionary and some books in my bag … so where’s my phone? Oh NOOOO!!!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1C24C544-C81B-4087-97E2-79E6E749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943" y="4054198"/>
            <a:ext cx="2695878" cy="156966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noFill/>
            <a:miter lim="800000"/>
            <a:headEnd/>
            <a:tailEnd/>
          </a:ln>
          <a:effectLst>
            <a:outerShdw dist="23000" algn="bl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on 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your desk</a:t>
            </a:r>
          </a:p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in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 your bag</a:t>
            </a:r>
          </a:p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in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 your pencil case</a:t>
            </a:r>
          </a:p>
          <a:p>
            <a:pPr marL="266700" indent="-266700"/>
            <a:r>
              <a:rPr lang="en-GB" sz="2400" b="1" dirty="0">
                <a:solidFill>
                  <a:srgbClr val="C07400">
                    <a:lumMod val="40000"/>
                    <a:lumOff val="60000"/>
                  </a:srgbClr>
                </a:solidFill>
                <a:latin typeface="+mn-lt"/>
                <a:cs typeface="Cambria"/>
              </a:rPr>
              <a:t>in</a:t>
            </a:r>
            <a:r>
              <a:rPr lang="en-GB" sz="2400" b="1" dirty="0">
                <a:solidFill>
                  <a:prstClr val="white"/>
                </a:solidFill>
                <a:latin typeface="+mn-lt"/>
                <a:cs typeface="Cambria"/>
              </a:rPr>
              <a:t> your coat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246455-2893-49B0-AAB7-8797690E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923" y="6089571"/>
            <a:ext cx="3822102" cy="461665"/>
          </a:xfrm>
          <a:prstGeom prst="rect">
            <a:avLst/>
          </a:prstGeom>
          <a:gradFill flip="none" rotWithShape="1">
            <a:gsLst>
              <a:gs pos="0">
                <a:srgbClr val="9D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9D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9D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itchFamily="34" charset="0"/>
              </a:rPr>
              <a:t>Where’s your cell phone?</a:t>
            </a:r>
          </a:p>
        </p:txBody>
      </p:sp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845E5D71-0E0A-4072-B789-D85C1AA3A5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7112" y="3915865"/>
            <a:ext cx="1792274" cy="1813014"/>
          </a:xfrm>
          <a:prstGeom prst="rect">
            <a:avLst/>
          </a:prstGeom>
        </p:spPr>
      </p:pic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C6071228-7D9B-42EA-99CA-1A2FF0E290FB}"/>
              </a:ext>
            </a:extLst>
          </p:cNvPr>
          <p:cNvSpPr txBox="1">
            <a:spLocks/>
          </p:cNvSpPr>
          <p:nvPr/>
        </p:nvSpPr>
        <p:spPr>
          <a:xfrm>
            <a:off x="7685001" y="123376"/>
            <a:ext cx="4506999" cy="8046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72000" rIns="91440" bIns="72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Where’s my phone?</a:t>
            </a:r>
          </a:p>
        </p:txBody>
      </p:sp>
      <p:pic>
        <p:nvPicPr>
          <p:cNvPr id="56" name="Picture 55" descr="A picture containing monitor, electronics, sitting, table&#10;&#10;Description automatically generated">
            <a:extLst>
              <a:ext uri="{FF2B5EF4-FFF2-40B4-BE49-F238E27FC236}">
                <a16:creationId xmlns:a16="http://schemas.microsoft.com/office/drawing/2014/main" id="{84A1538B-02D6-4975-A9AC-E38EA4D07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71936" y="5748140"/>
            <a:ext cx="847332" cy="1071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E60D0B-E11A-42C1-B619-E2DE83D896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882" y="685031"/>
            <a:ext cx="1044771" cy="8321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800148-E558-4693-B13E-E3F67057D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3103" y="4149791"/>
            <a:ext cx="1044771" cy="8321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294E28-284D-8E6F-7A01-D25F33B1B3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27679A9A-90D8-FBEE-2D96-11CF08A1A62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50777582-BB33-B9D8-88E2-78F0859E024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3BF6-D243-9413-C3E0-FC9E22E0228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A6B81081-1E27-D1C1-9CA1-2F42D9580D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FE14C092-5C5B-2E12-8602-81777EF0CFE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6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9" grpId="0" animBg="1"/>
      <p:bldP spid="40" grpId="0" animBg="1"/>
      <p:bldP spid="41" grpId="0" animBg="1"/>
      <p:bldP spid="44" grpId="0"/>
      <p:bldP spid="46" grpId="0" animBg="1"/>
      <p:bldP spid="47" grpId="0"/>
      <p:bldP spid="49" grpId="0" animBg="1"/>
      <p:bldP spid="50" grpId="0" uiExpand="1" build="p" animBg="1"/>
      <p:bldP spid="5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0BFE2-1691-4AF3-A26C-DA3DBB152012}"/>
              </a:ext>
            </a:extLst>
          </p:cNvPr>
          <p:cNvGrpSpPr/>
          <p:nvPr/>
        </p:nvGrpSpPr>
        <p:grpSpPr>
          <a:xfrm>
            <a:off x="9915525" y="2922998"/>
            <a:ext cx="1682143" cy="1722273"/>
            <a:chOff x="9915525" y="2922998"/>
            <a:chExt cx="1682143" cy="172227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BB12B5-85F0-4EFA-89CF-2C18698C4FA7}"/>
                </a:ext>
              </a:extLst>
            </p:cNvPr>
            <p:cNvGrpSpPr/>
            <p:nvPr/>
          </p:nvGrpSpPr>
          <p:grpSpPr>
            <a:xfrm>
              <a:off x="9915525" y="2924172"/>
              <a:ext cx="664588" cy="459981"/>
              <a:chOff x="9915525" y="2924172"/>
              <a:chExt cx="664588" cy="459981"/>
            </a:xfrm>
          </p:grpSpPr>
          <p:sp>
            <p:nvSpPr>
              <p:cNvPr id="40" name="Freeform: Shape 39"/>
              <p:cNvSpPr>
                <a:spLocks/>
              </p:cNvSpPr>
              <p:nvPr/>
            </p:nvSpPr>
            <p:spPr bwMode="auto">
              <a:xfrm rot="16200000">
                <a:off x="9995009" y="2844688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951899 h 1005261"/>
                  <a:gd name="connsiteX2" fmla="*/ 0 w 304923"/>
                  <a:gd name="connsiteY2" fmla="*/ 1005261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951899"/>
                    </a:lnTo>
                    <a:lnTo>
                      <a:pt x="0" y="1005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2D9262-8853-49AE-A375-71D5F570EC25}"/>
                  </a:ext>
                </a:extLst>
              </p:cNvPr>
              <p:cNvSpPr/>
              <p:nvPr/>
            </p:nvSpPr>
            <p:spPr>
              <a:xfrm>
                <a:off x="10528864" y="3284547"/>
                <a:ext cx="51249" cy="7192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DDC2FA-C016-455D-9F95-9C28C78A02FF}"/>
                </a:ext>
              </a:extLst>
            </p:cNvPr>
            <p:cNvGrpSpPr/>
            <p:nvPr/>
          </p:nvGrpSpPr>
          <p:grpSpPr>
            <a:xfrm>
              <a:off x="9915525" y="4185004"/>
              <a:ext cx="664588" cy="460265"/>
              <a:chOff x="9915525" y="4185004"/>
              <a:chExt cx="664588" cy="460265"/>
            </a:xfrm>
          </p:grpSpPr>
          <p:sp>
            <p:nvSpPr>
              <p:cNvPr id="42" name="Freeform: Shape 41"/>
              <p:cNvSpPr>
                <a:spLocks/>
              </p:cNvSpPr>
              <p:nvPr/>
            </p:nvSpPr>
            <p:spPr bwMode="auto">
              <a:xfrm rot="16200000">
                <a:off x="9995009" y="4105804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1005261 h 1005261"/>
                  <a:gd name="connsiteX2" fmla="*/ 0 w 304923"/>
                  <a:gd name="connsiteY2" fmla="*/ 929650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1005261"/>
                    </a:lnTo>
                    <a:lnTo>
                      <a:pt x="0" y="929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57535B5-8C66-40EF-94A7-BEE1BB27DB9F}"/>
                  </a:ext>
                </a:extLst>
              </p:cNvPr>
              <p:cNvSpPr/>
              <p:nvPr/>
            </p:nvSpPr>
            <p:spPr>
              <a:xfrm>
                <a:off x="10528864" y="4185004"/>
                <a:ext cx="51249" cy="71928"/>
              </a:xfrm>
              <a:prstGeom prst="rect">
                <a:avLst/>
              </a:prstGeom>
              <a:solidFill>
                <a:srgbClr val="01D1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: Shape 37"/>
            <p:cNvSpPr>
              <a:spLocks noChangeArrowheads="1"/>
            </p:cNvSpPr>
            <p:nvPr/>
          </p:nvSpPr>
          <p:spPr bwMode="auto">
            <a:xfrm rot="16200000">
              <a:off x="9836783" y="3436064"/>
              <a:ext cx="827683" cy="670196"/>
            </a:xfrm>
            <a:custGeom>
              <a:avLst/>
              <a:gdLst>
                <a:gd name="connsiteX0" fmla="*/ 564107 w 564107"/>
                <a:gd name="connsiteY0" fmla="*/ 0 h 1005261"/>
                <a:gd name="connsiteX1" fmla="*/ 564107 w 564107"/>
                <a:gd name="connsiteY1" fmla="*/ 1005261 h 1005261"/>
                <a:gd name="connsiteX2" fmla="*/ 0 w 564107"/>
                <a:gd name="connsiteY2" fmla="*/ 1005261 h 1005261"/>
                <a:gd name="connsiteX3" fmla="*/ 0 w 564107"/>
                <a:gd name="connsiteY3" fmla="*/ 0 h 10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07" h="1005261">
                  <a:moveTo>
                    <a:pt x="564107" y="0"/>
                  </a:moveTo>
                  <a:lnTo>
                    <a:pt x="564107" y="1005261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4A8D31-2950-4ABF-8035-BCAB8BF4EC5A}"/>
                </a:ext>
              </a:extLst>
            </p:cNvPr>
            <p:cNvGrpSpPr/>
            <p:nvPr/>
          </p:nvGrpSpPr>
          <p:grpSpPr>
            <a:xfrm>
              <a:off x="10421174" y="2922998"/>
              <a:ext cx="1176494" cy="1722273"/>
              <a:chOff x="10421174" y="2922998"/>
              <a:chExt cx="1176494" cy="1722273"/>
            </a:xfrm>
          </p:grpSpPr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 rot="16200000">
                <a:off x="10148284" y="3195888"/>
                <a:ext cx="1722273" cy="1176494"/>
              </a:xfrm>
              <a:custGeom>
                <a:avLst/>
                <a:gdLst>
                  <a:gd name="T0" fmla="*/ 454 w 1794"/>
                  <a:gd name="T1" fmla="*/ 227 h 1852"/>
                  <a:gd name="T2" fmla="*/ 482 w 1794"/>
                  <a:gd name="T3" fmla="*/ 196 h 1852"/>
                  <a:gd name="T4" fmla="*/ 620 w 1794"/>
                  <a:gd name="T5" fmla="*/ 84 h 1852"/>
                  <a:gd name="T6" fmla="*/ 683 w 1794"/>
                  <a:gd name="T7" fmla="*/ 44 h 1852"/>
                  <a:gd name="T8" fmla="*/ 750 w 1794"/>
                  <a:gd name="T9" fmla="*/ 14 h 1852"/>
                  <a:gd name="T10" fmla="*/ 817 w 1794"/>
                  <a:gd name="T11" fmla="*/ 0 h 1852"/>
                  <a:gd name="T12" fmla="*/ 848 w 1794"/>
                  <a:gd name="T13" fmla="*/ 3 h 1852"/>
                  <a:gd name="T14" fmla="*/ 880 w 1794"/>
                  <a:gd name="T15" fmla="*/ 8 h 1852"/>
                  <a:gd name="T16" fmla="*/ 950 w 1794"/>
                  <a:gd name="T17" fmla="*/ 33 h 1852"/>
                  <a:gd name="T18" fmla="*/ 1062 w 1794"/>
                  <a:gd name="T19" fmla="*/ 88 h 1852"/>
                  <a:gd name="T20" fmla="*/ 1204 w 1794"/>
                  <a:gd name="T21" fmla="*/ 171 h 1852"/>
                  <a:gd name="T22" fmla="*/ 1288 w 1794"/>
                  <a:gd name="T23" fmla="*/ 215 h 1852"/>
                  <a:gd name="T24" fmla="*/ 1327 w 1794"/>
                  <a:gd name="T25" fmla="*/ 228 h 1852"/>
                  <a:gd name="T26" fmla="*/ 1340 w 1794"/>
                  <a:gd name="T27" fmla="*/ 227 h 1852"/>
                  <a:gd name="T28" fmla="*/ 1352 w 1794"/>
                  <a:gd name="T29" fmla="*/ 222 h 1852"/>
                  <a:gd name="T30" fmla="*/ 1375 w 1794"/>
                  <a:gd name="T31" fmla="*/ 201 h 1852"/>
                  <a:gd name="T32" fmla="*/ 1417 w 1794"/>
                  <a:gd name="T33" fmla="*/ 152 h 1852"/>
                  <a:gd name="T34" fmla="*/ 1466 w 1794"/>
                  <a:gd name="T35" fmla="*/ 93 h 1852"/>
                  <a:gd name="T36" fmla="*/ 1502 w 1794"/>
                  <a:gd name="T37" fmla="*/ 58 h 1852"/>
                  <a:gd name="T38" fmla="*/ 1544 w 1794"/>
                  <a:gd name="T39" fmla="*/ 29 h 1852"/>
                  <a:gd name="T40" fmla="*/ 1589 w 1794"/>
                  <a:gd name="T41" fmla="*/ 12 h 1852"/>
                  <a:gd name="T42" fmla="*/ 1615 w 1794"/>
                  <a:gd name="T43" fmla="*/ 11 h 1852"/>
                  <a:gd name="T44" fmla="*/ 1638 w 1794"/>
                  <a:gd name="T45" fmla="*/ 11 h 1852"/>
                  <a:gd name="T46" fmla="*/ 1681 w 1794"/>
                  <a:gd name="T47" fmla="*/ 17 h 1852"/>
                  <a:gd name="T48" fmla="*/ 1732 w 1794"/>
                  <a:gd name="T49" fmla="*/ 39 h 1852"/>
                  <a:gd name="T50" fmla="*/ 1789 w 1794"/>
                  <a:gd name="T51" fmla="*/ 95 h 1852"/>
                  <a:gd name="T52" fmla="*/ 1794 w 1794"/>
                  <a:gd name="T53" fmla="*/ 108 h 1852"/>
                  <a:gd name="T54" fmla="*/ 953 w 1794"/>
                  <a:gd name="T55" fmla="*/ 1852 h 1852"/>
                  <a:gd name="T56" fmla="*/ 0 w 1794"/>
                  <a:gd name="T57" fmla="*/ 108 h 1852"/>
                  <a:gd name="T58" fmla="*/ 9 w 1794"/>
                  <a:gd name="T59" fmla="*/ 100 h 1852"/>
                  <a:gd name="T60" fmla="*/ 69 w 1794"/>
                  <a:gd name="T61" fmla="*/ 68 h 1852"/>
                  <a:gd name="T62" fmla="*/ 127 w 1794"/>
                  <a:gd name="T63" fmla="*/ 48 h 1852"/>
                  <a:gd name="T64" fmla="*/ 196 w 1794"/>
                  <a:gd name="T65" fmla="*/ 39 h 1852"/>
                  <a:gd name="T66" fmla="*/ 251 w 1794"/>
                  <a:gd name="T67" fmla="*/ 46 h 1852"/>
                  <a:gd name="T68" fmla="*/ 290 w 1794"/>
                  <a:gd name="T69" fmla="*/ 58 h 1852"/>
                  <a:gd name="T70" fmla="*/ 328 w 1794"/>
                  <a:gd name="T71" fmla="*/ 78 h 1852"/>
                  <a:gd name="T72" fmla="*/ 365 w 1794"/>
                  <a:gd name="T73" fmla="*/ 108 h 1852"/>
                  <a:gd name="T74" fmla="*/ 402 w 1794"/>
                  <a:gd name="T75" fmla="*/ 147 h 1852"/>
                  <a:gd name="T76" fmla="*/ 437 w 1794"/>
                  <a:gd name="T77" fmla="*/ 197 h 1852"/>
                  <a:gd name="T78" fmla="*/ 454 w 1794"/>
                  <a:gd name="T79" fmla="*/ 227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4" h="1852">
                    <a:moveTo>
                      <a:pt x="454" y="227"/>
                    </a:moveTo>
                    <a:lnTo>
                      <a:pt x="482" y="196"/>
                    </a:lnTo>
                    <a:lnTo>
                      <a:pt x="620" y="84"/>
                    </a:lnTo>
                    <a:lnTo>
                      <a:pt x="683" y="44"/>
                    </a:lnTo>
                    <a:lnTo>
                      <a:pt x="750" y="14"/>
                    </a:lnTo>
                    <a:lnTo>
                      <a:pt x="817" y="0"/>
                    </a:lnTo>
                    <a:lnTo>
                      <a:pt x="848" y="3"/>
                    </a:lnTo>
                    <a:lnTo>
                      <a:pt x="880" y="8"/>
                    </a:lnTo>
                    <a:lnTo>
                      <a:pt x="950" y="33"/>
                    </a:lnTo>
                    <a:lnTo>
                      <a:pt x="1062" y="88"/>
                    </a:lnTo>
                    <a:lnTo>
                      <a:pt x="1204" y="171"/>
                    </a:lnTo>
                    <a:lnTo>
                      <a:pt x="1288" y="215"/>
                    </a:lnTo>
                    <a:lnTo>
                      <a:pt x="1327" y="228"/>
                    </a:lnTo>
                    <a:lnTo>
                      <a:pt x="1340" y="227"/>
                    </a:lnTo>
                    <a:lnTo>
                      <a:pt x="1352" y="222"/>
                    </a:lnTo>
                    <a:lnTo>
                      <a:pt x="1375" y="201"/>
                    </a:lnTo>
                    <a:lnTo>
                      <a:pt x="1417" y="152"/>
                    </a:lnTo>
                    <a:lnTo>
                      <a:pt x="1466" y="93"/>
                    </a:lnTo>
                    <a:lnTo>
                      <a:pt x="1502" y="58"/>
                    </a:lnTo>
                    <a:lnTo>
                      <a:pt x="1544" y="29"/>
                    </a:lnTo>
                    <a:lnTo>
                      <a:pt x="1589" y="12"/>
                    </a:lnTo>
                    <a:lnTo>
                      <a:pt x="1615" y="11"/>
                    </a:lnTo>
                    <a:lnTo>
                      <a:pt x="1638" y="11"/>
                    </a:lnTo>
                    <a:lnTo>
                      <a:pt x="1681" y="17"/>
                    </a:lnTo>
                    <a:lnTo>
                      <a:pt x="1732" y="39"/>
                    </a:lnTo>
                    <a:lnTo>
                      <a:pt x="1789" y="95"/>
                    </a:lnTo>
                    <a:lnTo>
                      <a:pt x="1794" y="108"/>
                    </a:lnTo>
                    <a:lnTo>
                      <a:pt x="953" y="1852"/>
                    </a:lnTo>
                    <a:lnTo>
                      <a:pt x="0" y="108"/>
                    </a:lnTo>
                    <a:lnTo>
                      <a:pt x="9" y="100"/>
                    </a:lnTo>
                    <a:lnTo>
                      <a:pt x="69" y="68"/>
                    </a:lnTo>
                    <a:lnTo>
                      <a:pt x="127" y="48"/>
                    </a:lnTo>
                    <a:lnTo>
                      <a:pt x="196" y="39"/>
                    </a:lnTo>
                    <a:lnTo>
                      <a:pt x="251" y="46"/>
                    </a:lnTo>
                    <a:lnTo>
                      <a:pt x="290" y="58"/>
                    </a:lnTo>
                    <a:lnTo>
                      <a:pt x="328" y="78"/>
                    </a:lnTo>
                    <a:lnTo>
                      <a:pt x="365" y="108"/>
                    </a:lnTo>
                    <a:lnTo>
                      <a:pt x="402" y="147"/>
                    </a:lnTo>
                    <a:lnTo>
                      <a:pt x="437" y="197"/>
                    </a:lnTo>
                    <a:lnTo>
                      <a:pt x="454" y="227"/>
                    </a:lnTo>
                    <a:close/>
                  </a:path>
                </a:pathLst>
              </a:custGeom>
              <a:solidFill>
                <a:srgbClr val="F3E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 rot="16200000">
                <a:off x="11064194" y="3529155"/>
                <a:ext cx="624810" cy="442138"/>
              </a:xfrm>
              <a:custGeom>
                <a:avLst/>
                <a:gdLst>
                  <a:gd name="T0" fmla="*/ 0 w 651"/>
                  <a:gd name="T1" fmla="*/ 65 h 697"/>
                  <a:gd name="T2" fmla="*/ 345 w 651"/>
                  <a:gd name="T3" fmla="*/ 697 h 697"/>
                  <a:gd name="T4" fmla="*/ 651 w 651"/>
                  <a:gd name="T5" fmla="*/ 65 h 697"/>
                  <a:gd name="T6" fmla="*/ 640 w 651"/>
                  <a:gd name="T7" fmla="*/ 61 h 697"/>
                  <a:gd name="T8" fmla="*/ 534 w 651"/>
                  <a:gd name="T9" fmla="*/ 26 h 697"/>
                  <a:gd name="T10" fmla="*/ 399 w 651"/>
                  <a:gd name="T11" fmla="*/ 4 h 697"/>
                  <a:gd name="T12" fmla="*/ 294 w 651"/>
                  <a:gd name="T13" fmla="*/ 0 h 697"/>
                  <a:gd name="T14" fmla="*/ 180 w 651"/>
                  <a:gd name="T15" fmla="*/ 10 h 697"/>
                  <a:gd name="T16" fmla="*/ 61 w 651"/>
                  <a:gd name="T17" fmla="*/ 40 h 697"/>
                  <a:gd name="T18" fmla="*/ 0 w 651"/>
                  <a:gd name="T19" fmla="*/ 65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697">
                    <a:moveTo>
                      <a:pt x="0" y="65"/>
                    </a:moveTo>
                    <a:lnTo>
                      <a:pt x="345" y="697"/>
                    </a:lnTo>
                    <a:lnTo>
                      <a:pt x="651" y="65"/>
                    </a:lnTo>
                    <a:lnTo>
                      <a:pt x="640" y="61"/>
                    </a:lnTo>
                    <a:lnTo>
                      <a:pt x="534" y="26"/>
                    </a:lnTo>
                    <a:lnTo>
                      <a:pt x="399" y="4"/>
                    </a:lnTo>
                    <a:lnTo>
                      <a:pt x="294" y="0"/>
                    </a:lnTo>
                    <a:lnTo>
                      <a:pt x="180" y="10"/>
                    </a:lnTo>
                    <a:lnTo>
                      <a:pt x="61" y="4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259" y="6414406"/>
            <a:ext cx="442139" cy="365125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657526" y="2924175"/>
            <a:ext cx="2065382" cy="1721098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Say hello and greet everyone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8132" y="2925978"/>
            <a:ext cx="1128855" cy="1719294"/>
            <a:chOff x="7806598" y="7019169"/>
            <a:chExt cx="1128855" cy="1140920"/>
          </a:xfrm>
        </p:grpSpPr>
        <p:sp>
          <p:nvSpPr>
            <p:cNvPr id="90" name="Rectangle: Rounded Corners 89"/>
            <p:cNvSpPr/>
            <p:nvPr/>
          </p:nvSpPr>
          <p:spPr>
            <a:xfrm>
              <a:off x="7806598" y="7019169"/>
              <a:ext cx="904032" cy="11409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558346" y="7019169"/>
              <a:ext cx="377107" cy="1140920"/>
            </a:xfrm>
            <a:custGeom>
              <a:avLst/>
              <a:gdLst>
                <a:gd name="connsiteX0" fmla="*/ 0 w 464432"/>
                <a:gd name="connsiteY0" fmla="*/ 0 h 1140920"/>
                <a:gd name="connsiteX1" fmla="*/ 464432 w 464432"/>
                <a:gd name="connsiteY1" fmla="*/ 0 h 1140920"/>
                <a:gd name="connsiteX2" fmla="*/ 464432 w 464432"/>
                <a:gd name="connsiteY2" fmla="*/ 287137 h 1140920"/>
                <a:gd name="connsiteX3" fmla="*/ 464432 w 464432"/>
                <a:gd name="connsiteY3" fmla="*/ 304924 h 1140920"/>
                <a:gd name="connsiteX4" fmla="*/ 464432 w 464432"/>
                <a:gd name="connsiteY4" fmla="*/ 835997 h 1140920"/>
                <a:gd name="connsiteX5" fmla="*/ 464432 w 464432"/>
                <a:gd name="connsiteY5" fmla="*/ 851245 h 1140920"/>
                <a:gd name="connsiteX6" fmla="*/ 464432 w 464432"/>
                <a:gd name="connsiteY6" fmla="*/ 1140920 h 1140920"/>
                <a:gd name="connsiteX7" fmla="*/ 0 w 464432"/>
                <a:gd name="connsiteY7" fmla="*/ 1140920 h 1140920"/>
                <a:gd name="connsiteX8" fmla="*/ 0 w 464432"/>
                <a:gd name="connsiteY8" fmla="*/ 851245 h 1140920"/>
                <a:gd name="connsiteX9" fmla="*/ 0 w 464432"/>
                <a:gd name="connsiteY9" fmla="*/ 835997 h 1140920"/>
                <a:gd name="connsiteX10" fmla="*/ 0 w 464432"/>
                <a:gd name="connsiteY10" fmla="*/ 304924 h 1140920"/>
                <a:gd name="connsiteX11" fmla="*/ 0 w 464432"/>
                <a:gd name="connsiteY11" fmla="*/ 287137 h 11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432" h="1140920">
                  <a:moveTo>
                    <a:pt x="0" y="0"/>
                  </a:moveTo>
                  <a:lnTo>
                    <a:pt x="464432" y="0"/>
                  </a:lnTo>
                  <a:lnTo>
                    <a:pt x="464432" y="287137"/>
                  </a:lnTo>
                  <a:lnTo>
                    <a:pt x="464432" y="304924"/>
                  </a:lnTo>
                  <a:lnTo>
                    <a:pt x="464432" y="835997"/>
                  </a:lnTo>
                  <a:lnTo>
                    <a:pt x="464432" y="851245"/>
                  </a:lnTo>
                  <a:lnTo>
                    <a:pt x="464432" y="1140920"/>
                  </a:lnTo>
                  <a:lnTo>
                    <a:pt x="0" y="1140920"/>
                  </a:lnTo>
                  <a:lnTo>
                    <a:pt x="0" y="851245"/>
                  </a:lnTo>
                  <a:lnTo>
                    <a:pt x="0" y="835997"/>
                  </a:lnTo>
                  <a:lnTo>
                    <a:pt x="0" y="304924"/>
                  </a:lnTo>
                  <a:lnTo>
                    <a:pt x="0" y="2871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83D75D9-F039-47D9-B7F7-4B6DC4BFDF56}"/>
              </a:ext>
            </a:extLst>
          </p:cNvPr>
          <p:cNvSpPr txBox="1"/>
          <p:nvPr/>
        </p:nvSpPr>
        <p:spPr>
          <a:xfrm>
            <a:off x="3733447" y="2911356"/>
            <a:ext cx="2046256" cy="1741084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Say hello to Peter the puffin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93EEDD-A8D3-4468-9EF4-0C27C24A86AB}"/>
              </a:ext>
            </a:extLst>
          </p:cNvPr>
          <p:cNvSpPr txBox="1"/>
          <p:nvPr/>
        </p:nvSpPr>
        <p:spPr>
          <a:xfrm>
            <a:off x="5780855" y="2904188"/>
            <a:ext cx="2085307" cy="1741083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Talk and write about you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376F68-733E-4181-A39A-8DA0571C6936}"/>
              </a:ext>
            </a:extLst>
          </p:cNvPr>
          <p:cNvSpPr txBox="1"/>
          <p:nvPr/>
        </p:nvSpPr>
        <p:spPr>
          <a:xfrm>
            <a:off x="7837650" y="2927190"/>
            <a:ext cx="2086458" cy="17180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Say and write the names of classroom objects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57FCD09-DD50-40DE-B015-2F36046012DE}"/>
              </a:ext>
            </a:extLst>
          </p:cNvPr>
          <p:cNvGrpSpPr/>
          <p:nvPr/>
        </p:nvGrpSpPr>
        <p:grpSpPr>
          <a:xfrm>
            <a:off x="1647263" y="2921435"/>
            <a:ext cx="2067333" cy="1722273"/>
            <a:chOff x="2143484" y="3501803"/>
            <a:chExt cx="1749298" cy="114092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4E3B37D-A280-4147-A300-D2117928ABFF}"/>
                </a:ext>
              </a:extLst>
            </p:cNvPr>
            <p:cNvGrpSpPr/>
            <p:nvPr/>
          </p:nvGrpSpPr>
          <p:grpSpPr>
            <a:xfrm>
              <a:off x="2143484" y="3501803"/>
              <a:ext cx="1749298" cy="1140920"/>
              <a:chOff x="1804085" y="3496961"/>
              <a:chExt cx="1482811" cy="114092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5D38896-9AB4-4B4B-9E87-6395B858D16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083E27C-8D0B-4DA2-A391-1FAEDB2ED0E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A5358F-EC42-4D78-82C2-5EA856C0CAC2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23F8F3D-99FD-49F1-A0FC-AF4F1389128B}"/>
                </a:ext>
              </a:extLst>
            </p:cNvPr>
            <p:cNvSpPr/>
            <p:nvPr/>
          </p:nvSpPr>
          <p:spPr>
            <a:xfrm>
              <a:off x="2143484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44176B0-18B3-4F03-9091-798F2DF6BBAA}"/>
              </a:ext>
            </a:extLst>
          </p:cNvPr>
          <p:cNvGrpSpPr/>
          <p:nvPr/>
        </p:nvGrpSpPr>
        <p:grpSpPr>
          <a:xfrm>
            <a:off x="3716449" y="2923028"/>
            <a:ext cx="2057946" cy="1722273"/>
            <a:chOff x="3892782" y="3502599"/>
            <a:chExt cx="1749299" cy="114092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741D3C1-70DB-452D-B8C0-4E61D3242059}"/>
                </a:ext>
              </a:extLst>
            </p:cNvPr>
            <p:cNvGrpSpPr/>
            <p:nvPr/>
          </p:nvGrpSpPr>
          <p:grpSpPr>
            <a:xfrm>
              <a:off x="3892783" y="3502599"/>
              <a:ext cx="1749298" cy="1140920"/>
              <a:chOff x="1804085" y="3496961"/>
              <a:chExt cx="1482811" cy="114092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BEAA988-0AFD-4E69-B1C4-C9E68F514564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95A7D52-FD12-440D-9F19-4E2A2DF5445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1231488-8ED6-47C3-9C77-9F12A47B5D10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178C224-92EA-475F-A8CB-3B4EAB3C0F33}"/>
                </a:ext>
              </a:extLst>
            </p:cNvPr>
            <p:cNvSpPr/>
            <p:nvPr/>
          </p:nvSpPr>
          <p:spPr>
            <a:xfrm>
              <a:off x="3892782" y="3502599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A92D9E-82BD-4BBE-969A-D76B3CE93451}"/>
              </a:ext>
            </a:extLst>
          </p:cNvPr>
          <p:cNvGrpSpPr/>
          <p:nvPr/>
        </p:nvGrpSpPr>
        <p:grpSpPr>
          <a:xfrm>
            <a:off x="5772164" y="2924174"/>
            <a:ext cx="2067335" cy="1722273"/>
            <a:chOff x="5643056" y="3501803"/>
            <a:chExt cx="1749299" cy="114092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CDB0583-275E-431D-B7A2-8BDB657DF9D5}"/>
                </a:ext>
              </a:extLst>
            </p:cNvPr>
            <p:cNvGrpSpPr/>
            <p:nvPr/>
          </p:nvGrpSpPr>
          <p:grpSpPr>
            <a:xfrm>
              <a:off x="5643057" y="3501803"/>
              <a:ext cx="1749298" cy="1140920"/>
              <a:chOff x="1804085" y="3496961"/>
              <a:chExt cx="1482811" cy="114092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DF2EC95-1405-4A7C-8555-D32063AC09C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0F928D1-8F83-40C5-A4AB-D2F5E3E10D59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527D203-F4E1-4B08-A122-576D0C48F77D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2EE5BC0-C630-4410-804C-D6A18D29F7D9}"/>
                </a:ext>
              </a:extLst>
            </p:cNvPr>
            <p:cNvSpPr/>
            <p:nvPr/>
          </p:nvSpPr>
          <p:spPr>
            <a:xfrm>
              <a:off x="5643056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92A0659-7FBD-46AF-BB32-7E77C65E2F6E}"/>
              </a:ext>
            </a:extLst>
          </p:cNvPr>
          <p:cNvGrpSpPr/>
          <p:nvPr/>
        </p:nvGrpSpPr>
        <p:grpSpPr>
          <a:xfrm>
            <a:off x="7838008" y="2923028"/>
            <a:ext cx="2079065" cy="1722275"/>
            <a:chOff x="7392353" y="3500551"/>
            <a:chExt cx="1749300" cy="11409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2DFFD50-C6BE-42AE-BFB6-1F629F85B320}"/>
                </a:ext>
              </a:extLst>
            </p:cNvPr>
            <p:cNvGrpSpPr/>
            <p:nvPr/>
          </p:nvGrpSpPr>
          <p:grpSpPr>
            <a:xfrm>
              <a:off x="7392353" y="3500552"/>
              <a:ext cx="1749298" cy="1140920"/>
              <a:chOff x="1804085" y="3496961"/>
              <a:chExt cx="1482811" cy="114092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DF4937A-B606-4B60-B847-399E19E5413D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BDE28B8-29C6-48DB-A116-4684A124E335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C227816-525C-4C4E-AA6C-98DC4175812E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802996D-EF72-4106-BCC7-8D8E2D37C69E}"/>
                </a:ext>
              </a:extLst>
            </p:cNvPr>
            <p:cNvSpPr/>
            <p:nvPr/>
          </p:nvSpPr>
          <p:spPr>
            <a:xfrm>
              <a:off x="7392355" y="3500551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D9A6A-C7FD-C639-0E78-8B2E268BE29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04647A51-977B-1AB3-7B09-CD286B66201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253A1F98-9E6F-6D08-4E45-B49BC23BC47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B177E8-A48D-561A-4E07-187A679CC9E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35FE6328-F14B-8C7A-0F20-49A9D96D14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A7FAF86-7AE4-D864-CB68-38A5CABCCDD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12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L -1.875E-6 -0.25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L -0.0013 -0.251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69 L 5E-6 0.25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C2AC-CB40-4CCC-BB33-1C89E57C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114" y="4581938"/>
            <a:ext cx="6676571" cy="1520145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9F810-3407-450C-95ED-7C4B1BF36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have 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20CD-7376-4A9F-A14C-3F897867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635F3C-C7B3-B54A-6D15-7E9E89A226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14D218CB-1D07-B68E-B9E2-46241B9DB0F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395EBED1-EACE-6DF4-768F-BD607D9702C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0E9CEA-2997-1A9B-92BD-E2249657C73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24AB3E45-0D41-9AB7-2B58-E9ED77FF90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A414F7A3-AA9E-DADF-5675-45CE55375B9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41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691AEB-8B9A-4898-873B-61BD79587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pen</a:t>
            </a:r>
          </a:p>
          <a:p>
            <a:r>
              <a:rPr lang="en-GB" dirty="0"/>
              <a:t>a notebook</a:t>
            </a:r>
          </a:p>
          <a:p>
            <a:r>
              <a:rPr lang="en-GB" dirty="0" err="1"/>
              <a:t>colored</a:t>
            </a:r>
            <a:r>
              <a:rPr lang="en-GB" dirty="0"/>
              <a:t> pencils</a:t>
            </a:r>
          </a:p>
        </p:txBody>
      </p:sp>
    </p:spTree>
    <p:extLst>
      <p:ext uri="{BB962C8B-B14F-4D97-AF65-F5344CB8AC3E}">
        <p14:creationId xmlns:p14="http://schemas.microsoft.com/office/powerpoint/2010/main" val="286215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0BFE2-1691-4AF3-A26C-DA3DBB152012}"/>
              </a:ext>
            </a:extLst>
          </p:cNvPr>
          <p:cNvGrpSpPr/>
          <p:nvPr/>
        </p:nvGrpSpPr>
        <p:grpSpPr>
          <a:xfrm>
            <a:off x="9915525" y="2922998"/>
            <a:ext cx="1682143" cy="1722273"/>
            <a:chOff x="9915525" y="2922998"/>
            <a:chExt cx="1682143" cy="172227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BB12B5-85F0-4EFA-89CF-2C18698C4FA7}"/>
                </a:ext>
              </a:extLst>
            </p:cNvPr>
            <p:cNvGrpSpPr/>
            <p:nvPr/>
          </p:nvGrpSpPr>
          <p:grpSpPr>
            <a:xfrm>
              <a:off x="9915525" y="2924172"/>
              <a:ext cx="664588" cy="459981"/>
              <a:chOff x="9915525" y="2924172"/>
              <a:chExt cx="664588" cy="459981"/>
            </a:xfrm>
          </p:grpSpPr>
          <p:sp>
            <p:nvSpPr>
              <p:cNvPr id="40" name="Freeform: Shape 39"/>
              <p:cNvSpPr>
                <a:spLocks/>
              </p:cNvSpPr>
              <p:nvPr/>
            </p:nvSpPr>
            <p:spPr bwMode="auto">
              <a:xfrm rot="16200000">
                <a:off x="9995009" y="2844688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951899 h 1005261"/>
                  <a:gd name="connsiteX2" fmla="*/ 0 w 304923"/>
                  <a:gd name="connsiteY2" fmla="*/ 1005261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951899"/>
                    </a:lnTo>
                    <a:lnTo>
                      <a:pt x="0" y="1005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2D9262-8853-49AE-A375-71D5F570EC25}"/>
                  </a:ext>
                </a:extLst>
              </p:cNvPr>
              <p:cNvSpPr/>
              <p:nvPr/>
            </p:nvSpPr>
            <p:spPr>
              <a:xfrm>
                <a:off x="10528864" y="3284547"/>
                <a:ext cx="51249" cy="7192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DDC2FA-C016-455D-9F95-9C28C78A02FF}"/>
                </a:ext>
              </a:extLst>
            </p:cNvPr>
            <p:cNvGrpSpPr/>
            <p:nvPr/>
          </p:nvGrpSpPr>
          <p:grpSpPr>
            <a:xfrm>
              <a:off x="9915525" y="4185004"/>
              <a:ext cx="664588" cy="460265"/>
              <a:chOff x="9915525" y="4185004"/>
              <a:chExt cx="664588" cy="460265"/>
            </a:xfrm>
          </p:grpSpPr>
          <p:sp>
            <p:nvSpPr>
              <p:cNvPr id="42" name="Freeform: Shape 41"/>
              <p:cNvSpPr>
                <a:spLocks/>
              </p:cNvSpPr>
              <p:nvPr/>
            </p:nvSpPr>
            <p:spPr bwMode="auto">
              <a:xfrm rot="16200000">
                <a:off x="9995009" y="4105804"/>
                <a:ext cx="459981" cy="618949"/>
              </a:xfrm>
              <a:custGeom>
                <a:avLst/>
                <a:gdLst>
                  <a:gd name="connsiteX0" fmla="*/ 304923 w 304923"/>
                  <a:gd name="connsiteY0" fmla="*/ 0 h 1005261"/>
                  <a:gd name="connsiteX1" fmla="*/ 304923 w 304923"/>
                  <a:gd name="connsiteY1" fmla="*/ 1005261 h 1005261"/>
                  <a:gd name="connsiteX2" fmla="*/ 0 w 304923"/>
                  <a:gd name="connsiteY2" fmla="*/ 929650 h 1005261"/>
                  <a:gd name="connsiteX3" fmla="*/ 0 w 304923"/>
                  <a:gd name="connsiteY3" fmla="*/ 0 h 100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23" h="1005261">
                    <a:moveTo>
                      <a:pt x="304923" y="0"/>
                    </a:moveTo>
                    <a:lnTo>
                      <a:pt x="304923" y="1005261"/>
                    </a:lnTo>
                    <a:lnTo>
                      <a:pt x="0" y="929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57535B5-8C66-40EF-94A7-BEE1BB27DB9F}"/>
                  </a:ext>
                </a:extLst>
              </p:cNvPr>
              <p:cNvSpPr/>
              <p:nvPr/>
            </p:nvSpPr>
            <p:spPr>
              <a:xfrm>
                <a:off x="10528864" y="4185004"/>
                <a:ext cx="51249" cy="71928"/>
              </a:xfrm>
              <a:prstGeom prst="rect">
                <a:avLst/>
              </a:prstGeom>
              <a:solidFill>
                <a:srgbClr val="01D1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: Shape 37"/>
            <p:cNvSpPr>
              <a:spLocks noChangeArrowheads="1"/>
            </p:cNvSpPr>
            <p:nvPr/>
          </p:nvSpPr>
          <p:spPr bwMode="auto">
            <a:xfrm rot="16200000">
              <a:off x="9836783" y="3436064"/>
              <a:ext cx="827683" cy="670196"/>
            </a:xfrm>
            <a:custGeom>
              <a:avLst/>
              <a:gdLst>
                <a:gd name="connsiteX0" fmla="*/ 564107 w 564107"/>
                <a:gd name="connsiteY0" fmla="*/ 0 h 1005261"/>
                <a:gd name="connsiteX1" fmla="*/ 564107 w 564107"/>
                <a:gd name="connsiteY1" fmla="*/ 1005261 h 1005261"/>
                <a:gd name="connsiteX2" fmla="*/ 0 w 564107"/>
                <a:gd name="connsiteY2" fmla="*/ 1005261 h 1005261"/>
                <a:gd name="connsiteX3" fmla="*/ 0 w 564107"/>
                <a:gd name="connsiteY3" fmla="*/ 0 h 10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07" h="1005261">
                  <a:moveTo>
                    <a:pt x="564107" y="0"/>
                  </a:moveTo>
                  <a:lnTo>
                    <a:pt x="564107" y="1005261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4A8D31-2950-4ABF-8035-BCAB8BF4EC5A}"/>
                </a:ext>
              </a:extLst>
            </p:cNvPr>
            <p:cNvGrpSpPr/>
            <p:nvPr/>
          </p:nvGrpSpPr>
          <p:grpSpPr>
            <a:xfrm>
              <a:off x="10421174" y="2922998"/>
              <a:ext cx="1176494" cy="1722273"/>
              <a:chOff x="10421174" y="2922998"/>
              <a:chExt cx="1176494" cy="1722273"/>
            </a:xfrm>
          </p:grpSpPr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 rot="16200000">
                <a:off x="10148284" y="3195888"/>
                <a:ext cx="1722273" cy="1176494"/>
              </a:xfrm>
              <a:custGeom>
                <a:avLst/>
                <a:gdLst>
                  <a:gd name="T0" fmla="*/ 454 w 1794"/>
                  <a:gd name="T1" fmla="*/ 227 h 1852"/>
                  <a:gd name="T2" fmla="*/ 482 w 1794"/>
                  <a:gd name="T3" fmla="*/ 196 h 1852"/>
                  <a:gd name="T4" fmla="*/ 620 w 1794"/>
                  <a:gd name="T5" fmla="*/ 84 h 1852"/>
                  <a:gd name="T6" fmla="*/ 683 w 1794"/>
                  <a:gd name="T7" fmla="*/ 44 h 1852"/>
                  <a:gd name="T8" fmla="*/ 750 w 1794"/>
                  <a:gd name="T9" fmla="*/ 14 h 1852"/>
                  <a:gd name="T10" fmla="*/ 817 w 1794"/>
                  <a:gd name="T11" fmla="*/ 0 h 1852"/>
                  <a:gd name="T12" fmla="*/ 848 w 1794"/>
                  <a:gd name="T13" fmla="*/ 3 h 1852"/>
                  <a:gd name="T14" fmla="*/ 880 w 1794"/>
                  <a:gd name="T15" fmla="*/ 8 h 1852"/>
                  <a:gd name="T16" fmla="*/ 950 w 1794"/>
                  <a:gd name="T17" fmla="*/ 33 h 1852"/>
                  <a:gd name="T18" fmla="*/ 1062 w 1794"/>
                  <a:gd name="T19" fmla="*/ 88 h 1852"/>
                  <a:gd name="T20" fmla="*/ 1204 w 1794"/>
                  <a:gd name="T21" fmla="*/ 171 h 1852"/>
                  <a:gd name="T22" fmla="*/ 1288 w 1794"/>
                  <a:gd name="T23" fmla="*/ 215 h 1852"/>
                  <a:gd name="T24" fmla="*/ 1327 w 1794"/>
                  <a:gd name="T25" fmla="*/ 228 h 1852"/>
                  <a:gd name="T26" fmla="*/ 1340 w 1794"/>
                  <a:gd name="T27" fmla="*/ 227 h 1852"/>
                  <a:gd name="T28" fmla="*/ 1352 w 1794"/>
                  <a:gd name="T29" fmla="*/ 222 h 1852"/>
                  <a:gd name="T30" fmla="*/ 1375 w 1794"/>
                  <a:gd name="T31" fmla="*/ 201 h 1852"/>
                  <a:gd name="T32" fmla="*/ 1417 w 1794"/>
                  <a:gd name="T33" fmla="*/ 152 h 1852"/>
                  <a:gd name="T34" fmla="*/ 1466 w 1794"/>
                  <a:gd name="T35" fmla="*/ 93 h 1852"/>
                  <a:gd name="T36" fmla="*/ 1502 w 1794"/>
                  <a:gd name="T37" fmla="*/ 58 h 1852"/>
                  <a:gd name="T38" fmla="*/ 1544 w 1794"/>
                  <a:gd name="T39" fmla="*/ 29 h 1852"/>
                  <a:gd name="T40" fmla="*/ 1589 w 1794"/>
                  <a:gd name="T41" fmla="*/ 12 h 1852"/>
                  <a:gd name="T42" fmla="*/ 1615 w 1794"/>
                  <a:gd name="T43" fmla="*/ 11 h 1852"/>
                  <a:gd name="T44" fmla="*/ 1638 w 1794"/>
                  <a:gd name="T45" fmla="*/ 11 h 1852"/>
                  <a:gd name="T46" fmla="*/ 1681 w 1794"/>
                  <a:gd name="T47" fmla="*/ 17 h 1852"/>
                  <a:gd name="T48" fmla="*/ 1732 w 1794"/>
                  <a:gd name="T49" fmla="*/ 39 h 1852"/>
                  <a:gd name="T50" fmla="*/ 1789 w 1794"/>
                  <a:gd name="T51" fmla="*/ 95 h 1852"/>
                  <a:gd name="T52" fmla="*/ 1794 w 1794"/>
                  <a:gd name="T53" fmla="*/ 108 h 1852"/>
                  <a:gd name="T54" fmla="*/ 953 w 1794"/>
                  <a:gd name="T55" fmla="*/ 1852 h 1852"/>
                  <a:gd name="T56" fmla="*/ 0 w 1794"/>
                  <a:gd name="T57" fmla="*/ 108 h 1852"/>
                  <a:gd name="T58" fmla="*/ 9 w 1794"/>
                  <a:gd name="T59" fmla="*/ 100 h 1852"/>
                  <a:gd name="T60" fmla="*/ 69 w 1794"/>
                  <a:gd name="T61" fmla="*/ 68 h 1852"/>
                  <a:gd name="T62" fmla="*/ 127 w 1794"/>
                  <a:gd name="T63" fmla="*/ 48 h 1852"/>
                  <a:gd name="T64" fmla="*/ 196 w 1794"/>
                  <a:gd name="T65" fmla="*/ 39 h 1852"/>
                  <a:gd name="T66" fmla="*/ 251 w 1794"/>
                  <a:gd name="T67" fmla="*/ 46 h 1852"/>
                  <a:gd name="T68" fmla="*/ 290 w 1794"/>
                  <a:gd name="T69" fmla="*/ 58 h 1852"/>
                  <a:gd name="T70" fmla="*/ 328 w 1794"/>
                  <a:gd name="T71" fmla="*/ 78 h 1852"/>
                  <a:gd name="T72" fmla="*/ 365 w 1794"/>
                  <a:gd name="T73" fmla="*/ 108 h 1852"/>
                  <a:gd name="T74" fmla="*/ 402 w 1794"/>
                  <a:gd name="T75" fmla="*/ 147 h 1852"/>
                  <a:gd name="T76" fmla="*/ 437 w 1794"/>
                  <a:gd name="T77" fmla="*/ 197 h 1852"/>
                  <a:gd name="T78" fmla="*/ 454 w 1794"/>
                  <a:gd name="T79" fmla="*/ 227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4" h="1852">
                    <a:moveTo>
                      <a:pt x="454" y="227"/>
                    </a:moveTo>
                    <a:lnTo>
                      <a:pt x="482" y="196"/>
                    </a:lnTo>
                    <a:lnTo>
                      <a:pt x="620" y="84"/>
                    </a:lnTo>
                    <a:lnTo>
                      <a:pt x="683" y="44"/>
                    </a:lnTo>
                    <a:lnTo>
                      <a:pt x="750" y="14"/>
                    </a:lnTo>
                    <a:lnTo>
                      <a:pt x="817" y="0"/>
                    </a:lnTo>
                    <a:lnTo>
                      <a:pt x="848" y="3"/>
                    </a:lnTo>
                    <a:lnTo>
                      <a:pt x="880" y="8"/>
                    </a:lnTo>
                    <a:lnTo>
                      <a:pt x="950" y="33"/>
                    </a:lnTo>
                    <a:lnTo>
                      <a:pt x="1062" y="88"/>
                    </a:lnTo>
                    <a:lnTo>
                      <a:pt x="1204" y="171"/>
                    </a:lnTo>
                    <a:lnTo>
                      <a:pt x="1288" y="215"/>
                    </a:lnTo>
                    <a:lnTo>
                      <a:pt x="1327" y="228"/>
                    </a:lnTo>
                    <a:lnTo>
                      <a:pt x="1340" y="227"/>
                    </a:lnTo>
                    <a:lnTo>
                      <a:pt x="1352" y="222"/>
                    </a:lnTo>
                    <a:lnTo>
                      <a:pt x="1375" y="201"/>
                    </a:lnTo>
                    <a:lnTo>
                      <a:pt x="1417" y="152"/>
                    </a:lnTo>
                    <a:lnTo>
                      <a:pt x="1466" y="93"/>
                    </a:lnTo>
                    <a:lnTo>
                      <a:pt x="1502" y="58"/>
                    </a:lnTo>
                    <a:lnTo>
                      <a:pt x="1544" y="29"/>
                    </a:lnTo>
                    <a:lnTo>
                      <a:pt x="1589" y="12"/>
                    </a:lnTo>
                    <a:lnTo>
                      <a:pt x="1615" y="11"/>
                    </a:lnTo>
                    <a:lnTo>
                      <a:pt x="1638" y="11"/>
                    </a:lnTo>
                    <a:lnTo>
                      <a:pt x="1681" y="17"/>
                    </a:lnTo>
                    <a:lnTo>
                      <a:pt x="1732" y="39"/>
                    </a:lnTo>
                    <a:lnTo>
                      <a:pt x="1789" y="95"/>
                    </a:lnTo>
                    <a:lnTo>
                      <a:pt x="1794" y="108"/>
                    </a:lnTo>
                    <a:lnTo>
                      <a:pt x="953" y="1852"/>
                    </a:lnTo>
                    <a:lnTo>
                      <a:pt x="0" y="108"/>
                    </a:lnTo>
                    <a:lnTo>
                      <a:pt x="9" y="100"/>
                    </a:lnTo>
                    <a:lnTo>
                      <a:pt x="69" y="68"/>
                    </a:lnTo>
                    <a:lnTo>
                      <a:pt x="127" y="48"/>
                    </a:lnTo>
                    <a:lnTo>
                      <a:pt x="196" y="39"/>
                    </a:lnTo>
                    <a:lnTo>
                      <a:pt x="251" y="46"/>
                    </a:lnTo>
                    <a:lnTo>
                      <a:pt x="290" y="58"/>
                    </a:lnTo>
                    <a:lnTo>
                      <a:pt x="328" y="78"/>
                    </a:lnTo>
                    <a:lnTo>
                      <a:pt x="365" y="108"/>
                    </a:lnTo>
                    <a:lnTo>
                      <a:pt x="402" y="147"/>
                    </a:lnTo>
                    <a:lnTo>
                      <a:pt x="437" y="197"/>
                    </a:lnTo>
                    <a:lnTo>
                      <a:pt x="454" y="227"/>
                    </a:lnTo>
                    <a:close/>
                  </a:path>
                </a:pathLst>
              </a:custGeom>
              <a:solidFill>
                <a:srgbClr val="F3E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 rot="16200000">
                <a:off x="11064194" y="3529155"/>
                <a:ext cx="624810" cy="442138"/>
              </a:xfrm>
              <a:custGeom>
                <a:avLst/>
                <a:gdLst>
                  <a:gd name="T0" fmla="*/ 0 w 651"/>
                  <a:gd name="T1" fmla="*/ 65 h 697"/>
                  <a:gd name="T2" fmla="*/ 345 w 651"/>
                  <a:gd name="T3" fmla="*/ 697 h 697"/>
                  <a:gd name="T4" fmla="*/ 651 w 651"/>
                  <a:gd name="T5" fmla="*/ 65 h 697"/>
                  <a:gd name="T6" fmla="*/ 640 w 651"/>
                  <a:gd name="T7" fmla="*/ 61 h 697"/>
                  <a:gd name="T8" fmla="*/ 534 w 651"/>
                  <a:gd name="T9" fmla="*/ 26 h 697"/>
                  <a:gd name="T10" fmla="*/ 399 w 651"/>
                  <a:gd name="T11" fmla="*/ 4 h 697"/>
                  <a:gd name="T12" fmla="*/ 294 w 651"/>
                  <a:gd name="T13" fmla="*/ 0 h 697"/>
                  <a:gd name="T14" fmla="*/ 180 w 651"/>
                  <a:gd name="T15" fmla="*/ 10 h 697"/>
                  <a:gd name="T16" fmla="*/ 61 w 651"/>
                  <a:gd name="T17" fmla="*/ 40 h 697"/>
                  <a:gd name="T18" fmla="*/ 0 w 651"/>
                  <a:gd name="T19" fmla="*/ 65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697">
                    <a:moveTo>
                      <a:pt x="0" y="65"/>
                    </a:moveTo>
                    <a:lnTo>
                      <a:pt x="345" y="697"/>
                    </a:lnTo>
                    <a:lnTo>
                      <a:pt x="651" y="65"/>
                    </a:lnTo>
                    <a:lnTo>
                      <a:pt x="640" y="61"/>
                    </a:lnTo>
                    <a:lnTo>
                      <a:pt x="534" y="26"/>
                    </a:lnTo>
                    <a:lnTo>
                      <a:pt x="399" y="4"/>
                    </a:lnTo>
                    <a:lnTo>
                      <a:pt x="294" y="0"/>
                    </a:lnTo>
                    <a:lnTo>
                      <a:pt x="180" y="10"/>
                    </a:lnTo>
                    <a:lnTo>
                      <a:pt x="61" y="4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6"/>
            <a:ext cx="2743200" cy="365125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657526" y="2924175"/>
            <a:ext cx="2065382" cy="1721098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Say hello and greet everyone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8132" y="2925978"/>
            <a:ext cx="1128855" cy="1719294"/>
            <a:chOff x="7806598" y="7019169"/>
            <a:chExt cx="1128855" cy="1140920"/>
          </a:xfrm>
        </p:grpSpPr>
        <p:sp>
          <p:nvSpPr>
            <p:cNvPr id="90" name="Rectangle: Rounded Corners 89"/>
            <p:cNvSpPr/>
            <p:nvPr/>
          </p:nvSpPr>
          <p:spPr>
            <a:xfrm>
              <a:off x="7806598" y="7019169"/>
              <a:ext cx="904032" cy="11409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558346" y="7019169"/>
              <a:ext cx="377107" cy="1140920"/>
            </a:xfrm>
            <a:custGeom>
              <a:avLst/>
              <a:gdLst>
                <a:gd name="connsiteX0" fmla="*/ 0 w 464432"/>
                <a:gd name="connsiteY0" fmla="*/ 0 h 1140920"/>
                <a:gd name="connsiteX1" fmla="*/ 464432 w 464432"/>
                <a:gd name="connsiteY1" fmla="*/ 0 h 1140920"/>
                <a:gd name="connsiteX2" fmla="*/ 464432 w 464432"/>
                <a:gd name="connsiteY2" fmla="*/ 287137 h 1140920"/>
                <a:gd name="connsiteX3" fmla="*/ 464432 w 464432"/>
                <a:gd name="connsiteY3" fmla="*/ 304924 h 1140920"/>
                <a:gd name="connsiteX4" fmla="*/ 464432 w 464432"/>
                <a:gd name="connsiteY4" fmla="*/ 835997 h 1140920"/>
                <a:gd name="connsiteX5" fmla="*/ 464432 w 464432"/>
                <a:gd name="connsiteY5" fmla="*/ 851245 h 1140920"/>
                <a:gd name="connsiteX6" fmla="*/ 464432 w 464432"/>
                <a:gd name="connsiteY6" fmla="*/ 1140920 h 1140920"/>
                <a:gd name="connsiteX7" fmla="*/ 0 w 464432"/>
                <a:gd name="connsiteY7" fmla="*/ 1140920 h 1140920"/>
                <a:gd name="connsiteX8" fmla="*/ 0 w 464432"/>
                <a:gd name="connsiteY8" fmla="*/ 851245 h 1140920"/>
                <a:gd name="connsiteX9" fmla="*/ 0 w 464432"/>
                <a:gd name="connsiteY9" fmla="*/ 835997 h 1140920"/>
                <a:gd name="connsiteX10" fmla="*/ 0 w 464432"/>
                <a:gd name="connsiteY10" fmla="*/ 304924 h 1140920"/>
                <a:gd name="connsiteX11" fmla="*/ 0 w 464432"/>
                <a:gd name="connsiteY11" fmla="*/ 287137 h 11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432" h="1140920">
                  <a:moveTo>
                    <a:pt x="0" y="0"/>
                  </a:moveTo>
                  <a:lnTo>
                    <a:pt x="464432" y="0"/>
                  </a:lnTo>
                  <a:lnTo>
                    <a:pt x="464432" y="287137"/>
                  </a:lnTo>
                  <a:lnTo>
                    <a:pt x="464432" y="304924"/>
                  </a:lnTo>
                  <a:lnTo>
                    <a:pt x="464432" y="835997"/>
                  </a:lnTo>
                  <a:lnTo>
                    <a:pt x="464432" y="851245"/>
                  </a:lnTo>
                  <a:lnTo>
                    <a:pt x="464432" y="1140920"/>
                  </a:lnTo>
                  <a:lnTo>
                    <a:pt x="0" y="1140920"/>
                  </a:lnTo>
                  <a:lnTo>
                    <a:pt x="0" y="851245"/>
                  </a:lnTo>
                  <a:lnTo>
                    <a:pt x="0" y="835997"/>
                  </a:lnTo>
                  <a:lnTo>
                    <a:pt x="0" y="304924"/>
                  </a:lnTo>
                  <a:lnTo>
                    <a:pt x="0" y="2871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83D75D9-F039-47D9-B7F7-4B6DC4BFDF56}"/>
              </a:ext>
            </a:extLst>
          </p:cNvPr>
          <p:cNvSpPr txBox="1"/>
          <p:nvPr/>
        </p:nvSpPr>
        <p:spPr>
          <a:xfrm>
            <a:off x="3733447" y="2911356"/>
            <a:ext cx="2046256" cy="1741084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Say hello to Peter the puffin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93EEDD-A8D3-4468-9EF4-0C27C24A86AB}"/>
              </a:ext>
            </a:extLst>
          </p:cNvPr>
          <p:cNvSpPr txBox="1"/>
          <p:nvPr/>
        </p:nvSpPr>
        <p:spPr>
          <a:xfrm>
            <a:off x="5780855" y="2904188"/>
            <a:ext cx="2085307" cy="1741083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Talk and write about you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376F68-733E-4181-A39A-8DA0571C6936}"/>
              </a:ext>
            </a:extLst>
          </p:cNvPr>
          <p:cNvSpPr txBox="1"/>
          <p:nvPr/>
        </p:nvSpPr>
        <p:spPr>
          <a:xfrm>
            <a:off x="7837650" y="2927190"/>
            <a:ext cx="2086458" cy="17180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Say and write the names of classroom objects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57FCD09-DD50-40DE-B015-2F36046012DE}"/>
              </a:ext>
            </a:extLst>
          </p:cNvPr>
          <p:cNvGrpSpPr/>
          <p:nvPr/>
        </p:nvGrpSpPr>
        <p:grpSpPr>
          <a:xfrm>
            <a:off x="1647263" y="2921435"/>
            <a:ext cx="2067333" cy="1722273"/>
            <a:chOff x="2143484" y="3501803"/>
            <a:chExt cx="1749298" cy="114092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4E3B37D-A280-4147-A300-D2117928ABFF}"/>
                </a:ext>
              </a:extLst>
            </p:cNvPr>
            <p:cNvGrpSpPr/>
            <p:nvPr/>
          </p:nvGrpSpPr>
          <p:grpSpPr>
            <a:xfrm>
              <a:off x="2143484" y="3501803"/>
              <a:ext cx="1749298" cy="1140920"/>
              <a:chOff x="1804085" y="3496961"/>
              <a:chExt cx="1482811" cy="114092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5D38896-9AB4-4B4B-9E87-6395B858D16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083E27C-8D0B-4DA2-A391-1FAEDB2ED0E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A5358F-EC42-4D78-82C2-5EA856C0CAC2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23F8F3D-99FD-49F1-A0FC-AF4F1389128B}"/>
                </a:ext>
              </a:extLst>
            </p:cNvPr>
            <p:cNvSpPr/>
            <p:nvPr/>
          </p:nvSpPr>
          <p:spPr>
            <a:xfrm>
              <a:off x="2143484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44176B0-18B3-4F03-9091-798F2DF6BBAA}"/>
              </a:ext>
            </a:extLst>
          </p:cNvPr>
          <p:cNvGrpSpPr/>
          <p:nvPr/>
        </p:nvGrpSpPr>
        <p:grpSpPr>
          <a:xfrm>
            <a:off x="3716449" y="2923028"/>
            <a:ext cx="2057946" cy="1722273"/>
            <a:chOff x="3892782" y="3502599"/>
            <a:chExt cx="1749299" cy="114092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741D3C1-70DB-452D-B8C0-4E61D3242059}"/>
                </a:ext>
              </a:extLst>
            </p:cNvPr>
            <p:cNvGrpSpPr/>
            <p:nvPr/>
          </p:nvGrpSpPr>
          <p:grpSpPr>
            <a:xfrm>
              <a:off x="3892783" y="3502599"/>
              <a:ext cx="1749298" cy="1140920"/>
              <a:chOff x="1804085" y="3496961"/>
              <a:chExt cx="1482811" cy="114092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BEAA988-0AFD-4E69-B1C4-C9E68F514564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95A7D52-FD12-440D-9F19-4E2A2DF54450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1231488-8ED6-47C3-9C77-9F12A47B5D10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178C224-92EA-475F-A8CB-3B4EAB3C0F33}"/>
                </a:ext>
              </a:extLst>
            </p:cNvPr>
            <p:cNvSpPr/>
            <p:nvPr/>
          </p:nvSpPr>
          <p:spPr>
            <a:xfrm>
              <a:off x="3892782" y="3502599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A92D9E-82BD-4BBE-969A-D76B3CE93451}"/>
              </a:ext>
            </a:extLst>
          </p:cNvPr>
          <p:cNvGrpSpPr/>
          <p:nvPr/>
        </p:nvGrpSpPr>
        <p:grpSpPr>
          <a:xfrm>
            <a:off x="5772164" y="2924174"/>
            <a:ext cx="2067335" cy="1722273"/>
            <a:chOff x="5643056" y="3501803"/>
            <a:chExt cx="1749299" cy="114092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CDB0583-275E-431D-B7A2-8BDB657DF9D5}"/>
                </a:ext>
              </a:extLst>
            </p:cNvPr>
            <p:cNvGrpSpPr/>
            <p:nvPr/>
          </p:nvGrpSpPr>
          <p:grpSpPr>
            <a:xfrm>
              <a:off x="5643057" y="3501803"/>
              <a:ext cx="1749298" cy="1140920"/>
              <a:chOff x="1804085" y="3496961"/>
              <a:chExt cx="1482811" cy="114092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DF2EC95-1405-4A7C-8555-D32063AC09C7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0F928D1-8F83-40C5-A4AB-D2F5E3E10D59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527D203-F4E1-4B08-A122-576D0C48F77D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2EE5BC0-C630-4410-804C-D6A18D29F7D9}"/>
                </a:ext>
              </a:extLst>
            </p:cNvPr>
            <p:cNvSpPr/>
            <p:nvPr/>
          </p:nvSpPr>
          <p:spPr>
            <a:xfrm>
              <a:off x="5643056" y="3501803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92A0659-7FBD-46AF-BB32-7E77C65E2F6E}"/>
              </a:ext>
            </a:extLst>
          </p:cNvPr>
          <p:cNvGrpSpPr/>
          <p:nvPr/>
        </p:nvGrpSpPr>
        <p:grpSpPr>
          <a:xfrm>
            <a:off x="7838008" y="2923028"/>
            <a:ext cx="2079065" cy="1722275"/>
            <a:chOff x="7392353" y="3500551"/>
            <a:chExt cx="1749300" cy="11409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2DFFD50-C6BE-42AE-BFB6-1F629F85B320}"/>
                </a:ext>
              </a:extLst>
            </p:cNvPr>
            <p:cNvGrpSpPr/>
            <p:nvPr/>
          </p:nvGrpSpPr>
          <p:grpSpPr>
            <a:xfrm>
              <a:off x="7392353" y="3500552"/>
              <a:ext cx="1749298" cy="1140920"/>
              <a:chOff x="1804085" y="3496961"/>
              <a:chExt cx="1482811" cy="114092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DF4937A-B606-4B60-B847-399E19E5413D}"/>
                  </a:ext>
                </a:extLst>
              </p:cNvPr>
              <p:cNvSpPr/>
              <p:nvPr/>
            </p:nvSpPr>
            <p:spPr>
              <a:xfrm>
                <a:off x="1804085" y="3496961"/>
                <a:ext cx="1482811" cy="3049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BDE28B8-29C6-48DB-A116-4684A124E335}"/>
                  </a:ext>
                </a:extLst>
              </p:cNvPr>
              <p:cNvSpPr/>
              <p:nvPr/>
            </p:nvSpPr>
            <p:spPr>
              <a:xfrm>
                <a:off x="1804085" y="3784098"/>
                <a:ext cx="1482811" cy="5641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C227816-525C-4C4E-AA6C-98DC4175812E}"/>
                  </a:ext>
                </a:extLst>
              </p:cNvPr>
              <p:cNvSpPr/>
              <p:nvPr/>
            </p:nvSpPr>
            <p:spPr>
              <a:xfrm>
                <a:off x="1804085" y="4332958"/>
                <a:ext cx="1482811" cy="3049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802996D-EF72-4106-BCC7-8D8E2D37C69E}"/>
                </a:ext>
              </a:extLst>
            </p:cNvPr>
            <p:cNvSpPr/>
            <p:nvPr/>
          </p:nvSpPr>
          <p:spPr>
            <a:xfrm>
              <a:off x="7392355" y="3500551"/>
              <a:ext cx="1749298" cy="114092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C0813F28-0C91-4F56-9E56-43C9864E3E49}"/>
              </a:ext>
            </a:extLst>
          </p:cNvPr>
          <p:cNvSpPr txBox="1"/>
          <p:nvPr/>
        </p:nvSpPr>
        <p:spPr>
          <a:xfrm>
            <a:off x="3962335" y="6436975"/>
            <a:ext cx="426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 Press space bar or left-mouse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to continue ]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57A2EA-A385-6826-9BEC-5F06C4ED450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2C43CBB7-0486-F19D-882C-63D7811328B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789F12FF-398D-B467-0801-90860F7C0A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74B6FB-489B-001E-4FF9-ADA998584B5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42A3BE6E-145A-45F5-A590-C5D8457C99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86C455FE-D7AF-578E-5E98-8053D5AADC2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2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L -1.875E-6 -0.25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46 L -0.0013 -0.25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69 L 5E-6 0.25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3" grpId="1"/>
      <p:bldP spid="12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83802-0F0C-4AFC-99E9-6C5EF843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E23AE7-57C3-4A04-8DA9-253BD252F433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6C137F-FDCA-4ABF-A63E-CE47D5C289B2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0C523F2-0E7F-4F6D-8824-B19973840893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DC59D2-7551-430E-AA37-2020B6E39DC2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3B5711-6A49-47B2-8714-46AD04BB2720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Introductions (1)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C69C2C0-496D-48C3-B4E9-64E0A94F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988" y="1758304"/>
            <a:ext cx="3036227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Take a card.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7DBE25-F560-42AA-B4BD-DFEFE487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199" y="5112923"/>
            <a:ext cx="2965945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Take a pencil.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0F217F-4239-4A29-A819-7CC5F06B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77" y="3514618"/>
            <a:ext cx="342838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Fold your card.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1491DA20-255A-461E-97B1-EF97414798AC}"/>
              </a:ext>
            </a:extLst>
          </p:cNvPr>
          <p:cNvSpPr txBox="1">
            <a:spLocks/>
          </p:cNvSpPr>
          <p:nvPr/>
        </p:nvSpPr>
        <p:spPr>
          <a:xfrm rot="840000">
            <a:off x="6779329" y="4748463"/>
            <a:ext cx="4821219" cy="1085435"/>
          </a:xfrm>
          <a:prstGeom prst="rect">
            <a:avLst/>
          </a:prstGeom>
          <a:solidFill>
            <a:srgbClr val="FFF4E1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30F00"/>
                </a:solidFill>
                <a:latin typeface="Comic Sans MS"/>
              </a:rPr>
              <a:t>Use </a:t>
            </a:r>
            <a:r>
              <a:rPr lang="en-US" sz="6000" dirty="0">
                <a:solidFill>
                  <a:srgbClr val="D30F00"/>
                </a:solidFill>
                <a:latin typeface="Comic Sans MS"/>
              </a:rPr>
              <a:t>big </a:t>
            </a:r>
            <a:r>
              <a:rPr lang="en-US" dirty="0">
                <a:solidFill>
                  <a:srgbClr val="D30F00"/>
                </a:solidFill>
                <a:latin typeface="Comic Sans MS"/>
              </a:rPr>
              <a:t>letters!</a:t>
            </a:r>
            <a:endParaRPr lang="ru-RU" dirty="0">
              <a:solidFill>
                <a:srgbClr val="D30F00"/>
              </a:solidFill>
              <a:latin typeface="Comic Sans MS"/>
            </a:endParaRPr>
          </a:p>
        </p:txBody>
      </p:sp>
      <p:pic>
        <p:nvPicPr>
          <p:cNvPr id="1026" name="Picture 2" descr="Free Paper Cliparts, Download Free Clip Art, Free Clip Art on ...">
            <a:extLst>
              <a:ext uri="{FF2B5EF4-FFF2-40B4-BE49-F238E27FC236}">
                <a16:creationId xmlns:a16="http://schemas.microsoft.com/office/drawing/2014/main" id="{1C6070C6-7C82-402E-9B72-593268F6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1" y="1213636"/>
            <a:ext cx="1619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esign Context Blog: Print Finishes - Folding Techniques">
            <a:extLst>
              <a:ext uri="{FF2B5EF4-FFF2-40B4-BE49-F238E27FC236}">
                <a16:creationId xmlns:a16="http://schemas.microsoft.com/office/drawing/2014/main" id="{F83F2B45-5FD9-4702-95E3-1E7DC60D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2" t="37405" r="2728" b="4156"/>
          <a:stretch>
            <a:fillRect/>
          </a:stretch>
        </p:blipFill>
        <p:spPr bwMode="auto">
          <a:xfrm>
            <a:off x="4096934" y="3216197"/>
            <a:ext cx="2108853" cy="12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Yellow Pencil Clipart Free PNG Image｜Illustoon">
            <a:extLst>
              <a:ext uri="{FF2B5EF4-FFF2-40B4-BE49-F238E27FC236}">
                <a16:creationId xmlns:a16="http://schemas.microsoft.com/office/drawing/2014/main" id="{57008ED3-8F8B-4872-A16F-6AAEE33D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8746" r="9076" b="9076"/>
          <a:stretch>
            <a:fillRect/>
          </a:stretch>
        </p:blipFill>
        <p:spPr bwMode="auto">
          <a:xfrm>
            <a:off x="944170" y="4540407"/>
            <a:ext cx="1459029" cy="14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3051F44-B85E-48BA-9EAD-37A6778B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652" y="542517"/>
            <a:ext cx="4260209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Write your name on the card.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6F19F-80D4-4A48-9C1D-4C9B112C895F}"/>
              </a:ext>
            </a:extLst>
          </p:cNvPr>
          <p:cNvGrpSpPr/>
          <p:nvPr/>
        </p:nvGrpSpPr>
        <p:grpSpPr>
          <a:xfrm>
            <a:off x="7465320" y="2012201"/>
            <a:ext cx="3103359" cy="1824303"/>
            <a:chOff x="7465320" y="2012201"/>
            <a:chExt cx="3103359" cy="1824303"/>
          </a:xfrm>
        </p:grpSpPr>
        <p:pic>
          <p:nvPicPr>
            <p:cNvPr id="1029" name="Picture 5" descr="Design Context Blog: Print Finishes - Folding Techniques">
              <a:extLst>
                <a:ext uri="{FF2B5EF4-FFF2-40B4-BE49-F238E27FC236}">
                  <a16:creationId xmlns:a16="http://schemas.microsoft.com/office/drawing/2014/main" id="{63060110-3D4B-4B49-8948-28534ECDD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2" t="37405" r="2728" b="4156"/>
            <a:stretch>
              <a:fillRect/>
            </a:stretch>
          </p:blipFill>
          <p:spPr bwMode="auto">
            <a:xfrm>
              <a:off x="7465320" y="2012201"/>
              <a:ext cx="3103359" cy="182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07298725-1A17-471C-9E06-CF7594B91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737" y="2560535"/>
              <a:ext cx="2276402" cy="817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Emi</a:t>
              </a:r>
              <a:endPara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58D14C-18DA-707B-B1E9-EEEBE508ECC6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11" name="AutoShape 3">
              <a:extLst>
                <a:ext uri="{FF2B5EF4-FFF2-40B4-BE49-F238E27FC236}">
                  <a16:creationId xmlns:a16="http://schemas.microsoft.com/office/drawing/2014/main" id="{8268A0FD-3795-568C-A629-572D295743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4">
              <a:extLst>
                <a:ext uri="{FF2B5EF4-FFF2-40B4-BE49-F238E27FC236}">
                  <a16:creationId xmlns:a16="http://schemas.microsoft.com/office/drawing/2014/main" id="{4466D80B-D7E0-831F-E691-018A5E3184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074148-C0AD-F900-AC58-6C9EAA32B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DB393403-E5F5-CD40-74AB-77DDAA9E8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C825D9DB-E3D7-3DDD-4D60-E5D3C82E40C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7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80" grpId="0"/>
      <p:bldP spid="86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D7C6B-1921-4836-B324-0BEAD9E7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C5DC03-E980-4E3A-9B09-6FB91874B1E5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56B5F2-943D-404C-B28F-F3EC8268FF95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4804B8-2F26-48F6-83A0-FD6760F0346D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D5D67F-AAE3-4402-8803-DA58FE9DAA4D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29FDF-8FB4-4E79-B91B-5EC0F72F6417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Introductions (2)</a:t>
              </a:r>
            </a:p>
          </p:txBody>
        </p:sp>
      </p:grpSp>
      <p:sp>
        <p:nvSpPr>
          <p:cNvPr id="32" name="Google Shape;13168;p70">
            <a:extLst>
              <a:ext uri="{FF2B5EF4-FFF2-40B4-BE49-F238E27FC236}">
                <a16:creationId xmlns:a16="http://schemas.microsoft.com/office/drawing/2014/main" id="{46F5BF9F-2499-4432-8B25-4889FD6B58E6}"/>
              </a:ext>
            </a:extLst>
          </p:cNvPr>
          <p:cNvSpPr/>
          <p:nvPr/>
        </p:nvSpPr>
        <p:spPr>
          <a:xfrm>
            <a:off x="2267609" y="5065702"/>
            <a:ext cx="1459030" cy="130833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9D0F00">
              <a:lumMod val="60000"/>
              <a:lumOff val="4000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7E789-8AEB-4ED7-85B7-26E880BE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73" y="1200635"/>
            <a:ext cx="4443156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Put your card on your desk.</a:t>
            </a:r>
          </a:p>
        </p:txBody>
      </p:sp>
      <p:pic>
        <p:nvPicPr>
          <p:cNvPr id="34" name="Picture 12" descr="http://images2.wikia.nocookie.net/__cb20100911185033/clubpenguin/images/0/01/ClassroomDesk.png">
            <a:extLst>
              <a:ext uri="{FF2B5EF4-FFF2-40B4-BE49-F238E27FC236}">
                <a16:creationId xmlns:a16="http://schemas.microsoft.com/office/drawing/2014/main" id="{EE7B0ED3-A222-43F5-81E1-7E904CA8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192" y="2420862"/>
            <a:ext cx="3117865" cy="2624945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5780C6-DF45-4B84-9839-92C28316ED01}"/>
              </a:ext>
            </a:extLst>
          </p:cNvPr>
          <p:cNvSpPr txBox="1"/>
          <p:nvPr/>
        </p:nvSpPr>
        <p:spPr>
          <a:xfrm>
            <a:off x="2441237" y="2774045"/>
            <a:ext cx="1111774" cy="461665"/>
          </a:xfrm>
          <a:prstGeom prst="rect">
            <a:avLst/>
          </a:prstGeom>
          <a:solidFill>
            <a:srgbClr val="008ED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Emi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5CE92A-5242-4526-B591-ED67D6D6C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148" y="226150"/>
            <a:ext cx="5555730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Read the classmates saying hello.</a:t>
            </a:r>
          </a:p>
        </p:txBody>
      </p:sp>
      <p:sp>
        <p:nvSpPr>
          <p:cNvPr id="38" name="Rounded Rectangular Callout 23">
            <a:extLst>
              <a:ext uri="{FF2B5EF4-FFF2-40B4-BE49-F238E27FC236}">
                <a16:creationId xmlns:a16="http://schemas.microsoft.com/office/drawing/2014/main" id="{0E775151-7AAD-4BD0-AE01-5862C52806F7}"/>
              </a:ext>
            </a:extLst>
          </p:cNvPr>
          <p:cNvSpPr/>
          <p:nvPr/>
        </p:nvSpPr>
        <p:spPr>
          <a:xfrm>
            <a:off x="7556520" y="2980320"/>
            <a:ext cx="4129558" cy="666786"/>
          </a:xfrm>
          <a:prstGeom prst="wedgeRoundRectCallout">
            <a:avLst>
              <a:gd name="adj1" fmla="val -63328"/>
              <a:gd name="adj2" fmla="val 38427"/>
              <a:gd name="adj3" fmla="val 16667"/>
            </a:avLst>
          </a:prstGeom>
          <a:gradFill flip="none" rotWithShape="1">
            <a:gsLst>
              <a:gs pos="0">
                <a:srgbClr val="D30F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D30F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D30F00">
                  <a:lumMod val="60000"/>
                  <a:lumOff val="4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Hi Peter. My name’s Emi.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CCCA1F-2C9C-41ED-909A-87D35F66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072" y="1370925"/>
            <a:ext cx="948451" cy="12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A56A66A-502B-4861-A52D-A7F5B337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11" y="3206225"/>
            <a:ext cx="898736" cy="13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9DBAC3-F118-4452-B60F-C1900F18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15" y="4351408"/>
            <a:ext cx="1016579" cy="129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0" name="Rounded Rectangular Callout 24">
            <a:extLst>
              <a:ext uri="{FF2B5EF4-FFF2-40B4-BE49-F238E27FC236}">
                <a16:creationId xmlns:a16="http://schemas.microsoft.com/office/drawing/2014/main" id="{7CAB86F0-3AE1-4C7B-B00F-F84B3B45ED4C}"/>
              </a:ext>
            </a:extLst>
          </p:cNvPr>
          <p:cNvSpPr/>
          <p:nvPr/>
        </p:nvSpPr>
        <p:spPr>
          <a:xfrm>
            <a:off x="5894148" y="5078178"/>
            <a:ext cx="4612874" cy="666786"/>
          </a:xfrm>
          <a:prstGeom prst="wedgeRoundRectCallout">
            <a:avLst>
              <a:gd name="adj1" fmla="val -35115"/>
              <a:gd name="adj2" fmla="val -117617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Nice to meet you, Kate.</a:t>
            </a:r>
          </a:p>
        </p:txBody>
      </p:sp>
      <p:sp>
        <p:nvSpPr>
          <p:cNvPr id="39" name="Rounded Rectangular Callout 23">
            <a:extLst>
              <a:ext uri="{FF2B5EF4-FFF2-40B4-BE49-F238E27FC236}">
                <a16:creationId xmlns:a16="http://schemas.microsoft.com/office/drawing/2014/main" id="{686074B1-7C78-4D7A-8097-C4FDAF9BC32C}"/>
              </a:ext>
            </a:extLst>
          </p:cNvPr>
          <p:cNvSpPr/>
          <p:nvPr/>
        </p:nvSpPr>
        <p:spPr>
          <a:xfrm>
            <a:off x="7556520" y="4018014"/>
            <a:ext cx="3197288" cy="666787"/>
          </a:xfrm>
          <a:prstGeom prst="wedgeRoundRectCallout">
            <a:avLst>
              <a:gd name="adj1" fmla="val 57051"/>
              <a:gd name="adj2" fmla="val 35149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Hello Emi. I’m Kate  </a:t>
            </a:r>
          </a:p>
        </p:txBody>
      </p:sp>
      <p:sp>
        <p:nvSpPr>
          <p:cNvPr id="37" name="Rounded Rectangular Callout 24">
            <a:extLst>
              <a:ext uri="{FF2B5EF4-FFF2-40B4-BE49-F238E27FC236}">
                <a16:creationId xmlns:a16="http://schemas.microsoft.com/office/drawing/2014/main" id="{B7195FC0-1B75-43D7-AD8F-6E1E577DE831}"/>
              </a:ext>
            </a:extLst>
          </p:cNvPr>
          <p:cNvSpPr/>
          <p:nvPr/>
        </p:nvSpPr>
        <p:spPr>
          <a:xfrm>
            <a:off x="6481079" y="1906746"/>
            <a:ext cx="3967992" cy="666788"/>
          </a:xfrm>
          <a:prstGeom prst="wedgeRoundRectCallout">
            <a:avLst>
              <a:gd name="adj1" fmla="val 56525"/>
              <a:gd name="adj2" fmla="val -37148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Hello there. </a:t>
            </a:r>
            <a:r>
              <a:rPr kumimoji="0" lang="en-GB" sz="2667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I’m David.</a:t>
            </a:r>
            <a:endParaRPr kumimoji="0" lang="en-GB" sz="2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EB45E0-2D5D-6B39-1B9D-27EC176AF7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095CB21E-AB2E-7B98-54C2-60105B42260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D4B465BB-96DC-6EC1-2512-E98762FD7FD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B6093C-133B-BD32-2E4C-017241F9F7C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DC3998C3-6AB9-2797-B641-FE26F215D4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F6514E6E-65F1-D205-8DA3-BF8C9177557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4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 animBg="1"/>
      <p:bldP spid="36" grpId="0"/>
      <p:bldP spid="38" grpId="0" animBg="1"/>
      <p:bldP spid="40" grpId="0" animBg="1"/>
      <p:bldP spid="39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8BFF7-C1B5-424A-A8C0-80DF8D16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C85E54-8639-4AAB-8AAC-F6858FA5230D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342099-D854-4989-A20E-87716C8BB9EC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4EEF6C2-D7E9-4DCB-8364-3D63B9CF08D6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EFA682-4DB6-4839-B910-A6CCA31D996A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5D1925-9592-4CB4-B677-040E1351FA1B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Introductions (3)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A2A5A2B-3A4E-4635-8A87-2616FFB3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92" y="1047419"/>
            <a:ext cx="6250106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Read what the people say</a:t>
            </a:r>
            <a:r>
              <a:rPr lang="en-CA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9A0BB6-99D8-4B16-9B22-8B85685F1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05" y="4298540"/>
            <a:ext cx="8011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Say hello and tell the class your name.</a:t>
            </a:r>
          </a:p>
        </p:txBody>
      </p:sp>
      <p:sp>
        <p:nvSpPr>
          <p:cNvPr id="40" name="Rounded Rectangular Callout 28">
            <a:extLst>
              <a:ext uri="{FF2B5EF4-FFF2-40B4-BE49-F238E27FC236}">
                <a16:creationId xmlns:a16="http://schemas.microsoft.com/office/drawing/2014/main" id="{5EC43BCA-1DC9-44F7-BB60-F77D9150879F}"/>
              </a:ext>
            </a:extLst>
          </p:cNvPr>
          <p:cNvSpPr/>
          <p:nvPr/>
        </p:nvSpPr>
        <p:spPr>
          <a:xfrm>
            <a:off x="4545157" y="5124914"/>
            <a:ext cx="4584430" cy="646331"/>
          </a:xfrm>
          <a:prstGeom prst="wedgeRoundRectCallout">
            <a:avLst>
              <a:gd name="adj1" fmla="val -61029"/>
              <a:gd name="adj2" fmla="val 46450"/>
              <a:gd name="adj3" fmla="val 16667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Hello. My name’s _______.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079644-763A-4BB6-8E8E-CB5BBD78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711" y="2185230"/>
            <a:ext cx="3221207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Say the words. </a:t>
            </a:r>
          </a:p>
        </p:txBody>
      </p:sp>
      <p:sp>
        <p:nvSpPr>
          <p:cNvPr id="42" name="Google Shape;13830;p70">
            <a:extLst>
              <a:ext uri="{FF2B5EF4-FFF2-40B4-BE49-F238E27FC236}">
                <a16:creationId xmlns:a16="http://schemas.microsoft.com/office/drawing/2014/main" id="{B63A2157-21C8-4C44-8EBC-710D5B87FDC8}"/>
              </a:ext>
            </a:extLst>
          </p:cNvPr>
          <p:cNvSpPr/>
          <p:nvPr/>
        </p:nvSpPr>
        <p:spPr>
          <a:xfrm>
            <a:off x="9290527" y="5325237"/>
            <a:ext cx="1197175" cy="1435317"/>
          </a:xfrm>
          <a:custGeom>
            <a:avLst/>
            <a:gdLst/>
            <a:ahLst/>
            <a:cxnLst/>
            <a:rect l="l" t="t" r="r" b="b"/>
            <a:pathLst>
              <a:path w="8455" h="11229" extrusionOk="0">
                <a:moveTo>
                  <a:pt x="1382" y="3144"/>
                </a:moveTo>
                <a:lnTo>
                  <a:pt x="1382" y="3394"/>
                </a:lnTo>
                <a:cubicBezTo>
                  <a:pt x="1180" y="3489"/>
                  <a:pt x="1025" y="3691"/>
                  <a:pt x="1025" y="3941"/>
                </a:cubicBezTo>
                <a:cubicBezTo>
                  <a:pt x="1025" y="4275"/>
                  <a:pt x="1299" y="4537"/>
                  <a:pt x="1620" y="4537"/>
                </a:cubicBezTo>
                <a:lnTo>
                  <a:pt x="1739" y="4537"/>
                </a:lnTo>
                <a:cubicBezTo>
                  <a:pt x="1811" y="5073"/>
                  <a:pt x="2073" y="5549"/>
                  <a:pt x="2430" y="5930"/>
                </a:cubicBezTo>
                <a:cubicBezTo>
                  <a:pt x="2362" y="5952"/>
                  <a:pt x="2270" y="5961"/>
                  <a:pt x="2172" y="5961"/>
                </a:cubicBezTo>
                <a:cubicBezTo>
                  <a:pt x="2116" y="5961"/>
                  <a:pt x="2058" y="5958"/>
                  <a:pt x="2001" y="5954"/>
                </a:cubicBezTo>
                <a:cubicBezTo>
                  <a:pt x="1656" y="5894"/>
                  <a:pt x="1370" y="5644"/>
                  <a:pt x="1251" y="5299"/>
                </a:cubicBezTo>
                <a:cubicBezTo>
                  <a:pt x="1203" y="5168"/>
                  <a:pt x="1192" y="5037"/>
                  <a:pt x="1203" y="4894"/>
                </a:cubicBezTo>
                <a:cubicBezTo>
                  <a:pt x="1215" y="4715"/>
                  <a:pt x="1144" y="4537"/>
                  <a:pt x="989" y="4442"/>
                </a:cubicBezTo>
                <a:cubicBezTo>
                  <a:pt x="751" y="4275"/>
                  <a:pt x="620" y="3989"/>
                  <a:pt x="691" y="3703"/>
                </a:cubicBezTo>
                <a:cubicBezTo>
                  <a:pt x="751" y="3429"/>
                  <a:pt x="965" y="3203"/>
                  <a:pt x="1251" y="3156"/>
                </a:cubicBezTo>
                <a:cubicBezTo>
                  <a:pt x="1299" y="3144"/>
                  <a:pt x="1334" y="3144"/>
                  <a:pt x="1382" y="3144"/>
                </a:cubicBezTo>
                <a:close/>
                <a:moveTo>
                  <a:pt x="7002" y="3144"/>
                </a:moveTo>
                <a:cubicBezTo>
                  <a:pt x="7037" y="3144"/>
                  <a:pt x="7085" y="3144"/>
                  <a:pt x="7145" y="3156"/>
                </a:cubicBezTo>
                <a:cubicBezTo>
                  <a:pt x="7430" y="3203"/>
                  <a:pt x="7669" y="3441"/>
                  <a:pt x="7716" y="3703"/>
                </a:cubicBezTo>
                <a:cubicBezTo>
                  <a:pt x="7776" y="3989"/>
                  <a:pt x="7657" y="4275"/>
                  <a:pt x="7418" y="4442"/>
                </a:cubicBezTo>
                <a:cubicBezTo>
                  <a:pt x="7264" y="4537"/>
                  <a:pt x="7180" y="4715"/>
                  <a:pt x="7192" y="4894"/>
                </a:cubicBezTo>
                <a:cubicBezTo>
                  <a:pt x="7204" y="5037"/>
                  <a:pt x="7192" y="5168"/>
                  <a:pt x="7145" y="5299"/>
                </a:cubicBezTo>
                <a:cubicBezTo>
                  <a:pt x="7037" y="5632"/>
                  <a:pt x="6740" y="5894"/>
                  <a:pt x="6406" y="5954"/>
                </a:cubicBezTo>
                <a:cubicBezTo>
                  <a:pt x="6348" y="5966"/>
                  <a:pt x="6290" y="5971"/>
                  <a:pt x="6233" y="5971"/>
                </a:cubicBezTo>
                <a:cubicBezTo>
                  <a:pt x="6126" y="5971"/>
                  <a:pt x="6023" y="5953"/>
                  <a:pt x="5930" y="5930"/>
                </a:cubicBezTo>
                <a:cubicBezTo>
                  <a:pt x="6287" y="5549"/>
                  <a:pt x="6537" y="5073"/>
                  <a:pt x="6609" y="4537"/>
                </a:cubicBezTo>
                <a:lnTo>
                  <a:pt x="6728" y="4537"/>
                </a:lnTo>
                <a:cubicBezTo>
                  <a:pt x="7061" y="4537"/>
                  <a:pt x="7323" y="4275"/>
                  <a:pt x="7323" y="3941"/>
                </a:cubicBezTo>
                <a:cubicBezTo>
                  <a:pt x="7323" y="3703"/>
                  <a:pt x="7168" y="3501"/>
                  <a:pt x="6966" y="3394"/>
                </a:cubicBezTo>
                <a:lnTo>
                  <a:pt x="6966" y="3144"/>
                </a:lnTo>
                <a:close/>
                <a:moveTo>
                  <a:pt x="4216" y="346"/>
                </a:moveTo>
                <a:cubicBezTo>
                  <a:pt x="5585" y="346"/>
                  <a:pt x="6680" y="1441"/>
                  <a:pt x="6680" y="2810"/>
                </a:cubicBezTo>
                <a:lnTo>
                  <a:pt x="6680" y="3346"/>
                </a:lnTo>
                <a:lnTo>
                  <a:pt x="6668" y="3346"/>
                </a:lnTo>
                <a:cubicBezTo>
                  <a:pt x="6502" y="3346"/>
                  <a:pt x="6347" y="3322"/>
                  <a:pt x="6192" y="3287"/>
                </a:cubicBezTo>
                <a:cubicBezTo>
                  <a:pt x="6180" y="3283"/>
                  <a:pt x="6167" y="3281"/>
                  <a:pt x="6154" y="3281"/>
                </a:cubicBezTo>
                <a:cubicBezTo>
                  <a:pt x="6081" y="3281"/>
                  <a:pt x="6008" y="3335"/>
                  <a:pt x="5978" y="3406"/>
                </a:cubicBezTo>
                <a:cubicBezTo>
                  <a:pt x="5954" y="3501"/>
                  <a:pt x="6014" y="3584"/>
                  <a:pt x="6097" y="3620"/>
                </a:cubicBezTo>
                <a:cubicBezTo>
                  <a:pt x="6299" y="3680"/>
                  <a:pt x="6490" y="3691"/>
                  <a:pt x="6668" y="3691"/>
                </a:cubicBezTo>
                <a:lnTo>
                  <a:pt x="6752" y="3691"/>
                </a:lnTo>
                <a:cubicBezTo>
                  <a:pt x="6907" y="3691"/>
                  <a:pt x="7026" y="3810"/>
                  <a:pt x="7026" y="3965"/>
                </a:cubicBezTo>
                <a:cubicBezTo>
                  <a:pt x="7026" y="4108"/>
                  <a:pt x="6907" y="4227"/>
                  <a:pt x="6752" y="4227"/>
                </a:cubicBezTo>
                <a:lnTo>
                  <a:pt x="6656" y="4227"/>
                </a:lnTo>
                <a:lnTo>
                  <a:pt x="6656" y="4215"/>
                </a:lnTo>
                <a:cubicBezTo>
                  <a:pt x="6656" y="4120"/>
                  <a:pt x="6573" y="4049"/>
                  <a:pt x="6490" y="4049"/>
                </a:cubicBezTo>
                <a:cubicBezTo>
                  <a:pt x="6395" y="4049"/>
                  <a:pt x="6323" y="4120"/>
                  <a:pt x="6323" y="4215"/>
                </a:cubicBezTo>
                <a:cubicBezTo>
                  <a:pt x="6323" y="5370"/>
                  <a:pt x="5371" y="6323"/>
                  <a:pt x="4216" y="6323"/>
                </a:cubicBezTo>
                <a:cubicBezTo>
                  <a:pt x="3037" y="6311"/>
                  <a:pt x="2084" y="5358"/>
                  <a:pt x="2084" y="4203"/>
                </a:cubicBezTo>
                <a:cubicBezTo>
                  <a:pt x="2084" y="4108"/>
                  <a:pt x="2013" y="4037"/>
                  <a:pt x="1918" y="4037"/>
                </a:cubicBezTo>
                <a:cubicBezTo>
                  <a:pt x="1834" y="4037"/>
                  <a:pt x="1763" y="4108"/>
                  <a:pt x="1763" y="4203"/>
                </a:cubicBezTo>
                <a:lnTo>
                  <a:pt x="1763" y="4215"/>
                </a:lnTo>
                <a:lnTo>
                  <a:pt x="1656" y="4215"/>
                </a:lnTo>
                <a:cubicBezTo>
                  <a:pt x="1501" y="4215"/>
                  <a:pt x="1382" y="4096"/>
                  <a:pt x="1382" y="3941"/>
                </a:cubicBezTo>
                <a:cubicBezTo>
                  <a:pt x="1382" y="3799"/>
                  <a:pt x="1501" y="3680"/>
                  <a:pt x="1656" y="3680"/>
                </a:cubicBezTo>
                <a:lnTo>
                  <a:pt x="1739" y="3680"/>
                </a:lnTo>
                <a:cubicBezTo>
                  <a:pt x="2918" y="3680"/>
                  <a:pt x="3847" y="2667"/>
                  <a:pt x="4180" y="2215"/>
                </a:cubicBezTo>
                <a:lnTo>
                  <a:pt x="4216" y="2215"/>
                </a:lnTo>
                <a:cubicBezTo>
                  <a:pt x="4418" y="2489"/>
                  <a:pt x="4871" y="2977"/>
                  <a:pt x="5454" y="3322"/>
                </a:cubicBezTo>
                <a:cubicBezTo>
                  <a:pt x="5476" y="3337"/>
                  <a:pt x="5502" y="3344"/>
                  <a:pt x="5528" y="3344"/>
                </a:cubicBezTo>
                <a:cubicBezTo>
                  <a:pt x="5586" y="3344"/>
                  <a:pt x="5644" y="3312"/>
                  <a:pt x="5668" y="3263"/>
                </a:cubicBezTo>
                <a:cubicBezTo>
                  <a:pt x="5716" y="3191"/>
                  <a:pt x="5680" y="3084"/>
                  <a:pt x="5609" y="3037"/>
                </a:cubicBezTo>
                <a:cubicBezTo>
                  <a:pt x="5073" y="2727"/>
                  <a:pt x="4680" y="2263"/>
                  <a:pt x="4478" y="2025"/>
                </a:cubicBezTo>
                <a:cubicBezTo>
                  <a:pt x="4418" y="1929"/>
                  <a:pt x="4323" y="1894"/>
                  <a:pt x="4216" y="1894"/>
                </a:cubicBezTo>
                <a:cubicBezTo>
                  <a:pt x="4109" y="1894"/>
                  <a:pt x="4001" y="1941"/>
                  <a:pt x="3942" y="2025"/>
                </a:cubicBezTo>
                <a:cubicBezTo>
                  <a:pt x="2989" y="3227"/>
                  <a:pt x="2096" y="3346"/>
                  <a:pt x="1763" y="3346"/>
                </a:cubicBezTo>
                <a:lnTo>
                  <a:pt x="1739" y="3346"/>
                </a:lnTo>
                <a:lnTo>
                  <a:pt x="1739" y="2810"/>
                </a:lnTo>
                <a:cubicBezTo>
                  <a:pt x="1739" y="1453"/>
                  <a:pt x="2846" y="346"/>
                  <a:pt x="4216" y="346"/>
                </a:cubicBezTo>
                <a:close/>
                <a:moveTo>
                  <a:pt x="5085" y="6477"/>
                </a:moveTo>
                <a:lnTo>
                  <a:pt x="5085" y="7359"/>
                </a:lnTo>
                <a:cubicBezTo>
                  <a:pt x="5085" y="7847"/>
                  <a:pt x="4692" y="8252"/>
                  <a:pt x="4192" y="8252"/>
                </a:cubicBezTo>
                <a:cubicBezTo>
                  <a:pt x="3704" y="8252"/>
                  <a:pt x="3299" y="7847"/>
                  <a:pt x="3299" y="7359"/>
                </a:cubicBezTo>
                <a:lnTo>
                  <a:pt x="3299" y="6477"/>
                </a:lnTo>
                <a:cubicBezTo>
                  <a:pt x="3573" y="6585"/>
                  <a:pt x="3882" y="6644"/>
                  <a:pt x="4192" y="6644"/>
                </a:cubicBezTo>
                <a:cubicBezTo>
                  <a:pt x="4513" y="6644"/>
                  <a:pt x="4811" y="6585"/>
                  <a:pt x="5085" y="6477"/>
                </a:cubicBezTo>
                <a:close/>
                <a:moveTo>
                  <a:pt x="5430" y="7061"/>
                </a:moveTo>
                <a:lnTo>
                  <a:pt x="5883" y="7204"/>
                </a:lnTo>
                <a:cubicBezTo>
                  <a:pt x="5954" y="7239"/>
                  <a:pt x="6002" y="7299"/>
                  <a:pt x="6002" y="7370"/>
                </a:cubicBezTo>
                <a:cubicBezTo>
                  <a:pt x="6014" y="7990"/>
                  <a:pt x="5883" y="8502"/>
                  <a:pt x="5752" y="8799"/>
                </a:cubicBezTo>
                <a:cubicBezTo>
                  <a:pt x="5664" y="9003"/>
                  <a:pt x="5465" y="9128"/>
                  <a:pt x="5259" y="9128"/>
                </a:cubicBezTo>
                <a:cubicBezTo>
                  <a:pt x="5213" y="9128"/>
                  <a:pt x="5166" y="9122"/>
                  <a:pt x="5121" y="9109"/>
                </a:cubicBezTo>
                <a:lnTo>
                  <a:pt x="4240" y="8883"/>
                </a:lnTo>
                <a:lnTo>
                  <a:pt x="4168" y="8883"/>
                </a:lnTo>
                <a:lnTo>
                  <a:pt x="3287" y="9109"/>
                </a:lnTo>
                <a:cubicBezTo>
                  <a:pt x="3247" y="9118"/>
                  <a:pt x="3205" y="9123"/>
                  <a:pt x="3164" y="9123"/>
                </a:cubicBezTo>
                <a:cubicBezTo>
                  <a:pt x="2953" y="9123"/>
                  <a:pt x="2748" y="8999"/>
                  <a:pt x="2668" y="8799"/>
                </a:cubicBezTo>
                <a:cubicBezTo>
                  <a:pt x="2525" y="8490"/>
                  <a:pt x="2394" y="7990"/>
                  <a:pt x="2430" y="7370"/>
                </a:cubicBezTo>
                <a:cubicBezTo>
                  <a:pt x="2430" y="7299"/>
                  <a:pt x="2489" y="7216"/>
                  <a:pt x="2549" y="7204"/>
                </a:cubicBezTo>
                <a:lnTo>
                  <a:pt x="2989" y="7061"/>
                </a:lnTo>
                <a:lnTo>
                  <a:pt x="2989" y="7359"/>
                </a:lnTo>
                <a:cubicBezTo>
                  <a:pt x="2989" y="8025"/>
                  <a:pt x="3537" y="8573"/>
                  <a:pt x="4216" y="8573"/>
                </a:cubicBezTo>
                <a:cubicBezTo>
                  <a:pt x="4882" y="8573"/>
                  <a:pt x="5430" y="8025"/>
                  <a:pt x="5430" y="7359"/>
                </a:cubicBezTo>
                <a:lnTo>
                  <a:pt x="5430" y="7061"/>
                </a:lnTo>
                <a:close/>
                <a:moveTo>
                  <a:pt x="4204" y="0"/>
                </a:moveTo>
                <a:cubicBezTo>
                  <a:pt x="2656" y="0"/>
                  <a:pt x="1406" y="1251"/>
                  <a:pt x="1406" y="2798"/>
                </a:cubicBezTo>
                <a:lnTo>
                  <a:pt x="1406" y="2810"/>
                </a:lnTo>
                <a:cubicBezTo>
                  <a:pt x="1346" y="2810"/>
                  <a:pt x="1263" y="2810"/>
                  <a:pt x="1203" y="2822"/>
                </a:cubicBezTo>
                <a:cubicBezTo>
                  <a:pt x="787" y="2906"/>
                  <a:pt x="453" y="3227"/>
                  <a:pt x="370" y="3644"/>
                </a:cubicBezTo>
                <a:cubicBezTo>
                  <a:pt x="287" y="4061"/>
                  <a:pt x="465" y="4477"/>
                  <a:pt x="811" y="4715"/>
                </a:cubicBezTo>
                <a:cubicBezTo>
                  <a:pt x="870" y="4751"/>
                  <a:pt x="894" y="4823"/>
                  <a:pt x="882" y="4882"/>
                </a:cubicBezTo>
                <a:cubicBezTo>
                  <a:pt x="870" y="5061"/>
                  <a:pt x="882" y="5239"/>
                  <a:pt x="941" y="5418"/>
                </a:cubicBezTo>
                <a:cubicBezTo>
                  <a:pt x="1084" y="5858"/>
                  <a:pt x="1477" y="6204"/>
                  <a:pt x="1942" y="6299"/>
                </a:cubicBezTo>
                <a:cubicBezTo>
                  <a:pt x="2013" y="6311"/>
                  <a:pt x="2096" y="6311"/>
                  <a:pt x="2180" y="6311"/>
                </a:cubicBezTo>
                <a:cubicBezTo>
                  <a:pt x="2370" y="6311"/>
                  <a:pt x="2561" y="6263"/>
                  <a:pt x="2739" y="6180"/>
                </a:cubicBezTo>
                <a:cubicBezTo>
                  <a:pt x="2811" y="6239"/>
                  <a:pt x="2894" y="6275"/>
                  <a:pt x="2977" y="6323"/>
                </a:cubicBezTo>
                <a:lnTo>
                  <a:pt x="2977" y="6716"/>
                </a:lnTo>
                <a:lnTo>
                  <a:pt x="2430" y="6906"/>
                </a:lnTo>
                <a:cubicBezTo>
                  <a:pt x="2239" y="6978"/>
                  <a:pt x="2096" y="7156"/>
                  <a:pt x="2084" y="7370"/>
                </a:cubicBezTo>
                <a:lnTo>
                  <a:pt x="2084" y="7394"/>
                </a:lnTo>
                <a:lnTo>
                  <a:pt x="822" y="7847"/>
                </a:lnTo>
                <a:cubicBezTo>
                  <a:pt x="334" y="8025"/>
                  <a:pt x="1" y="8466"/>
                  <a:pt x="1" y="8990"/>
                </a:cubicBezTo>
                <a:lnTo>
                  <a:pt x="1" y="11061"/>
                </a:lnTo>
                <a:cubicBezTo>
                  <a:pt x="1" y="11145"/>
                  <a:pt x="72" y="11228"/>
                  <a:pt x="168" y="11228"/>
                </a:cubicBezTo>
                <a:cubicBezTo>
                  <a:pt x="251" y="11228"/>
                  <a:pt x="334" y="11145"/>
                  <a:pt x="334" y="11061"/>
                </a:cubicBezTo>
                <a:lnTo>
                  <a:pt x="334" y="8990"/>
                </a:lnTo>
                <a:cubicBezTo>
                  <a:pt x="334" y="8883"/>
                  <a:pt x="346" y="8787"/>
                  <a:pt x="394" y="8680"/>
                </a:cubicBezTo>
                <a:lnTo>
                  <a:pt x="1227" y="9395"/>
                </a:lnTo>
                <a:cubicBezTo>
                  <a:pt x="1346" y="9490"/>
                  <a:pt x="1418" y="9645"/>
                  <a:pt x="1418" y="9787"/>
                </a:cubicBezTo>
                <a:lnTo>
                  <a:pt x="1418" y="11061"/>
                </a:lnTo>
                <a:cubicBezTo>
                  <a:pt x="1418" y="11145"/>
                  <a:pt x="1489" y="11228"/>
                  <a:pt x="1584" y="11228"/>
                </a:cubicBezTo>
                <a:cubicBezTo>
                  <a:pt x="1668" y="11228"/>
                  <a:pt x="1739" y="11145"/>
                  <a:pt x="1739" y="11061"/>
                </a:cubicBezTo>
                <a:lnTo>
                  <a:pt x="1739" y="9787"/>
                </a:lnTo>
                <a:cubicBezTo>
                  <a:pt x="1739" y="9537"/>
                  <a:pt x="1644" y="9299"/>
                  <a:pt x="1442" y="9144"/>
                </a:cubicBezTo>
                <a:lnTo>
                  <a:pt x="584" y="8394"/>
                </a:lnTo>
                <a:cubicBezTo>
                  <a:pt x="668" y="8287"/>
                  <a:pt x="811" y="8204"/>
                  <a:pt x="941" y="8156"/>
                </a:cubicBezTo>
                <a:lnTo>
                  <a:pt x="2096" y="7751"/>
                </a:lnTo>
                <a:cubicBezTo>
                  <a:pt x="2132" y="8263"/>
                  <a:pt x="2251" y="8680"/>
                  <a:pt x="2370" y="8942"/>
                </a:cubicBezTo>
                <a:cubicBezTo>
                  <a:pt x="2508" y="9277"/>
                  <a:pt x="2825" y="9481"/>
                  <a:pt x="3167" y="9481"/>
                </a:cubicBezTo>
                <a:cubicBezTo>
                  <a:pt x="3238" y="9481"/>
                  <a:pt x="3310" y="9473"/>
                  <a:pt x="3382" y="9454"/>
                </a:cubicBezTo>
                <a:lnTo>
                  <a:pt x="4061" y="9287"/>
                </a:lnTo>
                <a:lnTo>
                  <a:pt x="4061" y="9823"/>
                </a:lnTo>
                <a:cubicBezTo>
                  <a:pt x="4061" y="9918"/>
                  <a:pt x="4144" y="9990"/>
                  <a:pt x="4228" y="9990"/>
                </a:cubicBezTo>
                <a:cubicBezTo>
                  <a:pt x="4311" y="9990"/>
                  <a:pt x="4394" y="9918"/>
                  <a:pt x="4394" y="9823"/>
                </a:cubicBezTo>
                <a:lnTo>
                  <a:pt x="4394" y="9287"/>
                </a:lnTo>
                <a:lnTo>
                  <a:pt x="5073" y="9454"/>
                </a:lnTo>
                <a:cubicBezTo>
                  <a:pt x="5144" y="9466"/>
                  <a:pt x="5228" y="9478"/>
                  <a:pt x="5287" y="9478"/>
                </a:cubicBezTo>
                <a:cubicBezTo>
                  <a:pt x="5621" y="9478"/>
                  <a:pt x="5942" y="9275"/>
                  <a:pt x="6085" y="8942"/>
                </a:cubicBezTo>
                <a:cubicBezTo>
                  <a:pt x="6204" y="8680"/>
                  <a:pt x="6323" y="8263"/>
                  <a:pt x="6359" y="7751"/>
                </a:cubicBezTo>
                <a:lnTo>
                  <a:pt x="7514" y="8156"/>
                </a:lnTo>
                <a:cubicBezTo>
                  <a:pt x="7669" y="8204"/>
                  <a:pt x="7788" y="8287"/>
                  <a:pt x="7871" y="8394"/>
                </a:cubicBezTo>
                <a:lnTo>
                  <a:pt x="7014" y="9133"/>
                </a:lnTo>
                <a:cubicBezTo>
                  <a:pt x="6823" y="9299"/>
                  <a:pt x="6716" y="9537"/>
                  <a:pt x="6716" y="9787"/>
                </a:cubicBezTo>
                <a:lnTo>
                  <a:pt x="6716" y="11061"/>
                </a:lnTo>
                <a:cubicBezTo>
                  <a:pt x="6716" y="11145"/>
                  <a:pt x="6787" y="11216"/>
                  <a:pt x="6871" y="11216"/>
                </a:cubicBezTo>
                <a:cubicBezTo>
                  <a:pt x="6966" y="11216"/>
                  <a:pt x="7037" y="11145"/>
                  <a:pt x="7037" y="11061"/>
                </a:cubicBezTo>
                <a:lnTo>
                  <a:pt x="7037" y="9787"/>
                </a:lnTo>
                <a:cubicBezTo>
                  <a:pt x="7037" y="9633"/>
                  <a:pt x="7109" y="9478"/>
                  <a:pt x="7228" y="9395"/>
                </a:cubicBezTo>
                <a:lnTo>
                  <a:pt x="8061" y="8680"/>
                </a:lnTo>
                <a:cubicBezTo>
                  <a:pt x="8097" y="8775"/>
                  <a:pt x="8121" y="8883"/>
                  <a:pt x="8121" y="8990"/>
                </a:cubicBezTo>
                <a:lnTo>
                  <a:pt x="8121" y="11061"/>
                </a:lnTo>
                <a:cubicBezTo>
                  <a:pt x="8121" y="11145"/>
                  <a:pt x="8204" y="11216"/>
                  <a:pt x="8288" y="11216"/>
                </a:cubicBezTo>
                <a:cubicBezTo>
                  <a:pt x="8383" y="11216"/>
                  <a:pt x="8454" y="11145"/>
                  <a:pt x="8454" y="11061"/>
                </a:cubicBezTo>
                <a:lnTo>
                  <a:pt x="8454" y="8990"/>
                </a:lnTo>
                <a:cubicBezTo>
                  <a:pt x="8395" y="8466"/>
                  <a:pt x="8061" y="8013"/>
                  <a:pt x="7573" y="7847"/>
                </a:cubicBezTo>
                <a:lnTo>
                  <a:pt x="6311" y="7394"/>
                </a:lnTo>
                <a:lnTo>
                  <a:pt x="6311" y="7370"/>
                </a:lnTo>
                <a:cubicBezTo>
                  <a:pt x="6299" y="7156"/>
                  <a:pt x="6168" y="6978"/>
                  <a:pt x="5966" y="6906"/>
                </a:cubicBezTo>
                <a:lnTo>
                  <a:pt x="5418" y="6716"/>
                </a:lnTo>
                <a:lnTo>
                  <a:pt x="5418" y="6323"/>
                </a:lnTo>
                <a:cubicBezTo>
                  <a:pt x="5502" y="6275"/>
                  <a:pt x="5585" y="6216"/>
                  <a:pt x="5656" y="6180"/>
                </a:cubicBezTo>
                <a:cubicBezTo>
                  <a:pt x="5835" y="6263"/>
                  <a:pt x="6025" y="6311"/>
                  <a:pt x="6216" y="6311"/>
                </a:cubicBezTo>
                <a:cubicBezTo>
                  <a:pt x="6299" y="6311"/>
                  <a:pt x="6383" y="6311"/>
                  <a:pt x="6454" y="6299"/>
                </a:cubicBezTo>
                <a:cubicBezTo>
                  <a:pt x="6918" y="6204"/>
                  <a:pt x="7311" y="5858"/>
                  <a:pt x="7454" y="5418"/>
                </a:cubicBezTo>
                <a:cubicBezTo>
                  <a:pt x="7514" y="5239"/>
                  <a:pt x="7526" y="5061"/>
                  <a:pt x="7514" y="4882"/>
                </a:cubicBezTo>
                <a:cubicBezTo>
                  <a:pt x="7514" y="4823"/>
                  <a:pt x="7549" y="4751"/>
                  <a:pt x="7585" y="4715"/>
                </a:cubicBezTo>
                <a:cubicBezTo>
                  <a:pt x="7954" y="4477"/>
                  <a:pt x="8109" y="4061"/>
                  <a:pt x="8026" y="3644"/>
                </a:cubicBezTo>
                <a:cubicBezTo>
                  <a:pt x="7930" y="3227"/>
                  <a:pt x="7609" y="2906"/>
                  <a:pt x="7192" y="2822"/>
                </a:cubicBezTo>
                <a:cubicBezTo>
                  <a:pt x="7133" y="2810"/>
                  <a:pt x="7061" y="2810"/>
                  <a:pt x="7002" y="2810"/>
                </a:cubicBezTo>
                <a:lnTo>
                  <a:pt x="7002" y="2798"/>
                </a:lnTo>
                <a:cubicBezTo>
                  <a:pt x="7002" y="1251"/>
                  <a:pt x="5752" y="0"/>
                  <a:pt x="4204" y="0"/>
                </a:cubicBezTo>
                <a:close/>
              </a:path>
            </a:pathLst>
          </a:custGeom>
          <a:solidFill>
            <a:srgbClr val="D30F0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</a:endParaRPr>
          </a:p>
        </p:txBody>
      </p:sp>
      <p:grpSp>
        <p:nvGrpSpPr>
          <p:cNvPr id="43" name="Google Shape;12167;p68">
            <a:extLst>
              <a:ext uri="{FF2B5EF4-FFF2-40B4-BE49-F238E27FC236}">
                <a16:creationId xmlns:a16="http://schemas.microsoft.com/office/drawing/2014/main" id="{6B70D94D-AD7D-445F-8FA6-A3D16FA97C2E}"/>
              </a:ext>
            </a:extLst>
          </p:cNvPr>
          <p:cNvGrpSpPr/>
          <p:nvPr/>
        </p:nvGrpSpPr>
        <p:grpSpPr>
          <a:xfrm>
            <a:off x="8639524" y="899546"/>
            <a:ext cx="1281770" cy="1261978"/>
            <a:chOff x="1745217" y="1515471"/>
            <a:chExt cx="343269" cy="342505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44" name="Google Shape;12168;p68">
              <a:extLst>
                <a:ext uri="{FF2B5EF4-FFF2-40B4-BE49-F238E27FC236}">
                  <a16:creationId xmlns:a16="http://schemas.microsoft.com/office/drawing/2014/main" id="{3823B1E9-8493-443F-A91C-9FA0D5B02CEF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2169;p68">
              <a:extLst>
                <a:ext uri="{FF2B5EF4-FFF2-40B4-BE49-F238E27FC236}">
                  <a16:creationId xmlns:a16="http://schemas.microsoft.com/office/drawing/2014/main" id="{5F83792C-0161-4FF2-9EA7-85B7EC3383AA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2170;p68">
              <a:extLst>
                <a:ext uri="{FF2B5EF4-FFF2-40B4-BE49-F238E27FC236}">
                  <a16:creationId xmlns:a16="http://schemas.microsoft.com/office/drawing/2014/main" id="{577D9997-8097-4301-9EEC-A567D3D7E5D0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2171;p68">
              <a:extLst>
                <a:ext uri="{FF2B5EF4-FFF2-40B4-BE49-F238E27FC236}">
                  <a16:creationId xmlns:a16="http://schemas.microsoft.com/office/drawing/2014/main" id="{1CF0455D-5F32-4142-84CF-D2E316809560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Google Shape;13830;p70">
            <a:extLst>
              <a:ext uri="{FF2B5EF4-FFF2-40B4-BE49-F238E27FC236}">
                <a16:creationId xmlns:a16="http://schemas.microsoft.com/office/drawing/2014/main" id="{8F96E3AC-7F8D-4007-8DFB-8136F165EFF6}"/>
              </a:ext>
            </a:extLst>
          </p:cNvPr>
          <p:cNvSpPr/>
          <p:nvPr/>
        </p:nvSpPr>
        <p:spPr>
          <a:xfrm>
            <a:off x="2778006" y="5325237"/>
            <a:ext cx="1197175" cy="1435317"/>
          </a:xfrm>
          <a:custGeom>
            <a:avLst/>
            <a:gdLst/>
            <a:ahLst/>
            <a:cxnLst/>
            <a:rect l="l" t="t" r="r" b="b"/>
            <a:pathLst>
              <a:path w="8455" h="11229" extrusionOk="0">
                <a:moveTo>
                  <a:pt x="1382" y="3144"/>
                </a:moveTo>
                <a:lnTo>
                  <a:pt x="1382" y="3394"/>
                </a:lnTo>
                <a:cubicBezTo>
                  <a:pt x="1180" y="3489"/>
                  <a:pt x="1025" y="3691"/>
                  <a:pt x="1025" y="3941"/>
                </a:cubicBezTo>
                <a:cubicBezTo>
                  <a:pt x="1025" y="4275"/>
                  <a:pt x="1299" y="4537"/>
                  <a:pt x="1620" y="4537"/>
                </a:cubicBezTo>
                <a:lnTo>
                  <a:pt x="1739" y="4537"/>
                </a:lnTo>
                <a:cubicBezTo>
                  <a:pt x="1811" y="5073"/>
                  <a:pt x="2073" y="5549"/>
                  <a:pt x="2430" y="5930"/>
                </a:cubicBezTo>
                <a:cubicBezTo>
                  <a:pt x="2362" y="5952"/>
                  <a:pt x="2270" y="5961"/>
                  <a:pt x="2172" y="5961"/>
                </a:cubicBezTo>
                <a:cubicBezTo>
                  <a:pt x="2116" y="5961"/>
                  <a:pt x="2058" y="5958"/>
                  <a:pt x="2001" y="5954"/>
                </a:cubicBezTo>
                <a:cubicBezTo>
                  <a:pt x="1656" y="5894"/>
                  <a:pt x="1370" y="5644"/>
                  <a:pt x="1251" y="5299"/>
                </a:cubicBezTo>
                <a:cubicBezTo>
                  <a:pt x="1203" y="5168"/>
                  <a:pt x="1192" y="5037"/>
                  <a:pt x="1203" y="4894"/>
                </a:cubicBezTo>
                <a:cubicBezTo>
                  <a:pt x="1215" y="4715"/>
                  <a:pt x="1144" y="4537"/>
                  <a:pt x="989" y="4442"/>
                </a:cubicBezTo>
                <a:cubicBezTo>
                  <a:pt x="751" y="4275"/>
                  <a:pt x="620" y="3989"/>
                  <a:pt x="691" y="3703"/>
                </a:cubicBezTo>
                <a:cubicBezTo>
                  <a:pt x="751" y="3429"/>
                  <a:pt x="965" y="3203"/>
                  <a:pt x="1251" y="3156"/>
                </a:cubicBezTo>
                <a:cubicBezTo>
                  <a:pt x="1299" y="3144"/>
                  <a:pt x="1334" y="3144"/>
                  <a:pt x="1382" y="3144"/>
                </a:cubicBezTo>
                <a:close/>
                <a:moveTo>
                  <a:pt x="7002" y="3144"/>
                </a:moveTo>
                <a:cubicBezTo>
                  <a:pt x="7037" y="3144"/>
                  <a:pt x="7085" y="3144"/>
                  <a:pt x="7145" y="3156"/>
                </a:cubicBezTo>
                <a:cubicBezTo>
                  <a:pt x="7430" y="3203"/>
                  <a:pt x="7669" y="3441"/>
                  <a:pt x="7716" y="3703"/>
                </a:cubicBezTo>
                <a:cubicBezTo>
                  <a:pt x="7776" y="3989"/>
                  <a:pt x="7657" y="4275"/>
                  <a:pt x="7418" y="4442"/>
                </a:cubicBezTo>
                <a:cubicBezTo>
                  <a:pt x="7264" y="4537"/>
                  <a:pt x="7180" y="4715"/>
                  <a:pt x="7192" y="4894"/>
                </a:cubicBezTo>
                <a:cubicBezTo>
                  <a:pt x="7204" y="5037"/>
                  <a:pt x="7192" y="5168"/>
                  <a:pt x="7145" y="5299"/>
                </a:cubicBezTo>
                <a:cubicBezTo>
                  <a:pt x="7037" y="5632"/>
                  <a:pt x="6740" y="5894"/>
                  <a:pt x="6406" y="5954"/>
                </a:cubicBezTo>
                <a:cubicBezTo>
                  <a:pt x="6348" y="5966"/>
                  <a:pt x="6290" y="5971"/>
                  <a:pt x="6233" y="5971"/>
                </a:cubicBezTo>
                <a:cubicBezTo>
                  <a:pt x="6126" y="5971"/>
                  <a:pt x="6023" y="5953"/>
                  <a:pt x="5930" y="5930"/>
                </a:cubicBezTo>
                <a:cubicBezTo>
                  <a:pt x="6287" y="5549"/>
                  <a:pt x="6537" y="5073"/>
                  <a:pt x="6609" y="4537"/>
                </a:cubicBezTo>
                <a:lnTo>
                  <a:pt x="6728" y="4537"/>
                </a:lnTo>
                <a:cubicBezTo>
                  <a:pt x="7061" y="4537"/>
                  <a:pt x="7323" y="4275"/>
                  <a:pt x="7323" y="3941"/>
                </a:cubicBezTo>
                <a:cubicBezTo>
                  <a:pt x="7323" y="3703"/>
                  <a:pt x="7168" y="3501"/>
                  <a:pt x="6966" y="3394"/>
                </a:cubicBezTo>
                <a:lnTo>
                  <a:pt x="6966" y="3144"/>
                </a:lnTo>
                <a:close/>
                <a:moveTo>
                  <a:pt x="4216" y="346"/>
                </a:moveTo>
                <a:cubicBezTo>
                  <a:pt x="5585" y="346"/>
                  <a:pt x="6680" y="1441"/>
                  <a:pt x="6680" y="2810"/>
                </a:cubicBezTo>
                <a:lnTo>
                  <a:pt x="6680" y="3346"/>
                </a:lnTo>
                <a:lnTo>
                  <a:pt x="6668" y="3346"/>
                </a:lnTo>
                <a:cubicBezTo>
                  <a:pt x="6502" y="3346"/>
                  <a:pt x="6347" y="3322"/>
                  <a:pt x="6192" y="3287"/>
                </a:cubicBezTo>
                <a:cubicBezTo>
                  <a:pt x="6180" y="3283"/>
                  <a:pt x="6167" y="3281"/>
                  <a:pt x="6154" y="3281"/>
                </a:cubicBezTo>
                <a:cubicBezTo>
                  <a:pt x="6081" y="3281"/>
                  <a:pt x="6008" y="3335"/>
                  <a:pt x="5978" y="3406"/>
                </a:cubicBezTo>
                <a:cubicBezTo>
                  <a:pt x="5954" y="3501"/>
                  <a:pt x="6014" y="3584"/>
                  <a:pt x="6097" y="3620"/>
                </a:cubicBezTo>
                <a:cubicBezTo>
                  <a:pt x="6299" y="3680"/>
                  <a:pt x="6490" y="3691"/>
                  <a:pt x="6668" y="3691"/>
                </a:cubicBezTo>
                <a:lnTo>
                  <a:pt x="6752" y="3691"/>
                </a:lnTo>
                <a:cubicBezTo>
                  <a:pt x="6907" y="3691"/>
                  <a:pt x="7026" y="3810"/>
                  <a:pt x="7026" y="3965"/>
                </a:cubicBezTo>
                <a:cubicBezTo>
                  <a:pt x="7026" y="4108"/>
                  <a:pt x="6907" y="4227"/>
                  <a:pt x="6752" y="4227"/>
                </a:cubicBezTo>
                <a:lnTo>
                  <a:pt x="6656" y="4227"/>
                </a:lnTo>
                <a:lnTo>
                  <a:pt x="6656" y="4215"/>
                </a:lnTo>
                <a:cubicBezTo>
                  <a:pt x="6656" y="4120"/>
                  <a:pt x="6573" y="4049"/>
                  <a:pt x="6490" y="4049"/>
                </a:cubicBezTo>
                <a:cubicBezTo>
                  <a:pt x="6395" y="4049"/>
                  <a:pt x="6323" y="4120"/>
                  <a:pt x="6323" y="4215"/>
                </a:cubicBezTo>
                <a:cubicBezTo>
                  <a:pt x="6323" y="5370"/>
                  <a:pt x="5371" y="6323"/>
                  <a:pt x="4216" y="6323"/>
                </a:cubicBezTo>
                <a:cubicBezTo>
                  <a:pt x="3037" y="6311"/>
                  <a:pt x="2084" y="5358"/>
                  <a:pt x="2084" y="4203"/>
                </a:cubicBezTo>
                <a:cubicBezTo>
                  <a:pt x="2084" y="4108"/>
                  <a:pt x="2013" y="4037"/>
                  <a:pt x="1918" y="4037"/>
                </a:cubicBezTo>
                <a:cubicBezTo>
                  <a:pt x="1834" y="4037"/>
                  <a:pt x="1763" y="4108"/>
                  <a:pt x="1763" y="4203"/>
                </a:cubicBezTo>
                <a:lnTo>
                  <a:pt x="1763" y="4215"/>
                </a:lnTo>
                <a:lnTo>
                  <a:pt x="1656" y="4215"/>
                </a:lnTo>
                <a:cubicBezTo>
                  <a:pt x="1501" y="4215"/>
                  <a:pt x="1382" y="4096"/>
                  <a:pt x="1382" y="3941"/>
                </a:cubicBezTo>
                <a:cubicBezTo>
                  <a:pt x="1382" y="3799"/>
                  <a:pt x="1501" y="3680"/>
                  <a:pt x="1656" y="3680"/>
                </a:cubicBezTo>
                <a:lnTo>
                  <a:pt x="1739" y="3680"/>
                </a:lnTo>
                <a:cubicBezTo>
                  <a:pt x="2918" y="3680"/>
                  <a:pt x="3847" y="2667"/>
                  <a:pt x="4180" y="2215"/>
                </a:cubicBezTo>
                <a:lnTo>
                  <a:pt x="4216" y="2215"/>
                </a:lnTo>
                <a:cubicBezTo>
                  <a:pt x="4418" y="2489"/>
                  <a:pt x="4871" y="2977"/>
                  <a:pt x="5454" y="3322"/>
                </a:cubicBezTo>
                <a:cubicBezTo>
                  <a:pt x="5476" y="3337"/>
                  <a:pt x="5502" y="3344"/>
                  <a:pt x="5528" y="3344"/>
                </a:cubicBezTo>
                <a:cubicBezTo>
                  <a:pt x="5586" y="3344"/>
                  <a:pt x="5644" y="3312"/>
                  <a:pt x="5668" y="3263"/>
                </a:cubicBezTo>
                <a:cubicBezTo>
                  <a:pt x="5716" y="3191"/>
                  <a:pt x="5680" y="3084"/>
                  <a:pt x="5609" y="3037"/>
                </a:cubicBezTo>
                <a:cubicBezTo>
                  <a:pt x="5073" y="2727"/>
                  <a:pt x="4680" y="2263"/>
                  <a:pt x="4478" y="2025"/>
                </a:cubicBezTo>
                <a:cubicBezTo>
                  <a:pt x="4418" y="1929"/>
                  <a:pt x="4323" y="1894"/>
                  <a:pt x="4216" y="1894"/>
                </a:cubicBezTo>
                <a:cubicBezTo>
                  <a:pt x="4109" y="1894"/>
                  <a:pt x="4001" y="1941"/>
                  <a:pt x="3942" y="2025"/>
                </a:cubicBezTo>
                <a:cubicBezTo>
                  <a:pt x="2989" y="3227"/>
                  <a:pt x="2096" y="3346"/>
                  <a:pt x="1763" y="3346"/>
                </a:cubicBezTo>
                <a:lnTo>
                  <a:pt x="1739" y="3346"/>
                </a:lnTo>
                <a:lnTo>
                  <a:pt x="1739" y="2810"/>
                </a:lnTo>
                <a:cubicBezTo>
                  <a:pt x="1739" y="1453"/>
                  <a:pt x="2846" y="346"/>
                  <a:pt x="4216" y="346"/>
                </a:cubicBezTo>
                <a:close/>
                <a:moveTo>
                  <a:pt x="5085" y="6477"/>
                </a:moveTo>
                <a:lnTo>
                  <a:pt x="5085" y="7359"/>
                </a:lnTo>
                <a:cubicBezTo>
                  <a:pt x="5085" y="7847"/>
                  <a:pt x="4692" y="8252"/>
                  <a:pt x="4192" y="8252"/>
                </a:cubicBezTo>
                <a:cubicBezTo>
                  <a:pt x="3704" y="8252"/>
                  <a:pt x="3299" y="7847"/>
                  <a:pt x="3299" y="7359"/>
                </a:cubicBezTo>
                <a:lnTo>
                  <a:pt x="3299" y="6477"/>
                </a:lnTo>
                <a:cubicBezTo>
                  <a:pt x="3573" y="6585"/>
                  <a:pt x="3882" y="6644"/>
                  <a:pt x="4192" y="6644"/>
                </a:cubicBezTo>
                <a:cubicBezTo>
                  <a:pt x="4513" y="6644"/>
                  <a:pt x="4811" y="6585"/>
                  <a:pt x="5085" y="6477"/>
                </a:cubicBezTo>
                <a:close/>
                <a:moveTo>
                  <a:pt x="5430" y="7061"/>
                </a:moveTo>
                <a:lnTo>
                  <a:pt x="5883" y="7204"/>
                </a:lnTo>
                <a:cubicBezTo>
                  <a:pt x="5954" y="7239"/>
                  <a:pt x="6002" y="7299"/>
                  <a:pt x="6002" y="7370"/>
                </a:cubicBezTo>
                <a:cubicBezTo>
                  <a:pt x="6014" y="7990"/>
                  <a:pt x="5883" y="8502"/>
                  <a:pt x="5752" y="8799"/>
                </a:cubicBezTo>
                <a:cubicBezTo>
                  <a:pt x="5664" y="9003"/>
                  <a:pt x="5465" y="9128"/>
                  <a:pt x="5259" y="9128"/>
                </a:cubicBezTo>
                <a:cubicBezTo>
                  <a:pt x="5213" y="9128"/>
                  <a:pt x="5166" y="9122"/>
                  <a:pt x="5121" y="9109"/>
                </a:cubicBezTo>
                <a:lnTo>
                  <a:pt x="4240" y="8883"/>
                </a:lnTo>
                <a:lnTo>
                  <a:pt x="4168" y="8883"/>
                </a:lnTo>
                <a:lnTo>
                  <a:pt x="3287" y="9109"/>
                </a:lnTo>
                <a:cubicBezTo>
                  <a:pt x="3247" y="9118"/>
                  <a:pt x="3205" y="9123"/>
                  <a:pt x="3164" y="9123"/>
                </a:cubicBezTo>
                <a:cubicBezTo>
                  <a:pt x="2953" y="9123"/>
                  <a:pt x="2748" y="8999"/>
                  <a:pt x="2668" y="8799"/>
                </a:cubicBezTo>
                <a:cubicBezTo>
                  <a:pt x="2525" y="8490"/>
                  <a:pt x="2394" y="7990"/>
                  <a:pt x="2430" y="7370"/>
                </a:cubicBezTo>
                <a:cubicBezTo>
                  <a:pt x="2430" y="7299"/>
                  <a:pt x="2489" y="7216"/>
                  <a:pt x="2549" y="7204"/>
                </a:cubicBezTo>
                <a:lnTo>
                  <a:pt x="2989" y="7061"/>
                </a:lnTo>
                <a:lnTo>
                  <a:pt x="2989" y="7359"/>
                </a:lnTo>
                <a:cubicBezTo>
                  <a:pt x="2989" y="8025"/>
                  <a:pt x="3537" y="8573"/>
                  <a:pt x="4216" y="8573"/>
                </a:cubicBezTo>
                <a:cubicBezTo>
                  <a:pt x="4882" y="8573"/>
                  <a:pt x="5430" y="8025"/>
                  <a:pt x="5430" y="7359"/>
                </a:cubicBezTo>
                <a:lnTo>
                  <a:pt x="5430" y="7061"/>
                </a:lnTo>
                <a:close/>
                <a:moveTo>
                  <a:pt x="4204" y="0"/>
                </a:moveTo>
                <a:cubicBezTo>
                  <a:pt x="2656" y="0"/>
                  <a:pt x="1406" y="1251"/>
                  <a:pt x="1406" y="2798"/>
                </a:cubicBezTo>
                <a:lnTo>
                  <a:pt x="1406" y="2810"/>
                </a:lnTo>
                <a:cubicBezTo>
                  <a:pt x="1346" y="2810"/>
                  <a:pt x="1263" y="2810"/>
                  <a:pt x="1203" y="2822"/>
                </a:cubicBezTo>
                <a:cubicBezTo>
                  <a:pt x="787" y="2906"/>
                  <a:pt x="453" y="3227"/>
                  <a:pt x="370" y="3644"/>
                </a:cubicBezTo>
                <a:cubicBezTo>
                  <a:pt x="287" y="4061"/>
                  <a:pt x="465" y="4477"/>
                  <a:pt x="811" y="4715"/>
                </a:cubicBezTo>
                <a:cubicBezTo>
                  <a:pt x="870" y="4751"/>
                  <a:pt x="894" y="4823"/>
                  <a:pt x="882" y="4882"/>
                </a:cubicBezTo>
                <a:cubicBezTo>
                  <a:pt x="870" y="5061"/>
                  <a:pt x="882" y="5239"/>
                  <a:pt x="941" y="5418"/>
                </a:cubicBezTo>
                <a:cubicBezTo>
                  <a:pt x="1084" y="5858"/>
                  <a:pt x="1477" y="6204"/>
                  <a:pt x="1942" y="6299"/>
                </a:cubicBezTo>
                <a:cubicBezTo>
                  <a:pt x="2013" y="6311"/>
                  <a:pt x="2096" y="6311"/>
                  <a:pt x="2180" y="6311"/>
                </a:cubicBezTo>
                <a:cubicBezTo>
                  <a:pt x="2370" y="6311"/>
                  <a:pt x="2561" y="6263"/>
                  <a:pt x="2739" y="6180"/>
                </a:cubicBezTo>
                <a:cubicBezTo>
                  <a:pt x="2811" y="6239"/>
                  <a:pt x="2894" y="6275"/>
                  <a:pt x="2977" y="6323"/>
                </a:cubicBezTo>
                <a:lnTo>
                  <a:pt x="2977" y="6716"/>
                </a:lnTo>
                <a:lnTo>
                  <a:pt x="2430" y="6906"/>
                </a:lnTo>
                <a:cubicBezTo>
                  <a:pt x="2239" y="6978"/>
                  <a:pt x="2096" y="7156"/>
                  <a:pt x="2084" y="7370"/>
                </a:cubicBezTo>
                <a:lnTo>
                  <a:pt x="2084" y="7394"/>
                </a:lnTo>
                <a:lnTo>
                  <a:pt x="822" y="7847"/>
                </a:lnTo>
                <a:cubicBezTo>
                  <a:pt x="334" y="8025"/>
                  <a:pt x="1" y="8466"/>
                  <a:pt x="1" y="8990"/>
                </a:cubicBezTo>
                <a:lnTo>
                  <a:pt x="1" y="11061"/>
                </a:lnTo>
                <a:cubicBezTo>
                  <a:pt x="1" y="11145"/>
                  <a:pt x="72" y="11228"/>
                  <a:pt x="168" y="11228"/>
                </a:cubicBezTo>
                <a:cubicBezTo>
                  <a:pt x="251" y="11228"/>
                  <a:pt x="334" y="11145"/>
                  <a:pt x="334" y="11061"/>
                </a:cubicBezTo>
                <a:lnTo>
                  <a:pt x="334" y="8990"/>
                </a:lnTo>
                <a:cubicBezTo>
                  <a:pt x="334" y="8883"/>
                  <a:pt x="346" y="8787"/>
                  <a:pt x="394" y="8680"/>
                </a:cubicBezTo>
                <a:lnTo>
                  <a:pt x="1227" y="9395"/>
                </a:lnTo>
                <a:cubicBezTo>
                  <a:pt x="1346" y="9490"/>
                  <a:pt x="1418" y="9645"/>
                  <a:pt x="1418" y="9787"/>
                </a:cubicBezTo>
                <a:lnTo>
                  <a:pt x="1418" y="11061"/>
                </a:lnTo>
                <a:cubicBezTo>
                  <a:pt x="1418" y="11145"/>
                  <a:pt x="1489" y="11228"/>
                  <a:pt x="1584" y="11228"/>
                </a:cubicBezTo>
                <a:cubicBezTo>
                  <a:pt x="1668" y="11228"/>
                  <a:pt x="1739" y="11145"/>
                  <a:pt x="1739" y="11061"/>
                </a:cubicBezTo>
                <a:lnTo>
                  <a:pt x="1739" y="9787"/>
                </a:lnTo>
                <a:cubicBezTo>
                  <a:pt x="1739" y="9537"/>
                  <a:pt x="1644" y="9299"/>
                  <a:pt x="1442" y="9144"/>
                </a:cubicBezTo>
                <a:lnTo>
                  <a:pt x="584" y="8394"/>
                </a:lnTo>
                <a:cubicBezTo>
                  <a:pt x="668" y="8287"/>
                  <a:pt x="811" y="8204"/>
                  <a:pt x="941" y="8156"/>
                </a:cubicBezTo>
                <a:lnTo>
                  <a:pt x="2096" y="7751"/>
                </a:lnTo>
                <a:cubicBezTo>
                  <a:pt x="2132" y="8263"/>
                  <a:pt x="2251" y="8680"/>
                  <a:pt x="2370" y="8942"/>
                </a:cubicBezTo>
                <a:cubicBezTo>
                  <a:pt x="2508" y="9277"/>
                  <a:pt x="2825" y="9481"/>
                  <a:pt x="3167" y="9481"/>
                </a:cubicBezTo>
                <a:cubicBezTo>
                  <a:pt x="3238" y="9481"/>
                  <a:pt x="3310" y="9473"/>
                  <a:pt x="3382" y="9454"/>
                </a:cubicBezTo>
                <a:lnTo>
                  <a:pt x="4061" y="9287"/>
                </a:lnTo>
                <a:lnTo>
                  <a:pt x="4061" y="9823"/>
                </a:lnTo>
                <a:cubicBezTo>
                  <a:pt x="4061" y="9918"/>
                  <a:pt x="4144" y="9990"/>
                  <a:pt x="4228" y="9990"/>
                </a:cubicBezTo>
                <a:cubicBezTo>
                  <a:pt x="4311" y="9990"/>
                  <a:pt x="4394" y="9918"/>
                  <a:pt x="4394" y="9823"/>
                </a:cubicBezTo>
                <a:lnTo>
                  <a:pt x="4394" y="9287"/>
                </a:lnTo>
                <a:lnTo>
                  <a:pt x="5073" y="9454"/>
                </a:lnTo>
                <a:cubicBezTo>
                  <a:pt x="5144" y="9466"/>
                  <a:pt x="5228" y="9478"/>
                  <a:pt x="5287" y="9478"/>
                </a:cubicBezTo>
                <a:cubicBezTo>
                  <a:pt x="5621" y="9478"/>
                  <a:pt x="5942" y="9275"/>
                  <a:pt x="6085" y="8942"/>
                </a:cubicBezTo>
                <a:cubicBezTo>
                  <a:pt x="6204" y="8680"/>
                  <a:pt x="6323" y="8263"/>
                  <a:pt x="6359" y="7751"/>
                </a:cubicBezTo>
                <a:lnTo>
                  <a:pt x="7514" y="8156"/>
                </a:lnTo>
                <a:cubicBezTo>
                  <a:pt x="7669" y="8204"/>
                  <a:pt x="7788" y="8287"/>
                  <a:pt x="7871" y="8394"/>
                </a:cubicBezTo>
                <a:lnTo>
                  <a:pt x="7014" y="9133"/>
                </a:lnTo>
                <a:cubicBezTo>
                  <a:pt x="6823" y="9299"/>
                  <a:pt x="6716" y="9537"/>
                  <a:pt x="6716" y="9787"/>
                </a:cubicBezTo>
                <a:lnTo>
                  <a:pt x="6716" y="11061"/>
                </a:lnTo>
                <a:cubicBezTo>
                  <a:pt x="6716" y="11145"/>
                  <a:pt x="6787" y="11216"/>
                  <a:pt x="6871" y="11216"/>
                </a:cubicBezTo>
                <a:cubicBezTo>
                  <a:pt x="6966" y="11216"/>
                  <a:pt x="7037" y="11145"/>
                  <a:pt x="7037" y="11061"/>
                </a:cubicBezTo>
                <a:lnTo>
                  <a:pt x="7037" y="9787"/>
                </a:lnTo>
                <a:cubicBezTo>
                  <a:pt x="7037" y="9633"/>
                  <a:pt x="7109" y="9478"/>
                  <a:pt x="7228" y="9395"/>
                </a:cubicBezTo>
                <a:lnTo>
                  <a:pt x="8061" y="8680"/>
                </a:lnTo>
                <a:cubicBezTo>
                  <a:pt x="8097" y="8775"/>
                  <a:pt x="8121" y="8883"/>
                  <a:pt x="8121" y="8990"/>
                </a:cubicBezTo>
                <a:lnTo>
                  <a:pt x="8121" y="11061"/>
                </a:lnTo>
                <a:cubicBezTo>
                  <a:pt x="8121" y="11145"/>
                  <a:pt x="8204" y="11216"/>
                  <a:pt x="8288" y="11216"/>
                </a:cubicBezTo>
                <a:cubicBezTo>
                  <a:pt x="8383" y="11216"/>
                  <a:pt x="8454" y="11145"/>
                  <a:pt x="8454" y="11061"/>
                </a:cubicBezTo>
                <a:lnTo>
                  <a:pt x="8454" y="8990"/>
                </a:lnTo>
                <a:cubicBezTo>
                  <a:pt x="8395" y="8466"/>
                  <a:pt x="8061" y="8013"/>
                  <a:pt x="7573" y="7847"/>
                </a:cubicBezTo>
                <a:lnTo>
                  <a:pt x="6311" y="7394"/>
                </a:lnTo>
                <a:lnTo>
                  <a:pt x="6311" y="7370"/>
                </a:lnTo>
                <a:cubicBezTo>
                  <a:pt x="6299" y="7156"/>
                  <a:pt x="6168" y="6978"/>
                  <a:pt x="5966" y="6906"/>
                </a:cubicBezTo>
                <a:lnTo>
                  <a:pt x="5418" y="6716"/>
                </a:lnTo>
                <a:lnTo>
                  <a:pt x="5418" y="6323"/>
                </a:lnTo>
                <a:cubicBezTo>
                  <a:pt x="5502" y="6275"/>
                  <a:pt x="5585" y="6216"/>
                  <a:pt x="5656" y="6180"/>
                </a:cubicBezTo>
                <a:cubicBezTo>
                  <a:pt x="5835" y="6263"/>
                  <a:pt x="6025" y="6311"/>
                  <a:pt x="6216" y="6311"/>
                </a:cubicBezTo>
                <a:cubicBezTo>
                  <a:pt x="6299" y="6311"/>
                  <a:pt x="6383" y="6311"/>
                  <a:pt x="6454" y="6299"/>
                </a:cubicBezTo>
                <a:cubicBezTo>
                  <a:pt x="6918" y="6204"/>
                  <a:pt x="7311" y="5858"/>
                  <a:pt x="7454" y="5418"/>
                </a:cubicBezTo>
                <a:cubicBezTo>
                  <a:pt x="7514" y="5239"/>
                  <a:pt x="7526" y="5061"/>
                  <a:pt x="7514" y="4882"/>
                </a:cubicBezTo>
                <a:cubicBezTo>
                  <a:pt x="7514" y="4823"/>
                  <a:pt x="7549" y="4751"/>
                  <a:pt x="7585" y="4715"/>
                </a:cubicBezTo>
                <a:cubicBezTo>
                  <a:pt x="7954" y="4477"/>
                  <a:pt x="8109" y="4061"/>
                  <a:pt x="8026" y="3644"/>
                </a:cubicBezTo>
                <a:cubicBezTo>
                  <a:pt x="7930" y="3227"/>
                  <a:pt x="7609" y="2906"/>
                  <a:pt x="7192" y="2822"/>
                </a:cubicBezTo>
                <a:cubicBezTo>
                  <a:pt x="7133" y="2810"/>
                  <a:pt x="7061" y="2810"/>
                  <a:pt x="7002" y="2810"/>
                </a:cubicBezTo>
                <a:lnTo>
                  <a:pt x="7002" y="2798"/>
                </a:lnTo>
                <a:cubicBezTo>
                  <a:pt x="7002" y="1251"/>
                  <a:pt x="5752" y="0"/>
                  <a:pt x="4204" y="0"/>
                </a:cubicBezTo>
                <a:close/>
              </a:path>
            </a:pathLst>
          </a:custGeom>
          <a:solidFill>
            <a:srgbClr val="D30F0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</a:endParaRPr>
          </a:p>
        </p:txBody>
      </p:sp>
      <p:pic>
        <p:nvPicPr>
          <p:cNvPr id="49" name="Picture 48" descr="A smiling girl in a pink shirt&#10;&#10;Description automatically generated">
            <a:extLst>
              <a:ext uri="{FF2B5EF4-FFF2-40B4-BE49-F238E27FC236}">
                <a16:creationId xmlns:a16="http://schemas.microsoft.com/office/drawing/2014/main" id="{D4B7A1C7-BCCC-48CE-9ED0-B84329AA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2" y="1732602"/>
            <a:ext cx="1376998" cy="1649045"/>
          </a:xfrm>
          <a:prstGeom prst="rect">
            <a:avLst/>
          </a:prstGeom>
        </p:spPr>
      </p:pic>
      <p:pic>
        <p:nvPicPr>
          <p:cNvPr id="50" name="Picture 49" descr="A person smiling next to a body of water&#10;&#10;Description automatically generated">
            <a:extLst>
              <a:ext uri="{FF2B5EF4-FFF2-40B4-BE49-F238E27FC236}">
                <a16:creationId xmlns:a16="http://schemas.microsoft.com/office/drawing/2014/main" id="{0F15DF8E-FA34-465A-B727-4C3B5B9A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384" y="1732602"/>
            <a:ext cx="2634884" cy="1639722"/>
          </a:xfrm>
          <a:prstGeom prst="rect">
            <a:avLst/>
          </a:prstGeom>
        </p:spPr>
      </p:pic>
      <p:sp>
        <p:nvSpPr>
          <p:cNvPr id="51" name="Rounded Rectangular Callout 26">
            <a:extLst>
              <a:ext uri="{FF2B5EF4-FFF2-40B4-BE49-F238E27FC236}">
                <a16:creationId xmlns:a16="http://schemas.microsoft.com/office/drawing/2014/main" id="{A1754BC4-465E-41A3-9C07-45D28AB57869}"/>
              </a:ext>
            </a:extLst>
          </p:cNvPr>
          <p:cNvSpPr/>
          <p:nvPr/>
        </p:nvSpPr>
        <p:spPr>
          <a:xfrm>
            <a:off x="586462" y="3374936"/>
            <a:ext cx="2459900" cy="794948"/>
          </a:xfrm>
          <a:prstGeom prst="wedgeRoundRectCallout">
            <a:avLst>
              <a:gd name="adj1" fmla="val -20802"/>
              <a:gd name="adj2" fmla="val -103599"/>
              <a:gd name="adj3" fmla="val 16667"/>
            </a:avLst>
          </a:prstGeom>
          <a:solidFill>
            <a:srgbClr val="005CC9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Hi there. I’m Jennifer.</a:t>
            </a:r>
          </a:p>
        </p:txBody>
      </p:sp>
      <p:sp>
        <p:nvSpPr>
          <p:cNvPr id="52" name="Rounded Rectangular Callout 27">
            <a:extLst>
              <a:ext uri="{FF2B5EF4-FFF2-40B4-BE49-F238E27FC236}">
                <a16:creationId xmlns:a16="http://schemas.microsoft.com/office/drawing/2014/main" id="{C366F62D-44BF-4897-B4FF-F04A5ED1ECB3}"/>
              </a:ext>
            </a:extLst>
          </p:cNvPr>
          <p:cNvSpPr/>
          <p:nvPr/>
        </p:nvSpPr>
        <p:spPr>
          <a:xfrm>
            <a:off x="4700396" y="2433244"/>
            <a:ext cx="2791208" cy="837543"/>
          </a:xfrm>
          <a:prstGeom prst="wedgeRoundRectCallout">
            <a:avLst>
              <a:gd name="adj1" fmla="val -60417"/>
              <a:gd name="adj2" fmla="val 7786"/>
              <a:gd name="adj3" fmla="val 16667"/>
            </a:avLst>
          </a:prstGeom>
          <a:solidFill>
            <a:srgbClr val="3DA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Hello. My name’s Adinda.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D1127F-FD22-66AF-491C-DE7D3EFC4C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72029441-BFD4-D8C9-058B-5B2CFAA22F6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D4F9F07F-1765-D5A2-B322-8CD9E73CB5E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730657-0678-FEC2-01AD-82845CD8CE7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C8D2F73F-2A2B-49FA-8114-CC90772694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E90F5C1E-4B5A-DEB2-3061-54C2B3C6CA8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1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/>
      <p:bldP spid="42" grpId="0" animBg="1"/>
      <p:bldP spid="48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B6AF0-7C27-4EC4-9860-6EB96FA9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901DD-3D93-423F-83D5-E772C539DC82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858D6B-E92B-4819-9359-588DCB1AE80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4898DA8-C928-48BC-A2CD-005E5F05E398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B7DBE0-81C0-4769-AD23-427BB04C617E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8E03B8-11FF-4FE2-9338-28844FE82BD4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Nice to meet you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33C7B-6CDC-4C1F-8DBF-094E77E5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35" y="972415"/>
            <a:ext cx="3858937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Stand up.</a:t>
            </a:r>
          </a:p>
          <a:p>
            <a:r>
              <a:rPr lang="en-CA" sz="3733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Greet each other.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EA3D0122-A97A-4555-B38F-0CBCF04999AB}"/>
              </a:ext>
            </a:extLst>
          </p:cNvPr>
          <p:cNvSpPr/>
          <p:nvPr/>
        </p:nvSpPr>
        <p:spPr>
          <a:xfrm>
            <a:off x="3693252" y="2359723"/>
            <a:ext cx="5968475" cy="1239444"/>
          </a:xfrm>
          <a:prstGeom prst="wedgeRoundRectCallout">
            <a:avLst>
              <a:gd name="adj1" fmla="val 62394"/>
              <a:gd name="adj2" fmla="val -61562"/>
              <a:gd name="adj3" fmla="val 16667"/>
            </a:avLst>
          </a:prstGeom>
          <a:gradFill flip="none" rotWithShape="1">
            <a:gsLst>
              <a:gs pos="0">
                <a:srgbClr val="008EDC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008EDC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008EDC">
                  <a:lumMod val="20000"/>
                  <a:lumOff val="8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Hello. My </a:t>
            </a:r>
            <a:r>
              <a:rPr lang="en-GB" sz="3200" b="1" kern="0" dirty="0">
                <a:solidFill>
                  <a:srgbClr val="4D4D4D">
                    <a:lumMod val="50000"/>
                  </a:srgbClr>
                </a:solidFill>
              </a:rPr>
              <a:t>name’s Mohammed.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Nice to meet you.  </a:t>
            </a:r>
          </a:p>
        </p:txBody>
      </p:sp>
      <p:sp>
        <p:nvSpPr>
          <p:cNvPr id="22" name="Rounded Rectangular Callout 33">
            <a:extLst>
              <a:ext uri="{FF2B5EF4-FFF2-40B4-BE49-F238E27FC236}">
                <a16:creationId xmlns:a16="http://schemas.microsoft.com/office/drawing/2014/main" id="{D351262E-68E1-4037-A082-392362791E4A}"/>
              </a:ext>
            </a:extLst>
          </p:cNvPr>
          <p:cNvSpPr/>
          <p:nvPr/>
        </p:nvSpPr>
        <p:spPr>
          <a:xfrm>
            <a:off x="3119818" y="3736712"/>
            <a:ext cx="7203758" cy="1372183"/>
          </a:xfrm>
          <a:prstGeom prst="wedgeRoundRectCallout">
            <a:avLst>
              <a:gd name="adj1" fmla="val -60002"/>
              <a:gd name="adj2" fmla="val 5714"/>
              <a:gd name="adj3" fmla="val 16667"/>
            </a:avLst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Hi there</a:t>
            </a:r>
            <a:r>
              <a:rPr lang="en-GB" sz="3200" b="1" kern="0" dirty="0">
                <a:solidFill>
                  <a:srgbClr val="4D4D4D">
                    <a:lumMod val="50000"/>
                  </a:srgbClr>
                </a:solidFill>
              </a:rPr>
              <a:t>, Mohammed. I’m Choi.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Nice to meet you too. </a:t>
            </a:r>
          </a:p>
        </p:txBody>
      </p:sp>
      <p:grpSp>
        <p:nvGrpSpPr>
          <p:cNvPr id="23" name="Google Shape;12857;p69">
            <a:extLst>
              <a:ext uri="{FF2B5EF4-FFF2-40B4-BE49-F238E27FC236}">
                <a16:creationId xmlns:a16="http://schemas.microsoft.com/office/drawing/2014/main" id="{E0AD6C79-D0A3-4B96-AAE7-FB970467B8B5}"/>
              </a:ext>
            </a:extLst>
          </p:cNvPr>
          <p:cNvGrpSpPr/>
          <p:nvPr/>
        </p:nvGrpSpPr>
        <p:grpSpPr>
          <a:xfrm>
            <a:off x="4804200" y="875173"/>
            <a:ext cx="1353844" cy="1241237"/>
            <a:chOff x="5776798" y="3409778"/>
            <a:chExt cx="346379" cy="264518"/>
          </a:xfrm>
          <a:solidFill>
            <a:srgbClr val="D30F00">
              <a:lumMod val="60000"/>
              <a:lumOff val="40000"/>
            </a:srgbClr>
          </a:solidFill>
        </p:grpSpPr>
        <p:sp>
          <p:nvSpPr>
            <p:cNvPr id="24" name="Google Shape;12858;p69">
              <a:extLst>
                <a:ext uri="{FF2B5EF4-FFF2-40B4-BE49-F238E27FC236}">
                  <a16:creationId xmlns:a16="http://schemas.microsoft.com/office/drawing/2014/main" id="{8469B9EB-DCC7-4DF8-976F-FD03F42D33A1}"/>
                </a:ext>
              </a:extLst>
            </p:cNvPr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2859;p69">
              <a:extLst>
                <a:ext uri="{FF2B5EF4-FFF2-40B4-BE49-F238E27FC236}">
                  <a16:creationId xmlns:a16="http://schemas.microsoft.com/office/drawing/2014/main" id="{AECA7C46-AFAD-4F5F-AC64-0DF740782684}"/>
                </a:ext>
              </a:extLst>
            </p:cNvPr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2860;p69">
              <a:extLst>
                <a:ext uri="{FF2B5EF4-FFF2-40B4-BE49-F238E27FC236}">
                  <a16:creationId xmlns:a16="http://schemas.microsoft.com/office/drawing/2014/main" id="{13D77A30-DA6D-4AB6-8C36-7C8E51DC33D5}"/>
                </a:ext>
              </a:extLst>
            </p:cNvPr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2861;p69">
              <a:extLst>
                <a:ext uri="{FF2B5EF4-FFF2-40B4-BE49-F238E27FC236}">
                  <a16:creationId xmlns:a16="http://schemas.microsoft.com/office/drawing/2014/main" id="{B9D35DEB-EFFF-4D6E-A31C-9FA51A907E9B}"/>
                </a:ext>
              </a:extLst>
            </p:cNvPr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2862;p69">
              <a:extLst>
                <a:ext uri="{FF2B5EF4-FFF2-40B4-BE49-F238E27FC236}">
                  <a16:creationId xmlns:a16="http://schemas.microsoft.com/office/drawing/2014/main" id="{94A9F0D1-618E-4370-BD8F-1768FFB8D58A}"/>
                </a:ext>
              </a:extLst>
            </p:cNvPr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2863;p69">
              <a:extLst>
                <a:ext uri="{FF2B5EF4-FFF2-40B4-BE49-F238E27FC236}">
                  <a16:creationId xmlns:a16="http://schemas.microsoft.com/office/drawing/2014/main" id="{F4B5B6E2-05DE-47D4-BBC4-110D39AA96E8}"/>
                </a:ext>
              </a:extLst>
            </p:cNvPr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Google Shape;13168;p70">
            <a:extLst>
              <a:ext uri="{FF2B5EF4-FFF2-40B4-BE49-F238E27FC236}">
                <a16:creationId xmlns:a16="http://schemas.microsoft.com/office/drawing/2014/main" id="{8B18E2BA-8A54-4CB5-AFFB-9959C3EF1845}"/>
              </a:ext>
            </a:extLst>
          </p:cNvPr>
          <p:cNvSpPr/>
          <p:nvPr/>
        </p:nvSpPr>
        <p:spPr>
          <a:xfrm>
            <a:off x="7612192" y="318249"/>
            <a:ext cx="1459030" cy="130833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9D0F00">
              <a:lumMod val="60000"/>
              <a:lumOff val="4000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9D0F00"/>
              </a:solidFill>
              <a:effectLst/>
              <a:uLnTx/>
              <a:uFillTx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ECC254-D555-4C33-8564-EB4801B1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52" y="814861"/>
            <a:ext cx="854075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A985139E-B729-41E4-B146-3F2F3FF0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15" y="3429000"/>
            <a:ext cx="1276350" cy="187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63BAF39-7263-4F7A-907E-16DBB947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460" y="4652580"/>
            <a:ext cx="1254125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" name="Rounded Rectangular Callout 20">
            <a:extLst>
              <a:ext uri="{FF2B5EF4-FFF2-40B4-BE49-F238E27FC236}">
                <a16:creationId xmlns:a16="http://schemas.microsoft.com/office/drawing/2014/main" id="{3AB25857-174E-4055-B324-C48B38DE380A}"/>
              </a:ext>
            </a:extLst>
          </p:cNvPr>
          <p:cNvSpPr/>
          <p:nvPr/>
        </p:nvSpPr>
        <p:spPr>
          <a:xfrm>
            <a:off x="3693252" y="5246440"/>
            <a:ext cx="6281829" cy="1239444"/>
          </a:xfrm>
          <a:prstGeom prst="wedgeRoundRectCallout">
            <a:avLst>
              <a:gd name="adj1" fmla="val 59798"/>
              <a:gd name="adj2" fmla="val 1147"/>
              <a:gd name="adj3" fmla="val 16667"/>
            </a:avLst>
          </a:prstGeom>
          <a:gradFill flip="none" rotWithShape="1">
            <a:gsLst>
              <a:gs pos="0">
                <a:srgbClr val="3DA800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3DA8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3DA800">
                  <a:lumMod val="20000"/>
                  <a:lumOff val="8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Hello there</a:t>
            </a:r>
            <a:r>
              <a:rPr lang="en-GB" sz="3200" b="1" kern="0" dirty="0">
                <a:solidFill>
                  <a:srgbClr val="4D4D4D">
                    <a:lumMod val="50000"/>
                  </a:srgbClr>
                </a:solidFill>
              </a:rPr>
              <a:t>.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My name’s Lisa. Nice to meet you.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7D66C9-67F9-7043-8B49-27A1212BD47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190372CC-852E-AF63-331E-A5F0F28D955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EA7068D0-00D1-0879-E714-3135D2548F3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3B1F75-0CC6-4417-536C-BE426D38D59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90ADAD3F-F369-323A-6C8C-6BF46D4C12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528DCCE0-5464-F716-88C6-87FF5C32A0F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9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animBg="1"/>
      <p:bldP spid="22" grpId="0" animBg="1"/>
      <p:bldP spid="3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571C-DE68-4E52-8F66-AFE9FDCB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1A519A-C218-4D31-B891-0F0E99C19BD7}"/>
              </a:ext>
            </a:extLst>
          </p:cNvPr>
          <p:cNvGrpSpPr/>
          <p:nvPr/>
        </p:nvGrpSpPr>
        <p:grpSpPr>
          <a:xfrm>
            <a:off x="-116735" y="1429346"/>
            <a:ext cx="5594822" cy="1137261"/>
            <a:chOff x="1201725" y="445751"/>
            <a:chExt cx="5594822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7D3518-9689-4719-B1AE-C726C54361C4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CA895BB-CB7A-4514-A4B9-13779202091A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3BB241-8638-4039-8410-4FB988F70388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E9FBAD-E4E5-448B-AFF3-49D6B31F2C1A}"/>
                </a:ext>
              </a:extLst>
            </p:cNvPr>
            <p:cNvSpPr txBox="1"/>
            <p:nvPr userDrawn="1"/>
          </p:nvSpPr>
          <p:spPr>
            <a:xfrm>
              <a:off x="1767054" y="466972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Greet Peter</a:t>
              </a:r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685C53B-17ED-4BB7-B863-1B4BA4539BE8}"/>
              </a:ext>
            </a:extLst>
          </p:cNvPr>
          <p:cNvSpPr txBox="1">
            <a:spLocks/>
          </p:cNvSpPr>
          <p:nvPr/>
        </p:nvSpPr>
        <p:spPr>
          <a:xfrm>
            <a:off x="337929" y="2441546"/>
            <a:ext cx="4506999" cy="80467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72000" rIns="91440" bIns="72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Peter the Puffin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1D761E-B05A-49CF-9544-E597874F4BC3}"/>
              </a:ext>
            </a:extLst>
          </p:cNvPr>
          <p:cNvGrpSpPr/>
          <p:nvPr/>
        </p:nvGrpSpPr>
        <p:grpSpPr>
          <a:xfrm>
            <a:off x="5683124" y="-56319"/>
            <a:ext cx="6340653" cy="6429600"/>
            <a:chOff x="5683124" y="-56319"/>
            <a:chExt cx="6340653" cy="6429600"/>
          </a:xfrm>
        </p:grpSpPr>
        <p:grpSp>
          <p:nvGrpSpPr>
            <p:cNvPr id="23" name="Graphic 17">
              <a:extLst>
                <a:ext uri="{FF2B5EF4-FFF2-40B4-BE49-F238E27FC236}">
                  <a16:creationId xmlns:a16="http://schemas.microsoft.com/office/drawing/2014/main" id="{B5ED677C-DB8F-474E-8D76-BF69771EE9FF}"/>
                </a:ext>
              </a:extLst>
            </p:cNvPr>
            <p:cNvGrpSpPr/>
            <p:nvPr/>
          </p:nvGrpSpPr>
          <p:grpSpPr>
            <a:xfrm>
              <a:off x="5683124" y="-56319"/>
              <a:ext cx="6340653" cy="6429600"/>
              <a:chOff x="5530724" y="0"/>
              <a:chExt cx="6340653" cy="64296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90D3394-AD53-426A-B019-EF211A0A1B56}"/>
                  </a:ext>
                </a:extLst>
              </p:cNvPr>
              <p:cNvSpPr/>
              <p:nvPr/>
            </p:nvSpPr>
            <p:spPr>
              <a:xfrm>
                <a:off x="5518024" y="-12700"/>
                <a:ext cx="2287209" cy="5565543"/>
              </a:xfrm>
              <a:custGeom>
                <a:avLst/>
                <a:gdLst>
                  <a:gd name="connsiteX0" fmla="*/ 1132162 w 2287209"/>
                  <a:gd name="connsiteY0" fmla="*/ 5560454 h 5565543"/>
                  <a:gd name="connsiteX1" fmla="*/ 2283391 w 2287209"/>
                  <a:gd name="connsiteY1" fmla="*/ 12700 h 5565543"/>
                  <a:gd name="connsiteX2" fmla="*/ 552736 w 2287209"/>
                  <a:gd name="connsiteY2" fmla="*/ 12700 h 5565543"/>
                  <a:gd name="connsiteX3" fmla="*/ 12700 w 2287209"/>
                  <a:gd name="connsiteY3" fmla="*/ 5359688 h 5565543"/>
                  <a:gd name="connsiteX4" fmla="*/ 1132162 w 2287209"/>
                  <a:gd name="connsiteY4" fmla="*/ 5560454 h 556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7209" h="5565543">
                    <a:moveTo>
                      <a:pt x="1132162" y="5560454"/>
                    </a:moveTo>
                    <a:lnTo>
                      <a:pt x="2283391" y="12700"/>
                    </a:lnTo>
                    <a:lnTo>
                      <a:pt x="552736" y="12700"/>
                    </a:lnTo>
                    <a:cubicBezTo>
                      <a:pt x="569255" y="560360"/>
                      <a:pt x="573067" y="2477804"/>
                      <a:pt x="12700" y="5359688"/>
                    </a:cubicBezTo>
                    <a:cubicBezTo>
                      <a:pt x="363406" y="5395267"/>
                      <a:pt x="1132162" y="5560454"/>
                      <a:pt x="1132162" y="5560454"/>
                    </a:cubicBezTo>
                    <a:close/>
                  </a:path>
                </a:pathLst>
              </a:custGeom>
              <a:gradFill flip="none" rotWithShape="1">
                <a:gsLst>
                  <a:gs pos="3000">
                    <a:srgbClr val="FFAA00">
                      <a:alpha val="6000"/>
                    </a:srgbClr>
                  </a:gs>
                  <a:gs pos="100000">
                    <a:srgbClr val="FFAA00">
                      <a:alpha val="50000"/>
                    </a:srgbClr>
                  </a:gs>
                </a:gsLst>
                <a:lin ang="5880000" scaled="0"/>
                <a:tileRect/>
              </a:gradFill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AF009CA-00AF-4984-A561-170DE1386BD0}"/>
                  </a:ext>
                </a:extLst>
              </p:cNvPr>
              <p:cNvSpPr/>
              <p:nvPr/>
            </p:nvSpPr>
            <p:spPr>
              <a:xfrm>
                <a:off x="5537084" y="-12700"/>
                <a:ext cx="6340653" cy="6455013"/>
              </a:xfrm>
              <a:custGeom>
                <a:avLst/>
                <a:gdLst>
                  <a:gd name="connsiteX0" fmla="*/ 5080140 w 6340653"/>
                  <a:gd name="connsiteY0" fmla="*/ 6446112 h 6455013"/>
                  <a:gd name="connsiteX1" fmla="*/ 6334294 w 6340653"/>
                  <a:gd name="connsiteY1" fmla="*/ 545112 h 6455013"/>
                  <a:gd name="connsiteX2" fmla="*/ 3831070 w 6340653"/>
                  <a:gd name="connsiteY2" fmla="*/ 12700 h 6455013"/>
                  <a:gd name="connsiteX3" fmla="*/ 1151222 w 6340653"/>
                  <a:gd name="connsiteY3" fmla="*/ 12700 h 6455013"/>
                  <a:gd name="connsiteX4" fmla="*/ 12700 w 6340653"/>
                  <a:gd name="connsiteY4" fmla="*/ 5369854 h 645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0653" h="6455013">
                    <a:moveTo>
                      <a:pt x="5080140" y="6446112"/>
                    </a:moveTo>
                    <a:lnTo>
                      <a:pt x="6334294" y="545112"/>
                    </a:lnTo>
                    <a:lnTo>
                      <a:pt x="3831070" y="12700"/>
                    </a:lnTo>
                    <a:lnTo>
                      <a:pt x="1151222" y="12700"/>
                    </a:lnTo>
                    <a:lnTo>
                      <a:pt x="12700" y="5369854"/>
                    </a:lnTo>
                    <a:close/>
                  </a:path>
                </a:pathLst>
              </a:custGeom>
              <a:gradFill>
                <a:gsLst>
                  <a:gs pos="3000">
                    <a:srgbClr val="FFAA00"/>
                  </a:gs>
                  <a:gs pos="100000">
                    <a:srgbClr val="C07400"/>
                  </a:gs>
                </a:gsLst>
                <a:lin ang="0" scaled="1"/>
              </a:gradFill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141346A-0A54-4633-B5BF-04861FA65A8E}"/>
                  </a:ext>
                </a:extLst>
              </p:cNvPr>
              <p:cNvSpPr/>
              <p:nvPr/>
            </p:nvSpPr>
            <p:spPr>
              <a:xfrm>
                <a:off x="5830609" y="-12700"/>
                <a:ext cx="5756144" cy="6150052"/>
              </a:xfrm>
              <a:custGeom>
                <a:avLst/>
                <a:gdLst>
                  <a:gd name="connsiteX0" fmla="*/ 5715476 w 5756143"/>
                  <a:gd name="connsiteY0" fmla="*/ 764938 h 6150052"/>
                  <a:gd name="connsiteX1" fmla="*/ 4579496 w 5756143"/>
                  <a:gd name="connsiteY1" fmla="*/ 6113197 h 6150052"/>
                  <a:gd name="connsiteX2" fmla="*/ 43196 w 5756143"/>
                  <a:gd name="connsiteY2" fmla="*/ 5150027 h 6150052"/>
                  <a:gd name="connsiteX3" fmla="*/ 1134704 w 5756143"/>
                  <a:gd name="connsiteY3" fmla="*/ 12700 h 6150052"/>
                  <a:gd name="connsiteX4" fmla="*/ 1109290 w 5756143"/>
                  <a:gd name="connsiteY4" fmla="*/ 12700 h 6150052"/>
                  <a:gd name="connsiteX5" fmla="*/ 12700 w 5756143"/>
                  <a:gd name="connsiteY5" fmla="*/ 5169087 h 6150052"/>
                  <a:gd name="connsiteX6" fmla="*/ 4598556 w 5756143"/>
                  <a:gd name="connsiteY6" fmla="*/ 6143693 h 6150052"/>
                  <a:gd name="connsiteX7" fmla="*/ 5743431 w 5756143"/>
                  <a:gd name="connsiteY7" fmla="*/ 757314 h 6150052"/>
                  <a:gd name="connsiteX8" fmla="*/ 5745972 w 5756143"/>
                  <a:gd name="connsiteY8" fmla="*/ 744607 h 6150052"/>
                  <a:gd name="connsiteX9" fmla="*/ 2299910 w 5756143"/>
                  <a:gd name="connsiteY9" fmla="*/ 12700 h 6150052"/>
                  <a:gd name="connsiteX10" fmla="*/ 2177925 w 5756143"/>
                  <a:gd name="connsiteY10" fmla="*/ 12700 h 6150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6143" h="6150052">
                    <a:moveTo>
                      <a:pt x="5715476" y="764938"/>
                    </a:moveTo>
                    <a:lnTo>
                      <a:pt x="4579496" y="6113197"/>
                    </a:lnTo>
                    <a:lnTo>
                      <a:pt x="43196" y="5150027"/>
                    </a:lnTo>
                    <a:lnTo>
                      <a:pt x="1134704" y="12700"/>
                    </a:lnTo>
                    <a:lnTo>
                      <a:pt x="1109290" y="12700"/>
                    </a:lnTo>
                    <a:lnTo>
                      <a:pt x="12700" y="5169087"/>
                    </a:lnTo>
                    <a:lnTo>
                      <a:pt x="4598556" y="6143693"/>
                    </a:lnTo>
                    <a:lnTo>
                      <a:pt x="5743431" y="757314"/>
                    </a:lnTo>
                    <a:lnTo>
                      <a:pt x="5745972" y="744607"/>
                    </a:lnTo>
                    <a:lnTo>
                      <a:pt x="2299910" y="12700"/>
                    </a:lnTo>
                    <a:lnTo>
                      <a:pt x="2177925" y="127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</p:grpSp>
        <p:pic>
          <p:nvPicPr>
            <p:cNvPr id="14" name="Picture Placeholder 13" descr="A bird standing on top of a grass covered field&#10;&#10;Description automatically generated">
              <a:extLst>
                <a:ext uri="{FF2B5EF4-FFF2-40B4-BE49-F238E27FC236}">
                  <a16:creationId xmlns:a16="http://schemas.microsoft.com/office/drawing/2014/main" id="{CD3D0697-EDA0-41E9-B19B-FA2DBD7E4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087" r="26087"/>
            <a:stretch>
              <a:fillRect/>
            </a:stretch>
          </p:blipFill>
          <p:spPr>
            <a:xfrm rot="720000">
              <a:off x="6535960" y="151339"/>
              <a:ext cx="4647699" cy="5472101"/>
            </a:xfrm>
            <a:custGeom>
              <a:avLst/>
              <a:gdLst>
                <a:gd name="connsiteX0" fmla="*/ 0 w 4643879"/>
                <a:gd name="connsiteY0" fmla="*/ 5462044 h 5462044"/>
                <a:gd name="connsiteX1" fmla="*/ 1160970 w 4643879"/>
                <a:gd name="connsiteY1" fmla="*/ 0 h 5462044"/>
                <a:gd name="connsiteX2" fmla="*/ 4643879 w 4643879"/>
                <a:gd name="connsiteY2" fmla="*/ 0 h 5462044"/>
                <a:gd name="connsiteX3" fmla="*/ 3482909 w 4643879"/>
                <a:gd name="connsiteY3" fmla="*/ 5462044 h 5462044"/>
                <a:gd name="connsiteX4" fmla="*/ 0 w 4643879"/>
                <a:gd name="connsiteY4" fmla="*/ 5462044 h 5462044"/>
                <a:gd name="connsiteX0" fmla="*/ 0 w 4643879"/>
                <a:gd name="connsiteY0" fmla="*/ 5462044 h 5462044"/>
                <a:gd name="connsiteX1" fmla="*/ 11990 w 4643879"/>
                <a:gd name="connsiteY1" fmla="*/ 13839 h 5462044"/>
                <a:gd name="connsiteX2" fmla="*/ 4643879 w 4643879"/>
                <a:gd name="connsiteY2" fmla="*/ 0 h 5462044"/>
                <a:gd name="connsiteX3" fmla="*/ 3482909 w 4643879"/>
                <a:gd name="connsiteY3" fmla="*/ 5462044 h 5462044"/>
                <a:gd name="connsiteX4" fmla="*/ 0 w 4643879"/>
                <a:gd name="connsiteY4" fmla="*/ 5462044 h 5462044"/>
                <a:gd name="connsiteX0" fmla="*/ 0 w 4643879"/>
                <a:gd name="connsiteY0" fmla="*/ 5462044 h 5462044"/>
                <a:gd name="connsiteX1" fmla="*/ 11990 w 4643879"/>
                <a:gd name="connsiteY1" fmla="*/ 13839 h 5462044"/>
                <a:gd name="connsiteX2" fmla="*/ 1026146 w 4643879"/>
                <a:gd name="connsiteY2" fmla="*/ 8068 h 5462044"/>
                <a:gd name="connsiteX3" fmla="*/ 4643879 w 4643879"/>
                <a:gd name="connsiteY3" fmla="*/ 0 h 5462044"/>
                <a:gd name="connsiteX4" fmla="*/ 3482909 w 4643879"/>
                <a:gd name="connsiteY4" fmla="*/ 5462044 h 5462044"/>
                <a:gd name="connsiteX5" fmla="*/ 0 w 4643879"/>
                <a:gd name="connsiteY5" fmla="*/ 5462044 h 5462044"/>
                <a:gd name="connsiteX0" fmla="*/ 0 w 4643879"/>
                <a:gd name="connsiteY0" fmla="*/ 5462044 h 5462044"/>
                <a:gd name="connsiteX1" fmla="*/ 11990 w 4643879"/>
                <a:gd name="connsiteY1" fmla="*/ 13839 h 5462044"/>
                <a:gd name="connsiteX2" fmla="*/ 1029484 w 4643879"/>
                <a:gd name="connsiteY2" fmla="*/ 2927 h 5462044"/>
                <a:gd name="connsiteX3" fmla="*/ 4643879 w 4643879"/>
                <a:gd name="connsiteY3" fmla="*/ 0 h 5462044"/>
                <a:gd name="connsiteX4" fmla="*/ 3482909 w 4643879"/>
                <a:gd name="connsiteY4" fmla="*/ 5462044 h 5462044"/>
                <a:gd name="connsiteX5" fmla="*/ 0 w 4643879"/>
                <a:gd name="connsiteY5" fmla="*/ 5462044 h 5462044"/>
                <a:gd name="connsiteX0" fmla="*/ 0 w 4643879"/>
                <a:gd name="connsiteY0" fmla="*/ 5462044 h 5462044"/>
                <a:gd name="connsiteX1" fmla="*/ 5006 w 4643879"/>
                <a:gd name="connsiteY1" fmla="*/ 210263 h 5462044"/>
                <a:gd name="connsiteX2" fmla="*/ 1029484 w 4643879"/>
                <a:gd name="connsiteY2" fmla="*/ 2927 h 5462044"/>
                <a:gd name="connsiteX3" fmla="*/ 4643879 w 4643879"/>
                <a:gd name="connsiteY3" fmla="*/ 0 h 5462044"/>
                <a:gd name="connsiteX4" fmla="*/ 3482909 w 4643879"/>
                <a:gd name="connsiteY4" fmla="*/ 5462044 h 5462044"/>
                <a:gd name="connsiteX5" fmla="*/ 0 w 4643879"/>
                <a:gd name="connsiteY5" fmla="*/ 5462044 h 5462044"/>
                <a:gd name="connsiteX0" fmla="*/ 0 w 4643879"/>
                <a:gd name="connsiteY0" fmla="*/ 5462044 h 5462044"/>
                <a:gd name="connsiteX1" fmla="*/ 5006 w 4643879"/>
                <a:gd name="connsiteY1" fmla="*/ 210263 h 5462044"/>
                <a:gd name="connsiteX2" fmla="*/ 1029484 w 4643879"/>
                <a:gd name="connsiteY2" fmla="*/ 2927 h 5462044"/>
                <a:gd name="connsiteX3" fmla="*/ 4643879 w 4643879"/>
                <a:gd name="connsiteY3" fmla="*/ 0 h 5462044"/>
                <a:gd name="connsiteX4" fmla="*/ 4634592 w 4643879"/>
                <a:gd name="connsiteY4" fmla="*/ 5460922 h 5462044"/>
                <a:gd name="connsiteX5" fmla="*/ 0 w 4643879"/>
                <a:gd name="connsiteY5" fmla="*/ 5462044 h 5462044"/>
                <a:gd name="connsiteX0" fmla="*/ 0 w 4647218"/>
                <a:gd name="connsiteY0" fmla="*/ 5467184 h 5467184"/>
                <a:gd name="connsiteX1" fmla="*/ 8345 w 4647218"/>
                <a:gd name="connsiteY1" fmla="*/ 210263 h 5467184"/>
                <a:gd name="connsiteX2" fmla="*/ 1032823 w 4647218"/>
                <a:gd name="connsiteY2" fmla="*/ 2927 h 5467184"/>
                <a:gd name="connsiteX3" fmla="*/ 4647218 w 4647218"/>
                <a:gd name="connsiteY3" fmla="*/ 0 h 5467184"/>
                <a:gd name="connsiteX4" fmla="*/ 4637931 w 4647218"/>
                <a:gd name="connsiteY4" fmla="*/ 5460922 h 5467184"/>
                <a:gd name="connsiteX5" fmla="*/ 0 w 4647218"/>
                <a:gd name="connsiteY5" fmla="*/ 5467184 h 5467184"/>
                <a:gd name="connsiteX0" fmla="*/ 0 w 4647218"/>
                <a:gd name="connsiteY0" fmla="*/ 5467184 h 5467184"/>
                <a:gd name="connsiteX1" fmla="*/ 8345 w 4647218"/>
                <a:gd name="connsiteY1" fmla="*/ 210263 h 5467184"/>
                <a:gd name="connsiteX2" fmla="*/ 1032823 w 4647218"/>
                <a:gd name="connsiteY2" fmla="*/ 2927 h 5467184"/>
                <a:gd name="connsiteX3" fmla="*/ 4647218 w 4647218"/>
                <a:gd name="connsiteY3" fmla="*/ 0 h 5467184"/>
                <a:gd name="connsiteX4" fmla="*/ 4637931 w 4647218"/>
                <a:gd name="connsiteY4" fmla="*/ 5460922 h 5467184"/>
                <a:gd name="connsiteX5" fmla="*/ 0 w 4647218"/>
                <a:gd name="connsiteY5" fmla="*/ 5467184 h 5467184"/>
                <a:gd name="connsiteX0" fmla="*/ 0 w 4647218"/>
                <a:gd name="connsiteY0" fmla="*/ 5472101 h 5472101"/>
                <a:gd name="connsiteX1" fmla="*/ 8345 w 4647218"/>
                <a:gd name="connsiteY1" fmla="*/ 215180 h 5472101"/>
                <a:gd name="connsiteX2" fmla="*/ 1048878 w 4647218"/>
                <a:gd name="connsiteY2" fmla="*/ 0 h 5472101"/>
                <a:gd name="connsiteX3" fmla="*/ 4647218 w 4647218"/>
                <a:gd name="connsiteY3" fmla="*/ 4917 h 5472101"/>
                <a:gd name="connsiteX4" fmla="*/ 4637931 w 4647218"/>
                <a:gd name="connsiteY4" fmla="*/ 5465839 h 5472101"/>
                <a:gd name="connsiteX5" fmla="*/ 0 w 4647218"/>
                <a:gd name="connsiteY5" fmla="*/ 5472101 h 5472101"/>
                <a:gd name="connsiteX0" fmla="*/ 0 w 4647218"/>
                <a:gd name="connsiteY0" fmla="*/ 5472101 h 5472101"/>
                <a:gd name="connsiteX1" fmla="*/ 5908 w 4647218"/>
                <a:gd name="connsiteY1" fmla="*/ 224560 h 5472101"/>
                <a:gd name="connsiteX2" fmla="*/ 1048878 w 4647218"/>
                <a:gd name="connsiteY2" fmla="*/ 0 h 5472101"/>
                <a:gd name="connsiteX3" fmla="*/ 4647218 w 4647218"/>
                <a:gd name="connsiteY3" fmla="*/ 4917 h 5472101"/>
                <a:gd name="connsiteX4" fmla="*/ 4637931 w 4647218"/>
                <a:gd name="connsiteY4" fmla="*/ 5465839 h 5472101"/>
                <a:gd name="connsiteX5" fmla="*/ 0 w 4647218"/>
                <a:gd name="connsiteY5" fmla="*/ 5472101 h 5472101"/>
                <a:gd name="connsiteX0" fmla="*/ 481 w 4647699"/>
                <a:gd name="connsiteY0" fmla="*/ 5472101 h 5472101"/>
                <a:gd name="connsiteX1" fmla="*/ 1250 w 4647699"/>
                <a:gd name="connsiteY1" fmla="*/ 221221 h 5472101"/>
                <a:gd name="connsiteX2" fmla="*/ 1049359 w 4647699"/>
                <a:gd name="connsiteY2" fmla="*/ 0 h 5472101"/>
                <a:gd name="connsiteX3" fmla="*/ 4647699 w 4647699"/>
                <a:gd name="connsiteY3" fmla="*/ 4917 h 5472101"/>
                <a:gd name="connsiteX4" fmla="*/ 4638412 w 4647699"/>
                <a:gd name="connsiteY4" fmla="*/ 5465839 h 5472101"/>
                <a:gd name="connsiteX5" fmla="*/ 481 w 4647699"/>
                <a:gd name="connsiteY5" fmla="*/ 5472101 h 5472101"/>
                <a:gd name="connsiteX0" fmla="*/ 481 w 4647699"/>
                <a:gd name="connsiteY0" fmla="*/ 5472101 h 5472101"/>
                <a:gd name="connsiteX1" fmla="*/ 1250 w 4647699"/>
                <a:gd name="connsiteY1" fmla="*/ 221221 h 5472101"/>
                <a:gd name="connsiteX2" fmla="*/ 1049359 w 4647699"/>
                <a:gd name="connsiteY2" fmla="*/ 0 h 5472101"/>
                <a:gd name="connsiteX3" fmla="*/ 4647699 w 4647699"/>
                <a:gd name="connsiteY3" fmla="*/ 4917 h 5472101"/>
                <a:gd name="connsiteX4" fmla="*/ 4643537 w 4647699"/>
                <a:gd name="connsiteY4" fmla="*/ 5464749 h 5472101"/>
                <a:gd name="connsiteX5" fmla="*/ 481 w 4647699"/>
                <a:gd name="connsiteY5" fmla="*/ 5472101 h 547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7699" h="5472101">
                  <a:moveTo>
                    <a:pt x="481" y="5472101"/>
                  </a:moveTo>
                  <a:cubicBezTo>
                    <a:pt x="4478" y="3656033"/>
                    <a:pt x="-2747" y="2037289"/>
                    <a:pt x="1250" y="221221"/>
                  </a:cubicBezTo>
                  <a:lnTo>
                    <a:pt x="1049359" y="0"/>
                  </a:lnTo>
                  <a:lnTo>
                    <a:pt x="4647699" y="4917"/>
                  </a:lnTo>
                  <a:cubicBezTo>
                    <a:pt x="4644603" y="1825224"/>
                    <a:pt x="4646633" y="3644442"/>
                    <a:pt x="4643537" y="5464749"/>
                  </a:cubicBezTo>
                  <a:lnTo>
                    <a:pt x="481" y="5472101"/>
                  </a:lnTo>
                  <a:close/>
                </a:path>
              </a:pathLst>
            </a:custGeom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AA259F-EDE0-4DF2-9E4C-6BDB64FF5608}"/>
              </a:ext>
            </a:extLst>
          </p:cNvPr>
          <p:cNvSpPr txBox="1"/>
          <p:nvPr/>
        </p:nvSpPr>
        <p:spPr>
          <a:xfrm>
            <a:off x="1058004" y="3427621"/>
            <a:ext cx="3246540" cy="830997"/>
          </a:xfrm>
          <a:prstGeom prst="rect">
            <a:avLst/>
          </a:prstGeom>
          <a:solidFill>
            <a:srgbClr val="008EDC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Peter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6" name="Rounded Rectangular Callout 24">
            <a:extLst>
              <a:ext uri="{FF2B5EF4-FFF2-40B4-BE49-F238E27FC236}">
                <a16:creationId xmlns:a16="http://schemas.microsoft.com/office/drawing/2014/main" id="{C371D0BB-A96B-434C-AF6D-0B9C2F6C2517}"/>
              </a:ext>
            </a:extLst>
          </p:cNvPr>
          <p:cNvSpPr/>
          <p:nvPr/>
        </p:nvSpPr>
        <p:spPr>
          <a:xfrm>
            <a:off x="535488" y="4596878"/>
            <a:ext cx="4612874" cy="887699"/>
          </a:xfrm>
          <a:prstGeom prst="wedgeRoundRectCallout">
            <a:avLst>
              <a:gd name="adj1" fmla="val 60621"/>
              <a:gd name="adj2" fmla="val -56803"/>
              <a:gd name="adj3" fmla="val 16667"/>
            </a:avLst>
          </a:prstGeom>
          <a:solidFill>
            <a:srgbClr val="005CC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Hello there.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Nice to meet you! 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FAFB3F76-0536-41C8-882E-457689A6D39B}"/>
              </a:ext>
            </a:extLst>
          </p:cNvPr>
          <p:cNvSpPr txBox="1">
            <a:spLocks/>
          </p:cNvSpPr>
          <p:nvPr/>
        </p:nvSpPr>
        <p:spPr>
          <a:xfrm rot="720000">
            <a:off x="6536587" y="3619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9" name="Online Media 28" title="A Puffins view of Puffin Cruse - RSPB Coquet Island">
            <a:hlinkClick r:id="" action="ppaction://media"/>
            <a:extLst>
              <a:ext uri="{FF2B5EF4-FFF2-40B4-BE49-F238E27FC236}">
                <a16:creationId xmlns:a16="http://schemas.microsoft.com/office/drawing/2014/main" id="{458E8F6C-DC4B-46CC-A251-62D39CE296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43800" y="4134248"/>
            <a:ext cx="4364009" cy="24547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600A6D-664A-45BF-BF1C-833B049A9308}"/>
              </a:ext>
            </a:extLst>
          </p:cNvPr>
          <p:cNvGrpSpPr/>
          <p:nvPr/>
        </p:nvGrpSpPr>
        <p:grpSpPr>
          <a:xfrm>
            <a:off x="6510543" y="5774990"/>
            <a:ext cx="827810" cy="474826"/>
            <a:chOff x="3601936" y="4906625"/>
            <a:chExt cx="827810" cy="47482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F990250-7BB1-4668-8B0B-A6DB50AE46AE}"/>
                </a:ext>
              </a:extLst>
            </p:cNvPr>
            <p:cNvGrpSpPr/>
            <p:nvPr/>
          </p:nvGrpSpPr>
          <p:grpSpPr>
            <a:xfrm>
              <a:off x="3601936" y="4906625"/>
              <a:ext cx="827810" cy="474826"/>
              <a:chOff x="3601936" y="4906625"/>
              <a:chExt cx="827810" cy="474826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8EF700DA-878C-4250-ACF5-1277B73408C0}"/>
                  </a:ext>
                </a:extLst>
              </p:cNvPr>
              <p:cNvSpPr/>
              <p:nvPr/>
            </p:nvSpPr>
            <p:spPr>
              <a:xfrm>
                <a:off x="3601936" y="4906631"/>
                <a:ext cx="588499" cy="474820"/>
              </a:xfrm>
              <a:prstGeom prst="roundRect">
                <a:avLst>
                  <a:gd name="adj" fmla="val 337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09B17A50-EA54-43E8-B85D-A08830494CD6}"/>
                  </a:ext>
                </a:extLst>
              </p:cNvPr>
              <p:cNvSpPr/>
              <p:nvPr/>
            </p:nvSpPr>
            <p:spPr>
              <a:xfrm rot="5400000">
                <a:off x="4068481" y="5020182"/>
                <a:ext cx="474822" cy="2477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FF257E9-C416-4855-B237-80CE9A1057DC}"/>
                  </a:ext>
                </a:extLst>
              </p:cNvPr>
              <p:cNvSpPr/>
              <p:nvPr/>
            </p:nvSpPr>
            <p:spPr>
              <a:xfrm>
                <a:off x="3952952" y="4906627"/>
                <a:ext cx="230904" cy="4748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F73C64-25C4-4D36-8EEE-088913D40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9778" y="4956301"/>
              <a:ext cx="346984" cy="375481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DC4F57B-403C-4EB4-8404-55E4C378DD47}"/>
                </a:ext>
              </a:extLst>
            </p:cNvPr>
            <p:cNvGrpSpPr/>
            <p:nvPr/>
          </p:nvGrpSpPr>
          <p:grpSpPr>
            <a:xfrm>
              <a:off x="4053974" y="4974555"/>
              <a:ext cx="230904" cy="338554"/>
              <a:chOff x="4027774" y="5003375"/>
              <a:chExt cx="230904" cy="33855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485E182-3F7A-4AC7-BFF6-8B79A8787679}"/>
                  </a:ext>
                </a:extLst>
              </p:cNvPr>
              <p:cNvSpPr/>
              <p:nvPr/>
            </p:nvSpPr>
            <p:spPr>
              <a:xfrm>
                <a:off x="4027774" y="5053126"/>
                <a:ext cx="230904" cy="230904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3580C6-A7D4-41E8-93DB-63E25B527EDD}"/>
                  </a:ext>
                </a:extLst>
              </p:cNvPr>
              <p:cNvSpPr txBox="1"/>
              <p:nvPr/>
            </p:nvSpPr>
            <p:spPr>
              <a:xfrm>
                <a:off x="4030472" y="5003375"/>
                <a:ext cx="1967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982699-81B4-7657-0826-02C7151C401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B2F408CD-3D10-F9A4-9ADB-F4734572C88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3EE0AB30-668E-08B6-FA56-256ADA6C232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07F71C5-79CD-6A73-DE8C-C57360FE3B9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CFA68D21-AFFA-B73E-FCD8-8A53F9F01E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A61B80C2-8C98-9F21-19AD-DDE40B8E93E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4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0139A-A329-49F3-B1D5-7A99EC6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6187BD-BD44-4EDA-9365-929F8163A059}"/>
              </a:ext>
            </a:extLst>
          </p:cNvPr>
          <p:cNvGrpSpPr/>
          <p:nvPr/>
        </p:nvGrpSpPr>
        <p:grpSpPr>
          <a:xfrm>
            <a:off x="-116735" y="117381"/>
            <a:ext cx="5296648" cy="1137261"/>
            <a:chOff x="1201725" y="445751"/>
            <a:chExt cx="5296648" cy="12140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7C54C2-A0A5-4A00-B7F6-CB09D48B30CD}"/>
                </a:ext>
              </a:extLst>
            </p:cNvPr>
            <p:cNvGrpSpPr/>
            <p:nvPr userDrawn="1"/>
          </p:nvGrpSpPr>
          <p:grpSpPr>
            <a:xfrm>
              <a:off x="1201725" y="445751"/>
              <a:ext cx="5039869" cy="1214091"/>
              <a:chOff x="7349605" y="455479"/>
              <a:chExt cx="5039869" cy="12140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B7813CC-05F5-4AE9-814C-58C5CE355818}"/>
                  </a:ext>
                </a:extLst>
              </p:cNvPr>
              <p:cNvSpPr/>
              <p:nvPr userDrawn="1"/>
            </p:nvSpPr>
            <p:spPr>
              <a:xfrm rot="437837" flipH="1">
                <a:off x="7349605" y="475770"/>
                <a:ext cx="5039869" cy="1193800"/>
              </a:xfrm>
              <a:custGeom>
                <a:avLst/>
                <a:gdLst>
                  <a:gd name="connsiteX0" fmla="*/ 204470 w 4927600"/>
                  <a:gd name="connsiteY0" fmla="*/ 13105 h 1193800"/>
                  <a:gd name="connsiteX1" fmla="*/ 12700 w 4927600"/>
                  <a:gd name="connsiteY1" fmla="*/ 786535 h 1193800"/>
                  <a:gd name="connsiteX2" fmla="*/ 4923790 w 4927600"/>
                  <a:gd name="connsiteY2" fmla="*/ 1181505 h 1193800"/>
                  <a:gd name="connsiteX3" fmla="*/ 4923790 w 4927600"/>
                  <a:gd name="connsiteY3" fmla="*/ 366164 h 1193800"/>
                  <a:gd name="connsiteX4" fmla="*/ 204470 w 4927600"/>
                  <a:gd name="connsiteY4" fmla="*/ 13105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0" h="1193800">
                    <a:moveTo>
                      <a:pt x="204470" y="13105"/>
                    </a:moveTo>
                    <a:lnTo>
                      <a:pt x="12700" y="786535"/>
                    </a:lnTo>
                    <a:cubicBezTo>
                      <a:pt x="12700" y="786535"/>
                      <a:pt x="2622550" y="715414"/>
                      <a:pt x="4923790" y="1181505"/>
                    </a:cubicBezTo>
                    <a:lnTo>
                      <a:pt x="4923790" y="366164"/>
                    </a:lnTo>
                    <a:cubicBezTo>
                      <a:pt x="2410461" y="-13565"/>
                      <a:pt x="204470" y="13105"/>
                      <a:pt x="204470" y="13105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30F00">
                      <a:alpha val="40000"/>
                    </a:srgbClr>
                  </a:gs>
                  <a:gs pos="0">
                    <a:srgbClr val="D30F00">
                      <a:alpha val="5000"/>
                    </a:srgbClr>
                  </a:gs>
                </a:gsLst>
                <a:lin ang="900000" scaled="0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D0F00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1833B0-2CE7-4083-827C-3B8822EAEA69}"/>
                  </a:ext>
                </a:extLst>
              </p:cNvPr>
              <p:cNvSpPr/>
              <p:nvPr userDrawn="1"/>
            </p:nvSpPr>
            <p:spPr>
              <a:xfrm>
                <a:off x="7398290" y="455479"/>
                <a:ext cx="4912979" cy="83500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9F104E-9922-4FE9-AF95-0CA432EF5096}"/>
                </a:ext>
              </a:extLst>
            </p:cNvPr>
            <p:cNvSpPr txBox="1"/>
            <p:nvPr userDrawn="1"/>
          </p:nvSpPr>
          <p:spPr>
            <a:xfrm>
              <a:off x="1468880" y="472390"/>
              <a:ext cx="5029493" cy="755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About Peter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885EE7B1-4B66-42B9-B424-263C48C35FC2}"/>
              </a:ext>
            </a:extLst>
          </p:cNvPr>
          <p:cNvSpPr txBox="1">
            <a:spLocks/>
          </p:cNvSpPr>
          <p:nvPr/>
        </p:nvSpPr>
        <p:spPr>
          <a:xfrm>
            <a:off x="759142" y="5108322"/>
            <a:ext cx="6605754" cy="126122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  <a:cs typeface="+mj-cs"/>
              </a:rPr>
              <a:t>Hello Peter.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j-ea"/>
                <a:cs typeface="+mj-cs"/>
              </a:rPr>
              <a:t>Nice to meet you.</a:t>
            </a:r>
          </a:p>
        </p:txBody>
      </p:sp>
      <p:pic>
        <p:nvPicPr>
          <p:cNvPr id="21" name="Picture 20" descr="A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6E4D8BED-853B-4B2C-8229-5A1056FCA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" y="1308567"/>
            <a:ext cx="5141087" cy="351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2" name="Google Shape;11716;p67">
            <a:extLst>
              <a:ext uri="{FF2B5EF4-FFF2-40B4-BE49-F238E27FC236}">
                <a16:creationId xmlns:a16="http://schemas.microsoft.com/office/drawing/2014/main" id="{20389A29-1013-4759-8C49-1E952A38C2F8}"/>
              </a:ext>
            </a:extLst>
          </p:cNvPr>
          <p:cNvGrpSpPr/>
          <p:nvPr/>
        </p:nvGrpSpPr>
        <p:grpSpPr>
          <a:xfrm>
            <a:off x="7721812" y="5010525"/>
            <a:ext cx="1459683" cy="1359018"/>
            <a:chOff x="3043239" y="3215626"/>
            <a:chExt cx="366008" cy="348670"/>
          </a:xfrm>
          <a:solidFill>
            <a:srgbClr val="9D0F00">
              <a:lumMod val="60000"/>
              <a:lumOff val="40000"/>
            </a:srgbClr>
          </a:solidFill>
        </p:grpSpPr>
        <p:sp>
          <p:nvSpPr>
            <p:cNvPr id="23" name="Google Shape;11717;p67">
              <a:extLst>
                <a:ext uri="{FF2B5EF4-FFF2-40B4-BE49-F238E27FC236}">
                  <a16:creationId xmlns:a16="http://schemas.microsoft.com/office/drawing/2014/main" id="{6B7FAA18-952F-4CE3-872C-DBD6D84A1D9B}"/>
                </a:ext>
              </a:extLst>
            </p:cNvPr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1718;p67">
              <a:extLst>
                <a:ext uri="{FF2B5EF4-FFF2-40B4-BE49-F238E27FC236}">
                  <a16:creationId xmlns:a16="http://schemas.microsoft.com/office/drawing/2014/main" id="{8B38CDBA-0CAE-4746-8AEA-5DA62E1FC563}"/>
                </a:ext>
              </a:extLst>
            </p:cNvPr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9D0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339D290-AE5B-4BDC-815F-5C383FA64D4B}"/>
              </a:ext>
            </a:extLst>
          </p:cNvPr>
          <p:cNvSpPr/>
          <p:nvPr/>
        </p:nvSpPr>
        <p:spPr>
          <a:xfrm>
            <a:off x="6526391" y="1099848"/>
            <a:ext cx="53773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9D0F00"/>
                </a:solidFill>
              </a:rPr>
              <a:t>His first name is Peter. 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His last name is Puffin. </a:t>
            </a:r>
          </a:p>
          <a:p>
            <a:r>
              <a:rPr lang="en-GB" sz="3200" dirty="0">
                <a:solidFill>
                  <a:srgbClr val="9D0F00"/>
                </a:solidFill>
              </a:rPr>
              <a:t>Peter is two years old.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He lives on an island.</a:t>
            </a:r>
          </a:p>
          <a:p>
            <a:r>
              <a:rPr lang="en-GB" sz="3200" dirty="0">
                <a:solidFill>
                  <a:srgbClr val="9D0F00"/>
                </a:solidFill>
              </a:rPr>
              <a:t>His </a:t>
            </a:r>
            <a:r>
              <a:rPr lang="en-GB" sz="3200" dirty="0" err="1">
                <a:solidFill>
                  <a:srgbClr val="9D0F00"/>
                </a:solidFill>
              </a:rPr>
              <a:t>favorite</a:t>
            </a:r>
            <a:r>
              <a:rPr lang="en-GB" sz="3200" dirty="0">
                <a:solidFill>
                  <a:srgbClr val="9D0F00"/>
                </a:solidFill>
              </a:rPr>
              <a:t> </a:t>
            </a:r>
            <a:r>
              <a:rPr lang="en-GB" sz="3200" dirty="0" err="1">
                <a:solidFill>
                  <a:srgbClr val="9D0F00"/>
                </a:solidFill>
              </a:rPr>
              <a:t>color</a:t>
            </a:r>
            <a:r>
              <a:rPr lang="en-GB" sz="3200" dirty="0">
                <a:solidFill>
                  <a:srgbClr val="9D0F00"/>
                </a:solidFill>
              </a:rPr>
              <a:t> is blue. </a:t>
            </a:r>
          </a:p>
          <a:p>
            <a:r>
              <a:rPr lang="en-GB" sz="3200" dirty="0">
                <a:solidFill>
                  <a:srgbClr val="9D0F00"/>
                </a:solidFill>
              </a:rPr>
              <a:t>Blue is the </a:t>
            </a:r>
            <a:r>
              <a:rPr lang="en-GB" sz="3200" dirty="0" err="1">
                <a:solidFill>
                  <a:srgbClr val="9D0F00"/>
                </a:solidFill>
              </a:rPr>
              <a:t>color</a:t>
            </a:r>
            <a:r>
              <a:rPr lang="en-GB" sz="3200" dirty="0">
                <a:solidFill>
                  <a:srgbClr val="9D0F00"/>
                </a:solidFill>
              </a:rPr>
              <a:t> of the sea.</a:t>
            </a:r>
          </a:p>
          <a:p>
            <a:r>
              <a:rPr lang="en-GB" sz="3200" dirty="0">
                <a:solidFill>
                  <a:srgbClr val="9D0F00"/>
                </a:solidFill>
              </a:rPr>
              <a:t>Peter likes the sea.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393DAD-E407-9E77-EA80-36E0862D183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8966" cy="6858000"/>
            <a:chOff x="0" y="0"/>
            <a:chExt cx="12198966" cy="68580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B30A35E8-3851-D371-0541-CF2FDD105CE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12192000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5B3DBF61-E3F1-FAF8-DF82-9ED23047485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0" y="0"/>
              <a:ext cx="12198966" cy="68580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F2C0A2-EE8F-7BC2-9BE6-BA9A2201037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4981575" y="3024188"/>
              <a:ext cx="2228850" cy="809625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BE1662BA-88E6-FC96-C6D8-F84C980D7E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7878528F-2B95-055F-01D9-9BAE640AF49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78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1077</Words>
  <Application>Microsoft Office PowerPoint</Application>
  <PresentationFormat>Widescreen</PresentationFormat>
  <Paragraphs>227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Comic Sans MS</vt:lpstr>
      <vt:lpstr>Franklin Gothic Book</vt:lpstr>
      <vt:lpstr>Arial</vt:lpstr>
      <vt:lpstr>Calibri</vt:lpstr>
      <vt:lpstr>Calibri Light</vt:lpstr>
      <vt:lpstr>Office Theme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Jeremy Cowling</cp:lastModifiedBy>
  <cp:revision>117</cp:revision>
  <dcterms:created xsi:type="dcterms:W3CDTF">2016-12-16T23:28:33Z</dcterms:created>
  <dcterms:modified xsi:type="dcterms:W3CDTF">2023-06-08T16:38:24Z</dcterms:modified>
  <cp:category>Templates</cp:category>
</cp:coreProperties>
</file>