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16" r:id="rId2"/>
    <p:sldId id="299" r:id="rId3"/>
    <p:sldId id="297" r:id="rId4"/>
    <p:sldId id="317" r:id="rId5"/>
    <p:sldId id="302" r:id="rId6"/>
    <p:sldId id="303" r:id="rId7"/>
    <p:sldId id="304" r:id="rId8"/>
    <p:sldId id="305" r:id="rId9"/>
    <p:sldId id="318" r:id="rId10"/>
    <p:sldId id="319" r:id="rId11"/>
    <p:sldId id="308" r:id="rId12"/>
    <p:sldId id="323" r:id="rId13"/>
    <p:sldId id="309" r:id="rId14"/>
    <p:sldId id="310" r:id="rId15"/>
    <p:sldId id="320" r:id="rId16"/>
    <p:sldId id="321" r:id="rId17"/>
    <p:sldId id="322" r:id="rId18"/>
    <p:sldId id="314" r:id="rId19"/>
    <p:sldId id="315" r:id="rId20"/>
  </p:sldIdLst>
  <p:sldSz cx="12192000" cy="6858000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alibri Light" panose="020F0302020204030204" pitchFamily="34" charset="0"/>
      <p:regular r:id="rId27"/>
      <p:italic r:id="rId28"/>
    </p:embeddedFont>
    <p:embeddedFont>
      <p:font typeface="Comic Sans MS" panose="030F0702030302020204" pitchFamily="66" charset="0"/>
      <p:regular r:id="rId29"/>
      <p:bold r:id="rId30"/>
      <p:italic r:id="rId31"/>
      <p:boldItalic r:id="rId32"/>
    </p:embeddedFont>
    <p:embeddedFont>
      <p:font typeface="Franklin Gothic Book" panose="020B0503020102020204" pitchFamily="34" charset="0"/>
      <p:regular r:id="rId33"/>
      <p:italic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ESL KidStuff - Level 4" id="{15BA8034-F55E-4277-859C-36F5DF4BB9EE}">
          <p14:sldIdLst>
            <p14:sldId id="316"/>
            <p14:sldId id="299"/>
            <p14:sldId id="297"/>
            <p14:sldId id="317"/>
            <p14:sldId id="302"/>
            <p14:sldId id="303"/>
            <p14:sldId id="304"/>
            <p14:sldId id="305"/>
            <p14:sldId id="318"/>
            <p14:sldId id="319"/>
            <p14:sldId id="308"/>
            <p14:sldId id="323"/>
            <p14:sldId id="309"/>
            <p14:sldId id="310"/>
            <p14:sldId id="320"/>
            <p14:sldId id="321"/>
            <p14:sldId id="322"/>
            <p14:sldId id="314"/>
            <p14:sldId id="315"/>
          </p14:sldIdLst>
        </p14:section>
        <p14:section name="CREDITS &amp; COPYRIGHTS" id="{2FDD1312-9DC1-4874-A32E-87A5D85FEE89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5E5FF"/>
    <a:srgbClr val="01D1FB"/>
    <a:srgbClr val="FF6600"/>
    <a:srgbClr val="3399FF"/>
    <a:srgbClr val="3B9695"/>
    <a:srgbClr val="2E71A3"/>
    <a:srgbClr val="FFDDDD"/>
    <a:srgbClr val="F20000"/>
    <a:srgbClr val="F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4" autoAdjust="0"/>
    <p:restoredTop sz="95082" autoAdjust="0"/>
  </p:normalViewPr>
  <p:slideViewPr>
    <p:cSldViewPr snapToGrid="0">
      <p:cViewPr varScale="1">
        <p:scale>
          <a:sx n="100" d="100"/>
          <a:sy n="100" d="100"/>
        </p:scale>
        <p:origin x="258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2976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21" Type="http://schemas.openxmlformats.org/officeDocument/2006/relationships/notesMaster" Target="notesMasters/notesMaster1.xml"/><Relationship Id="rId34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2BD163-0799-4C4C-9B5D-62B4B32F59A6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2B6DFB-DA95-4FBA-AF06-2A85EA133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2645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CC8729-EF33-4A80-A312-67E21681330B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BEB3AE-8E34-4534-922B-E380FB565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174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EB3AE-8E34-4534-922B-E380FB565A4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337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/>
              <a:t>An internet connection is required to view this YouTube video. </a:t>
            </a:r>
            <a:r>
              <a:rPr lang="en-GB" dirty="0"/>
              <a:t>The video is a short YouTube clip of Peter the Puffin.  It is not necessary for the lesson, but is a nice feature to show if possible.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BEB3AE-8E34-4534-922B-E380FB565A4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5950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Note: Read this text to the class giving information about you for the missing parts.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BEB3AE-8E34-4534-922B-E380FB565A4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2821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BEB3AE-8E34-4534-922B-E380FB565A4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5035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Notes: </a:t>
            </a:r>
            <a:r>
              <a:rPr lang="en-GB" sz="1200" dirty="0"/>
              <a:t>Ask students orally before the doing the writing exercise.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BEB3AE-8E34-4534-922B-E380FB565A4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6222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video is a short YouTube clip of Peter the Puffin.  It is not necessary for the lesson, but is a nice feature to show if possible.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BEB3AE-8E34-4534-922B-E380FB565A4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6117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EB3AE-8E34-4534-922B-E380FB565A4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525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-Transition #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82315" y="4269555"/>
            <a:ext cx="9227370" cy="25884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5000" y="1532529"/>
            <a:ext cx="10922000" cy="1033471"/>
          </a:xfrm>
        </p:spPr>
        <p:txBody>
          <a:bodyPr anchor="b">
            <a:normAutofit/>
          </a:bodyPr>
          <a:lstStyle>
            <a:lvl1pPr algn="ctr">
              <a:defRPr sz="6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Lesson title</a:t>
            </a: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AF4481BA-5BF8-4C41-BCE5-147E0B86865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8133" y="496228"/>
            <a:ext cx="6295735" cy="89535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32BE6120-B47C-4806-A4BB-C59EAC1D5DD0}"/>
              </a:ext>
            </a:extLst>
          </p:cNvPr>
          <p:cNvGrpSpPr/>
          <p:nvPr userDrawn="1"/>
        </p:nvGrpSpPr>
        <p:grpSpPr>
          <a:xfrm>
            <a:off x="-21772" y="3051336"/>
            <a:ext cx="2921000" cy="1041400"/>
            <a:chOff x="-21772" y="1766230"/>
            <a:chExt cx="2921000" cy="10414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8ADB23D-43AC-482A-B1D5-FF63D998E2DA}"/>
                </a:ext>
              </a:extLst>
            </p:cNvPr>
            <p:cNvSpPr/>
            <p:nvPr userDrawn="1"/>
          </p:nvSpPr>
          <p:spPr>
            <a:xfrm>
              <a:off x="-21772" y="176623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F46EF47B-8327-45FF-9A15-01EAA2C58CAD}"/>
                </a:ext>
              </a:extLst>
            </p:cNvPr>
            <p:cNvSpPr/>
            <p:nvPr userDrawn="1"/>
          </p:nvSpPr>
          <p:spPr>
            <a:xfrm>
              <a:off x="-21772" y="1825683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rgbClr val="D30F00">
                    <a:alpha val="20000"/>
                  </a:srgbClr>
                </a:gs>
                <a:gs pos="0">
                  <a:srgbClr val="D30F00">
                    <a:alpha val="5000"/>
                  </a:srgb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9D0F00"/>
                </a:solidFill>
                <a:effectLst/>
                <a:uLnTx/>
                <a:uFillTx/>
                <a:latin typeface="Franklin Gothic Book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1AEA1C8-CE57-4521-B9B0-92A336247508}"/>
              </a:ext>
            </a:extLst>
          </p:cNvPr>
          <p:cNvGrpSpPr/>
          <p:nvPr userDrawn="1"/>
        </p:nvGrpSpPr>
        <p:grpSpPr>
          <a:xfrm>
            <a:off x="9976215" y="-12700"/>
            <a:ext cx="1676400" cy="1549654"/>
            <a:chOff x="9976215" y="-12700"/>
            <a:chExt cx="1676400" cy="1549654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DCBBDF6-A582-4BB6-9FFC-C5D37AF8B07A}"/>
                </a:ext>
              </a:extLst>
            </p:cNvPr>
            <p:cNvSpPr/>
            <p:nvPr userDrawn="1"/>
          </p:nvSpPr>
          <p:spPr>
            <a:xfrm>
              <a:off x="9976215" y="-12446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5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B9B83F6C-2671-4AD5-AF9D-89D353A25ABF}"/>
                </a:ext>
              </a:extLst>
            </p:cNvPr>
            <p:cNvSpPr/>
            <p:nvPr userDrawn="1"/>
          </p:nvSpPr>
          <p:spPr>
            <a:xfrm>
              <a:off x="10072904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rgbClr val="C07400">
                    <a:alpha val="20000"/>
                  </a:srgbClr>
                </a:gs>
                <a:gs pos="0">
                  <a:srgbClr val="C07400">
                    <a:alpha val="5000"/>
                  </a:srgb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9D0F00"/>
                </a:solidFill>
                <a:effectLst/>
                <a:uLnTx/>
                <a:uFillTx/>
                <a:latin typeface="Franklin Gothic Book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8BCC9DC-641C-4E08-8814-B1F13671FF5E}"/>
              </a:ext>
            </a:extLst>
          </p:cNvPr>
          <p:cNvGrpSpPr/>
          <p:nvPr userDrawn="1"/>
        </p:nvGrpSpPr>
        <p:grpSpPr>
          <a:xfrm>
            <a:off x="2755619" y="5513823"/>
            <a:ext cx="9532782" cy="1499430"/>
            <a:chOff x="2755619" y="5513823"/>
            <a:chExt cx="9532782" cy="1499430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43ECE20D-AA11-4D9C-8B7E-64E4BE975DDA}"/>
                </a:ext>
              </a:extLst>
            </p:cNvPr>
            <p:cNvSpPr/>
            <p:nvPr userDrawn="1"/>
          </p:nvSpPr>
          <p:spPr>
            <a:xfrm rot="21162163">
              <a:off x="2755619" y="5819453"/>
              <a:ext cx="9532782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rgbClr val="D30F00">
                    <a:alpha val="40000"/>
                  </a:srgbClr>
                </a:gs>
                <a:gs pos="0">
                  <a:srgbClr val="D30F00">
                    <a:alpha val="5000"/>
                  </a:srgb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9D0F00"/>
                </a:solidFill>
                <a:effectLst/>
                <a:uLnTx/>
                <a:uFillTx/>
                <a:latin typeface="Franklin Gothic Book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585E241-287B-4263-9CDB-CDCD5D45BAF6}"/>
                </a:ext>
              </a:extLst>
            </p:cNvPr>
            <p:cNvSpPr/>
            <p:nvPr userDrawn="1"/>
          </p:nvSpPr>
          <p:spPr>
            <a:xfrm>
              <a:off x="2899229" y="5513823"/>
              <a:ext cx="9292772" cy="83500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40B211EC-B57D-4B42-9D77-396107273790}"/>
              </a:ext>
            </a:extLst>
          </p:cNvPr>
          <p:cNvSpPr txBox="1"/>
          <p:nvPr userDrawn="1"/>
        </p:nvSpPr>
        <p:spPr>
          <a:xfrm>
            <a:off x="2933550" y="3878346"/>
            <a:ext cx="6324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400" dirty="0">
                <a:solidFill>
                  <a:schemeClr val="tx1"/>
                </a:solidFill>
                <a:latin typeface="+mn-lt"/>
              </a:rPr>
              <a:t>Level 4</a:t>
            </a:r>
            <a:br>
              <a:rPr lang="en-US" sz="1800" dirty="0">
                <a:solidFill>
                  <a:schemeClr val="tx1"/>
                </a:solidFill>
                <a:latin typeface="+mn-lt"/>
              </a:rPr>
            </a:br>
            <a:r>
              <a:rPr lang="en-US" sz="2000" dirty="0">
                <a:solidFill>
                  <a:schemeClr val="tx1"/>
                </a:solidFill>
                <a:latin typeface="+mn-lt"/>
              </a:rPr>
              <a:t>GOLDEN BEARS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400" dirty="0">
                <a:solidFill>
                  <a:schemeClr val="tx1"/>
                </a:solidFill>
                <a:latin typeface="+mn-lt"/>
              </a:rPr>
              <a:t>(age 9 – 12)</a:t>
            </a:r>
          </a:p>
        </p:txBody>
      </p:sp>
      <p:sp>
        <p:nvSpPr>
          <p:cNvPr id="37" name="Slide Number Placeholder 2">
            <a:extLst>
              <a:ext uri="{FF2B5EF4-FFF2-40B4-BE49-F238E27FC236}">
                <a16:creationId xmlns:a16="http://schemas.microsoft.com/office/drawing/2014/main" id="{0BD7584D-F81E-49EB-88FB-24CF47ECAA4C}"/>
              </a:ext>
            </a:extLst>
          </p:cNvPr>
          <p:cNvSpPr txBox="1">
            <a:spLocks/>
          </p:cNvSpPr>
          <p:nvPr userDrawn="1"/>
        </p:nvSpPr>
        <p:spPr>
          <a:xfrm>
            <a:off x="26032" y="6502175"/>
            <a:ext cx="1456283" cy="274637"/>
          </a:xfrm>
          <a:prstGeom prst="rect">
            <a:avLst/>
          </a:prstGeom>
        </p:spPr>
        <p:txBody>
          <a:bodyPr vert="horz" lIns="9000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00" b="0" i="0" u="none" strike="noStrike" cap="none">
                <a:solidFill>
                  <a:schemeClr val="tx1">
                    <a:tint val="75000"/>
                  </a:schemeClr>
                </a:solidFill>
                <a:latin typeface="Didact Gothic" panose="00000500000000000000" pitchFamily="2" charset="0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+mn-lt"/>
                <a:cs typeface="Arial"/>
                <a:sym typeface="Arial"/>
              </a:rPr>
              <a:t>© ESLKidStuff.com 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 hasCustomPrompt="1"/>
          </p:nvPr>
        </p:nvSpPr>
        <p:spPr>
          <a:xfrm>
            <a:off x="3105509" y="5620130"/>
            <a:ext cx="8894946" cy="636959"/>
          </a:xfrm>
        </p:spPr>
        <p:txBody>
          <a:bodyPr>
            <a:noAutofit/>
          </a:bodyPr>
          <a:lstStyle>
            <a:lvl1pPr marL="0" indent="0" algn="r">
              <a:buNone/>
              <a:defRPr sz="4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Lesson objective here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E7FCA5D-D0E3-4AFA-AF96-841E3CBE805B}"/>
              </a:ext>
            </a:extLst>
          </p:cNvPr>
          <p:cNvSpPr txBox="1"/>
          <p:nvPr userDrawn="1"/>
        </p:nvSpPr>
        <p:spPr>
          <a:xfrm>
            <a:off x="3962335" y="6436975"/>
            <a:ext cx="42673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600" dirty="0">
                <a:solidFill>
                  <a:schemeClr val="tx1"/>
                </a:solidFill>
                <a:latin typeface="+mn-lt"/>
              </a:rPr>
              <a:t>[ Press space bar or left-mouse</a:t>
            </a:r>
            <a:r>
              <a:rPr lang="en-US" sz="1600" baseline="0" dirty="0">
                <a:solidFill>
                  <a:schemeClr val="tx1"/>
                </a:solidFill>
                <a:latin typeface="+mn-lt"/>
              </a:rPr>
              <a:t> click to begin ]</a:t>
            </a:r>
            <a:endParaRPr lang="en-US" sz="16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7" name="Picture 6" descr="A picture containing lamp&#10;&#10;Description automatically generated">
            <a:extLst>
              <a:ext uri="{FF2B5EF4-FFF2-40B4-BE49-F238E27FC236}">
                <a16:creationId xmlns:a16="http://schemas.microsoft.com/office/drawing/2014/main" id="{BF480D92-36A0-46C1-BED2-27FAA59E81E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275" y="2819220"/>
            <a:ext cx="849451" cy="97005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DD730A1-5137-4C44-939C-11A9D39CBBAF}"/>
              </a:ext>
            </a:extLst>
          </p:cNvPr>
          <p:cNvSpPr txBox="1"/>
          <p:nvPr userDrawn="1"/>
        </p:nvSpPr>
        <p:spPr>
          <a:xfrm>
            <a:off x="217469" y="188255"/>
            <a:ext cx="8204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600" dirty="0">
                <a:solidFill>
                  <a:srgbClr val="0070C0"/>
                </a:solidFill>
                <a:latin typeface="Comic Sans MS" panose="030F0702030302020204" pitchFamily="66" charset="0"/>
              </a:rPr>
              <a:t>Lesson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FEBC08D-6D14-40DF-A077-DB6F45A995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79664" y="210658"/>
            <a:ext cx="373339" cy="249238"/>
          </a:xfrm>
        </p:spPr>
        <p:txBody>
          <a:bodyPr lIns="36000">
            <a:noAutofit/>
          </a:bodyPr>
          <a:lstStyle>
            <a:lvl1pPr marL="0" indent="0">
              <a:buFontTx/>
              <a:buNone/>
              <a:defRPr sz="1600">
                <a:solidFill>
                  <a:srgbClr val="0070C0"/>
                </a:solidFill>
                <a:latin typeface="Comic Sans MS" panose="030F0702030302020204" pitchFamily="66" charset="0"/>
              </a:defRPr>
            </a:lvl1pPr>
          </a:lstStyle>
          <a:p>
            <a:pPr lvl="0"/>
            <a:r>
              <a:rPr lang="en-GB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1661348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3" grpId="0"/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/>
      <p:bldP spid="21" grpId="0"/>
      <p:bldP spid="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06-Transition #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235" y="0"/>
            <a:ext cx="9225530" cy="33558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0" y="3565310"/>
            <a:ext cx="10922000" cy="1605156"/>
          </a:xfrm>
        </p:spPr>
        <p:txBody>
          <a:bodyPr anchor="b"/>
          <a:lstStyle>
            <a:lvl1pPr algn="ctr">
              <a:defRPr sz="8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5000" y="5369610"/>
            <a:ext cx="10922000" cy="835006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accent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156028" y="64144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Your Date Here</a:t>
            </a: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14406"/>
            <a:ext cx="41148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Your Footer Here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199" y="6414406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47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08-Transition #6">
    <p:bg>
      <p:bgPr>
        <a:solidFill>
          <a:srgbClr val="0A040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300" y="1600200"/>
            <a:ext cx="7886700" cy="5257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243357"/>
            <a:ext cx="5283200" cy="1521730"/>
          </a:xfrm>
        </p:spPr>
        <p:txBody>
          <a:bodyPr anchor="b"/>
          <a:lstStyle>
            <a:lvl1pPr>
              <a:defRPr sz="8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2765087"/>
            <a:ext cx="5283200" cy="1500187"/>
          </a:xfrm>
        </p:spPr>
        <p:txBody>
          <a:bodyPr lIns="137160">
            <a:normAutofit/>
          </a:bodyPr>
          <a:lstStyle>
            <a:lvl1pPr marL="0" indent="0" algn="l">
              <a:buNone/>
              <a:defRPr sz="36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156028" y="64144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Your Date Here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14406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Your Footer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199" y="6414406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7031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09-Coffee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886" y="2873215"/>
            <a:ext cx="5698230" cy="1521730"/>
          </a:xfrm>
        </p:spPr>
        <p:txBody>
          <a:bodyPr anchor="b"/>
          <a:lstStyle>
            <a:lvl1pPr>
              <a:defRPr sz="8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9886" y="4676613"/>
            <a:ext cx="5698230" cy="1500187"/>
          </a:xfrm>
        </p:spPr>
        <p:txBody>
          <a:bodyPr lIns="137160">
            <a:normAutofit/>
          </a:bodyPr>
          <a:lstStyle>
            <a:lvl1pPr marL="0" indent="0" algn="l">
              <a:buNone/>
              <a:defRPr sz="36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156028" y="64144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14406"/>
            <a:ext cx="41148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199" y="6414406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7122660" y="581584"/>
            <a:ext cx="3174999" cy="2760276"/>
            <a:chOff x="6021388" y="1082675"/>
            <a:chExt cx="741363" cy="644525"/>
          </a:xfrm>
          <a:solidFill>
            <a:schemeClr val="tx1"/>
          </a:solidFill>
        </p:grpSpPr>
        <p:sp>
          <p:nvSpPr>
            <p:cNvPr id="12" name="Freeform 17"/>
            <p:cNvSpPr>
              <a:spLocks noEditPoints="1"/>
            </p:cNvSpPr>
            <p:nvPr/>
          </p:nvSpPr>
          <p:spPr bwMode="auto">
            <a:xfrm>
              <a:off x="6021388" y="1082675"/>
              <a:ext cx="741363" cy="644525"/>
            </a:xfrm>
            <a:custGeom>
              <a:avLst/>
              <a:gdLst>
                <a:gd name="T0" fmla="*/ 237 w 467"/>
                <a:gd name="T1" fmla="*/ 394 h 406"/>
                <a:gd name="T2" fmla="*/ 190 w 467"/>
                <a:gd name="T3" fmla="*/ 377 h 406"/>
                <a:gd name="T4" fmla="*/ 394 w 467"/>
                <a:gd name="T5" fmla="*/ 145 h 406"/>
                <a:gd name="T6" fmla="*/ 411 w 467"/>
                <a:gd name="T7" fmla="*/ 134 h 406"/>
                <a:gd name="T8" fmla="*/ 378 w 467"/>
                <a:gd name="T9" fmla="*/ 127 h 406"/>
                <a:gd name="T10" fmla="*/ 16 w 467"/>
                <a:gd name="T11" fmla="*/ 211 h 406"/>
                <a:gd name="T12" fmla="*/ 111 w 467"/>
                <a:gd name="T13" fmla="*/ 357 h 406"/>
                <a:gd name="T14" fmla="*/ 304 w 467"/>
                <a:gd name="T15" fmla="*/ 347 h 406"/>
                <a:gd name="T16" fmla="*/ 351 w 467"/>
                <a:gd name="T17" fmla="*/ 164 h 406"/>
                <a:gd name="T18" fmla="*/ 112 w 467"/>
                <a:gd name="T19" fmla="*/ 96 h 406"/>
                <a:gd name="T20" fmla="*/ 399 w 467"/>
                <a:gd name="T21" fmla="*/ 118 h 406"/>
                <a:gd name="T22" fmla="*/ 381 w 467"/>
                <a:gd name="T23" fmla="*/ 93 h 406"/>
                <a:gd name="T24" fmla="*/ 255 w 467"/>
                <a:gd name="T25" fmla="*/ 90 h 406"/>
                <a:gd name="T26" fmla="*/ 123 w 467"/>
                <a:gd name="T27" fmla="*/ 89 h 406"/>
                <a:gd name="T28" fmla="*/ 179 w 467"/>
                <a:gd name="T29" fmla="*/ 80 h 406"/>
                <a:gd name="T30" fmla="*/ 224 w 467"/>
                <a:gd name="T31" fmla="*/ 93 h 406"/>
                <a:gd name="T32" fmla="*/ 356 w 467"/>
                <a:gd name="T33" fmla="*/ 81 h 406"/>
                <a:gd name="T34" fmla="*/ 361 w 467"/>
                <a:gd name="T35" fmla="*/ 106 h 406"/>
                <a:gd name="T36" fmla="*/ 359 w 467"/>
                <a:gd name="T37" fmla="*/ 85 h 406"/>
                <a:gd name="T38" fmla="*/ 145 w 467"/>
                <a:gd name="T39" fmla="*/ 92 h 406"/>
                <a:gd name="T40" fmla="*/ 161 w 467"/>
                <a:gd name="T41" fmla="*/ 92 h 406"/>
                <a:gd name="T42" fmla="*/ 127 w 467"/>
                <a:gd name="T43" fmla="*/ 90 h 406"/>
                <a:gd name="T44" fmla="*/ 133 w 467"/>
                <a:gd name="T45" fmla="*/ 90 h 406"/>
                <a:gd name="T46" fmla="*/ 383 w 467"/>
                <a:gd name="T47" fmla="*/ 75 h 406"/>
                <a:gd name="T48" fmla="*/ 302 w 467"/>
                <a:gd name="T49" fmla="*/ 77 h 406"/>
                <a:gd name="T50" fmla="*/ 321 w 467"/>
                <a:gd name="T51" fmla="*/ 79 h 406"/>
                <a:gd name="T52" fmla="*/ 294 w 467"/>
                <a:gd name="T53" fmla="*/ 76 h 406"/>
                <a:gd name="T54" fmla="*/ 266 w 467"/>
                <a:gd name="T55" fmla="*/ 63 h 406"/>
                <a:gd name="T56" fmla="*/ 284 w 467"/>
                <a:gd name="T57" fmla="*/ 60 h 406"/>
                <a:gd name="T58" fmla="*/ 225 w 467"/>
                <a:gd name="T59" fmla="*/ 60 h 406"/>
                <a:gd name="T60" fmla="*/ 239 w 467"/>
                <a:gd name="T61" fmla="*/ 65 h 406"/>
                <a:gd name="T62" fmla="*/ 200 w 467"/>
                <a:gd name="T63" fmla="*/ 62 h 406"/>
                <a:gd name="T64" fmla="*/ 215 w 467"/>
                <a:gd name="T65" fmla="*/ 62 h 406"/>
                <a:gd name="T66" fmla="*/ 186 w 467"/>
                <a:gd name="T67" fmla="*/ 58 h 406"/>
                <a:gd name="T68" fmla="*/ 143 w 467"/>
                <a:gd name="T69" fmla="*/ 55 h 406"/>
                <a:gd name="T70" fmla="*/ 135 w 467"/>
                <a:gd name="T71" fmla="*/ 58 h 406"/>
                <a:gd name="T72" fmla="*/ 318 w 467"/>
                <a:gd name="T73" fmla="*/ 64 h 406"/>
                <a:gd name="T74" fmla="*/ 328 w 467"/>
                <a:gd name="T75" fmla="*/ 55 h 406"/>
                <a:gd name="T76" fmla="*/ 339 w 467"/>
                <a:gd name="T77" fmla="*/ 51 h 406"/>
                <a:gd name="T78" fmla="*/ 351 w 467"/>
                <a:gd name="T79" fmla="*/ 41 h 406"/>
                <a:gd name="T80" fmla="*/ 356 w 467"/>
                <a:gd name="T81" fmla="*/ 39 h 406"/>
                <a:gd name="T82" fmla="*/ 361 w 467"/>
                <a:gd name="T83" fmla="*/ 39 h 406"/>
                <a:gd name="T84" fmla="*/ 98 w 467"/>
                <a:gd name="T85" fmla="*/ 26 h 406"/>
                <a:gd name="T86" fmla="*/ 293 w 467"/>
                <a:gd name="T87" fmla="*/ 12 h 406"/>
                <a:gd name="T88" fmla="*/ 292 w 467"/>
                <a:gd name="T89" fmla="*/ 55 h 406"/>
                <a:gd name="T90" fmla="*/ 343 w 467"/>
                <a:gd name="T91" fmla="*/ 35 h 406"/>
                <a:gd name="T92" fmla="*/ 417 w 467"/>
                <a:gd name="T93" fmla="*/ 123 h 406"/>
                <a:gd name="T94" fmla="*/ 462 w 467"/>
                <a:gd name="T95" fmla="*/ 196 h 406"/>
                <a:gd name="T96" fmla="*/ 338 w 467"/>
                <a:gd name="T97" fmla="*/ 81 h 406"/>
                <a:gd name="T98" fmla="*/ 382 w 467"/>
                <a:gd name="T99" fmla="*/ 259 h 406"/>
                <a:gd name="T100" fmla="*/ 289 w 467"/>
                <a:gd name="T101" fmla="*/ 377 h 406"/>
                <a:gd name="T102" fmla="*/ 233 w 467"/>
                <a:gd name="T103" fmla="*/ 406 h 406"/>
                <a:gd name="T104" fmla="*/ 89 w 467"/>
                <a:gd name="T105" fmla="*/ 389 h 406"/>
                <a:gd name="T106" fmla="*/ 21 w 467"/>
                <a:gd name="T107" fmla="*/ 314 h 406"/>
                <a:gd name="T108" fmla="*/ 60 w 467"/>
                <a:gd name="T109" fmla="*/ 115 h 406"/>
                <a:gd name="T110" fmla="*/ 114 w 467"/>
                <a:gd name="T111" fmla="*/ 54 h 406"/>
                <a:gd name="T112" fmla="*/ 81 w 467"/>
                <a:gd name="T113" fmla="*/ 25 h 406"/>
                <a:gd name="T114" fmla="*/ 139 w 467"/>
                <a:gd name="T115" fmla="*/ 14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67" h="406">
                  <a:moveTo>
                    <a:pt x="110" y="368"/>
                  </a:moveTo>
                  <a:lnTo>
                    <a:pt x="102" y="384"/>
                  </a:lnTo>
                  <a:lnTo>
                    <a:pt x="123" y="391"/>
                  </a:lnTo>
                  <a:lnTo>
                    <a:pt x="146" y="394"/>
                  </a:lnTo>
                  <a:lnTo>
                    <a:pt x="170" y="394"/>
                  </a:lnTo>
                  <a:lnTo>
                    <a:pt x="194" y="394"/>
                  </a:lnTo>
                  <a:lnTo>
                    <a:pt x="215" y="395"/>
                  </a:lnTo>
                  <a:lnTo>
                    <a:pt x="237" y="394"/>
                  </a:lnTo>
                  <a:lnTo>
                    <a:pt x="259" y="391"/>
                  </a:lnTo>
                  <a:lnTo>
                    <a:pt x="279" y="384"/>
                  </a:lnTo>
                  <a:lnTo>
                    <a:pt x="275" y="378"/>
                  </a:lnTo>
                  <a:lnTo>
                    <a:pt x="270" y="373"/>
                  </a:lnTo>
                  <a:lnTo>
                    <a:pt x="268" y="372"/>
                  </a:lnTo>
                  <a:lnTo>
                    <a:pt x="267" y="371"/>
                  </a:lnTo>
                  <a:lnTo>
                    <a:pt x="229" y="377"/>
                  </a:lnTo>
                  <a:lnTo>
                    <a:pt x="190" y="377"/>
                  </a:lnTo>
                  <a:lnTo>
                    <a:pt x="152" y="374"/>
                  </a:lnTo>
                  <a:lnTo>
                    <a:pt x="110" y="368"/>
                  </a:lnTo>
                  <a:close/>
                  <a:moveTo>
                    <a:pt x="378" y="135"/>
                  </a:moveTo>
                  <a:lnTo>
                    <a:pt x="386" y="147"/>
                  </a:lnTo>
                  <a:lnTo>
                    <a:pt x="387" y="144"/>
                  </a:lnTo>
                  <a:lnTo>
                    <a:pt x="390" y="144"/>
                  </a:lnTo>
                  <a:lnTo>
                    <a:pt x="393" y="144"/>
                  </a:lnTo>
                  <a:lnTo>
                    <a:pt x="394" y="145"/>
                  </a:lnTo>
                  <a:lnTo>
                    <a:pt x="378" y="135"/>
                  </a:lnTo>
                  <a:lnTo>
                    <a:pt x="378" y="135"/>
                  </a:lnTo>
                  <a:close/>
                  <a:moveTo>
                    <a:pt x="400" y="134"/>
                  </a:moveTo>
                  <a:lnTo>
                    <a:pt x="415" y="144"/>
                  </a:lnTo>
                  <a:lnTo>
                    <a:pt x="416" y="147"/>
                  </a:lnTo>
                  <a:lnTo>
                    <a:pt x="417" y="148"/>
                  </a:lnTo>
                  <a:lnTo>
                    <a:pt x="421" y="151"/>
                  </a:lnTo>
                  <a:lnTo>
                    <a:pt x="411" y="134"/>
                  </a:lnTo>
                  <a:lnTo>
                    <a:pt x="410" y="135"/>
                  </a:lnTo>
                  <a:lnTo>
                    <a:pt x="408" y="136"/>
                  </a:lnTo>
                  <a:lnTo>
                    <a:pt x="406" y="136"/>
                  </a:lnTo>
                  <a:lnTo>
                    <a:pt x="400" y="134"/>
                  </a:lnTo>
                  <a:close/>
                  <a:moveTo>
                    <a:pt x="366" y="117"/>
                  </a:moveTo>
                  <a:lnTo>
                    <a:pt x="376" y="132"/>
                  </a:lnTo>
                  <a:lnTo>
                    <a:pt x="376" y="130"/>
                  </a:lnTo>
                  <a:lnTo>
                    <a:pt x="378" y="127"/>
                  </a:lnTo>
                  <a:lnTo>
                    <a:pt x="366" y="117"/>
                  </a:lnTo>
                  <a:lnTo>
                    <a:pt x="366" y="117"/>
                  </a:lnTo>
                  <a:close/>
                  <a:moveTo>
                    <a:pt x="112" y="96"/>
                  </a:moveTo>
                  <a:lnTo>
                    <a:pt x="85" y="110"/>
                  </a:lnTo>
                  <a:lnTo>
                    <a:pt x="61" y="130"/>
                  </a:lnTo>
                  <a:lnTo>
                    <a:pt x="40" y="153"/>
                  </a:lnTo>
                  <a:lnTo>
                    <a:pt x="26" y="181"/>
                  </a:lnTo>
                  <a:lnTo>
                    <a:pt x="16" y="211"/>
                  </a:lnTo>
                  <a:lnTo>
                    <a:pt x="12" y="241"/>
                  </a:lnTo>
                  <a:lnTo>
                    <a:pt x="14" y="267"/>
                  </a:lnTo>
                  <a:lnTo>
                    <a:pt x="21" y="291"/>
                  </a:lnTo>
                  <a:lnTo>
                    <a:pt x="33" y="310"/>
                  </a:lnTo>
                  <a:lnTo>
                    <a:pt x="48" y="326"/>
                  </a:lnTo>
                  <a:lnTo>
                    <a:pt x="67" y="339"/>
                  </a:lnTo>
                  <a:lnTo>
                    <a:pt x="88" y="350"/>
                  </a:lnTo>
                  <a:lnTo>
                    <a:pt x="111" y="357"/>
                  </a:lnTo>
                  <a:lnTo>
                    <a:pt x="136" y="361"/>
                  </a:lnTo>
                  <a:lnTo>
                    <a:pt x="161" y="364"/>
                  </a:lnTo>
                  <a:lnTo>
                    <a:pt x="183" y="365"/>
                  </a:lnTo>
                  <a:lnTo>
                    <a:pt x="208" y="365"/>
                  </a:lnTo>
                  <a:lnTo>
                    <a:pt x="232" y="364"/>
                  </a:lnTo>
                  <a:lnTo>
                    <a:pt x="256" y="360"/>
                  </a:lnTo>
                  <a:lnTo>
                    <a:pt x="280" y="355"/>
                  </a:lnTo>
                  <a:lnTo>
                    <a:pt x="304" y="347"/>
                  </a:lnTo>
                  <a:lnTo>
                    <a:pt x="323" y="336"/>
                  </a:lnTo>
                  <a:lnTo>
                    <a:pt x="340" y="322"/>
                  </a:lnTo>
                  <a:lnTo>
                    <a:pt x="355" y="302"/>
                  </a:lnTo>
                  <a:lnTo>
                    <a:pt x="364" y="280"/>
                  </a:lnTo>
                  <a:lnTo>
                    <a:pt x="370" y="249"/>
                  </a:lnTo>
                  <a:lnTo>
                    <a:pt x="369" y="220"/>
                  </a:lnTo>
                  <a:lnTo>
                    <a:pt x="362" y="191"/>
                  </a:lnTo>
                  <a:lnTo>
                    <a:pt x="351" y="164"/>
                  </a:lnTo>
                  <a:lnTo>
                    <a:pt x="334" y="139"/>
                  </a:lnTo>
                  <a:lnTo>
                    <a:pt x="313" y="118"/>
                  </a:lnTo>
                  <a:lnTo>
                    <a:pt x="288" y="101"/>
                  </a:lnTo>
                  <a:lnTo>
                    <a:pt x="287" y="101"/>
                  </a:lnTo>
                  <a:lnTo>
                    <a:pt x="243" y="106"/>
                  </a:lnTo>
                  <a:lnTo>
                    <a:pt x="199" y="107"/>
                  </a:lnTo>
                  <a:lnTo>
                    <a:pt x="154" y="103"/>
                  </a:lnTo>
                  <a:lnTo>
                    <a:pt x="112" y="96"/>
                  </a:lnTo>
                  <a:lnTo>
                    <a:pt x="112" y="96"/>
                  </a:lnTo>
                  <a:close/>
                  <a:moveTo>
                    <a:pt x="381" y="93"/>
                  </a:moveTo>
                  <a:lnTo>
                    <a:pt x="393" y="105"/>
                  </a:lnTo>
                  <a:lnTo>
                    <a:pt x="394" y="107"/>
                  </a:lnTo>
                  <a:lnTo>
                    <a:pt x="394" y="109"/>
                  </a:lnTo>
                  <a:lnTo>
                    <a:pt x="393" y="111"/>
                  </a:lnTo>
                  <a:lnTo>
                    <a:pt x="391" y="113"/>
                  </a:lnTo>
                  <a:lnTo>
                    <a:pt x="399" y="118"/>
                  </a:lnTo>
                  <a:lnTo>
                    <a:pt x="400" y="119"/>
                  </a:lnTo>
                  <a:lnTo>
                    <a:pt x="400" y="122"/>
                  </a:lnTo>
                  <a:lnTo>
                    <a:pt x="407" y="126"/>
                  </a:lnTo>
                  <a:lnTo>
                    <a:pt x="393" y="94"/>
                  </a:lnTo>
                  <a:lnTo>
                    <a:pt x="391" y="96"/>
                  </a:lnTo>
                  <a:lnTo>
                    <a:pt x="389" y="97"/>
                  </a:lnTo>
                  <a:lnTo>
                    <a:pt x="386" y="96"/>
                  </a:lnTo>
                  <a:lnTo>
                    <a:pt x="381" y="93"/>
                  </a:lnTo>
                  <a:close/>
                  <a:moveTo>
                    <a:pt x="242" y="84"/>
                  </a:moveTo>
                  <a:lnTo>
                    <a:pt x="241" y="93"/>
                  </a:lnTo>
                  <a:lnTo>
                    <a:pt x="260" y="93"/>
                  </a:lnTo>
                  <a:lnTo>
                    <a:pt x="260" y="93"/>
                  </a:lnTo>
                  <a:lnTo>
                    <a:pt x="255" y="85"/>
                  </a:lnTo>
                  <a:lnTo>
                    <a:pt x="255" y="86"/>
                  </a:lnTo>
                  <a:lnTo>
                    <a:pt x="255" y="89"/>
                  </a:lnTo>
                  <a:lnTo>
                    <a:pt x="255" y="90"/>
                  </a:lnTo>
                  <a:lnTo>
                    <a:pt x="253" y="92"/>
                  </a:lnTo>
                  <a:lnTo>
                    <a:pt x="251" y="93"/>
                  </a:lnTo>
                  <a:lnTo>
                    <a:pt x="249" y="92"/>
                  </a:lnTo>
                  <a:lnTo>
                    <a:pt x="247" y="90"/>
                  </a:lnTo>
                  <a:lnTo>
                    <a:pt x="242" y="84"/>
                  </a:lnTo>
                  <a:close/>
                  <a:moveTo>
                    <a:pt x="119" y="81"/>
                  </a:moveTo>
                  <a:lnTo>
                    <a:pt x="116" y="89"/>
                  </a:lnTo>
                  <a:lnTo>
                    <a:pt x="123" y="89"/>
                  </a:lnTo>
                  <a:lnTo>
                    <a:pt x="119" y="81"/>
                  </a:lnTo>
                  <a:close/>
                  <a:moveTo>
                    <a:pt x="179" y="80"/>
                  </a:moveTo>
                  <a:lnTo>
                    <a:pt x="179" y="90"/>
                  </a:lnTo>
                  <a:lnTo>
                    <a:pt x="179" y="92"/>
                  </a:lnTo>
                  <a:lnTo>
                    <a:pt x="178" y="93"/>
                  </a:lnTo>
                  <a:lnTo>
                    <a:pt x="188" y="94"/>
                  </a:lnTo>
                  <a:lnTo>
                    <a:pt x="184" y="86"/>
                  </a:lnTo>
                  <a:lnTo>
                    <a:pt x="179" y="80"/>
                  </a:lnTo>
                  <a:close/>
                  <a:moveTo>
                    <a:pt x="211" y="80"/>
                  </a:moveTo>
                  <a:lnTo>
                    <a:pt x="209" y="92"/>
                  </a:lnTo>
                  <a:lnTo>
                    <a:pt x="209" y="94"/>
                  </a:lnTo>
                  <a:lnTo>
                    <a:pt x="230" y="94"/>
                  </a:lnTo>
                  <a:lnTo>
                    <a:pt x="226" y="84"/>
                  </a:lnTo>
                  <a:lnTo>
                    <a:pt x="225" y="89"/>
                  </a:lnTo>
                  <a:lnTo>
                    <a:pt x="225" y="92"/>
                  </a:lnTo>
                  <a:lnTo>
                    <a:pt x="224" y="93"/>
                  </a:lnTo>
                  <a:lnTo>
                    <a:pt x="221" y="94"/>
                  </a:lnTo>
                  <a:lnTo>
                    <a:pt x="218" y="93"/>
                  </a:lnTo>
                  <a:lnTo>
                    <a:pt x="217" y="92"/>
                  </a:lnTo>
                  <a:lnTo>
                    <a:pt x="213" y="86"/>
                  </a:lnTo>
                  <a:lnTo>
                    <a:pt x="211" y="80"/>
                  </a:lnTo>
                  <a:close/>
                  <a:moveTo>
                    <a:pt x="356" y="77"/>
                  </a:moveTo>
                  <a:lnTo>
                    <a:pt x="356" y="80"/>
                  </a:lnTo>
                  <a:lnTo>
                    <a:pt x="356" y="81"/>
                  </a:lnTo>
                  <a:lnTo>
                    <a:pt x="353" y="83"/>
                  </a:lnTo>
                  <a:lnTo>
                    <a:pt x="351" y="83"/>
                  </a:lnTo>
                  <a:lnTo>
                    <a:pt x="349" y="81"/>
                  </a:lnTo>
                  <a:lnTo>
                    <a:pt x="365" y="115"/>
                  </a:lnTo>
                  <a:lnTo>
                    <a:pt x="365" y="113"/>
                  </a:lnTo>
                  <a:lnTo>
                    <a:pt x="366" y="110"/>
                  </a:lnTo>
                  <a:lnTo>
                    <a:pt x="364" y="109"/>
                  </a:lnTo>
                  <a:lnTo>
                    <a:pt x="361" y="106"/>
                  </a:lnTo>
                  <a:lnTo>
                    <a:pt x="361" y="105"/>
                  </a:lnTo>
                  <a:lnTo>
                    <a:pt x="361" y="102"/>
                  </a:lnTo>
                  <a:lnTo>
                    <a:pt x="362" y="101"/>
                  </a:lnTo>
                  <a:lnTo>
                    <a:pt x="356" y="93"/>
                  </a:lnTo>
                  <a:lnTo>
                    <a:pt x="355" y="90"/>
                  </a:lnTo>
                  <a:lnTo>
                    <a:pt x="355" y="88"/>
                  </a:lnTo>
                  <a:lnTo>
                    <a:pt x="356" y="85"/>
                  </a:lnTo>
                  <a:lnTo>
                    <a:pt x="359" y="85"/>
                  </a:lnTo>
                  <a:lnTo>
                    <a:pt x="361" y="85"/>
                  </a:lnTo>
                  <a:lnTo>
                    <a:pt x="364" y="86"/>
                  </a:lnTo>
                  <a:lnTo>
                    <a:pt x="356" y="77"/>
                  </a:lnTo>
                  <a:close/>
                  <a:moveTo>
                    <a:pt x="146" y="77"/>
                  </a:moveTo>
                  <a:lnTo>
                    <a:pt x="148" y="86"/>
                  </a:lnTo>
                  <a:lnTo>
                    <a:pt x="148" y="89"/>
                  </a:lnTo>
                  <a:lnTo>
                    <a:pt x="146" y="90"/>
                  </a:lnTo>
                  <a:lnTo>
                    <a:pt x="145" y="92"/>
                  </a:lnTo>
                  <a:lnTo>
                    <a:pt x="171" y="93"/>
                  </a:lnTo>
                  <a:lnTo>
                    <a:pt x="171" y="93"/>
                  </a:lnTo>
                  <a:lnTo>
                    <a:pt x="167" y="86"/>
                  </a:lnTo>
                  <a:lnTo>
                    <a:pt x="164" y="80"/>
                  </a:lnTo>
                  <a:lnTo>
                    <a:pt x="165" y="88"/>
                  </a:lnTo>
                  <a:lnTo>
                    <a:pt x="165" y="90"/>
                  </a:lnTo>
                  <a:lnTo>
                    <a:pt x="164" y="92"/>
                  </a:lnTo>
                  <a:lnTo>
                    <a:pt x="161" y="92"/>
                  </a:lnTo>
                  <a:lnTo>
                    <a:pt x="160" y="92"/>
                  </a:lnTo>
                  <a:lnTo>
                    <a:pt x="157" y="92"/>
                  </a:lnTo>
                  <a:lnTo>
                    <a:pt x="152" y="84"/>
                  </a:lnTo>
                  <a:lnTo>
                    <a:pt x="146" y="77"/>
                  </a:lnTo>
                  <a:close/>
                  <a:moveTo>
                    <a:pt x="123" y="76"/>
                  </a:moveTo>
                  <a:lnTo>
                    <a:pt x="126" y="83"/>
                  </a:lnTo>
                  <a:lnTo>
                    <a:pt x="127" y="90"/>
                  </a:lnTo>
                  <a:lnTo>
                    <a:pt x="127" y="90"/>
                  </a:lnTo>
                  <a:lnTo>
                    <a:pt x="143" y="92"/>
                  </a:lnTo>
                  <a:lnTo>
                    <a:pt x="141" y="92"/>
                  </a:lnTo>
                  <a:lnTo>
                    <a:pt x="141" y="90"/>
                  </a:lnTo>
                  <a:lnTo>
                    <a:pt x="139" y="86"/>
                  </a:lnTo>
                  <a:lnTo>
                    <a:pt x="139" y="88"/>
                  </a:lnTo>
                  <a:lnTo>
                    <a:pt x="137" y="89"/>
                  </a:lnTo>
                  <a:lnTo>
                    <a:pt x="135" y="90"/>
                  </a:lnTo>
                  <a:lnTo>
                    <a:pt x="133" y="90"/>
                  </a:lnTo>
                  <a:lnTo>
                    <a:pt x="132" y="89"/>
                  </a:lnTo>
                  <a:lnTo>
                    <a:pt x="123" y="76"/>
                  </a:lnTo>
                  <a:close/>
                  <a:moveTo>
                    <a:pt x="383" y="75"/>
                  </a:moveTo>
                  <a:lnTo>
                    <a:pt x="383" y="77"/>
                  </a:lnTo>
                  <a:lnTo>
                    <a:pt x="383" y="79"/>
                  </a:lnTo>
                  <a:lnTo>
                    <a:pt x="389" y="85"/>
                  </a:lnTo>
                  <a:lnTo>
                    <a:pt x="385" y="77"/>
                  </a:lnTo>
                  <a:lnTo>
                    <a:pt x="383" y="75"/>
                  </a:lnTo>
                  <a:close/>
                  <a:moveTo>
                    <a:pt x="313" y="73"/>
                  </a:moveTo>
                  <a:lnTo>
                    <a:pt x="313" y="76"/>
                  </a:lnTo>
                  <a:lnTo>
                    <a:pt x="313" y="79"/>
                  </a:lnTo>
                  <a:lnTo>
                    <a:pt x="310" y="80"/>
                  </a:lnTo>
                  <a:lnTo>
                    <a:pt x="308" y="80"/>
                  </a:lnTo>
                  <a:lnTo>
                    <a:pt x="305" y="79"/>
                  </a:lnTo>
                  <a:lnTo>
                    <a:pt x="302" y="77"/>
                  </a:lnTo>
                  <a:lnTo>
                    <a:pt x="302" y="77"/>
                  </a:lnTo>
                  <a:lnTo>
                    <a:pt x="302" y="79"/>
                  </a:lnTo>
                  <a:lnTo>
                    <a:pt x="302" y="81"/>
                  </a:lnTo>
                  <a:lnTo>
                    <a:pt x="301" y="84"/>
                  </a:lnTo>
                  <a:lnTo>
                    <a:pt x="300" y="85"/>
                  </a:lnTo>
                  <a:lnTo>
                    <a:pt x="297" y="85"/>
                  </a:lnTo>
                  <a:lnTo>
                    <a:pt x="296" y="86"/>
                  </a:lnTo>
                  <a:lnTo>
                    <a:pt x="321" y="79"/>
                  </a:lnTo>
                  <a:lnTo>
                    <a:pt x="321" y="79"/>
                  </a:lnTo>
                  <a:lnTo>
                    <a:pt x="313" y="73"/>
                  </a:lnTo>
                  <a:close/>
                  <a:moveTo>
                    <a:pt x="294" y="71"/>
                  </a:moveTo>
                  <a:lnTo>
                    <a:pt x="292" y="71"/>
                  </a:lnTo>
                  <a:lnTo>
                    <a:pt x="292" y="72"/>
                  </a:lnTo>
                  <a:lnTo>
                    <a:pt x="292" y="75"/>
                  </a:lnTo>
                  <a:lnTo>
                    <a:pt x="292" y="75"/>
                  </a:lnTo>
                  <a:lnTo>
                    <a:pt x="292" y="75"/>
                  </a:lnTo>
                  <a:lnTo>
                    <a:pt x="294" y="76"/>
                  </a:lnTo>
                  <a:lnTo>
                    <a:pt x="294" y="72"/>
                  </a:lnTo>
                  <a:lnTo>
                    <a:pt x="294" y="71"/>
                  </a:lnTo>
                  <a:close/>
                  <a:moveTo>
                    <a:pt x="267" y="60"/>
                  </a:moveTo>
                  <a:lnTo>
                    <a:pt x="262" y="60"/>
                  </a:lnTo>
                  <a:lnTo>
                    <a:pt x="263" y="62"/>
                  </a:lnTo>
                  <a:lnTo>
                    <a:pt x="263" y="63"/>
                  </a:lnTo>
                  <a:lnTo>
                    <a:pt x="264" y="64"/>
                  </a:lnTo>
                  <a:lnTo>
                    <a:pt x="266" y="63"/>
                  </a:lnTo>
                  <a:lnTo>
                    <a:pt x="267" y="60"/>
                  </a:lnTo>
                  <a:close/>
                  <a:moveTo>
                    <a:pt x="250" y="60"/>
                  </a:moveTo>
                  <a:lnTo>
                    <a:pt x="254" y="67"/>
                  </a:lnTo>
                  <a:lnTo>
                    <a:pt x="254" y="64"/>
                  </a:lnTo>
                  <a:lnTo>
                    <a:pt x="255" y="62"/>
                  </a:lnTo>
                  <a:lnTo>
                    <a:pt x="256" y="60"/>
                  </a:lnTo>
                  <a:lnTo>
                    <a:pt x="250" y="60"/>
                  </a:lnTo>
                  <a:close/>
                  <a:moveTo>
                    <a:pt x="284" y="60"/>
                  </a:moveTo>
                  <a:lnTo>
                    <a:pt x="272" y="60"/>
                  </a:lnTo>
                  <a:lnTo>
                    <a:pt x="273" y="62"/>
                  </a:lnTo>
                  <a:lnTo>
                    <a:pt x="276" y="64"/>
                  </a:lnTo>
                  <a:lnTo>
                    <a:pt x="279" y="63"/>
                  </a:lnTo>
                  <a:lnTo>
                    <a:pt x="281" y="62"/>
                  </a:lnTo>
                  <a:lnTo>
                    <a:pt x="284" y="62"/>
                  </a:lnTo>
                  <a:lnTo>
                    <a:pt x="284" y="60"/>
                  </a:lnTo>
                  <a:close/>
                  <a:moveTo>
                    <a:pt x="225" y="60"/>
                  </a:moveTo>
                  <a:lnTo>
                    <a:pt x="232" y="73"/>
                  </a:lnTo>
                  <a:lnTo>
                    <a:pt x="232" y="68"/>
                  </a:lnTo>
                  <a:lnTo>
                    <a:pt x="232" y="65"/>
                  </a:lnTo>
                  <a:lnTo>
                    <a:pt x="233" y="64"/>
                  </a:lnTo>
                  <a:lnTo>
                    <a:pt x="234" y="63"/>
                  </a:lnTo>
                  <a:lnTo>
                    <a:pt x="237" y="63"/>
                  </a:lnTo>
                  <a:lnTo>
                    <a:pt x="238" y="64"/>
                  </a:lnTo>
                  <a:lnTo>
                    <a:pt x="239" y="65"/>
                  </a:lnTo>
                  <a:lnTo>
                    <a:pt x="239" y="63"/>
                  </a:lnTo>
                  <a:lnTo>
                    <a:pt x="239" y="60"/>
                  </a:lnTo>
                  <a:lnTo>
                    <a:pt x="225" y="60"/>
                  </a:lnTo>
                  <a:close/>
                  <a:moveTo>
                    <a:pt x="195" y="58"/>
                  </a:moveTo>
                  <a:lnTo>
                    <a:pt x="198" y="64"/>
                  </a:lnTo>
                  <a:lnTo>
                    <a:pt x="201" y="71"/>
                  </a:lnTo>
                  <a:lnTo>
                    <a:pt x="200" y="64"/>
                  </a:lnTo>
                  <a:lnTo>
                    <a:pt x="200" y="62"/>
                  </a:lnTo>
                  <a:lnTo>
                    <a:pt x="201" y="60"/>
                  </a:lnTo>
                  <a:lnTo>
                    <a:pt x="204" y="59"/>
                  </a:lnTo>
                  <a:lnTo>
                    <a:pt x="205" y="59"/>
                  </a:lnTo>
                  <a:lnTo>
                    <a:pt x="208" y="60"/>
                  </a:lnTo>
                  <a:lnTo>
                    <a:pt x="209" y="62"/>
                  </a:lnTo>
                  <a:lnTo>
                    <a:pt x="213" y="67"/>
                  </a:lnTo>
                  <a:lnTo>
                    <a:pt x="216" y="72"/>
                  </a:lnTo>
                  <a:lnTo>
                    <a:pt x="215" y="62"/>
                  </a:lnTo>
                  <a:lnTo>
                    <a:pt x="216" y="59"/>
                  </a:lnTo>
                  <a:lnTo>
                    <a:pt x="195" y="58"/>
                  </a:lnTo>
                  <a:close/>
                  <a:moveTo>
                    <a:pt x="177" y="58"/>
                  </a:moveTo>
                  <a:lnTo>
                    <a:pt x="177" y="58"/>
                  </a:lnTo>
                  <a:lnTo>
                    <a:pt x="182" y="67"/>
                  </a:lnTo>
                  <a:lnTo>
                    <a:pt x="188" y="76"/>
                  </a:lnTo>
                  <a:lnTo>
                    <a:pt x="186" y="59"/>
                  </a:lnTo>
                  <a:lnTo>
                    <a:pt x="186" y="58"/>
                  </a:lnTo>
                  <a:lnTo>
                    <a:pt x="177" y="58"/>
                  </a:lnTo>
                  <a:close/>
                  <a:moveTo>
                    <a:pt x="162" y="56"/>
                  </a:moveTo>
                  <a:lnTo>
                    <a:pt x="170" y="72"/>
                  </a:lnTo>
                  <a:lnTo>
                    <a:pt x="167" y="60"/>
                  </a:lnTo>
                  <a:lnTo>
                    <a:pt x="169" y="59"/>
                  </a:lnTo>
                  <a:lnTo>
                    <a:pt x="169" y="56"/>
                  </a:lnTo>
                  <a:lnTo>
                    <a:pt x="162" y="56"/>
                  </a:lnTo>
                  <a:close/>
                  <a:moveTo>
                    <a:pt x="143" y="55"/>
                  </a:moveTo>
                  <a:lnTo>
                    <a:pt x="149" y="64"/>
                  </a:lnTo>
                  <a:lnTo>
                    <a:pt x="154" y="72"/>
                  </a:lnTo>
                  <a:lnTo>
                    <a:pt x="153" y="56"/>
                  </a:lnTo>
                  <a:lnTo>
                    <a:pt x="153" y="56"/>
                  </a:lnTo>
                  <a:lnTo>
                    <a:pt x="143" y="55"/>
                  </a:lnTo>
                  <a:close/>
                  <a:moveTo>
                    <a:pt x="131" y="55"/>
                  </a:moveTo>
                  <a:lnTo>
                    <a:pt x="135" y="63"/>
                  </a:lnTo>
                  <a:lnTo>
                    <a:pt x="135" y="58"/>
                  </a:lnTo>
                  <a:lnTo>
                    <a:pt x="135" y="56"/>
                  </a:lnTo>
                  <a:lnTo>
                    <a:pt x="135" y="55"/>
                  </a:lnTo>
                  <a:lnTo>
                    <a:pt x="131" y="55"/>
                  </a:lnTo>
                  <a:close/>
                  <a:moveTo>
                    <a:pt x="344" y="46"/>
                  </a:moveTo>
                  <a:lnTo>
                    <a:pt x="339" y="50"/>
                  </a:lnTo>
                  <a:lnTo>
                    <a:pt x="313" y="64"/>
                  </a:lnTo>
                  <a:lnTo>
                    <a:pt x="317" y="67"/>
                  </a:lnTo>
                  <a:lnTo>
                    <a:pt x="318" y="64"/>
                  </a:lnTo>
                  <a:lnTo>
                    <a:pt x="319" y="63"/>
                  </a:lnTo>
                  <a:lnTo>
                    <a:pt x="321" y="62"/>
                  </a:lnTo>
                  <a:lnTo>
                    <a:pt x="323" y="63"/>
                  </a:lnTo>
                  <a:lnTo>
                    <a:pt x="327" y="64"/>
                  </a:lnTo>
                  <a:lnTo>
                    <a:pt x="326" y="60"/>
                  </a:lnTo>
                  <a:lnTo>
                    <a:pt x="326" y="59"/>
                  </a:lnTo>
                  <a:lnTo>
                    <a:pt x="327" y="56"/>
                  </a:lnTo>
                  <a:lnTo>
                    <a:pt x="328" y="55"/>
                  </a:lnTo>
                  <a:lnTo>
                    <a:pt x="331" y="55"/>
                  </a:lnTo>
                  <a:lnTo>
                    <a:pt x="332" y="56"/>
                  </a:lnTo>
                  <a:lnTo>
                    <a:pt x="336" y="59"/>
                  </a:lnTo>
                  <a:lnTo>
                    <a:pt x="336" y="58"/>
                  </a:lnTo>
                  <a:lnTo>
                    <a:pt x="335" y="56"/>
                  </a:lnTo>
                  <a:lnTo>
                    <a:pt x="336" y="54"/>
                  </a:lnTo>
                  <a:lnTo>
                    <a:pt x="338" y="52"/>
                  </a:lnTo>
                  <a:lnTo>
                    <a:pt x="339" y="51"/>
                  </a:lnTo>
                  <a:lnTo>
                    <a:pt x="342" y="51"/>
                  </a:lnTo>
                  <a:lnTo>
                    <a:pt x="345" y="54"/>
                  </a:lnTo>
                  <a:lnTo>
                    <a:pt x="344" y="50"/>
                  </a:lnTo>
                  <a:lnTo>
                    <a:pt x="343" y="47"/>
                  </a:lnTo>
                  <a:lnTo>
                    <a:pt x="344" y="46"/>
                  </a:lnTo>
                  <a:close/>
                  <a:moveTo>
                    <a:pt x="357" y="38"/>
                  </a:moveTo>
                  <a:lnTo>
                    <a:pt x="355" y="39"/>
                  </a:lnTo>
                  <a:lnTo>
                    <a:pt x="351" y="41"/>
                  </a:lnTo>
                  <a:lnTo>
                    <a:pt x="347" y="43"/>
                  </a:lnTo>
                  <a:lnTo>
                    <a:pt x="349" y="43"/>
                  </a:lnTo>
                  <a:lnTo>
                    <a:pt x="352" y="45"/>
                  </a:lnTo>
                  <a:lnTo>
                    <a:pt x="357" y="48"/>
                  </a:lnTo>
                  <a:lnTo>
                    <a:pt x="355" y="46"/>
                  </a:lnTo>
                  <a:lnTo>
                    <a:pt x="353" y="43"/>
                  </a:lnTo>
                  <a:lnTo>
                    <a:pt x="355" y="41"/>
                  </a:lnTo>
                  <a:lnTo>
                    <a:pt x="356" y="39"/>
                  </a:lnTo>
                  <a:lnTo>
                    <a:pt x="359" y="39"/>
                  </a:lnTo>
                  <a:lnTo>
                    <a:pt x="361" y="39"/>
                  </a:lnTo>
                  <a:lnTo>
                    <a:pt x="362" y="41"/>
                  </a:lnTo>
                  <a:lnTo>
                    <a:pt x="368" y="47"/>
                  </a:lnTo>
                  <a:lnTo>
                    <a:pt x="372" y="52"/>
                  </a:lnTo>
                  <a:lnTo>
                    <a:pt x="368" y="45"/>
                  </a:lnTo>
                  <a:lnTo>
                    <a:pt x="364" y="41"/>
                  </a:lnTo>
                  <a:lnTo>
                    <a:pt x="361" y="39"/>
                  </a:lnTo>
                  <a:lnTo>
                    <a:pt x="357" y="38"/>
                  </a:lnTo>
                  <a:close/>
                  <a:moveTo>
                    <a:pt x="293" y="12"/>
                  </a:moveTo>
                  <a:lnTo>
                    <a:pt x="268" y="16"/>
                  </a:lnTo>
                  <a:lnTo>
                    <a:pt x="242" y="22"/>
                  </a:lnTo>
                  <a:lnTo>
                    <a:pt x="217" y="28"/>
                  </a:lnTo>
                  <a:lnTo>
                    <a:pt x="191" y="28"/>
                  </a:lnTo>
                  <a:lnTo>
                    <a:pt x="86" y="16"/>
                  </a:lnTo>
                  <a:lnTo>
                    <a:pt x="98" y="26"/>
                  </a:lnTo>
                  <a:lnTo>
                    <a:pt x="110" y="35"/>
                  </a:lnTo>
                  <a:lnTo>
                    <a:pt x="120" y="46"/>
                  </a:lnTo>
                  <a:lnTo>
                    <a:pt x="122" y="46"/>
                  </a:lnTo>
                  <a:lnTo>
                    <a:pt x="122" y="46"/>
                  </a:lnTo>
                  <a:lnTo>
                    <a:pt x="201" y="48"/>
                  </a:lnTo>
                  <a:lnTo>
                    <a:pt x="281" y="51"/>
                  </a:lnTo>
                  <a:lnTo>
                    <a:pt x="287" y="31"/>
                  </a:lnTo>
                  <a:lnTo>
                    <a:pt x="293" y="12"/>
                  </a:lnTo>
                  <a:close/>
                  <a:moveTo>
                    <a:pt x="300" y="0"/>
                  </a:moveTo>
                  <a:lnTo>
                    <a:pt x="302" y="1"/>
                  </a:lnTo>
                  <a:lnTo>
                    <a:pt x="304" y="3"/>
                  </a:lnTo>
                  <a:lnTo>
                    <a:pt x="305" y="5"/>
                  </a:lnTo>
                  <a:lnTo>
                    <a:pt x="305" y="7"/>
                  </a:lnTo>
                  <a:lnTo>
                    <a:pt x="300" y="24"/>
                  </a:lnTo>
                  <a:lnTo>
                    <a:pt x="294" y="39"/>
                  </a:lnTo>
                  <a:lnTo>
                    <a:pt x="292" y="55"/>
                  </a:lnTo>
                  <a:lnTo>
                    <a:pt x="290" y="58"/>
                  </a:lnTo>
                  <a:lnTo>
                    <a:pt x="290" y="58"/>
                  </a:lnTo>
                  <a:lnTo>
                    <a:pt x="292" y="60"/>
                  </a:lnTo>
                  <a:lnTo>
                    <a:pt x="293" y="62"/>
                  </a:lnTo>
                  <a:lnTo>
                    <a:pt x="293" y="64"/>
                  </a:lnTo>
                  <a:lnTo>
                    <a:pt x="310" y="56"/>
                  </a:lnTo>
                  <a:lnTo>
                    <a:pt x="327" y="46"/>
                  </a:lnTo>
                  <a:lnTo>
                    <a:pt x="343" y="35"/>
                  </a:lnTo>
                  <a:lnTo>
                    <a:pt x="360" y="25"/>
                  </a:lnTo>
                  <a:lnTo>
                    <a:pt x="362" y="25"/>
                  </a:lnTo>
                  <a:lnTo>
                    <a:pt x="365" y="25"/>
                  </a:lnTo>
                  <a:lnTo>
                    <a:pt x="368" y="28"/>
                  </a:lnTo>
                  <a:lnTo>
                    <a:pt x="382" y="50"/>
                  </a:lnTo>
                  <a:lnTo>
                    <a:pt x="394" y="73"/>
                  </a:lnTo>
                  <a:lnTo>
                    <a:pt x="406" y="98"/>
                  </a:lnTo>
                  <a:lnTo>
                    <a:pt x="417" y="123"/>
                  </a:lnTo>
                  <a:lnTo>
                    <a:pt x="431" y="145"/>
                  </a:lnTo>
                  <a:lnTo>
                    <a:pt x="446" y="168"/>
                  </a:lnTo>
                  <a:lnTo>
                    <a:pt x="465" y="187"/>
                  </a:lnTo>
                  <a:lnTo>
                    <a:pt x="467" y="189"/>
                  </a:lnTo>
                  <a:lnTo>
                    <a:pt x="467" y="191"/>
                  </a:lnTo>
                  <a:lnTo>
                    <a:pt x="466" y="194"/>
                  </a:lnTo>
                  <a:lnTo>
                    <a:pt x="463" y="195"/>
                  </a:lnTo>
                  <a:lnTo>
                    <a:pt x="462" y="196"/>
                  </a:lnTo>
                  <a:lnTo>
                    <a:pt x="438" y="194"/>
                  </a:lnTo>
                  <a:lnTo>
                    <a:pt x="419" y="186"/>
                  </a:lnTo>
                  <a:lnTo>
                    <a:pt x="400" y="174"/>
                  </a:lnTo>
                  <a:lnTo>
                    <a:pt x="383" y="158"/>
                  </a:lnTo>
                  <a:lnTo>
                    <a:pt x="369" y="141"/>
                  </a:lnTo>
                  <a:lnTo>
                    <a:pt x="357" y="122"/>
                  </a:lnTo>
                  <a:lnTo>
                    <a:pt x="347" y="102"/>
                  </a:lnTo>
                  <a:lnTo>
                    <a:pt x="338" y="81"/>
                  </a:lnTo>
                  <a:lnTo>
                    <a:pt x="322" y="90"/>
                  </a:lnTo>
                  <a:lnTo>
                    <a:pt x="304" y="96"/>
                  </a:lnTo>
                  <a:lnTo>
                    <a:pt x="328" y="115"/>
                  </a:lnTo>
                  <a:lnTo>
                    <a:pt x="349" y="139"/>
                  </a:lnTo>
                  <a:lnTo>
                    <a:pt x="366" y="166"/>
                  </a:lnTo>
                  <a:lnTo>
                    <a:pt x="378" y="196"/>
                  </a:lnTo>
                  <a:lnTo>
                    <a:pt x="383" y="228"/>
                  </a:lnTo>
                  <a:lnTo>
                    <a:pt x="382" y="259"/>
                  </a:lnTo>
                  <a:lnTo>
                    <a:pt x="374" y="289"/>
                  </a:lnTo>
                  <a:lnTo>
                    <a:pt x="361" y="313"/>
                  </a:lnTo>
                  <a:lnTo>
                    <a:pt x="345" y="333"/>
                  </a:lnTo>
                  <a:lnTo>
                    <a:pt x="326" y="347"/>
                  </a:lnTo>
                  <a:lnTo>
                    <a:pt x="304" y="359"/>
                  </a:lnTo>
                  <a:lnTo>
                    <a:pt x="280" y="368"/>
                  </a:lnTo>
                  <a:lnTo>
                    <a:pt x="284" y="372"/>
                  </a:lnTo>
                  <a:lnTo>
                    <a:pt x="289" y="377"/>
                  </a:lnTo>
                  <a:lnTo>
                    <a:pt x="292" y="382"/>
                  </a:lnTo>
                  <a:lnTo>
                    <a:pt x="293" y="384"/>
                  </a:lnTo>
                  <a:lnTo>
                    <a:pt x="293" y="386"/>
                  </a:lnTo>
                  <a:lnTo>
                    <a:pt x="292" y="389"/>
                  </a:lnTo>
                  <a:lnTo>
                    <a:pt x="290" y="390"/>
                  </a:lnTo>
                  <a:lnTo>
                    <a:pt x="272" y="399"/>
                  </a:lnTo>
                  <a:lnTo>
                    <a:pt x="254" y="405"/>
                  </a:lnTo>
                  <a:lnTo>
                    <a:pt x="233" y="406"/>
                  </a:lnTo>
                  <a:lnTo>
                    <a:pt x="213" y="406"/>
                  </a:lnTo>
                  <a:lnTo>
                    <a:pt x="194" y="406"/>
                  </a:lnTo>
                  <a:lnTo>
                    <a:pt x="173" y="406"/>
                  </a:lnTo>
                  <a:lnTo>
                    <a:pt x="152" y="405"/>
                  </a:lnTo>
                  <a:lnTo>
                    <a:pt x="131" y="403"/>
                  </a:lnTo>
                  <a:lnTo>
                    <a:pt x="110" y="399"/>
                  </a:lnTo>
                  <a:lnTo>
                    <a:pt x="92" y="391"/>
                  </a:lnTo>
                  <a:lnTo>
                    <a:pt x="89" y="389"/>
                  </a:lnTo>
                  <a:lnTo>
                    <a:pt x="89" y="386"/>
                  </a:lnTo>
                  <a:lnTo>
                    <a:pt x="90" y="384"/>
                  </a:lnTo>
                  <a:lnTo>
                    <a:pt x="95" y="374"/>
                  </a:lnTo>
                  <a:lnTo>
                    <a:pt x="102" y="365"/>
                  </a:lnTo>
                  <a:lnTo>
                    <a:pt x="78" y="356"/>
                  </a:lnTo>
                  <a:lnTo>
                    <a:pt x="56" y="346"/>
                  </a:lnTo>
                  <a:lnTo>
                    <a:pt x="37" y="331"/>
                  </a:lnTo>
                  <a:lnTo>
                    <a:pt x="21" y="314"/>
                  </a:lnTo>
                  <a:lnTo>
                    <a:pt x="9" y="293"/>
                  </a:lnTo>
                  <a:lnTo>
                    <a:pt x="1" y="268"/>
                  </a:lnTo>
                  <a:lnTo>
                    <a:pt x="0" y="241"/>
                  </a:lnTo>
                  <a:lnTo>
                    <a:pt x="4" y="213"/>
                  </a:lnTo>
                  <a:lnTo>
                    <a:pt x="12" y="185"/>
                  </a:lnTo>
                  <a:lnTo>
                    <a:pt x="25" y="158"/>
                  </a:lnTo>
                  <a:lnTo>
                    <a:pt x="40" y="135"/>
                  </a:lnTo>
                  <a:lnTo>
                    <a:pt x="60" y="115"/>
                  </a:lnTo>
                  <a:lnTo>
                    <a:pt x="84" y="100"/>
                  </a:lnTo>
                  <a:lnTo>
                    <a:pt x="110" y="89"/>
                  </a:lnTo>
                  <a:lnTo>
                    <a:pt x="110" y="89"/>
                  </a:lnTo>
                  <a:lnTo>
                    <a:pt x="112" y="65"/>
                  </a:lnTo>
                  <a:lnTo>
                    <a:pt x="112" y="63"/>
                  </a:lnTo>
                  <a:lnTo>
                    <a:pt x="112" y="60"/>
                  </a:lnTo>
                  <a:lnTo>
                    <a:pt x="112" y="56"/>
                  </a:lnTo>
                  <a:lnTo>
                    <a:pt x="114" y="54"/>
                  </a:lnTo>
                  <a:lnTo>
                    <a:pt x="115" y="52"/>
                  </a:lnTo>
                  <a:lnTo>
                    <a:pt x="116" y="51"/>
                  </a:lnTo>
                  <a:lnTo>
                    <a:pt x="118" y="51"/>
                  </a:lnTo>
                  <a:lnTo>
                    <a:pt x="118" y="50"/>
                  </a:lnTo>
                  <a:lnTo>
                    <a:pt x="118" y="50"/>
                  </a:lnTo>
                  <a:lnTo>
                    <a:pt x="105" y="42"/>
                  </a:lnTo>
                  <a:lnTo>
                    <a:pt x="92" y="34"/>
                  </a:lnTo>
                  <a:lnTo>
                    <a:pt x="81" y="25"/>
                  </a:lnTo>
                  <a:lnTo>
                    <a:pt x="72" y="12"/>
                  </a:lnTo>
                  <a:lnTo>
                    <a:pt x="72" y="11"/>
                  </a:lnTo>
                  <a:lnTo>
                    <a:pt x="72" y="8"/>
                  </a:lnTo>
                  <a:lnTo>
                    <a:pt x="73" y="7"/>
                  </a:lnTo>
                  <a:lnTo>
                    <a:pt x="74" y="5"/>
                  </a:lnTo>
                  <a:lnTo>
                    <a:pt x="77" y="5"/>
                  </a:lnTo>
                  <a:lnTo>
                    <a:pt x="107" y="9"/>
                  </a:lnTo>
                  <a:lnTo>
                    <a:pt x="139" y="14"/>
                  </a:lnTo>
                  <a:lnTo>
                    <a:pt x="170" y="17"/>
                  </a:lnTo>
                  <a:lnTo>
                    <a:pt x="201" y="17"/>
                  </a:lnTo>
                  <a:lnTo>
                    <a:pt x="234" y="13"/>
                  </a:lnTo>
                  <a:lnTo>
                    <a:pt x="267" y="5"/>
                  </a:lnTo>
                  <a:lnTo>
                    <a:pt x="300" y="0"/>
                  </a:lnTo>
                  <a:close/>
                </a:path>
              </a:pathLst>
            </a:custGeom>
            <a:grpFill/>
            <a:ln w="0">
              <a:solidFill>
                <a:srgbClr val="19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8"/>
            <p:cNvSpPr>
              <a:spLocks noEditPoints="1"/>
            </p:cNvSpPr>
            <p:nvPr/>
          </p:nvSpPr>
          <p:spPr bwMode="auto">
            <a:xfrm>
              <a:off x="6056313" y="1338263"/>
              <a:ext cx="530225" cy="303213"/>
            </a:xfrm>
            <a:custGeom>
              <a:avLst/>
              <a:gdLst>
                <a:gd name="T0" fmla="*/ 70 w 334"/>
                <a:gd name="T1" fmla="*/ 161 h 191"/>
                <a:gd name="T2" fmla="*/ 62 w 334"/>
                <a:gd name="T3" fmla="*/ 160 h 191"/>
                <a:gd name="T4" fmla="*/ 263 w 334"/>
                <a:gd name="T5" fmla="*/ 162 h 191"/>
                <a:gd name="T6" fmla="*/ 297 w 334"/>
                <a:gd name="T7" fmla="*/ 117 h 191"/>
                <a:gd name="T8" fmla="*/ 268 w 334"/>
                <a:gd name="T9" fmla="*/ 145 h 191"/>
                <a:gd name="T10" fmla="*/ 313 w 334"/>
                <a:gd name="T11" fmla="*/ 111 h 191"/>
                <a:gd name="T12" fmla="*/ 70 w 334"/>
                <a:gd name="T13" fmla="*/ 77 h 191"/>
                <a:gd name="T14" fmla="*/ 51 w 334"/>
                <a:gd name="T15" fmla="*/ 106 h 191"/>
                <a:gd name="T16" fmla="*/ 41 w 334"/>
                <a:gd name="T17" fmla="*/ 144 h 191"/>
                <a:gd name="T18" fmla="*/ 102 w 334"/>
                <a:gd name="T19" fmla="*/ 71 h 191"/>
                <a:gd name="T20" fmla="*/ 32 w 334"/>
                <a:gd name="T21" fmla="*/ 109 h 191"/>
                <a:gd name="T22" fmla="*/ 13 w 334"/>
                <a:gd name="T23" fmla="*/ 76 h 191"/>
                <a:gd name="T24" fmla="*/ 219 w 334"/>
                <a:gd name="T25" fmla="*/ 84 h 191"/>
                <a:gd name="T26" fmla="*/ 153 w 334"/>
                <a:gd name="T27" fmla="*/ 178 h 191"/>
                <a:gd name="T28" fmla="*/ 194 w 334"/>
                <a:gd name="T29" fmla="*/ 98 h 191"/>
                <a:gd name="T30" fmla="*/ 135 w 334"/>
                <a:gd name="T31" fmla="*/ 177 h 191"/>
                <a:gd name="T32" fmla="*/ 199 w 334"/>
                <a:gd name="T33" fmla="*/ 172 h 191"/>
                <a:gd name="T34" fmla="*/ 210 w 334"/>
                <a:gd name="T35" fmla="*/ 138 h 191"/>
                <a:gd name="T36" fmla="*/ 173 w 334"/>
                <a:gd name="T37" fmla="*/ 173 h 191"/>
                <a:gd name="T38" fmla="*/ 139 w 334"/>
                <a:gd name="T39" fmla="*/ 118 h 191"/>
                <a:gd name="T40" fmla="*/ 127 w 334"/>
                <a:gd name="T41" fmla="*/ 143 h 191"/>
                <a:gd name="T42" fmla="*/ 313 w 334"/>
                <a:gd name="T43" fmla="*/ 77 h 191"/>
                <a:gd name="T44" fmla="*/ 289 w 334"/>
                <a:gd name="T45" fmla="*/ 51 h 191"/>
                <a:gd name="T46" fmla="*/ 204 w 334"/>
                <a:gd name="T47" fmla="*/ 177 h 191"/>
                <a:gd name="T48" fmla="*/ 276 w 334"/>
                <a:gd name="T49" fmla="*/ 81 h 191"/>
                <a:gd name="T50" fmla="*/ 26 w 334"/>
                <a:gd name="T51" fmla="*/ 47 h 191"/>
                <a:gd name="T52" fmla="*/ 122 w 334"/>
                <a:gd name="T53" fmla="*/ 34 h 191"/>
                <a:gd name="T54" fmla="*/ 127 w 334"/>
                <a:gd name="T55" fmla="*/ 39 h 191"/>
                <a:gd name="T56" fmla="*/ 88 w 334"/>
                <a:gd name="T57" fmla="*/ 34 h 191"/>
                <a:gd name="T58" fmla="*/ 97 w 334"/>
                <a:gd name="T59" fmla="*/ 33 h 191"/>
                <a:gd name="T60" fmla="*/ 147 w 334"/>
                <a:gd name="T61" fmla="*/ 39 h 191"/>
                <a:gd name="T62" fmla="*/ 160 w 334"/>
                <a:gd name="T63" fmla="*/ 31 h 191"/>
                <a:gd name="T64" fmla="*/ 202 w 334"/>
                <a:gd name="T65" fmla="*/ 26 h 191"/>
                <a:gd name="T66" fmla="*/ 202 w 334"/>
                <a:gd name="T67" fmla="*/ 26 h 191"/>
                <a:gd name="T68" fmla="*/ 51 w 334"/>
                <a:gd name="T69" fmla="*/ 39 h 191"/>
                <a:gd name="T70" fmla="*/ 63 w 334"/>
                <a:gd name="T71" fmla="*/ 46 h 191"/>
                <a:gd name="T72" fmla="*/ 39 w 334"/>
                <a:gd name="T73" fmla="*/ 20 h 191"/>
                <a:gd name="T74" fmla="*/ 261 w 334"/>
                <a:gd name="T75" fmla="*/ 20 h 191"/>
                <a:gd name="T76" fmla="*/ 223 w 334"/>
                <a:gd name="T77" fmla="*/ 25 h 191"/>
                <a:gd name="T78" fmla="*/ 233 w 334"/>
                <a:gd name="T79" fmla="*/ 30 h 191"/>
                <a:gd name="T80" fmla="*/ 253 w 334"/>
                <a:gd name="T81" fmla="*/ 25 h 191"/>
                <a:gd name="T82" fmla="*/ 274 w 334"/>
                <a:gd name="T83" fmla="*/ 25 h 191"/>
                <a:gd name="T84" fmla="*/ 283 w 334"/>
                <a:gd name="T85" fmla="*/ 30 h 191"/>
                <a:gd name="T86" fmla="*/ 305 w 334"/>
                <a:gd name="T87" fmla="*/ 26 h 191"/>
                <a:gd name="T88" fmla="*/ 312 w 334"/>
                <a:gd name="T89" fmla="*/ 46 h 191"/>
                <a:gd name="T90" fmla="*/ 300 w 334"/>
                <a:gd name="T91" fmla="*/ 22 h 191"/>
                <a:gd name="T92" fmla="*/ 25 w 334"/>
                <a:gd name="T93" fmla="*/ 12 h 191"/>
                <a:gd name="T94" fmla="*/ 83 w 334"/>
                <a:gd name="T95" fmla="*/ 18 h 191"/>
                <a:gd name="T96" fmla="*/ 251 w 334"/>
                <a:gd name="T97" fmla="*/ 8 h 191"/>
                <a:gd name="T98" fmla="*/ 333 w 334"/>
                <a:gd name="T99" fmla="*/ 52 h 191"/>
                <a:gd name="T100" fmla="*/ 274 w 334"/>
                <a:gd name="T101" fmla="*/ 170 h 191"/>
                <a:gd name="T102" fmla="*/ 73 w 334"/>
                <a:gd name="T103" fmla="*/ 177 h 191"/>
                <a:gd name="T104" fmla="*/ 15 w 334"/>
                <a:gd name="T105" fmla="*/ 130 h 191"/>
                <a:gd name="T106" fmla="*/ 3 w 334"/>
                <a:gd name="T107" fmla="*/ 48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34" h="191">
                  <a:moveTo>
                    <a:pt x="110" y="130"/>
                  </a:moveTo>
                  <a:lnTo>
                    <a:pt x="94" y="147"/>
                  </a:lnTo>
                  <a:lnTo>
                    <a:pt x="76" y="162"/>
                  </a:lnTo>
                  <a:lnTo>
                    <a:pt x="73" y="164"/>
                  </a:lnTo>
                  <a:lnTo>
                    <a:pt x="71" y="162"/>
                  </a:lnTo>
                  <a:lnTo>
                    <a:pt x="70" y="161"/>
                  </a:lnTo>
                  <a:lnTo>
                    <a:pt x="68" y="158"/>
                  </a:lnTo>
                  <a:lnTo>
                    <a:pt x="70" y="155"/>
                  </a:lnTo>
                  <a:lnTo>
                    <a:pt x="77" y="139"/>
                  </a:lnTo>
                  <a:lnTo>
                    <a:pt x="71" y="149"/>
                  </a:lnTo>
                  <a:lnTo>
                    <a:pt x="63" y="158"/>
                  </a:lnTo>
                  <a:lnTo>
                    <a:pt x="62" y="160"/>
                  </a:lnTo>
                  <a:lnTo>
                    <a:pt x="88" y="170"/>
                  </a:lnTo>
                  <a:lnTo>
                    <a:pt x="110" y="130"/>
                  </a:lnTo>
                  <a:close/>
                  <a:moveTo>
                    <a:pt x="293" y="94"/>
                  </a:moveTo>
                  <a:lnTo>
                    <a:pt x="268" y="132"/>
                  </a:lnTo>
                  <a:lnTo>
                    <a:pt x="242" y="170"/>
                  </a:lnTo>
                  <a:lnTo>
                    <a:pt x="263" y="162"/>
                  </a:lnTo>
                  <a:lnTo>
                    <a:pt x="283" y="152"/>
                  </a:lnTo>
                  <a:lnTo>
                    <a:pt x="289" y="147"/>
                  </a:lnTo>
                  <a:lnTo>
                    <a:pt x="288" y="145"/>
                  </a:lnTo>
                  <a:lnTo>
                    <a:pt x="287" y="143"/>
                  </a:lnTo>
                  <a:lnTo>
                    <a:pt x="287" y="140"/>
                  </a:lnTo>
                  <a:lnTo>
                    <a:pt x="297" y="117"/>
                  </a:lnTo>
                  <a:lnTo>
                    <a:pt x="279" y="145"/>
                  </a:lnTo>
                  <a:lnTo>
                    <a:pt x="276" y="148"/>
                  </a:lnTo>
                  <a:lnTo>
                    <a:pt x="274" y="148"/>
                  </a:lnTo>
                  <a:lnTo>
                    <a:pt x="271" y="148"/>
                  </a:lnTo>
                  <a:lnTo>
                    <a:pt x="270" y="147"/>
                  </a:lnTo>
                  <a:lnTo>
                    <a:pt x="268" y="145"/>
                  </a:lnTo>
                  <a:lnTo>
                    <a:pt x="267" y="143"/>
                  </a:lnTo>
                  <a:lnTo>
                    <a:pt x="268" y="140"/>
                  </a:lnTo>
                  <a:lnTo>
                    <a:pt x="280" y="117"/>
                  </a:lnTo>
                  <a:lnTo>
                    <a:pt x="293" y="94"/>
                  </a:lnTo>
                  <a:close/>
                  <a:moveTo>
                    <a:pt x="322" y="89"/>
                  </a:moveTo>
                  <a:lnTo>
                    <a:pt x="313" y="111"/>
                  </a:lnTo>
                  <a:lnTo>
                    <a:pt x="314" y="113"/>
                  </a:lnTo>
                  <a:lnTo>
                    <a:pt x="314" y="115"/>
                  </a:lnTo>
                  <a:lnTo>
                    <a:pt x="314" y="117"/>
                  </a:lnTo>
                  <a:lnTo>
                    <a:pt x="320" y="103"/>
                  </a:lnTo>
                  <a:lnTo>
                    <a:pt x="322" y="89"/>
                  </a:lnTo>
                  <a:close/>
                  <a:moveTo>
                    <a:pt x="70" y="77"/>
                  </a:moveTo>
                  <a:lnTo>
                    <a:pt x="41" y="114"/>
                  </a:lnTo>
                  <a:lnTo>
                    <a:pt x="34" y="122"/>
                  </a:lnTo>
                  <a:lnTo>
                    <a:pt x="28" y="128"/>
                  </a:lnTo>
                  <a:lnTo>
                    <a:pt x="34" y="138"/>
                  </a:lnTo>
                  <a:lnTo>
                    <a:pt x="35" y="136"/>
                  </a:lnTo>
                  <a:lnTo>
                    <a:pt x="51" y="106"/>
                  </a:lnTo>
                  <a:lnTo>
                    <a:pt x="70" y="77"/>
                  </a:lnTo>
                  <a:close/>
                  <a:moveTo>
                    <a:pt x="102" y="71"/>
                  </a:moveTo>
                  <a:lnTo>
                    <a:pt x="72" y="106"/>
                  </a:lnTo>
                  <a:lnTo>
                    <a:pt x="43" y="143"/>
                  </a:lnTo>
                  <a:lnTo>
                    <a:pt x="42" y="144"/>
                  </a:lnTo>
                  <a:lnTo>
                    <a:pt x="41" y="144"/>
                  </a:lnTo>
                  <a:lnTo>
                    <a:pt x="47" y="149"/>
                  </a:lnTo>
                  <a:lnTo>
                    <a:pt x="54" y="155"/>
                  </a:lnTo>
                  <a:lnTo>
                    <a:pt x="54" y="152"/>
                  </a:lnTo>
                  <a:lnTo>
                    <a:pt x="71" y="127"/>
                  </a:lnTo>
                  <a:lnTo>
                    <a:pt x="87" y="102"/>
                  </a:lnTo>
                  <a:lnTo>
                    <a:pt x="102" y="71"/>
                  </a:lnTo>
                  <a:close/>
                  <a:moveTo>
                    <a:pt x="58" y="66"/>
                  </a:moveTo>
                  <a:lnTo>
                    <a:pt x="37" y="84"/>
                  </a:lnTo>
                  <a:lnTo>
                    <a:pt x="15" y="101"/>
                  </a:lnTo>
                  <a:lnTo>
                    <a:pt x="18" y="110"/>
                  </a:lnTo>
                  <a:lnTo>
                    <a:pt x="22" y="119"/>
                  </a:lnTo>
                  <a:lnTo>
                    <a:pt x="32" y="109"/>
                  </a:lnTo>
                  <a:lnTo>
                    <a:pt x="46" y="88"/>
                  </a:lnTo>
                  <a:lnTo>
                    <a:pt x="58" y="66"/>
                  </a:lnTo>
                  <a:close/>
                  <a:moveTo>
                    <a:pt x="30" y="66"/>
                  </a:moveTo>
                  <a:lnTo>
                    <a:pt x="18" y="75"/>
                  </a:lnTo>
                  <a:lnTo>
                    <a:pt x="16" y="76"/>
                  </a:lnTo>
                  <a:lnTo>
                    <a:pt x="13" y="76"/>
                  </a:lnTo>
                  <a:lnTo>
                    <a:pt x="12" y="75"/>
                  </a:lnTo>
                  <a:lnTo>
                    <a:pt x="12" y="85"/>
                  </a:lnTo>
                  <a:lnTo>
                    <a:pt x="21" y="75"/>
                  </a:lnTo>
                  <a:lnTo>
                    <a:pt x="30" y="66"/>
                  </a:lnTo>
                  <a:close/>
                  <a:moveTo>
                    <a:pt x="233" y="59"/>
                  </a:moveTo>
                  <a:lnTo>
                    <a:pt x="219" y="84"/>
                  </a:lnTo>
                  <a:lnTo>
                    <a:pt x="206" y="107"/>
                  </a:lnTo>
                  <a:lnTo>
                    <a:pt x="191" y="132"/>
                  </a:lnTo>
                  <a:lnTo>
                    <a:pt x="177" y="155"/>
                  </a:lnTo>
                  <a:lnTo>
                    <a:pt x="159" y="177"/>
                  </a:lnTo>
                  <a:lnTo>
                    <a:pt x="156" y="178"/>
                  </a:lnTo>
                  <a:lnTo>
                    <a:pt x="153" y="178"/>
                  </a:lnTo>
                  <a:lnTo>
                    <a:pt x="152" y="177"/>
                  </a:lnTo>
                  <a:lnTo>
                    <a:pt x="149" y="175"/>
                  </a:lnTo>
                  <a:lnTo>
                    <a:pt x="149" y="173"/>
                  </a:lnTo>
                  <a:lnTo>
                    <a:pt x="151" y="170"/>
                  </a:lnTo>
                  <a:lnTo>
                    <a:pt x="172" y="135"/>
                  </a:lnTo>
                  <a:lnTo>
                    <a:pt x="194" y="98"/>
                  </a:lnTo>
                  <a:lnTo>
                    <a:pt x="212" y="62"/>
                  </a:lnTo>
                  <a:lnTo>
                    <a:pt x="193" y="92"/>
                  </a:lnTo>
                  <a:lnTo>
                    <a:pt x="176" y="123"/>
                  </a:lnTo>
                  <a:lnTo>
                    <a:pt x="164" y="143"/>
                  </a:lnTo>
                  <a:lnTo>
                    <a:pt x="151" y="161"/>
                  </a:lnTo>
                  <a:lnTo>
                    <a:pt x="135" y="177"/>
                  </a:lnTo>
                  <a:lnTo>
                    <a:pt x="166" y="178"/>
                  </a:lnTo>
                  <a:lnTo>
                    <a:pt x="199" y="177"/>
                  </a:lnTo>
                  <a:lnTo>
                    <a:pt x="204" y="177"/>
                  </a:lnTo>
                  <a:lnTo>
                    <a:pt x="202" y="175"/>
                  </a:lnTo>
                  <a:lnTo>
                    <a:pt x="200" y="174"/>
                  </a:lnTo>
                  <a:lnTo>
                    <a:pt x="199" y="172"/>
                  </a:lnTo>
                  <a:lnTo>
                    <a:pt x="200" y="169"/>
                  </a:lnTo>
                  <a:lnTo>
                    <a:pt x="220" y="134"/>
                  </a:lnTo>
                  <a:lnTo>
                    <a:pt x="241" y="98"/>
                  </a:lnTo>
                  <a:lnTo>
                    <a:pt x="259" y="62"/>
                  </a:lnTo>
                  <a:lnTo>
                    <a:pt x="234" y="100"/>
                  </a:lnTo>
                  <a:lnTo>
                    <a:pt x="210" y="138"/>
                  </a:lnTo>
                  <a:lnTo>
                    <a:pt x="183" y="175"/>
                  </a:lnTo>
                  <a:lnTo>
                    <a:pt x="181" y="177"/>
                  </a:lnTo>
                  <a:lnTo>
                    <a:pt x="178" y="178"/>
                  </a:lnTo>
                  <a:lnTo>
                    <a:pt x="176" y="177"/>
                  </a:lnTo>
                  <a:lnTo>
                    <a:pt x="174" y="175"/>
                  </a:lnTo>
                  <a:lnTo>
                    <a:pt x="173" y="173"/>
                  </a:lnTo>
                  <a:lnTo>
                    <a:pt x="174" y="170"/>
                  </a:lnTo>
                  <a:lnTo>
                    <a:pt x="206" y="117"/>
                  </a:lnTo>
                  <a:lnTo>
                    <a:pt x="233" y="59"/>
                  </a:lnTo>
                  <a:close/>
                  <a:moveTo>
                    <a:pt x="173" y="59"/>
                  </a:moveTo>
                  <a:lnTo>
                    <a:pt x="155" y="88"/>
                  </a:lnTo>
                  <a:lnTo>
                    <a:pt x="139" y="118"/>
                  </a:lnTo>
                  <a:lnTo>
                    <a:pt x="121" y="147"/>
                  </a:lnTo>
                  <a:lnTo>
                    <a:pt x="100" y="173"/>
                  </a:lnTo>
                  <a:lnTo>
                    <a:pt x="113" y="174"/>
                  </a:lnTo>
                  <a:lnTo>
                    <a:pt x="111" y="173"/>
                  </a:lnTo>
                  <a:lnTo>
                    <a:pt x="113" y="170"/>
                  </a:lnTo>
                  <a:lnTo>
                    <a:pt x="127" y="143"/>
                  </a:lnTo>
                  <a:lnTo>
                    <a:pt x="144" y="115"/>
                  </a:lnTo>
                  <a:lnTo>
                    <a:pt x="160" y="88"/>
                  </a:lnTo>
                  <a:lnTo>
                    <a:pt x="173" y="59"/>
                  </a:lnTo>
                  <a:close/>
                  <a:moveTo>
                    <a:pt x="320" y="52"/>
                  </a:moveTo>
                  <a:lnTo>
                    <a:pt x="320" y="52"/>
                  </a:lnTo>
                  <a:lnTo>
                    <a:pt x="313" y="77"/>
                  </a:lnTo>
                  <a:lnTo>
                    <a:pt x="316" y="75"/>
                  </a:lnTo>
                  <a:lnTo>
                    <a:pt x="318" y="72"/>
                  </a:lnTo>
                  <a:lnTo>
                    <a:pt x="320" y="72"/>
                  </a:lnTo>
                  <a:lnTo>
                    <a:pt x="322" y="73"/>
                  </a:lnTo>
                  <a:lnTo>
                    <a:pt x="320" y="52"/>
                  </a:lnTo>
                  <a:close/>
                  <a:moveTo>
                    <a:pt x="289" y="51"/>
                  </a:moveTo>
                  <a:lnTo>
                    <a:pt x="268" y="81"/>
                  </a:lnTo>
                  <a:lnTo>
                    <a:pt x="249" y="113"/>
                  </a:lnTo>
                  <a:lnTo>
                    <a:pt x="229" y="144"/>
                  </a:lnTo>
                  <a:lnTo>
                    <a:pt x="210" y="174"/>
                  </a:lnTo>
                  <a:lnTo>
                    <a:pt x="207" y="175"/>
                  </a:lnTo>
                  <a:lnTo>
                    <a:pt x="204" y="177"/>
                  </a:lnTo>
                  <a:lnTo>
                    <a:pt x="231" y="173"/>
                  </a:lnTo>
                  <a:lnTo>
                    <a:pt x="231" y="170"/>
                  </a:lnTo>
                  <a:lnTo>
                    <a:pt x="231" y="168"/>
                  </a:lnTo>
                  <a:lnTo>
                    <a:pt x="245" y="138"/>
                  </a:lnTo>
                  <a:lnTo>
                    <a:pt x="262" y="110"/>
                  </a:lnTo>
                  <a:lnTo>
                    <a:pt x="276" y="81"/>
                  </a:lnTo>
                  <a:lnTo>
                    <a:pt x="289" y="51"/>
                  </a:lnTo>
                  <a:close/>
                  <a:moveTo>
                    <a:pt x="26" y="47"/>
                  </a:moveTo>
                  <a:lnTo>
                    <a:pt x="20" y="50"/>
                  </a:lnTo>
                  <a:lnTo>
                    <a:pt x="13" y="54"/>
                  </a:lnTo>
                  <a:lnTo>
                    <a:pt x="12" y="68"/>
                  </a:lnTo>
                  <a:lnTo>
                    <a:pt x="26" y="47"/>
                  </a:lnTo>
                  <a:close/>
                  <a:moveTo>
                    <a:pt x="111" y="34"/>
                  </a:moveTo>
                  <a:lnTo>
                    <a:pt x="110" y="35"/>
                  </a:lnTo>
                  <a:lnTo>
                    <a:pt x="85" y="73"/>
                  </a:lnTo>
                  <a:lnTo>
                    <a:pt x="118" y="35"/>
                  </a:lnTo>
                  <a:lnTo>
                    <a:pt x="119" y="34"/>
                  </a:lnTo>
                  <a:lnTo>
                    <a:pt x="122" y="34"/>
                  </a:lnTo>
                  <a:lnTo>
                    <a:pt x="111" y="34"/>
                  </a:lnTo>
                  <a:close/>
                  <a:moveTo>
                    <a:pt x="138" y="33"/>
                  </a:moveTo>
                  <a:lnTo>
                    <a:pt x="123" y="34"/>
                  </a:lnTo>
                  <a:lnTo>
                    <a:pt x="124" y="35"/>
                  </a:lnTo>
                  <a:lnTo>
                    <a:pt x="127" y="37"/>
                  </a:lnTo>
                  <a:lnTo>
                    <a:pt x="127" y="39"/>
                  </a:lnTo>
                  <a:lnTo>
                    <a:pt x="127" y="42"/>
                  </a:lnTo>
                  <a:lnTo>
                    <a:pt x="123" y="50"/>
                  </a:lnTo>
                  <a:lnTo>
                    <a:pt x="130" y="41"/>
                  </a:lnTo>
                  <a:lnTo>
                    <a:pt x="138" y="33"/>
                  </a:lnTo>
                  <a:close/>
                  <a:moveTo>
                    <a:pt x="88" y="33"/>
                  </a:moveTo>
                  <a:lnTo>
                    <a:pt x="88" y="34"/>
                  </a:lnTo>
                  <a:lnTo>
                    <a:pt x="89" y="35"/>
                  </a:lnTo>
                  <a:lnTo>
                    <a:pt x="88" y="38"/>
                  </a:lnTo>
                  <a:lnTo>
                    <a:pt x="83" y="45"/>
                  </a:lnTo>
                  <a:lnTo>
                    <a:pt x="77" y="52"/>
                  </a:lnTo>
                  <a:lnTo>
                    <a:pt x="87" y="43"/>
                  </a:lnTo>
                  <a:lnTo>
                    <a:pt x="97" y="33"/>
                  </a:lnTo>
                  <a:lnTo>
                    <a:pt x="88" y="33"/>
                  </a:lnTo>
                  <a:close/>
                  <a:moveTo>
                    <a:pt x="160" y="31"/>
                  </a:moveTo>
                  <a:lnTo>
                    <a:pt x="145" y="33"/>
                  </a:lnTo>
                  <a:lnTo>
                    <a:pt x="147" y="34"/>
                  </a:lnTo>
                  <a:lnTo>
                    <a:pt x="148" y="37"/>
                  </a:lnTo>
                  <a:lnTo>
                    <a:pt x="147" y="39"/>
                  </a:lnTo>
                  <a:lnTo>
                    <a:pt x="119" y="88"/>
                  </a:lnTo>
                  <a:lnTo>
                    <a:pt x="90" y="136"/>
                  </a:lnTo>
                  <a:lnTo>
                    <a:pt x="111" y="113"/>
                  </a:lnTo>
                  <a:lnTo>
                    <a:pt x="128" y="86"/>
                  </a:lnTo>
                  <a:lnTo>
                    <a:pt x="144" y="59"/>
                  </a:lnTo>
                  <a:lnTo>
                    <a:pt x="160" y="31"/>
                  </a:lnTo>
                  <a:close/>
                  <a:moveTo>
                    <a:pt x="183" y="29"/>
                  </a:moveTo>
                  <a:lnTo>
                    <a:pt x="173" y="30"/>
                  </a:lnTo>
                  <a:lnTo>
                    <a:pt x="164" y="52"/>
                  </a:lnTo>
                  <a:lnTo>
                    <a:pt x="182" y="30"/>
                  </a:lnTo>
                  <a:lnTo>
                    <a:pt x="183" y="29"/>
                  </a:lnTo>
                  <a:close/>
                  <a:moveTo>
                    <a:pt x="202" y="26"/>
                  </a:moveTo>
                  <a:lnTo>
                    <a:pt x="186" y="29"/>
                  </a:lnTo>
                  <a:lnTo>
                    <a:pt x="189" y="30"/>
                  </a:lnTo>
                  <a:lnTo>
                    <a:pt x="190" y="31"/>
                  </a:lnTo>
                  <a:lnTo>
                    <a:pt x="191" y="35"/>
                  </a:lnTo>
                  <a:lnTo>
                    <a:pt x="187" y="48"/>
                  </a:lnTo>
                  <a:lnTo>
                    <a:pt x="202" y="26"/>
                  </a:lnTo>
                  <a:close/>
                  <a:moveTo>
                    <a:pt x="52" y="25"/>
                  </a:moveTo>
                  <a:lnTo>
                    <a:pt x="52" y="26"/>
                  </a:lnTo>
                  <a:lnTo>
                    <a:pt x="46" y="35"/>
                  </a:lnTo>
                  <a:lnTo>
                    <a:pt x="39" y="46"/>
                  </a:lnTo>
                  <a:lnTo>
                    <a:pt x="45" y="42"/>
                  </a:lnTo>
                  <a:lnTo>
                    <a:pt x="51" y="39"/>
                  </a:lnTo>
                  <a:lnTo>
                    <a:pt x="58" y="37"/>
                  </a:lnTo>
                  <a:lnTo>
                    <a:pt x="60" y="37"/>
                  </a:lnTo>
                  <a:lnTo>
                    <a:pt x="62" y="38"/>
                  </a:lnTo>
                  <a:lnTo>
                    <a:pt x="63" y="41"/>
                  </a:lnTo>
                  <a:lnTo>
                    <a:pt x="63" y="43"/>
                  </a:lnTo>
                  <a:lnTo>
                    <a:pt x="63" y="46"/>
                  </a:lnTo>
                  <a:lnTo>
                    <a:pt x="47" y="62"/>
                  </a:lnTo>
                  <a:lnTo>
                    <a:pt x="80" y="31"/>
                  </a:lnTo>
                  <a:lnTo>
                    <a:pt x="80" y="31"/>
                  </a:lnTo>
                  <a:lnTo>
                    <a:pt x="52" y="25"/>
                  </a:lnTo>
                  <a:close/>
                  <a:moveTo>
                    <a:pt x="39" y="20"/>
                  </a:moveTo>
                  <a:lnTo>
                    <a:pt x="39" y="20"/>
                  </a:lnTo>
                  <a:lnTo>
                    <a:pt x="35" y="25"/>
                  </a:lnTo>
                  <a:lnTo>
                    <a:pt x="32" y="31"/>
                  </a:lnTo>
                  <a:lnTo>
                    <a:pt x="45" y="21"/>
                  </a:lnTo>
                  <a:lnTo>
                    <a:pt x="39" y="20"/>
                  </a:lnTo>
                  <a:close/>
                  <a:moveTo>
                    <a:pt x="289" y="18"/>
                  </a:moveTo>
                  <a:lnTo>
                    <a:pt x="261" y="20"/>
                  </a:lnTo>
                  <a:lnTo>
                    <a:pt x="233" y="22"/>
                  </a:lnTo>
                  <a:lnTo>
                    <a:pt x="211" y="25"/>
                  </a:lnTo>
                  <a:lnTo>
                    <a:pt x="212" y="26"/>
                  </a:lnTo>
                  <a:lnTo>
                    <a:pt x="212" y="30"/>
                  </a:lnTo>
                  <a:lnTo>
                    <a:pt x="204" y="51"/>
                  </a:lnTo>
                  <a:lnTo>
                    <a:pt x="223" y="25"/>
                  </a:lnTo>
                  <a:lnTo>
                    <a:pt x="225" y="24"/>
                  </a:lnTo>
                  <a:lnTo>
                    <a:pt x="227" y="22"/>
                  </a:lnTo>
                  <a:lnTo>
                    <a:pt x="229" y="24"/>
                  </a:lnTo>
                  <a:lnTo>
                    <a:pt x="232" y="25"/>
                  </a:lnTo>
                  <a:lnTo>
                    <a:pt x="233" y="26"/>
                  </a:lnTo>
                  <a:lnTo>
                    <a:pt x="233" y="30"/>
                  </a:lnTo>
                  <a:lnTo>
                    <a:pt x="231" y="39"/>
                  </a:lnTo>
                  <a:lnTo>
                    <a:pt x="228" y="48"/>
                  </a:lnTo>
                  <a:lnTo>
                    <a:pt x="246" y="26"/>
                  </a:lnTo>
                  <a:lnTo>
                    <a:pt x="249" y="25"/>
                  </a:lnTo>
                  <a:lnTo>
                    <a:pt x="251" y="25"/>
                  </a:lnTo>
                  <a:lnTo>
                    <a:pt x="253" y="25"/>
                  </a:lnTo>
                  <a:lnTo>
                    <a:pt x="255" y="26"/>
                  </a:lnTo>
                  <a:lnTo>
                    <a:pt x="255" y="29"/>
                  </a:lnTo>
                  <a:lnTo>
                    <a:pt x="255" y="31"/>
                  </a:lnTo>
                  <a:lnTo>
                    <a:pt x="240" y="71"/>
                  </a:lnTo>
                  <a:lnTo>
                    <a:pt x="257" y="47"/>
                  </a:lnTo>
                  <a:lnTo>
                    <a:pt x="274" y="25"/>
                  </a:lnTo>
                  <a:lnTo>
                    <a:pt x="275" y="22"/>
                  </a:lnTo>
                  <a:lnTo>
                    <a:pt x="278" y="22"/>
                  </a:lnTo>
                  <a:lnTo>
                    <a:pt x="280" y="24"/>
                  </a:lnTo>
                  <a:lnTo>
                    <a:pt x="282" y="25"/>
                  </a:lnTo>
                  <a:lnTo>
                    <a:pt x="283" y="28"/>
                  </a:lnTo>
                  <a:lnTo>
                    <a:pt x="283" y="30"/>
                  </a:lnTo>
                  <a:lnTo>
                    <a:pt x="275" y="51"/>
                  </a:lnTo>
                  <a:lnTo>
                    <a:pt x="296" y="26"/>
                  </a:lnTo>
                  <a:lnTo>
                    <a:pt x="299" y="24"/>
                  </a:lnTo>
                  <a:lnTo>
                    <a:pt x="301" y="24"/>
                  </a:lnTo>
                  <a:lnTo>
                    <a:pt x="303" y="25"/>
                  </a:lnTo>
                  <a:lnTo>
                    <a:pt x="305" y="26"/>
                  </a:lnTo>
                  <a:lnTo>
                    <a:pt x="305" y="29"/>
                  </a:lnTo>
                  <a:lnTo>
                    <a:pt x="305" y="31"/>
                  </a:lnTo>
                  <a:lnTo>
                    <a:pt x="300" y="52"/>
                  </a:lnTo>
                  <a:lnTo>
                    <a:pt x="293" y="73"/>
                  </a:lnTo>
                  <a:lnTo>
                    <a:pt x="309" y="48"/>
                  </a:lnTo>
                  <a:lnTo>
                    <a:pt x="312" y="46"/>
                  </a:lnTo>
                  <a:lnTo>
                    <a:pt x="314" y="46"/>
                  </a:lnTo>
                  <a:lnTo>
                    <a:pt x="317" y="46"/>
                  </a:lnTo>
                  <a:lnTo>
                    <a:pt x="318" y="48"/>
                  </a:lnTo>
                  <a:lnTo>
                    <a:pt x="314" y="37"/>
                  </a:lnTo>
                  <a:lnTo>
                    <a:pt x="309" y="28"/>
                  </a:lnTo>
                  <a:lnTo>
                    <a:pt x="300" y="22"/>
                  </a:lnTo>
                  <a:lnTo>
                    <a:pt x="289" y="18"/>
                  </a:lnTo>
                  <a:close/>
                  <a:moveTo>
                    <a:pt x="25" y="12"/>
                  </a:moveTo>
                  <a:lnTo>
                    <a:pt x="21" y="21"/>
                  </a:lnTo>
                  <a:lnTo>
                    <a:pt x="26" y="17"/>
                  </a:lnTo>
                  <a:lnTo>
                    <a:pt x="32" y="16"/>
                  </a:lnTo>
                  <a:lnTo>
                    <a:pt x="25" y="12"/>
                  </a:lnTo>
                  <a:close/>
                  <a:moveTo>
                    <a:pt x="26" y="0"/>
                  </a:moveTo>
                  <a:lnTo>
                    <a:pt x="28" y="0"/>
                  </a:lnTo>
                  <a:lnTo>
                    <a:pt x="29" y="1"/>
                  </a:lnTo>
                  <a:lnTo>
                    <a:pt x="30" y="1"/>
                  </a:lnTo>
                  <a:lnTo>
                    <a:pt x="56" y="13"/>
                  </a:lnTo>
                  <a:lnTo>
                    <a:pt x="83" y="18"/>
                  </a:lnTo>
                  <a:lnTo>
                    <a:pt x="111" y="21"/>
                  </a:lnTo>
                  <a:lnTo>
                    <a:pt x="139" y="20"/>
                  </a:lnTo>
                  <a:lnTo>
                    <a:pt x="168" y="18"/>
                  </a:lnTo>
                  <a:lnTo>
                    <a:pt x="195" y="14"/>
                  </a:lnTo>
                  <a:lnTo>
                    <a:pt x="223" y="11"/>
                  </a:lnTo>
                  <a:lnTo>
                    <a:pt x="251" y="8"/>
                  </a:lnTo>
                  <a:lnTo>
                    <a:pt x="280" y="7"/>
                  </a:lnTo>
                  <a:lnTo>
                    <a:pt x="293" y="8"/>
                  </a:lnTo>
                  <a:lnTo>
                    <a:pt x="305" y="9"/>
                  </a:lnTo>
                  <a:lnTo>
                    <a:pt x="314" y="16"/>
                  </a:lnTo>
                  <a:lnTo>
                    <a:pt x="326" y="33"/>
                  </a:lnTo>
                  <a:lnTo>
                    <a:pt x="333" y="52"/>
                  </a:lnTo>
                  <a:lnTo>
                    <a:pt x="334" y="75"/>
                  </a:lnTo>
                  <a:lnTo>
                    <a:pt x="333" y="96"/>
                  </a:lnTo>
                  <a:lnTo>
                    <a:pt x="327" y="115"/>
                  </a:lnTo>
                  <a:lnTo>
                    <a:pt x="314" y="138"/>
                  </a:lnTo>
                  <a:lnTo>
                    <a:pt x="297" y="156"/>
                  </a:lnTo>
                  <a:lnTo>
                    <a:pt x="274" y="170"/>
                  </a:lnTo>
                  <a:lnTo>
                    <a:pt x="244" y="181"/>
                  </a:lnTo>
                  <a:lnTo>
                    <a:pt x="210" y="187"/>
                  </a:lnTo>
                  <a:lnTo>
                    <a:pt x="174" y="191"/>
                  </a:lnTo>
                  <a:lnTo>
                    <a:pt x="139" y="191"/>
                  </a:lnTo>
                  <a:lnTo>
                    <a:pt x="105" y="186"/>
                  </a:lnTo>
                  <a:lnTo>
                    <a:pt x="73" y="177"/>
                  </a:lnTo>
                  <a:lnTo>
                    <a:pt x="52" y="166"/>
                  </a:lnTo>
                  <a:lnTo>
                    <a:pt x="34" y="152"/>
                  </a:lnTo>
                  <a:lnTo>
                    <a:pt x="20" y="135"/>
                  </a:lnTo>
                  <a:lnTo>
                    <a:pt x="17" y="134"/>
                  </a:lnTo>
                  <a:lnTo>
                    <a:pt x="16" y="132"/>
                  </a:lnTo>
                  <a:lnTo>
                    <a:pt x="15" y="130"/>
                  </a:lnTo>
                  <a:lnTo>
                    <a:pt x="16" y="127"/>
                  </a:lnTo>
                  <a:lnTo>
                    <a:pt x="5" y="101"/>
                  </a:lnTo>
                  <a:lnTo>
                    <a:pt x="4" y="100"/>
                  </a:lnTo>
                  <a:lnTo>
                    <a:pt x="4" y="97"/>
                  </a:lnTo>
                  <a:lnTo>
                    <a:pt x="0" y="73"/>
                  </a:lnTo>
                  <a:lnTo>
                    <a:pt x="3" y="48"/>
                  </a:lnTo>
                  <a:lnTo>
                    <a:pt x="11" y="24"/>
                  </a:lnTo>
                  <a:lnTo>
                    <a:pt x="24" y="0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0">
              <a:solidFill>
                <a:srgbClr val="19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" name="Group 13"/>
          <p:cNvGrpSpPr/>
          <p:nvPr userDrawn="1"/>
        </p:nvGrpSpPr>
        <p:grpSpPr>
          <a:xfrm>
            <a:off x="9728752" y="1976504"/>
            <a:ext cx="1892472" cy="2730712"/>
            <a:chOff x="7016750" y="3030538"/>
            <a:chExt cx="584200" cy="842962"/>
          </a:xfrm>
          <a:solidFill>
            <a:schemeClr val="tx1"/>
          </a:solidFill>
        </p:grpSpPr>
        <p:sp>
          <p:nvSpPr>
            <p:cNvPr id="15" name="Freeform 243"/>
            <p:cNvSpPr>
              <a:spLocks noEditPoints="1"/>
            </p:cNvSpPr>
            <p:nvPr/>
          </p:nvSpPr>
          <p:spPr bwMode="auto">
            <a:xfrm>
              <a:off x="7016750" y="3409950"/>
              <a:ext cx="584200" cy="463550"/>
            </a:xfrm>
            <a:custGeom>
              <a:avLst/>
              <a:gdLst>
                <a:gd name="T0" fmla="*/ 144 w 368"/>
                <a:gd name="T1" fmla="*/ 221 h 292"/>
                <a:gd name="T2" fmla="*/ 174 w 368"/>
                <a:gd name="T3" fmla="*/ 220 h 292"/>
                <a:gd name="T4" fmla="*/ 119 w 368"/>
                <a:gd name="T5" fmla="*/ 219 h 292"/>
                <a:gd name="T6" fmla="*/ 182 w 368"/>
                <a:gd name="T7" fmla="*/ 219 h 292"/>
                <a:gd name="T8" fmla="*/ 220 w 368"/>
                <a:gd name="T9" fmla="*/ 227 h 292"/>
                <a:gd name="T10" fmla="*/ 93 w 368"/>
                <a:gd name="T11" fmla="*/ 218 h 292"/>
                <a:gd name="T12" fmla="*/ 253 w 368"/>
                <a:gd name="T13" fmla="*/ 191 h 292"/>
                <a:gd name="T14" fmla="*/ 238 w 368"/>
                <a:gd name="T15" fmla="*/ 210 h 292"/>
                <a:gd name="T16" fmla="*/ 245 w 368"/>
                <a:gd name="T17" fmla="*/ 197 h 292"/>
                <a:gd name="T18" fmla="*/ 56 w 368"/>
                <a:gd name="T19" fmla="*/ 186 h 292"/>
                <a:gd name="T20" fmla="*/ 67 w 368"/>
                <a:gd name="T21" fmla="*/ 195 h 292"/>
                <a:gd name="T22" fmla="*/ 12 w 368"/>
                <a:gd name="T23" fmla="*/ 211 h 292"/>
                <a:gd name="T24" fmla="*/ 130 w 368"/>
                <a:gd name="T25" fmla="*/ 280 h 292"/>
                <a:gd name="T26" fmla="*/ 279 w 368"/>
                <a:gd name="T27" fmla="*/ 242 h 292"/>
                <a:gd name="T28" fmla="*/ 259 w 368"/>
                <a:gd name="T29" fmla="*/ 187 h 292"/>
                <a:gd name="T30" fmla="*/ 267 w 368"/>
                <a:gd name="T31" fmla="*/ 202 h 292"/>
                <a:gd name="T32" fmla="*/ 258 w 368"/>
                <a:gd name="T33" fmla="*/ 215 h 292"/>
                <a:gd name="T34" fmla="*/ 250 w 368"/>
                <a:gd name="T35" fmla="*/ 225 h 292"/>
                <a:gd name="T36" fmla="*/ 239 w 368"/>
                <a:gd name="T37" fmla="*/ 231 h 292"/>
                <a:gd name="T38" fmla="*/ 230 w 368"/>
                <a:gd name="T39" fmla="*/ 248 h 292"/>
                <a:gd name="T40" fmla="*/ 209 w 368"/>
                <a:gd name="T41" fmla="*/ 249 h 292"/>
                <a:gd name="T42" fmla="*/ 187 w 368"/>
                <a:gd name="T43" fmla="*/ 245 h 292"/>
                <a:gd name="T44" fmla="*/ 171 w 368"/>
                <a:gd name="T45" fmla="*/ 245 h 292"/>
                <a:gd name="T46" fmla="*/ 160 w 368"/>
                <a:gd name="T47" fmla="*/ 253 h 292"/>
                <a:gd name="T48" fmla="*/ 143 w 368"/>
                <a:gd name="T49" fmla="*/ 255 h 292"/>
                <a:gd name="T50" fmla="*/ 128 w 368"/>
                <a:gd name="T51" fmla="*/ 255 h 292"/>
                <a:gd name="T52" fmla="*/ 115 w 368"/>
                <a:gd name="T53" fmla="*/ 261 h 292"/>
                <a:gd name="T54" fmla="*/ 97 w 368"/>
                <a:gd name="T55" fmla="*/ 231 h 292"/>
                <a:gd name="T56" fmla="*/ 84 w 368"/>
                <a:gd name="T57" fmla="*/ 257 h 292"/>
                <a:gd name="T58" fmla="*/ 68 w 368"/>
                <a:gd name="T59" fmla="*/ 245 h 292"/>
                <a:gd name="T60" fmla="*/ 54 w 368"/>
                <a:gd name="T61" fmla="*/ 232 h 292"/>
                <a:gd name="T62" fmla="*/ 51 w 368"/>
                <a:gd name="T63" fmla="*/ 215 h 292"/>
                <a:gd name="T64" fmla="*/ 39 w 368"/>
                <a:gd name="T65" fmla="*/ 223 h 292"/>
                <a:gd name="T66" fmla="*/ 51 w 368"/>
                <a:gd name="T67" fmla="*/ 183 h 292"/>
                <a:gd name="T68" fmla="*/ 314 w 368"/>
                <a:gd name="T69" fmla="*/ 131 h 292"/>
                <a:gd name="T70" fmla="*/ 329 w 368"/>
                <a:gd name="T71" fmla="*/ 98 h 292"/>
                <a:gd name="T72" fmla="*/ 69 w 368"/>
                <a:gd name="T73" fmla="*/ 182 h 292"/>
                <a:gd name="T74" fmla="*/ 243 w 368"/>
                <a:gd name="T75" fmla="*/ 185 h 292"/>
                <a:gd name="T76" fmla="*/ 292 w 368"/>
                <a:gd name="T77" fmla="*/ 97 h 292"/>
                <a:gd name="T78" fmla="*/ 93 w 368"/>
                <a:gd name="T79" fmla="*/ 126 h 292"/>
                <a:gd name="T80" fmla="*/ 323 w 368"/>
                <a:gd name="T81" fmla="*/ 71 h 292"/>
                <a:gd name="T82" fmla="*/ 343 w 368"/>
                <a:gd name="T83" fmla="*/ 113 h 292"/>
                <a:gd name="T84" fmla="*/ 302 w 368"/>
                <a:gd name="T85" fmla="*/ 147 h 292"/>
                <a:gd name="T86" fmla="*/ 344 w 368"/>
                <a:gd name="T87" fmla="*/ 127 h 292"/>
                <a:gd name="T88" fmla="*/ 169 w 368"/>
                <a:gd name="T89" fmla="*/ 13 h 292"/>
                <a:gd name="T90" fmla="*/ 23 w 368"/>
                <a:gd name="T91" fmla="*/ 58 h 292"/>
                <a:gd name="T92" fmla="*/ 59 w 368"/>
                <a:gd name="T93" fmla="*/ 104 h 292"/>
                <a:gd name="T94" fmla="*/ 243 w 368"/>
                <a:gd name="T95" fmla="*/ 109 h 292"/>
                <a:gd name="T96" fmla="*/ 297 w 368"/>
                <a:gd name="T97" fmla="*/ 66 h 292"/>
                <a:gd name="T98" fmla="*/ 216 w 368"/>
                <a:gd name="T99" fmla="*/ 17 h 292"/>
                <a:gd name="T100" fmla="*/ 232 w 368"/>
                <a:gd name="T101" fmla="*/ 5 h 292"/>
                <a:gd name="T102" fmla="*/ 308 w 368"/>
                <a:gd name="T103" fmla="*/ 71 h 292"/>
                <a:gd name="T104" fmla="*/ 364 w 368"/>
                <a:gd name="T105" fmla="*/ 80 h 292"/>
                <a:gd name="T106" fmla="*/ 310 w 368"/>
                <a:gd name="T107" fmla="*/ 161 h 292"/>
                <a:gd name="T108" fmla="*/ 296 w 368"/>
                <a:gd name="T109" fmla="*/ 219 h 292"/>
                <a:gd name="T110" fmla="*/ 160 w 368"/>
                <a:gd name="T111" fmla="*/ 292 h 292"/>
                <a:gd name="T112" fmla="*/ 18 w 368"/>
                <a:gd name="T113" fmla="*/ 262 h 292"/>
                <a:gd name="T114" fmla="*/ 50 w 368"/>
                <a:gd name="T115" fmla="*/ 178 h 292"/>
                <a:gd name="T116" fmla="*/ 10 w 368"/>
                <a:gd name="T117" fmla="*/ 66 h 292"/>
                <a:gd name="T118" fmla="*/ 93 w 368"/>
                <a:gd name="T119" fmla="*/ 7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68" h="292">
                  <a:moveTo>
                    <a:pt x="144" y="221"/>
                  </a:moveTo>
                  <a:lnTo>
                    <a:pt x="153" y="232"/>
                  </a:lnTo>
                  <a:lnTo>
                    <a:pt x="153" y="229"/>
                  </a:lnTo>
                  <a:lnTo>
                    <a:pt x="153" y="227"/>
                  </a:lnTo>
                  <a:lnTo>
                    <a:pt x="153" y="223"/>
                  </a:lnTo>
                  <a:lnTo>
                    <a:pt x="153" y="221"/>
                  </a:lnTo>
                  <a:lnTo>
                    <a:pt x="144" y="221"/>
                  </a:lnTo>
                  <a:close/>
                  <a:moveTo>
                    <a:pt x="131" y="220"/>
                  </a:moveTo>
                  <a:lnTo>
                    <a:pt x="136" y="231"/>
                  </a:lnTo>
                  <a:lnTo>
                    <a:pt x="136" y="224"/>
                  </a:lnTo>
                  <a:lnTo>
                    <a:pt x="136" y="223"/>
                  </a:lnTo>
                  <a:lnTo>
                    <a:pt x="136" y="221"/>
                  </a:lnTo>
                  <a:lnTo>
                    <a:pt x="131" y="220"/>
                  </a:lnTo>
                  <a:close/>
                  <a:moveTo>
                    <a:pt x="174" y="220"/>
                  </a:moveTo>
                  <a:lnTo>
                    <a:pt x="162" y="221"/>
                  </a:lnTo>
                  <a:lnTo>
                    <a:pt x="177" y="238"/>
                  </a:lnTo>
                  <a:lnTo>
                    <a:pt x="175" y="231"/>
                  </a:lnTo>
                  <a:lnTo>
                    <a:pt x="173" y="223"/>
                  </a:lnTo>
                  <a:lnTo>
                    <a:pt x="173" y="221"/>
                  </a:lnTo>
                  <a:lnTo>
                    <a:pt x="174" y="220"/>
                  </a:lnTo>
                  <a:close/>
                  <a:moveTo>
                    <a:pt x="119" y="219"/>
                  </a:moveTo>
                  <a:lnTo>
                    <a:pt x="123" y="227"/>
                  </a:lnTo>
                  <a:lnTo>
                    <a:pt x="122" y="223"/>
                  </a:lnTo>
                  <a:lnTo>
                    <a:pt x="122" y="220"/>
                  </a:lnTo>
                  <a:lnTo>
                    <a:pt x="123" y="219"/>
                  </a:lnTo>
                  <a:lnTo>
                    <a:pt x="119" y="219"/>
                  </a:lnTo>
                  <a:close/>
                  <a:moveTo>
                    <a:pt x="192" y="216"/>
                  </a:moveTo>
                  <a:lnTo>
                    <a:pt x="182" y="219"/>
                  </a:lnTo>
                  <a:lnTo>
                    <a:pt x="190" y="225"/>
                  </a:lnTo>
                  <a:lnTo>
                    <a:pt x="198" y="232"/>
                  </a:lnTo>
                  <a:lnTo>
                    <a:pt x="192" y="216"/>
                  </a:lnTo>
                  <a:close/>
                  <a:moveTo>
                    <a:pt x="215" y="211"/>
                  </a:moveTo>
                  <a:lnTo>
                    <a:pt x="205" y="214"/>
                  </a:lnTo>
                  <a:lnTo>
                    <a:pt x="213" y="220"/>
                  </a:lnTo>
                  <a:lnTo>
                    <a:pt x="220" y="227"/>
                  </a:lnTo>
                  <a:lnTo>
                    <a:pt x="217" y="220"/>
                  </a:lnTo>
                  <a:lnTo>
                    <a:pt x="215" y="212"/>
                  </a:lnTo>
                  <a:lnTo>
                    <a:pt x="215" y="211"/>
                  </a:lnTo>
                  <a:close/>
                  <a:moveTo>
                    <a:pt x="88" y="208"/>
                  </a:moveTo>
                  <a:lnTo>
                    <a:pt x="89" y="216"/>
                  </a:lnTo>
                  <a:lnTo>
                    <a:pt x="90" y="224"/>
                  </a:lnTo>
                  <a:lnTo>
                    <a:pt x="93" y="218"/>
                  </a:lnTo>
                  <a:lnTo>
                    <a:pt x="97" y="212"/>
                  </a:lnTo>
                  <a:lnTo>
                    <a:pt x="88" y="208"/>
                  </a:lnTo>
                  <a:close/>
                  <a:moveTo>
                    <a:pt x="75" y="201"/>
                  </a:moveTo>
                  <a:lnTo>
                    <a:pt x="75" y="208"/>
                  </a:lnTo>
                  <a:lnTo>
                    <a:pt x="77" y="203"/>
                  </a:lnTo>
                  <a:lnTo>
                    <a:pt x="75" y="201"/>
                  </a:lnTo>
                  <a:close/>
                  <a:moveTo>
                    <a:pt x="253" y="191"/>
                  </a:moveTo>
                  <a:lnTo>
                    <a:pt x="222" y="207"/>
                  </a:lnTo>
                  <a:lnTo>
                    <a:pt x="228" y="210"/>
                  </a:lnTo>
                  <a:lnTo>
                    <a:pt x="233" y="212"/>
                  </a:lnTo>
                  <a:lnTo>
                    <a:pt x="237" y="215"/>
                  </a:lnTo>
                  <a:lnTo>
                    <a:pt x="237" y="214"/>
                  </a:lnTo>
                  <a:lnTo>
                    <a:pt x="237" y="211"/>
                  </a:lnTo>
                  <a:lnTo>
                    <a:pt x="238" y="210"/>
                  </a:lnTo>
                  <a:lnTo>
                    <a:pt x="239" y="208"/>
                  </a:lnTo>
                  <a:lnTo>
                    <a:pt x="242" y="208"/>
                  </a:lnTo>
                  <a:lnTo>
                    <a:pt x="245" y="210"/>
                  </a:lnTo>
                  <a:lnTo>
                    <a:pt x="247" y="211"/>
                  </a:lnTo>
                  <a:lnTo>
                    <a:pt x="243" y="202"/>
                  </a:lnTo>
                  <a:lnTo>
                    <a:pt x="243" y="199"/>
                  </a:lnTo>
                  <a:lnTo>
                    <a:pt x="245" y="197"/>
                  </a:lnTo>
                  <a:lnTo>
                    <a:pt x="246" y="197"/>
                  </a:lnTo>
                  <a:lnTo>
                    <a:pt x="249" y="195"/>
                  </a:lnTo>
                  <a:lnTo>
                    <a:pt x="254" y="197"/>
                  </a:lnTo>
                  <a:lnTo>
                    <a:pt x="253" y="194"/>
                  </a:lnTo>
                  <a:lnTo>
                    <a:pt x="253" y="191"/>
                  </a:lnTo>
                  <a:close/>
                  <a:moveTo>
                    <a:pt x="56" y="185"/>
                  </a:moveTo>
                  <a:lnTo>
                    <a:pt x="56" y="186"/>
                  </a:lnTo>
                  <a:lnTo>
                    <a:pt x="55" y="187"/>
                  </a:lnTo>
                  <a:lnTo>
                    <a:pt x="56" y="187"/>
                  </a:lnTo>
                  <a:lnTo>
                    <a:pt x="59" y="189"/>
                  </a:lnTo>
                  <a:lnTo>
                    <a:pt x="60" y="190"/>
                  </a:lnTo>
                  <a:lnTo>
                    <a:pt x="60" y="197"/>
                  </a:lnTo>
                  <a:lnTo>
                    <a:pt x="60" y="202"/>
                  </a:lnTo>
                  <a:lnTo>
                    <a:pt x="67" y="195"/>
                  </a:lnTo>
                  <a:lnTo>
                    <a:pt x="61" y="190"/>
                  </a:lnTo>
                  <a:lnTo>
                    <a:pt x="56" y="185"/>
                  </a:lnTo>
                  <a:close/>
                  <a:moveTo>
                    <a:pt x="51" y="183"/>
                  </a:moveTo>
                  <a:lnTo>
                    <a:pt x="39" y="189"/>
                  </a:lnTo>
                  <a:lnTo>
                    <a:pt x="29" y="195"/>
                  </a:lnTo>
                  <a:lnTo>
                    <a:pt x="18" y="202"/>
                  </a:lnTo>
                  <a:lnTo>
                    <a:pt x="12" y="211"/>
                  </a:lnTo>
                  <a:lnTo>
                    <a:pt x="10" y="223"/>
                  </a:lnTo>
                  <a:lnTo>
                    <a:pt x="14" y="238"/>
                  </a:lnTo>
                  <a:lnTo>
                    <a:pt x="23" y="252"/>
                  </a:lnTo>
                  <a:lnTo>
                    <a:pt x="38" y="261"/>
                  </a:lnTo>
                  <a:lnTo>
                    <a:pt x="67" y="271"/>
                  </a:lnTo>
                  <a:lnTo>
                    <a:pt x="98" y="278"/>
                  </a:lnTo>
                  <a:lnTo>
                    <a:pt x="130" y="280"/>
                  </a:lnTo>
                  <a:lnTo>
                    <a:pt x="158" y="282"/>
                  </a:lnTo>
                  <a:lnTo>
                    <a:pt x="187" y="280"/>
                  </a:lnTo>
                  <a:lnTo>
                    <a:pt x="216" y="276"/>
                  </a:lnTo>
                  <a:lnTo>
                    <a:pt x="234" y="271"/>
                  </a:lnTo>
                  <a:lnTo>
                    <a:pt x="253" y="265"/>
                  </a:lnTo>
                  <a:lnTo>
                    <a:pt x="268" y="254"/>
                  </a:lnTo>
                  <a:lnTo>
                    <a:pt x="279" y="242"/>
                  </a:lnTo>
                  <a:lnTo>
                    <a:pt x="284" y="231"/>
                  </a:lnTo>
                  <a:lnTo>
                    <a:pt x="285" y="218"/>
                  </a:lnTo>
                  <a:lnTo>
                    <a:pt x="281" y="206"/>
                  </a:lnTo>
                  <a:lnTo>
                    <a:pt x="274" y="195"/>
                  </a:lnTo>
                  <a:lnTo>
                    <a:pt x="260" y="187"/>
                  </a:lnTo>
                  <a:lnTo>
                    <a:pt x="259" y="187"/>
                  </a:lnTo>
                  <a:lnTo>
                    <a:pt x="259" y="187"/>
                  </a:lnTo>
                  <a:lnTo>
                    <a:pt x="259" y="189"/>
                  </a:lnTo>
                  <a:lnTo>
                    <a:pt x="263" y="190"/>
                  </a:lnTo>
                  <a:lnTo>
                    <a:pt x="264" y="193"/>
                  </a:lnTo>
                  <a:lnTo>
                    <a:pt x="267" y="194"/>
                  </a:lnTo>
                  <a:lnTo>
                    <a:pt x="268" y="197"/>
                  </a:lnTo>
                  <a:lnTo>
                    <a:pt x="268" y="199"/>
                  </a:lnTo>
                  <a:lnTo>
                    <a:pt x="267" y="202"/>
                  </a:lnTo>
                  <a:lnTo>
                    <a:pt x="264" y="202"/>
                  </a:lnTo>
                  <a:lnTo>
                    <a:pt x="264" y="204"/>
                  </a:lnTo>
                  <a:lnTo>
                    <a:pt x="263" y="207"/>
                  </a:lnTo>
                  <a:lnTo>
                    <a:pt x="262" y="208"/>
                  </a:lnTo>
                  <a:lnTo>
                    <a:pt x="259" y="208"/>
                  </a:lnTo>
                  <a:lnTo>
                    <a:pt x="255" y="207"/>
                  </a:lnTo>
                  <a:lnTo>
                    <a:pt x="258" y="215"/>
                  </a:lnTo>
                  <a:lnTo>
                    <a:pt x="260" y="223"/>
                  </a:lnTo>
                  <a:lnTo>
                    <a:pt x="260" y="225"/>
                  </a:lnTo>
                  <a:lnTo>
                    <a:pt x="259" y="227"/>
                  </a:lnTo>
                  <a:lnTo>
                    <a:pt x="258" y="228"/>
                  </a:lnTo>
                  <a:lnTo>
                    <a:pt x="255" y="228"/>
                  </a:lnTo>
                  <a:lnTo>
                    <a:pt x="253" y="227"/>
                  </a:lnTo>
                  <a:lnTo>
                    <a:pt x="250" y="225"/>
                  </a:lnTo>
                  <a:lnTo>
                    <a:pt x="253" y="232"/>
                  </a:lnTo>
                  <a:lnTo>
                    <a:pt x="253" y="235"/>
                  </a:lnTo>
                  <a:lnTo>
                    <a:pt x="251" y="236"/>
                  </a:lnTo>
                  <a:lnTo>
                    <a:pt x="249" y="237"/>
                  </a:lnTo>
                  <a:lnTo>
                    <a:pt x="247" y="237"/>
                  </a:lnTo>
                  <a:lnTo>
                    <a:pt x="245" y="236"/>
                  </a:lnTo>
                  <a:lnTo>
                    <a:pt x="239" y="231"/>
                  </a:lnTo>
                  <a:lnTo>
                    <a:pt x="233" y="225"/>
                  </a:lnTo>
                  <a:lnTo>
                    <a:pt x="228" y="220"/>
                  </a:lnTo>
                  <a:lnTo>
                    <a:pt x="234" y="241"/>
                  </a:lnTo>
                  <a:lnTo>
                    <a:pt x="236" y="244"/>
                  </a:lnTo>
                  <a:lnTo>
                    <a:pt x="234" y="245"/>
                  </a:lnTo>
                  <a:lnTo>
                    <a:pt x="232" y="246"/>
                  </a:lnTo>
                  <a:lnTo>
                    <a:pt x="230" y="248"/>
                  </a:lnTo>
                  <a:lnTo>
                    <a:pt x="228" y="246"/>
                  </a:lnTo>
                  <a:lnTo>
                    <a:pt x="216" y="236"/>
                  </a:lnTo>
                  <a:lnTo>
                    <a:pt x="205" y="225"/>
                  </a:lnTo>
                  <a:lnTo>
                    <a:pt x="208" y="235"/>
                  </a:lnTo>
                  <a:lnTo>
                    <a:pt x="211" y="244"/>
                  </a:lnTo>
                  <a:lnTo>
                    <a:pt x="211" y="246"/>
                  </a:lnTo>
                  <a:lnTo>
                    <a:pt x="209" y="249"/>
                  </a:lnTo>
                  <a:lnTo>
                    <a:pt x="207" y="249"/>
                  </a:lnTo>
                  <a:lnTo>
                    <a:pt x="205" y="249"/>
                  </a:lnTo>
                  <a:lnTo>
                    <a:pt x="203" y="249"/>
                  </a:lnTo>
                  <a:lnTo>
                    <a:pt x="194" y="241"/>
                  </a:lnTo>
                  <a:lnTo>
                    <a:pt x="186" y="233"/>
                  </a:lnTo>
                  <a:lnTo>
                    <a:pt x="187" y="240"/>
                  </a:lnTo>
                  <a:lnTo>
                    <a:pt x="187" y="245"/>
                  </a:lnTo>
                  <a:lnTo>
                    <a:pt x="187" y="252"/>
                  </a:lnTo>
                  <a:lnTo>
                    <a:pt x="187" y="254"/>
                  </a:lnTo>
                  <a:lnTo>
                    <a:pt x="186" y="255"/>
                  </a:lnTo>
                  <a:lnTo>
                    <a:pt x="183" y="257"/>
                  </a:lnTo>
                  <a:lnTo>
                    <a:pt x="182" y="257"/>
                  </a:lnTo>
                  <a:lnTo>
                    <a:pt x="179" y="255"/>
                  </a:lnTo>
                  <a:lnTo>
                    <a:pt x="171" y="245"/>
                  </a:lnTo>
                  <a:lnTo>
                    <a:pt x="164" y="236"/>
                  </a:lnTo>
                  <a:lnTo>
                    <a:pt x="164" y="242"/>
                  </a:lnTo>
                  <a:lnTo>
                    <a:pt x="165" y="249"/>
                  </a:lnTo>
                  <a:lnTo>
                    <a:pt x="165" y="252"/>
                  </a:lnTo>
                  <a:lnTo>
                    <a:pt x="164" y="253"/>
                  </a:lnTo>
                  <a:lnTo>
                    <a:pt x="161" y="253"/>
                  </a:lnTo>
                  <a:lnTo>
                    <a:pt x="160" y="253"/>
                  </a:lnTo>
                  <a:lnTo>
                    <a:pt x="157" y="253"/>
                  </a:lnTo>
                  <a:lnTo>
                    <a:pt x="156" y="252"/>
                  </a:lnTo>
                  <a:lnTo>
                    <a:pt x="147" y="237"/>
                  </a:lnTo>
                  <a:lnTo>
                    <a:pt x="147" y="252"/>
                  </a:lnTo>
                  <a:lnTo>
                    <a:pt x="147" y="254"/>
                  </a:lnTo>
                  <a:lnTo>
                    <a:pt x="145" y="255"/>
                  </a:lnTo>
                  <a:lnTo>
                    <a:pt x="143" y="255"/>
                  </a:lnTo>
                  <a:lnTo>
                    <a:pt x="140" y="255"/>
                  </a:lnTo>
                  <a:lnTo>
                    <a:pt x="139" y="254"/>
                  </a:lnTo>
                  <a:lnTo>
                    <a:pt x="132" y="242"/>
                  </a:lnTo>
                  <a:lnTo>
                    <a:pt x="132" y="252"/>
                  </a:lnTo>
                  <a:lnTo>
                    <a:pt x="132" y="254"/>
                  </a:lnTo>
                  <a:lnTo>
                    <a:pt x="131" y="255"/>
                  </a:lnTo>
                  <a:lnTo>
                    <a:pt x="128" y="255"/>
                  </a:lnTo>
                  <a:lnTo>
                    <a:pt x="127" y="257"/>
                  </a:lnTo>
                  <a:lnTo>
                    <a:pt x="126" y="255"/>
                  </a:lnTo>
                  <a:lnTo>
                    <a:pt x="124" y="254"/>
                  </a:lnTo>
                  <a:lnTo>
                    <a:pt x="118" y="238"/>
                  </a:lnTo>
                  <a:lnTo>
                    <a:pt x="118" y="257"/>
                  </a:lnTo>
                  <a:lnTo>
                    <a:pt x="116" y="259"/>
                  </a:lnTo>
                  <a:lnTo>
                    <a:pt x="115" y="261"/>
                  </a:lnTo>
                  <a:lnTo>
                    <a:pt x="113" y="262"/>
                  </a:lnTo>
                  <a:lnTo>
                    <a:pt x="111" y="261"/>
                  </a:lnTo>
                  <a:lnTo>
                    <a:pt x="110" y="259"/>
                  </a:lnTo>
                  <a:lnTo>
                    <a:pt x="109" y="257"/>
                  </a:lnTo>
                  <a:lnTo>
                    <a:pt x="107" y="238"/>
                  </a:lnTo>
                  <a:lnTo>
                    <a:pt x="102" y="219"/>
                  </a:lnTo>
                  <a:lnTo>
                    <a:pt x="97" y="231"/>
                  </a:lnTo>
                  <a:lnTo>
                    <a:pt x="93" y="242"/>
                  </a:lnTo>
                  <a:lnTo>
                    <a:pt x="92" y="255"/>
                  </a:lnTo>
                  <a:lnTo>
                    <a:pt x="90" y="258"/>
                  </a:lnTo>
                  <a:lnTo>
                    <a:pt x="89" y="258"/>
                  </a:lnTo>
                  <a:lnTo>
                    <a:pt x="86" y="258"/>
                  </a:lnTo>
                  <a:lnTo>
                    <a:pt x="85" y="258"/>
                  </a:lnTo>
                  <a:lnTo>
                    <a:pt x="84" y="257"/>
                  </a:lnTo>
                  <a:lnTo>
                    <a:pt x="82" y="254"/>
                  </a:lnTo>
                  <a:lnTo>
                    <a:pt x="82" y="235"/>
                  </a:lnTo>
                  <a:lnTo>
                    <a:pt x="81" y="215"/>
                  </a:lnTo>
                  <a:lnTo>
                    <a:pt x="72" y="242"/>
                  </a:lnTo>
                  <a:lnTo>
                    <a:pt x="71" y="244"/>
                  </a:lnTo>
                  <a:lnTo>
                    <a:pt x="69" y="245"/>
                  </a:lnTo>
                  <a:lnTo>
                    <a:pt x="68" y="245"/>
                  </a:lnTo>
                  <a:lnTo>
                    <a:pt x="65" y="244"/>
                  </a:lnTo>
                  <a:lnTo>
                    <a:pt x="64" y="242"/>
                  </a:lnTo>
                  <a:lnTo>
                    <a:pt x="64" y="241"/>
                  </a:lnTo>
                  <a:lnTo>
                    <a:pt x="67" y="224"/>
                  </a:lnTo>
                  <a:lnTo>
                    <a:pt x="67" y="207"/>
                  </a:lnTo>
                  <a:lnTo>
                    <a:pt x="60" y="219"/>
                  </a:lnTo>
                  <a:lnTo>
                    <a:pt x="54" y="232"/>
                  </a:lnTo>
                  <a:lnTo>
                    <a:pt x="52" y="233"/>
                  </a:lnTo>
                  <a:lnTo>
                    <a:pt x="51" y="235"/>
                  </a:lnTo>
                  <a:lnTo>
                    <a:pt x="50" y="233"/>
                  </a:lnTo>
                  <a:lnTo>
                    <a:pt x="48" y="233"/>
                  </a:lnTo>
                  <a:lnTo>
                    <a:pt x="47" y="231"/>
                  </a:lnTo>
                  <a:lnTo>
                    <a:pt x="47" y="229"/>
                  </a:lnTo>
                  <a:lnTo>
                    <a:pt x="51" y="215"/>
                  </a:lnTo>
                  <a:lnTo>
                    <a:pt x="54" y="202"/>
                  </a:lnTo>
                  <a:lnTo>
                    <a:pt x="50" y="212"/>
                  </a:lnTo>
                  <a:lnTo>
                    <a:pt x="46" y="223"/>
                  </a:lnTo>
                  <a:lnTo>
                    <a:pt x="44" y="225"/>
                  </a:lnTo>
                  <a:lnTo>
                    <a:pt x="43" y="225"/>
                  </a:lnTo>
                  <a:lnTo>
                    <a:pt x="42" y="225"/>
                  </a:lnTo>
                  <a:lnTo>
                    <a:pt x="39" y="223"/>
                  </a:lnTo>
                  <a:lnTo>
                    <a:pt x="39" y="221"/>
                  </a:lnTo>
                  <a:lnTo>
                    <a:pt x="42" y="206"/>
                  </a:lnTo>
                  <a:lnTo>
                    <a:pt x="47" y="191"/>
                  </a:lnTo>
                  <a:lnTo>
                    <a:pt x="48" y="189"/>
                  </a:lnTo>
                  <a:lnTo>
                    <a:pt x="48" y="189"/>
                  </a:lnTo>
                  <a:lnTo>
                    <a:pt x="50" y="186"/>
                  </a:lnTo>
                  <a:lnTo>
                    <a:pt x="51" y="183"/>
                  </a:lnTo>
                  <a:close/>
                  <a:moveTo>
                    <a:pt x="322" y="96"/>
                  </a:moveTo>
                  <a:lnTo>
                    <a:pt x="318" y="96"/>
                  </a:lnTo>
                  <a:lnTo>
                    <a:pt x="314" y="97"/>
                  </a:lnTo>
                  <a:lnTo>
                    <a:pt x="311" y="97"/>
                  </a:lnTo>
                  <a:lnTo>
                    <a:pt x="309" y="115"/>
                  </a:lnTo>
                  <a:lnTo>
                    <a:pt x="304" y="132"/>
                  </a:lnTo>
                  <a:lnTo>
                    <a:pt x="314" y="131"/>
                  </a:lnTo>
                  <a:lnTo>
                    <a:pt x="323" y="129"/>
                  </a:lnTo>
                  <a:lnTo>
                    <a:pt x="331" y="123"/>
                  </a:lnTo>
                  <a:lnTo>
                    <a:pt x="334" y="113"/>
                  </a:lnTo>
                  <a:lnTo>
                    <a:pt x="334" y="109"/>
                  </a:lnTo>
                  <a:lnTo>
                    <a:pt x="332" y="105"/>
                  </a:lnTo>
                  <a:lnTo>
                    <a:pt x="331" y="102"/>
                  </a:lnTo>
                  <a:lnTo>
                    <a:pt x="329" y="98"/>
                  </a:lnTo>
                  <a:lnTo>
                    <a:pt x="325" y="97"/>
                  </a:lnTo>
                  <a:lnTo>
                    <a:pt x="322" y="96"/>
                  </a:lnTo>
                  <a:close/>
                  <a:moveTo>
                    <a:pt x="16" y="85"/>
                  </a:moveTo>
                  <a:lnTo>
                    <a:pt x="22" y="113"/>
                  </a:lnTo>
                  <a:lnTo>
                    <a:pt x="33" y="139"/>
                  </a:lnTo>
                  <a:lnTo>
                    <a:pt x="50" y="163"/>
                  </a:lnTo>
                  <a:lnTo>
                    <a:pt x="69" y="182"/>
                  </a:lnTo>
                  <a:lnTo>
                    <a:pt x="94" y="198"/>
                  </a:lnTo>
                  <a:lnTo>
                    <a:pt x="119" y="207"/>
                  </a:lnTo>
                  <a:lnTo>
                    <a:pt x="147" y="210"/>
                  </a:lnTo>
                  <a:lnTo>
                    <a:pt x="175" y="208"/>
                  </a:lnTo>
                  <a:lnTo>
                    <a:pt x="199" y="203"/>
                  </a:lnTo>
                  <a:lnTo>
                    <a:pt x="222" y="195"/>
                  </a:lnTo>
                  <a:lnTo>
                    <a:pt x="243" y="185"/>
                  </a:lnTo>
                  <a:lnTo>
                    <a:pt x="262" y="170"/>
                  </a:lnTo>
                  <a:lnTo>
                    <a:pt x="279" y="153"/>
                  </a:lnTo>
                  <a:lnTo>
                    <a:pt x="291" y="135"/>
                  </a:lnTo>
                  <a:lnTo>
                    <a:pt x="297" y="113"/>
                  </a:lnTo>
                  <a:lnTo>
                    <a:pt x="300" y="89"/>
                  </a:lnTo>
                  <a:lnTo>
                    <a:pt x="296" y="93"/>
                  </a:lnTo>
                  <a:lnTo>
                    <a:pt x="292" y="97"/>
                  </a:lnTo>
                  <a:lnTo>
                    <a:pt x="274" y="109"/>
                  </a:lnTo>
                  <a:lnTo>
                    <a:pt x="254" y="117"/>
                  </a:lnTo>
                  <a:lnTo>
                    <a:pt x="233" y="123"/>
                  </a:lnTo>
                  <a:lnTo>
                    <a:pt x="211" y="127"/>
                  </a:lnTo>
                  <a:lnTo>
                    <a:pt x="171" y="131"/>
                  </a:lnTo>
                  <a:lnTo>
                    <a:pt x="132" y="131"/>
                  </a:lnTo>
                  <a:lnTo>
                    <a:pt x="93" y="126"/>
                  </a:lnTo>
                  <a:lnTo>
                    <a:pt x="72" y="121"/>
                  </a:lnTo>
                  <a:lnTo>
                    <a:pt x="52" y="113"/>
                  </a:lnTo>
                  <a:lnTo>
                    <a:pt x="34" y="102"/>
                  </a:lnTo>
                  <a:lnTo>
                    <a:pt x="18" y="88"/>
                  </a:lnTo>
                  <a:lnTo>
                    <a:pt x="16" y="85"/>
                  </a:lnTo>
                  <a:close/>
                  <a:moveTo>
                    <a:pt x="334" y="70"/>
                  </a:moveTo>
                  <a:lnTo>
                    <a:pt x="323" y="71"/>
                  </a:lnTo>
                  <a:lnTo>
                    <a:pt x="315" y="77"/>
                  </a:lnTo>
                  <a:lnTo>
                    <a:pt x="310" y="87"/>
                  </a:lnTo>
                  <a:lnTo>
                    <a:pt x="319" y="85"/>
                  </a:lnTo>
                  <a:lnTo>
                    <a:pt x="329" y="88"/>
                  </a:lnTo>
                  <a:lnTo>
                    <a:pt x="335" y="92"/>
                  </a:lnTo>
                  <a:lnTo>
                    <a:pt x="342" y="101"/>
                  </a:lnTo>
                  <a:lnTo>
                    <a:pt x="343" y="113"/>
                  </a:lnTo>
                  <a:lnTo>
                    <a:pt x="340" y="125"/>
                  </a:lnTo>
                  <a:lnTo>
                    <a:pt x="334" y="132"/>
                  </a:lnTo>
                  <a:lnTo>
                    <a:pt x="323" y="138"/>
                  </a:lnTo>
                  <a:lnTo>
                    <a:pt x="313" y="139"/>
                  </a:lnTo>
                  <a:lnTo>
                    <a:pt x="302" y="138"/>
                  </a:lnTo>
                  <a:lnTo>
                    <a:pt x="298" y="146"/>
                  </a:lnTo>
                  <a:lnTo>
                    <a:pt x="302" y="147"/>
                  </a:lnTo>
                  <a:lnTo>
                    <a:pt x="306" y="148"/>
                  </a:lnTo>
                  <a:lnTo>
                    <a:pt x="310" y="149"/>
                  </a:lnTo>
                  <a:lnTo>
                    <a:pt x="315" y="149"/>
                  </a:lnTo>
                  <a:lnTo>
                    <a:pt x="322" y="147"/>
                  </a:lnTo>
                  <a:lnTo>
                    <a:pt x="330" y="143"/>
                  </a:lnTo>
                  <a:lnTo>
                    <a:pt x="335" y="138"/>
                  </a:lnTo>
                  <a:lnTo>
                    <a:pt x="344" y="127"/>
                  </a:lnTo>
                  <a:lnTo>
                    <a:pt x="352" y="114"/>
                  </a:lnTo>
                  <a:lnTo>
                    <a:pt x="355" y="101"/>
                  </a:lnTo>
                  <a:lnTo>
                    <a:pt x="355" y="91"/>
                  </a:lnTo>
                  <a:lnTo>
                    <a:pt x="351" y="80"/>
                  </a:lnTo>
                  <a:lnTo>
                    <a:pt x="344" y="72"/>
                  </a:lnTo>
                  <a:lnTo>
                    <a:pt x="334" y="70"/>
                  </a:lnTo>
                  <a:close/>
                  <a:moveTo>
                    <a:pt x="169" y="13"/>
                  </a:moveTo>
                  <a:lnTo>
                    <a:pt x="148" y="15"/>
                  </a:lnTo>
                  <a:lnTo>
                    <a:pt x="126" y="16"/>
                  </a:lnTo>
                  <a:lnTo>
                    <a:pt x="102" y="19"/>
                  </a:lnTo>
                  <a:lnTo>
                    <a:pt x="80" y="24"/>
                  </a:lnTo>
                  <a:lnTo>
                    <a:pt x="58" y="32"/>
                  </a:lnTo>
                  <a:lnTo>
                    <a:pt x="39" y="43"/>
                  </a:lnTo>
                  <a:lnTo>
                    <a:pt x="23" y="58"/>
                  </a:lnTo>
                  <a:lnTo>
                    <a:pt x="22" y="59"/>
                  </a:lnTo>
                  <a:lnTo>
                    <a:pt x="21" y="68"/>
                  </a:lnTo>
                  <a:lnTo>
                    <a:pt x="23" y="77"/>
                  </a:lnTo>
                  <a:lnTo>
                    <a:pt x="31" y="87"/>
                  </a:lnTo>
                  <a:lnTo>
                    <a:pt x="41" y="93"/>
                  </a:lnTo>
                  <a:lnTo>
                    <a:pt x="50" y="100"/>
                  </a:lnTo>
                  <a:lnTo>
                    <a:pt x="59" y="104"/>
                  </a:lnTo>
                  <a:lnTo>
                    <a:pt x="88" y="113"/>
                  </a:lnTo>
                  <a:lnTo>
                    <a:pt x="119" y="118"/>
                  </a:lnTo>
                  <a:lnTo>
                    <a:pt x="149" y="119"/>
                  </a:lnTo>
                  <a:lnTo>
                    <a:pt x="171" y="118"/>
                  </a:lnTo>
                  <a:lnTo>
                    <a:pt x="195" y="117"/>
                  </a:lnTo>
                  <a:lnTo>
                    <a:pt x="220" y="114"/>
                  </a:lnTo>
                  <a:lnTo>
                    <a:pt x="243" y="109"/>
                  </a:lnTo>
                  <a:lnTo>
                    <a:pt x="264" y="101"/>
                  </a:lnTo>
                  <a:lnTo>
                    <a:pt x="283" y="88"/>
                  </a:lnTo>
                  <a:lnTo>
                    <a:pt x="288" y="83"/>
                  </a:lnTo>
                  <a:lnTo>
                    <a:pt x="292" y="77"/>
                  </a:lnTo>
                  <a:lnTo>
                    <a:pt x="296" y="72"/>
                  </a:lnTo>
                  <a:lnTo>
                    <a:pt x="297" y="68"/>
                  </a:lnTo>
                  <a:lnTo>
                    <a:pt x="297" y="66"/>
                  </a:lnTo>
                  <a:lnTo>
                    <a:pt x="298" y="64"/>
                  </a:lnTo>
                  <a:lnTo>
                    <a:pt x="296" y="53"/>
                  </a:lnTo>
                  <a:lnTo>
                    <a:pt x="287" y="42"/>
                  </a:lnTo>
                  <a:lnTo>
                    <a:pt x="272" y="33"/>
                  </a:lnTo>
                  <a:lnTo>
                    <a:pt x="255" y="26"/>
                  </a:lnTo>
                  <a:lnTo>
                    <a:pt x="236" y="21"/>
                  </a:lnTo>
                  <a:lnTo>
                    <a:pt x="216" y="17"/>
                  </a:lnTo>
                  <a:lnTo>
                    <a:pt x="196" y="15"/>
                  </a:lnTo>
                  <a:lnTo>
                    <a:pt x="181" y="13"/>
                  </a:lnTo>
                  <a:lnTo>
                    <a:pt x="169" y="13"/>
                  </a:lnTo>
                  <a:close/>
                  <a:moveTo>
                    <a:pt x="169" y="0"/>
                  </a:moveTo>
                  <a:lnTo>
                    <a:pt x="191" y="0"/>
                  </a:lnTo>
                  <a:lnTo>
                    <a:pt x="212" y="3"/>
                  </a:lnTo>
                  <a:lnTo>
                    <a:pt x="232" y="5"/>
                  </a:lnTo>
                  <a:lnTo>
                    <a:pt x="251" y="9"/>
                  </a:lnTo>
                  <a:lnTo>
                    <a:pt x="270" y="16"/>
                  </a:lnTo>
                  <a:lnTo>
                    <a:pt x="287" y="25"/>
                  </a:lnTo>
                  <a:lnTo>
                    <a:pt x="301" y="39"/>
                  </a:lnTo>
                  <a:lnTo>
                    <a:pt x="306" y="49"/>
                  </a:lnTo>
                  <a:lnTo>
                    <a:pt x="309" y="60"/>
                  </a:lnTo>
                  <a:lnTo>
                    <a:pt x="308" y="71"/>
                  </a:lnTo>
                  <a:lnTo>
                    <a:pt x="308" y="72"/>
                  </a:lnTo>
                  <a:lnTo>
                    <a:pt x="314" y="64"/>
                  </a:lnTo>
                  <a:lnTo>
                    <a:pt x="323" y="59"/>
                  </a:lnTo>
                  <a:lnTo>
                    <a:pt x="334" y="58"/>
                  </a:lnTo>
                  <a:lnTo>
                    <a:pt x="347" y="62"/>
                  </a:lnTo>
                  <a:lnTo>
                    <a:pt x="357" y="70"/>
                  </a:lnTo>
                  <a:lnTo>
                    <a:pt x="364" y="80"/>
                  </a:lnTo>
                  <a:lnTo>
                    <a:pt x="368" y="94"/>
                  </a:lnTo>
                  <a:lnTo>
                    <a:pt x="364" y="115"/>
                  </a:lnTo>
                  <a:lnTo>
                    <a:pt x="353" y="135"/>
                  </a:lnTo>
                  <a:lnTo>
                    <a:pt x="338" y="151"/>
                  </a:lnTo>
                  <a:lnTo>
                    <a:pt x="330" y="156"/>
                  </a:lnTo>
                  <a:lnTo>
                    <a:pt x="319" y="160"/>
                  </a:lnTo>
                  <a:lnTo>
                    <a:pt x="310" y="161"/>
                  </a:lnTo>
                  <a:lnTo>
                    <a:pt x="300" y="160"/>
                  </a:lnTo>
                  <a:lnTo>
                    <a:pt x="292" y="156"/>
                  </a:lnTo>
                  <a:lnTo>
                    <a:pt x="281" y="169"/>
                  </a:lnTo>
                  <a:lnTo>
                    <a:pt x="268" y="181"/>
                  </a:lnTo>
                  <a:lnTo>
                    <a:pt x="284" y="191"/>
                  </a:lnTo>
                  <a:lnTo>
                    <a:pt x="293" y="204"/>
                  </a:lnTo>
                  <a:lnTo>
                    <a:pt x="296" y="219"/>
                  </a:lnTo>
                  <a:lnTo>
                    <a:pt x="294" y="235"/>
                  </a:lnTo>
                  <a:lnTo>
                    <a:pt x="288" y="249"/>
                  </a:lnTo>
                  <a:lnTo>
                    <a:pt x="276" y="262"/>
                  </a:lnTo>
                  <a:lnTo>
                    <a:pt x="262" y="273"/>
                  </a:lnTo>
                  <a:lnTo>
                    <a:pt x="229" y="284"/>
                  </a:lnTo>
                  <a:lnTo>
                    <a:pt x="194" y="291"/>
                  </a:lnTo>
                  <a:lnTo>
                    <a:pt x="160" y="292"/>
                  </a:lnTo>
                  <a:lnTo>
                    <a:pt x="124" y="291"/>
                  </a:lnTo>
                  <a:lnTo>
                    <a:pt x="107" y="290"/>
                  </a:lnTo>
                  <a:lnTo>
                    <a:pt x="89" y="287"/>
                  </a:lnTo>
                  <a:lnTo>
                    <a:pt x="69" y="284"/>
                  </a:lnTo>
                  <a:lnTo>
                    <a:pt x="51" y="279"/>
                  </a:lnTo>
                  <a:lnTo>
                    <a:pt x="34" y="273"/>
                  </a:lnTo>
                  <a:lnTo>
                    <a:pt x="18" y="262"/>
                  </a:lnTo>
                  <a:lnTo>
                    <a:pt x="8" y="249"/>
                  </a:lnTo>
                  <a:lnTo>
                    <a:pt x="0" y="232"/>
                  </a:lnTo>
                  <a:lnTo>
                    <a:pt x="1" y="216"/>
                  </a:lnTo>
                  <a:lnTo>
                    <a:pt x="8" y="202"/>
                  </a:lnTo>
                  <a:lnTo>
                    <a:pt x="18" y="191"/>
                  </a:lnTo>
                  <a:lnTo>
                    <a:pt x="33" y="183"/>
                  </a:lnTo>
                  <a:lnTo>
                    <a:pt x="50" y="178"/>
                  </a:lnTo>
                  <a:lnTo>
                    <a:pt x="35" y="161"/>
                  </a:lnTo>
                  <a:lnTo>
                    <a:pt x="22" y="142"/>
                  </a:lnTo>
                  <a:lnTo>
                    <a:pt x="13" y="121"/>
                  </a:lnTo>
                  <a:lnTo>
                    <a:pt x="9" y="98"/>
                  </a:lnTo>
                  <a:lnTo>
                    <a:pt x="10" y="76"/>
                  </a:lnTo>
                  <a:lnTo>
                    <a:pt x="9" y="71"/>
                  </a:lnTo>
                  <a:lnTo>
                    <a:pt x="10" y="66"/>
                  </a:lnTo>
                  <a:lnTo>
                    <a:pt x="12" y="60"/>
                  </a:lnTo>
                  <a:lnTo>
                    <a:pt x="14" y="55"/>
                  </a:lnTo>
                  <a:lnTo>
                    <a:pt x="16" y="54"/>
                  </a:lnTo>
                  <a:lnTo>
                    <a:pt x="29" y="37"/>
                  </a:lnTo>
                  <a:lnTo>
                    <a:pt x="47" y="24"/>
                  </a:lnTo>
                  <a:lnTo>
                    <a:pt x="69" y="13"/>
                  </a:lnTo>
                  <a:lnTo>
                    <a:pt x="93" y="7"/>
                  </a:lnTo>
                  <a:lnTo>
                    <a:pt x="118" y="3"/>
                  </a:lnTo>
                  <a:lnTo>
                    <a:pt x="144" y="0"/>
                  </a:lnTo>
                  <a:lnTo>
                    <a:pt x="169" y="0"/>
                  </a:lnTo>
                  <a:close/>
                </a:path>
              </a:pathLst>
            </a:custGeom>
            <a:grpFill/>
            <a:ln w="0">
              <a:solidFill>
                <a:srgbClr val="19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244"/>
            <p:cNvSpPr>
              <a:spLocks/>
            </p:cNvSpPr>
            <p:nvPr/>
          </p:nvSpPr>
          <p:spPr bwMode="auto">
            <a:xfrm>
              <a:off x="7146925" y="3460750"/>
              <a:ext cx="292100" cy="130175"/>
            </a:xfrm>
            <a:custGeom>
              <a:avLst/>
              <a:gdLst>
                <a:gd name="T0" fmla="*/ 101 w 184"/>
                <a:gd name="T1" fmla="*/ 2 h 82"/>
                <a:gd name="T2" fmla="*/ 118 w 184"/>
                <a:gd name="T3" fmla="*/ 9 h 82"/>
                <a:gd name="T4" fmla="*/ 134 w 184"/>
                <a:gd name="T5" fmla="*/ 21 h 82"/>
                <a:gd name="T6" fmla="*/ 133 w 184"/>
                <a:gd name="T7" fmla="*/ 40 h 82"/>
                <a:gd name="T8" fmla="*/ 116 w 184"/>
                <a:gd name="T9" fmla="*/ 53 h 82"/>
                <a:gd name="T10" fmla="*/ 91 w 184"/>
                <a:gd name="T11" fmla="*/ 59 h 82"/>
                <a:gd name="T12" fmla="*/ 68 w 184"/>
                <a:gd name="T13" fmla="*/ 53 h 82"/>
                <a:gd name="T14" fmla="*/ 57 w 184"/>
                <a:gd name="T15" fmla="*/ 39 h 82"/>
                <a:gd name="T16" fmla="*/ 66 w 184"/>
                <a:gd name="T17" fmla="*/ 27 h 82"/>
                <a:gd name="T18" fmla="*/ 84 w 184"/>
                <a:gd name="T19" fmla="*/ 31 h 82"/>
                <a:gd name="T20" fmla="*/ 85 w 184"/>
                <a:gd name="T21" fmla="*/ 35 h 82"/>
                <a:gd name="T22" fmla="*/ 83 w 184"/>
                <a:gd name="T23" fmla="*/ 35 h 82"/>
                <a:gd name="T24" fmla="*/ 71 w 184"/>
                <a:gd name="T25" fmla="*/ 40 h 82"/>
                <a:gd name="T26" fmla="*/ 68 w 184"/>
                <a:gd name="T27" fmla="*/ 44 h 82"/>
                <a:gd name="T28" fmla="*/ 75 w 184"/>
                <a:gd name="T29" fmla="*/ 47 h 82"/>
                <a:gd name="T30" fmla="*/ 92 w 184"/>
                <a:gd name="T31" fmla="*/ 48 h 82"/>
                <a:gd name="T32" fmla="*/ 104 w 184"/>
                <a:gd name="T33" fmla="*/ 47 h 82"/>
                <a:gd name="T34" fmla="*/ 113 w 184"/>
                <a:gd name="T35" fmla="*/ 44 h 82"/>
                <a:gd name="T36" fmla="*/ 125 w 184"/>
                <a:gd name="T37" fmla="*/ 36 h 82"/>
                <a:gd name="T38" fmla="*/ 123 w 184"/>
                <a:gd name="T39" fmla="*/ 25 h 82"/>
                <a:gd name="T40" fmla="*/ 110 w 184"/>
                <a:gd name="T41" fmla="*/ 15 h 82"/>
                <a:gd name="T42" fmla="*/ 99 w 184"/>
                <a:gd name="T43" fmla="*/ 13 h 82"/>
                <a:gd name="T44" fmla="*/ 67 w 184"/>
                <a:gd name="T45" fmla="*/ 11 h 82"/>
                <a:gd name="T46" fmla="*/ 36 w 184"/>
                <a:gd name="T47" fmla="*/ 19 h 82"/>
                <a:gd name="T48" fmla="*/ 12 w 184"/>
                <a:gd name="T49" fmla="*/ 40 h 82"/>
                <a:gd name="T50" fmla="*/ 12 w 184"/>
                <a:gd name="T51" fmla="*/ 57 h 82"/>
                <a:gd name="T52" fmla="*/ 29 w 184"/>
                <a:gd name="T53" fmla="*/ 66 h 82"/>
                <a:gd name="T54" fmla="*/ 50 w 184"/>
                <a:gd name="T55" fmla="*/ 72 h 82"/>
                <a:gd name="T56" fmla="*/ 68 w 184"/>
                <a:gd name="T57" fmla="*/ 72 h 82"/>
                <a:gd name="T58" fmla="*/ 95 w 184"/>
                <a:gd name="T59" fmla="*/ 70 h 82"/>
                <a:gd name="T60" fmla="*/ 126 w 184"/>
                <a:gd name="T61" fmla="*/ 66 h 82"/>
                <a:gd name="T62" fmla="*/ 155 w 184"/>
                <a:gd name="T63" fmla="*/ 57 h 82"/>
                <a:gd name="T64" fmla="*/ 172 w 184"/>
                <a:gd name="T65" fmla="*/ 44 h 82"/>
                <a:gd name="T66" fmla="*/ 169 w 184"/>
                <a:gd name="T67" fmla="*/ 25 h 82"/>
                <a:gd name="T68" fmla="*/ 159 w 184"/>
                <a:gd name="T69" fmla="*/ 11 h 82"/>
                <a:gd name="T70" fmla="*/ 160 w 184"/>
                <a:gd name="T71" fmla="*/ 7 h 82"/>
                <a:gd name="T72" fmla="*/ 164 w 184"/>
                <a:gd name="T73" fmla="*/ 7 h 82"/>
                <a:gd name="T74" fmla="*/ 184 w 184"/>
                <a:gd name="T75" fmla="*/ 30 h 82"/>
                <a:gd name="T76" fmla="*/ 178 w 184"/>
                <a:gd name="T77" fmla="*/ 51 h 82"/>
                <a:gd name="T78" fmla="*/ 156 w 184"/>
                <a:gd name="T79" fmla="*/ 66 h 82"/>
                <a:gd name="T80" fmla="*/ 130 w 184"/>
                <a:gd name="T81" fmla="*/ 76 h 82"/>
                <a:gd name="T82" fmla="*/ 75 w 184"/>
                <a:gd name="T83" fmla="*/ 82 h 82"/>
                <a:gd name="T84" fmla="*/ 38 w 184"/>
                <a:gd name="T85" fmla="*/ 79 h 82"/>
                <a:gd name="T86" fmla="*/ 17 w 184"/>
                <a:gd name="T87" fmla="*/ 73 h 82"/>
                <a:gd name="T88" fmla="*/ 2 w 184"/>
                <a:gd name="T89" fmla="*/ 60 h 82"/>
                <a:gd name="T90" fmla="*/ 4 w 184"/>
                <a:gd name="T91" fmla="*/ 35 h 82"/>
                <a:gd name="T92" fmla="*/ 23 w 184"/>
                <a:gd name="T93" fmla="*/ 17 h 82"/>
                <a:gd name="T94" fmla="*/ 49 w 184"/>
                <a:gd name="T95" fmla="*/ 4 h 82"/>
                <a:gd name="T96" fmla="*/ 84 w 184"/>
                <a:gd name="T97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4" h="82">
                  <a:moveTo>
                    <a:pt x="84" y="0"/>
                  </a:moveTo>
                  <a:lnTo>
                    <a:pt x="101" y="2"/>
                  </a:lnTo>
                  <a:lnTo>
                    <a:pt x="109" y="5"/>
                  </a:lnTo>
                  <a:lnTo>
                    <a:pt x="118" y="9"/>
                  </a:lnTo>
                  <a:lnTo>
                    <a:pt x="127" y="14"/>
                  </a:lnTo>
                  <a:lnTo>
                    <a:pt x="134" y="21"/>
                  </a:lnTo>
                  <a:lnTo>
                    <a:pt x="137" y="28"/>
                  </a:lnTo>
                  <a:lnTo>
                    <a:pt x="133" y="40"/>
                  </a:lnTo>
                  <a:lnTo>
                    <a:pt x="126" y="48"/>
                  </a:lnTo>
                  <a:lnTo>
                    <a:pt x="116" y="53"/>
                  </a:lnTo>
                  <a:lnTo>
                    <a:pt x="104" y="57"/>
                  </a:lnTo>
                  <a:lnTo>
                    <a:pt x="91" y="59"/>
                  </a:lnTo>
                  <a:lnTo>
                    <a:pt x="79" y="57"/>
                  </a:lnTo>
                  <a:lnTo>
                    <a:pt x="68" y="53"/>
                  </a:lnTo>
                  <a:lnTo>
                    <a:pt x="59" y="47"/>
                  </a:lnTo>
                  <a:lnTo>
                    <a:pt x="57" y="39"/>
                  </a:lnTo>
                  <a:lnTo>
                    <a:pt x="59" y="32"/>
                  </a:lnTo>
                  <a:lnTo>
                    <a:pt x="66" y="27"/>
                  </a:lnTo>
                  <a:lnTo>
                    <a:pt x="74" y="27"/>
                  </a:lnTo>
                  <a:lnTo>
                    <a:pt x="84" y="31"/>
                  </a:lnTo>
                  <a:lnTo>
                    <a:pt x="85" y="34"/>
                  </a:lnTo>
                  <a:lnTo>
                    <a:pt x="85" y="35"/>
                  </a:lnTo>
                  <a:lnTo>
                    <a:pt x="84" y="35"/>
                  </a:lnTo>
                  <a:lnTo>
                    <a:pt x="83" y="35"/>
                  </a:lnTo>
                  <a:lnTo>
                    <a:pt x="75" y="38"/>
                  </a:lnTo>
                  <a:lnTo>
                    <a:pt x="71" y="40"/>
                  </a:lnTo>
                  <a:lnTo>
                    <a:pt x="68" y="43"/>
                  </a:lnTo>
                  <a:lnTo>
                    <a:pt x="68" y="44"/>
                  </a:lnTo>
                  <a:lnTo>
                    <a:pt x="71" y="45"/>
                  </a:lnTo>
                  <a:lnTo>
                    <a:pt x="75" y="47"/>
                  </a:lnTo>
                  <a:lnTo>
                    <a:pt x="84" y="48"/>
                  </a:lnTo>
                  <a:lnTo>
                    <a:pt x="92" y="48"/>
                  </a:lnTo>
                  <a:lnTo>
                    <a:pt x="99" y="47"/>
                  </a:lnTo>
                  <a:lnTo>
                    <a:pt x="104" y="47"/>
                  </a:lnTo>
                  <a:lnTo>
                    <a:pt x="108" y="45"/>
                  </a:lnTo>
                  <a:lnTo>
                    <a:pt x="113" y="44"/>
                  </a:lnTo>
                  <a:lnTo>
                    <a:pt x="117" y="43"/>
                  </a:lnTo>
                  <a:lnTo>
                    <a:pt x="125" y="36"/>
                  </a:lnTo>
                  <a:lnTo>
                    <a:pt x="126" y="30"/>
                  </a:lnTo>
                  <a:lnTo>
                    <a:pt x="123" y="25"/>
                  </a:lnTo>
                  <a:lnTo>
                    <a:pt x="117" y="19"/>
                  </a:lnTo>
                  <a:lnTo>
                    <a:pt x="110" y="15"/>
                  </a:lnTo>
                  <a:lnTo>
                    <a:pt x="104" y="14"/>
                  </a:lnTo>
                  <a:lnTo>
                    <a:pt x="99" y="13"/>
                  </a:lnTo>
                  <a:lnTo>
                    <a:pt x="83" y="10"/>
                  </a:lnTo>
                  <a:lnTo>
                    <a:pt x="67" y="11"/>
                  </a:lnTo>
                  <a:lnTo>
                    <a:pt x="51" y="14"/>
                  </a:lnTo>
                  <a:lnTo>
                    <a:pt x="36" y="19"/>
                  </a:lnTo>
                  <a:lnTo>
                    <a:pt x="23" y="27"/>
                  </a:lnTo>
                  <a:lnTo>
                    <a:pt x="12" y="40"/>
                  </a:lnTo>
                  <a:lnTo>
                    <a:pt x="10" y="49"/>
                  </a:lnTo>
                  <a:lnTo>
                    <a:pt x="12" y="57"/>
                  </a:lnTo>
                  <a:lnTo>
                    <a:pt x="20" y="62"/>
                  </a:lnTo>
                  <a:lnTo>
                    <a:pt x="29" y="66"/>
                  </a:lnTo>
                  <a:lnTo>
                    <a:pt x="40" y="69"/>
                  </a:lnTo>
                  <a:lnTo>
                    <a:pt x="50" y="72"/>
                  </a:lnTo>
                  <a:lnTo>
                    <a:pt x="58" y="72"/>
                  </a:lnTo>
                  <a:lnTo>
                    <a:pt x="68" y="72"/>
                  </a:lnTo>
                  <a:lnTo>
                    <a:pt x="80" y="72"/>
                  </a:lnTo>
                  <a:lnTo>
                    <a:pt x="95" y="70"/>
                  </a:lnTo>
                  <a:lnTo>
                    <a:pt x="110" y="69"/>
                  </a:lnTo>
                  <a:lnTo>
                    <a:pt x="126" y="66"/>
                  </a:lnTo>
                  <a:lnTo>
                    <a:pt x="142" y="62"/>
                  </a:lnTo>
                  <a:lnTo>
                    <a:pt x="155" y="57"/>
                  </a:lnTo>
                  <a:lnTo>
                    <a:pt x="164" y="52"/>
                  </a:lnTo>
                  <a:lnTo>
                    <a:pt x="172" y="44"/>
                  </a:lnTo>
                  <a:lnTo>
                    <a:pt x="173" y="35"/>
                  </a:lnTo>
                  <a:lnTo>
                    <a:pt x="169" y="25"/>
                  </a:lnTo>
                  <a:lnTo>
                    <a:pt x="160" y="13"/>
                  </a:lnTo>
                  <a:lnTo>
                    <a:pt x="159" y="11"/>
                  </a:lnTo>
                  <a:lnTo>
                    <a:pt x="159" y="9"/>
                  </a:lnTo>
                  <a:lnTo>
                    <a:pt x="160" y="7"/>
                  </a:lnTo>
                  <a:lnTo>
                    <a:pt x="161" y="7"/>
                  </a:lnTo>
                  <a:lnTo>
                    <a:pt x="164" y="7"/>
                  </a:lnTo>
                  <a:lnTo>
                    <a:pt x="177" y="19"/>
                  </a:lnTo>
                  <a:lnTo>
                    <a:pt x="184" y="30"/>
                  </a:lnTo>
                  <a:lnTo>
                    <a:pt x="184" y="40"/>
                  </a:lnTo>
                  <a:lnTo>
                    <a:pt x="178" y="51"/>
                  </a:lnTo>
                  <a:lnTo>
                    <a:pt x="169" y="59"/>
                  </a:lnTo>
                  <a:lnTo>
                    <a:pt x="156" y="66"/>
                  </a:lnTo>
                  <a:lnTo>
                    <a:pt x="143" y="72"/>
                  </a:lnTo>
                  <a:lnTo>
                    <a:pt x="130" y="76"/>
                  </a:lnTo>
                  <a:lnTo>
                    <a:pt x="103" y="81"/>
                  </a:lnTo>
                  <a:lnTo>
                    <a:pt x="75" y="82"/>
                  </a:lnTo>
                  <a:lnTo>
                    <a:pt x="49" y="81"/>
                  </a:lnTo>
                  <a:lnTo>
                    <a:pt x="38" y="79"/>
                  </a:lnTo>
                  <a:lnTo>
                    <a:pt x="28" y="77"/>
                  </a:lnTo>
                  <a:lnTo>
                    <a:pt x="17" y="73"/>
                  </a:lnTo>
                  <a:lnTo>
                    <a:pt x="8" y="68"/>
                  </a:lnTo>
                  <a:lnTo>
                    <a:pt x="2" y="60"/>
                  </a:lnTo>
                  <a:lnTo>
                    <a:pt x="0" y="47"/>
                  </a:lnTo>
                  <a:lnTo>
                    <a:pt x="4" y="35"/>
                  </a:lnTo>
                  <a:lnTo>
                    <a:pt x="12" y="25"/>
                  </a:lnTo>
                  <a:lnTo>
                    <a:pt x="23" y="17"/>
                  </a:lnTo>
                  <a:lnTo>
                    <a:pt x="33" y="10"/>
                  </a:lnTo>
                  <a:lnTo>
                    <a:pt x="49" y="4"/>
                  </a:lnTo>
                  <a:lnTo>
                    <a:pt x="67" y="1"/>
                  </a:lnTo>
                  <a:lnTo>
                    <a:pt x="84" y="0"/>
                  </a:lnTo>
                  <a:close/>
                </a:path>
              </a:pathLst>
            </a:custGeom>
            <a:grpFill/>
            <a:ln w="0">
              <a:solidFill>
                <a:srgbClr val="19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245"/>
            <p:cNvSpPr>
              <a:spLocks noChangeShapeType="1"/>
            </p:cNvSpPr>
            <p:nvPr/>
          </p:nvSpPr>
          <p:spPr bwMode="auto">
            <a:xfrm>
              <a:off x="7180263" y="3738563"/>
              <a:ext cx="0" cy="0"/>
            </a:xfrm>
            <a:prstGeom prst="line">
              <a:avLst/>
            </a:prstGeom>
            <a:grp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46"/>
            <p:cNvSpPr>
              <a:spLocks/>
            </p:cNvSpPr>
            <p:nvPr/>
          </p:nvSpPr>
          <p:spPr bwMode="auto">
            <a:xfrm>
              <a:off x="7053263" y="3133725"/>
              <a:ext cx="165100" cy="239713"/>
            </a:xfrm>
            <a:custGeom>
              <a:avLst/>
              <a:gdLst>
                <a:gd name="T0" fmla="*/ 6 w 104"/>
                <a:gd name="T1" fmla="*/ 0 h 151"/>
                <a:gd name="T2" fmla="*/ 20 w 104"/>
                <a:gd name="T3" fmla="*/ 3 h 151"/>
                <a:gd name="T4" fmla="*/ 33 w 104"/>
                <a:gd name="T5" fmla="*/ 7 h 151"/>
                <a:gd name="T6" fmla="*/ 46 w 104"/>
                <a:gd name="T7" fmla="*/ 13 h 151"/>
                <a:gd name="T8" fmla="*/ 55 w 104"/>
                <a:gd name="T9" fmla="*/ 21 h 151"/>
                <a:gd name="T10" fmla="*/ 63 w 104"/>
                <a:gd name="T11" fmla="*/ 32 h 151"/>
                <a:gd name="T12" fmla="*/ 66 w 104"/>
                <a:gd name="T13" fmla="*/ 46 h 151"/>
                <a:gd name="T14" fmla="*/ 65 w 104"/>
                <a:gd name="T15" fmla="*/ 58 h 151"/>
                <a:gd name="T16" fmla="*/ 58 w 104"/>
                <a:gd name="T17" fmla="*/ 68 h 151"/>
                <a:gd name="T18" fmla="*/ 52 w 104"/>
                <a:gd name="T19" fmla="*/ 79 h 151"/>
                <a:gd name="T20" fmla="*/ 46 w 104"/>
                <a:gd name="T21" fmla="*/ 90 h 151"/>
                <a:gd name="T22" fmla="*/ 46 w 104"/>
                <a:gd name="T23" fmla="*/ 106 h 151"/>
                <a:gd name="T24" fmla="*/ 52 w 104"/>
                <a:gd name="T25" fmla="*/ 119 h 151"/>
                <a:gd name="T26" fmla="*/ 61 w 104"/>
                <a:gd name="T27" fmla="*/ 130 h 151"/>
                <a:gd name="T28" fmla="*/ 72 w 104"/>
                <a:gd name="T29" fmla="*/ 138 h 151"/>
                <a:gd name="T30" fmla="*/ 87 w 104"/>
                <a:gd name="T31" fmla="*/ 141 h 151"/>
                <a:gd name="T32" fmla="*/ 103 w 104"/>
                <a:gd name="T33" fmla="*/ 145 h 151"/>
                <a:gd name="T34" fmla="*/ 104 w 104"/>
                <a:gd name="T35" fmla="*/ 145 h 151"/>
                <a:gd name="T36" fmla="*/ 104 w 104"/>
                <a:gd name="T37" fmla="*/ 147 h 151"/>
                <a:gd name="T38" fmla="*/ 104 w 104"/>
                <a:gd name="T39" fmla="*/ 148 h 151"/>
                <a:gd name="T40" fmla="*/ 104 w 104"/>
                <a:gd name="T41" fmla="*/ 149 h 151"/>
                <a:gd name="T42" fmla="*/ 103 w 104"/>
                <a:gd name="T43" fmla="*/ 151 h 151"/>
                <a:gd name="T44" fmla="*/ 88 w 104"/>
                <a:gd name="T45" fmla="*/ 151 h 151"/>
                <a:gd name="T46" fmla="*/ 75 w 104"/>
                <a:gd name="T47" fmla="*/ 148 h 151"/>
                <a:gd name="T48" fmla="*/ 61 w 104"/>
                <a:gd name="T49" fmla="*/ 141 h 151"/>
                <a:gd name="T50" fmla="*/ 49 w 104"/>
                <a:gd name="T51" fmla="*/ 134 h 151"/>
                <a:gd name="T52" fmla="*/ 41 w 104"/>
                <a:gd name="T53" fmla="*/ 123 h 151"/>
                <a:gd name="T54" fmla="*/ 36 w 104"/>
                <a:gd name="T55" fmla="*/ 110 h 151"/>
                <a:gd name="T56" fmla="*/ 36 w 104"/>
                <a:gd name="T57" fmla="*/ 94 h 151"/>
                <a:gd name="T58" fmla="*/ 38 w 104"/>
                <a:gd name="T59" fmla="*/ 81 h 151"/>
                <a:gd name="T60" fmla="*/ 46 w 104"/>
                <a:gd name="T61" fmla="*/ 67 h 151"/>
                <a:gd name="T62" fmla="*/ 52 w 104"/>
                <a:gd name="T63" fmla="*/ 54 h 151"/>
                <a:gd name="T64" fmla="*/ 53 w 104"/>
                <a:gd name="T65" fmla="*/ 42 h 151"/>
                <a:gd name="T66" fmla="*/ 48 w 104"/>
                <a:gd name="T67" fmla="*/ 32 h 151"/>
                <a:gd name="T68" fmla="*/ 40 w 104"/>
                <a:gd name="T69" fmla="*/ 24 h 151"/>
                <a:gd name="T70" fmla="*/ 29 w 104"/>
                <a:gd name="T71" fmla="*/ 18 h 151"/>
                <a:gd name="T72" fmla="*/ 18 w 104"/>
                <a:gd name="T73" fmla="*/ 15 h 151"/>
                <a:gd name="T74" fmla="*/ 4 w 104"/>
                <a:gd name="T75" fmla="*/ 12 h 151"/>
                <a:gd name="T76" fmla="*/ 3 w 104"/>
                <a:gd name="T77" fmla="*/ 11 h 151"/>
                <a:gd name="T78" fmla="*/ 2 w 104"/>
                <a:gd name="T79" fmla="*/ 9 h 151"/>
                <a:gd name="T80" fmla="*/ 0 w 104"/>
                <a:gd name="T81" fmla="*/ 7 h 151"/>
                <a:gd name="T82" fmla="*/ 0 w 104"/>
                <a:gd name="T83" fmla="*/ 4 h 151"/>
                <a:gd name="T84" fmla="*/ 2 w 104"/>
                <a:gd name="T85" fmla="*/ 3 h 151"/>
                <a:gd name="T86" fmla="*/ 4 w 104"/>
                <a:gd name="T87" fmla="*/ 1 h 151"/>
                <a:gd name="T88" fmla="*/ 6 w 104"/>
                <a:gd name="T89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4" h="151">
                  <a:moveTo>
                    <a:pt x="6" y="0"/>
                  </a:moveTo>
                  <a:lnTo>
                    <a:pt x="20" y="3"/>
                  </a:lnTo>
                  <a:lnTo>
                    <a:pt x="33" y="7"/>
                  </a:lnTo>
                  <a:lnTo>
                    <a:pt x="46" y="13"/>
                  </a:lnTo>
                  <a:lnTo>
                    <a:pt x="55" y="21"/>
                  </a:lnTo>
                  <a:lnTo>
                    <a:pt x="63" y="32"/>
                  </a:lnTo>
                  <a:lnTo>
                    <a:pt x="66" y="46"/>
                  </a:lnTo>
                  <a:lnTo>
                    <a:pt x="65" y="58"/>
                  </a:lnTo>
                  <a:lnTo>
                    <a:pt x="58" y="68"/>
                  </a:lnTo>
                  <a:lnTo>
                    <a:pt x="52" y="79"/>
                  </a:lnTo>
                  <a:lnTo>
                    <a:pt x="46" y="90"/>
                  </a:lnTo>
                  <a:lnTo>
                    <a:pt x="46" y="106"/>
                  </a:lnTo>
                  <a:lnTo>
                    <a:pt x="52" y="119"/>
                  </a:lnTo>
                  <a:lnTo>
                    <a:pt x="61" y="130"/>
                  </a:lnTo>
                  <a:lnTo>
                    <a:pt x="72" y="138"/>
                  </a:lnTo>
                  <a:lnTo>
                    <a:pt x="87" y="141"/>
                  </a:lnTo>
                  <a:lnTo>
                    <a:pt x="103" y="145"/>
                  </a:lnTo>
                  <a:lnTo>
                    <a:pt x="104" y="145"/>
                  </a:lnTo>
                  <a:lnTo>
                    <a:pt x="104" y="147"/>
                  </a:lnTo>
                  <a:lnTo>
                    <a:pt x="104" y="148"/>
                  </a:lnTo>
                  <a:lnTo>
                    <a:pt x="104" y="149"/>
                  </a:lnTo>
                  <a:lnTo>
                    <a:pt x="103" y="151"/>
                  </a:lnTo>
                  <a:lnTo>
                    <a:pt x="88" y="151"/>
                  </a:lnTo>
                  <a:lnTo>
                    <a:pt x="75" y="148"/>
                  </a:lnTo>
                  <a:lnTo>
                    <a:pt x="61" y="141"/>
                  </a:lnTo>
                  <a:lnTo>
                    <a:pt x="49" y="134"/>
                  </a:lnTo>
                  <a:lnTo>
                    <a:pt x="41" y="123"/>
                  </a:lnTo>
                  <a:lnTo>
                    <a:pt x="36" y="110"/>
                  </a:lnTo>
                  <a:lnTo>
                    <a:pt x="36" y="94"/>
                  </a:lnTo>
                  <a:lnTo>
                    <a:pt x="38" y="81"/>
                  </a:lnTo>
                  <a:lnTo>
                    <a:pt x="46" y="67"/>
                  </a:lnTo>
                  <a:lnTo>
                    <a:pt x="52" y="54"/>
                  </a:lnTo>
                  <a:lnTo>
                    <a:pt x="53" y="42"/>
                  </a:lnTo>
                  <a:lnTo>
                    <a:pt x="48" y="32"/>
                  </a:lnTo>
                  <a:lnTo>
                    <a:pt x="40" y="24"/>
                  </a:lnTo>
                  <a:lnTo>
                    <a:pt x="29" y="18"/>
                  </a:lnTo>
                  <a:lnTo>
                    <a:pt x="18" y="15"/>
                  </a:lnTo>
                  <a:lnTo>
                    <a:pt x="4" y="12"/>
                  </a:lnTo>
                  <a:lnTo>
                    <a:pt x="3" y="11"/>
                  </a:lnTo>
                  <a:lnTo>
                    <a:pt x="2" y="9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3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solidFill>
                <a:srgbClr val="19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47"/>
            <p:cNvSpPr>
              <a:spLocks/>
            </p:cNvSpPr>
            <p:nvPr/>
          </p:nvSpPr>
          <p:spPr bwMode="auto">
            <a:xfrm>
              <a:off x="7135813" y="3030538"/>
              <a:ext cx="152400" cy="322263"/>
            </a:xfrm>
            <a:custGeom>
              <a:avLst/>
              <a:gdLst>
                <a:gd name="T0" fmla="*/ 26 w 96"/>
                <a:gd name="T1" fmla="*/ 0 h 203"/>
                <a:gd name="T2" fmla="*/ 40 w 96"/>
                <a:gd name="T3" fmla="*/ 1 h 203"/>
                <a:gd name="T4" fmla="*/ 55 w 96"/>
                <a:gd name="T5" fmla="*/ 6 h 203"/>
                <a:gd name="T6" fmla="*/ 68 w 96"/>
                <a:gd name="T7" fmla="*/ 14 h 203"/>
                <a:gd name="T8" fmla="*/ 79 w 96"/>
                <a:gd name="T9" fmla="*/ 22 h 203"/>
                <a:gd name="T10" fmla="*/ 90 w 96"/>
                <a:gd name="T11" fmla="*/ 38 h 203"/>
                <a:gd name="T12" fmla="*/ 96 w 96"/>
                <a:gd name="T13" fmla="*/ 55 h 203"/>
                <a:gd name="T14" fmla="*/ 95 w 96"/>
                <a:gd name="T15" fmla="*/ 72 h 203"/>
                <a:gd name="T16" fmla="*/ 89 w 96"/>
                <a:gd name="T17" fmla="*/ 89 h 203"/>
                <a:gd name="T18" fmla="*/ 78 w 96"/>
                <a:gd name="T19" fmla="*/ 102 h 203"/>
                <a:gd name="T20" fmla="*/ 66 w 96"/>
                <a:gd name="T21" fmla="*/ 115 h 203"/>
                <a:gd name="T22" fmla="*/ 57 w 96"/>
                <a:gd name="T23" fmla="*/ 128 h 203"/>
                <a:gd name="T24" fmla="*/ 52 w 96"/>
                <a:gd name="T25" fmla="*/ 141 h 203"/>
                <a:gd name="T26" fmla="*/ 49 w 96"/>
                <a:gd name="T27" fmla="*/ 154 h 203"/>
                <a:gd name="T28" fmla="*/ 49 w 96"/>
                <a:gd name="T29" fmla="*/ 167 h 203"/>
                <a:gd name="T30" fmla="*/ 55 w 96"/>
                <a:gd name="T31" fmla="*/ 179 h 203"/>
                <a:gd name="T32" fmla="*/ 62 w 96"/>
                <a:gd name="T33" fmla="*/ 189 h 203"/>
                <a:gd name="T34" fmla="*/ 75 w 96"/>
                <a:gd name="T35" fmla="*/ 196 h 203"/>
                <a:gd name="T36" fmla="*/ 77 w 96"/>
                <a:gd name="T37" fmla="*/ 197 h 203"/>
                <a:gd name="T38" fmla="*/ 77 w 96"/>
                <a:gd name="T39" fmla="*/ 199 h 203"/>
                <a:gd name="T40" fmla="*/ 77 w 96"/>
                <a:gd name="T41" fmla="*/ 201 h 203"/>
                <a:gd name="T42" fmla="*/ 75 w 96"/>
                <a:gd name="T43" fmla="*/ 203 h 203"/>
                <a:gd name="T44" fmla="*/ 74 w 96"/>
                <a:gd name="T45" fmla="*/ 203 h 203"/>
                <a:gd name="T46" fmla="*/ 58 w 96"/>
                <a:gd name="T47" fmla="*/ 197 h 203"/>
                <a:gd name="T48" fmla="*/ 48 w 96"/>
                <a:gd name="T49" fmla="*/ 187 h 203"/>
                <a:gd name="T50" fmla="*/ 41 w 96"/>
                <a:gd name="T51" fmla="*/ 174 h 203"/>
                <a:gd name="T52" fmla="*/ 39 w 96"/>
                <a:gd name="T53" fmla="*/ 159 h 203"/>
                <a:gd name="T54" fmla="*/ 40 w 96"/>
                <a:gd name="T55" fmla="*/ 145 h 203"/>
                <a:gd name="T56" fmla="*/ 44 w 96"/>
                <a:gd name="T57" fmla="*/ 131 h 203"/>
                <a:gd name="T58" fmla="*/ 51 w 96"/>
                <a:gd name="T59" fmla="*/ 117 h 203"/>
                <a:gd name="T60" fmla="*/ 60 w 96"/>
                <a:gd name="T61" fmla="*/ 106 h 203"/>
                <a:gd name="T62" fmla="*/ 70 w 96"/>
                <a:gd name="T63" fmla="*/ 95 h 203"/>
                <a:gd name="T64" fmla="*/ 78 w 96"/>
                <a:gd name="T65" fmla="*/ 83 h 203"/>
                <a:gd name="T66" fmla="*/ 83 w 96"/>
                <a:gd name="T67" fmla="*/ 69 h 203"/>
                <a:gd name="T68" fmla="*/ 85 w 96"/>
                <a:gd name="T69" fmla="*/ 55 h 203"/>
                <a:gd name="T70" fmla="*/ 81 w 96"/>
                <a:gd name="T71" fmla="*/ 43 h 203"/>
                <a:gd name="T72" fmla="*/ 72 w 96"/>
                <a:gd name="T73" fmla="*/ 31 h 203"/>
                <a:gd name="T74" fmla="*/ 60 w 96"/>
                <a:gd name="T75" fmla="*/ 22 h 203"/>
                <a:gd name="T76" fmla="*/ 51 w 96"/>
                <a:gd name="T77" fmla="*/ 18 h 203"/>
                <a:gd name="T78" fmla="*/ 41 w 96"/>
                <a:gd name="T79" fmla="*/ 14 h 203"/>
                <a:gd name="T80" fmla="*/ 31 w 96"/>
                <a:gd name="T81" fmla="*/ 11 h 203"/>
                <a:gd name="T82" fmla="*/ 23 w 96"/>
                <a:gd name="T83" fmla="*/ 14 h 203"/>
                <a:gd name="T84" fmla="*/ 19 w 96"/>
                <a:gd name="T85" fmla="*/ 22 h 203"/>
                <a:gd name="T86" fmla="*/ 17 w 96"/>
                <a:gd name="T87" fmla="*/ 35 h 203"/>
                <a:gd name="T88" fmla="*/ 18 w 96"/>
                <a:gd name="T89" fmla="*/ 38 h 203"/>
                <a:gd name="T90" fmla="*/ 18 w 96"/>
                <a:gd name="T91" fmla="*/ 40 h 203"/>
                <a:gd name="T92" fmla="*/ 17 w 96"/>
                <a:gd name="T93" fmla="*/ 42 h 203"/>
                <a:gd name="T94" fmla="*/ 14 w 96"/>
                <a:gd name="T95" fmla="*/ 43 h 203"/>
                <a:gd name="T96" fmla="*/ 11 w 96"/>
                <a:gd name="T97" fmla="*/ 43 h 203"/>
                <a:gd name="T98" fmla="*/ 3 w 96"/>
                <a:gd name="T99" fmla="*/ 36 h 203"/>
                <a:gd name="T100" fmla="*/ 0 w 96"/>
                <a:gd name="T101" fmla="*/ 28 h 203"/>
                <a:gd name="T102" fmla="*/ 0 w 96"/>
                <a:gd name="T103" fmla="*/ 19 h 203"/>
                <a:gd name="T104" fmla="*/ 3 w 96"/>
                <a:gd name="T105" fmla="*/ 10 h 203"/>
                <a:gd name="T106" fmla="*/ 11 w 96"/>
                <a:gd name="T107" fmla="*/ 4 h 203"/>
                <a:gd name="T108" fmla="*/ 26 w 96"/>
                <a:gd name="T109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6" h="203">
                  <a:moveTo>
                    <a:pt x="26" y="0"/>
                  </a:moveTo>
                  <a:lnTo>
                    <a:pt x="40" y="1"/>
                  </a:lnTo>
                  <a:lnTo>
                    <a:pt x="55" y="6"/>
                  </a:lnTo>
                  <a:lnTo>
                    <a:pt x="68" y="14"/>
                  </a:lnTo>
                  <a:lnTo>
                    <a:pt x="79" y="22"/>
                  </a:lnTo>
                  <a:lnTo>
                    <a:pt x="90" y="38"/>
                  </a:lnTo>
                  <a:lnTo>
                    <a:pt x="96" y="55"/>
                  </a:lnTo>
                  <a:lnTo>
                    <a:pt x="95" y="72"/>
                  </a:lnTo>
                  <a:lnTo>
                    <a:pt x="89" y="89"/>
                  </a:lnTo>
                  <a:lnTo>
                    <a:pt x="78" y="102"/>
                  </a:lnTo>
                  <a:lnTo>
                    <a:pt x="66" y="115"/>
                  </a:lnTo>
                  <a:lnTo>
                    <a:pt x="57" y="128"/>
                  </a:lnTo>
                  <a:lnTo>
                    <a:pt x="52" y="141"/>
                  </a:lnTo>
                  <a:lnTo>
                    <a:pt x="49" y="154"/>
                  </a:lnTo>
                  <a:lnTo>
                    <a:pt x="49" y="167"/>
                  </a:lnTo>
                  <a:lnTo>
                    <a:pt x="55" y="179"/>
                  </a:lnTo>
                  <a:lnTo>
                    <a:pt x="62" y="189"/>
                  </a:lnTo>
                  <a:lnTo>
                    <a:pt x="75" y="196"/>
                  </a:lnTo>
                  <a:lnTo>
                    <a:pt x="77" y="197"/>
                  </a:lnTo>
                  <a:lnTo>
                    <a:pt x="77" y="199"/>
                  </a:lnTo>
                  <a:lnTo>
                    <a:pt x="77" y="201"/>
                  </a:lnTo>
                  <a:lnTo>
                    <a:pt x="75" y="203"/>
                  </a:lnTo>
                  <a:lnTo>
                    <a:pt x="74" y="203"/>
                  </a:lnTo>
                  <a:lnTo>
                    <a:pt x="58" y="197"/>
                  </a:lnTo>
                  <a:lnTo>
                    <a:pt x="48" y="187"/>
                  </a:lnTo>
                  <a:lnTo>
                    <a:pt x="41" y="174"/>
                  </a:lnTo>
                  <a:lnTo>
                    <a:pt x="39" y="159"/>
                  </a:lnTo>
                  <a:lnTo>
                    <a:pt x="40" y="145"/>
                  </a:lnTo>
                  <a:lnTo>
                    <a:pt x="44" y="131"/>
                  </a:lnTo>
                  <a:lnTo>
                    <a:pt x="51" y="117"/>
                  </a:lnTo>
                  <a:lnTo>
                    <a:pt x="60" y="106"/>
                  </a:lnTo>
                  <a:lnTo>
                    <a:pt x="70" y="95"/>
                  </a:lnTo>
                  <a:lnTo>
                    <a:pt x="78" y="83"/>
                  </a:lnTo>
                  <a:lnTo>
                    <a:pt x="83" y="69"/>
                  </a:lnTo>
                  <a:lnTo>
                    <a:pt x="85" y="55"/>
                  </a:lnTo>
                  <a:lnTo>
                    <a:pt x="81" y="43"/>
                  </a:lnTo>
                  <a:lnTo>
                    <a:pt x="72" y="31"/>
                  </a:lnTo>
                  <a:lnTo>
                    <a:pt x="60" y="22"/>
                  </a:lnTo>
                  <a:lnTo>
                    <a:pt x="51" y="18"/>
                  </a:lnTo>
                  <a:lnTo>
                    <a:pt x="41" y="14"/>
                  </a:lnTo>
                  <a:lnTo>
                    <a:pt x="31" y="11"/>
                  </a:lnTo>
                  <a:lnTo>
                    <a:pt x="23" y="14"/>
                  </a:lnTo>
                  <a:lnTo>
                    <a:pt x="19" y="22"/>
                  </a:lnTo>
                  <a:lnTo>
                    <a:pt x="17" y="35"/>
                  </a:lnTo>
                  <a:lnTo>
                    <a:pt x="18" y="38"/>
                  </a:lnTo>
                  <a:lnTo>
                    <a:pt x="18" y="40"/>
                  </a:lnTo>
                  <a:lnTo>
                    <a:pt x="17" y="42"/>
                  </a:lnTo>
                  <a:lnTo>
                    <a:pt x="14" y="43"/>
                  </a:lnTo>
                  <a:lnTo>
                    <a:pt x="11" y="43"/>
                  </a:lnTo>
                  <a:lnTo>
                    <a:pt x="3" y="36"/>
                  </a:lnTo>
                  <a:lnTo>
                    <a:pt x="0" y="28"/>
                  </a:lnTo>
                  <a:lnTo>
                    <a:pt x="0" y="19"/>
                  </a:lnTo>
                  <a:lnTo>
                    <a:pt x="3" y="10"/>
                  </a:lnTo>
                  <a:lnTo>
                    <a:pt x="11" y="4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0">
              <a:solidFill>
                <a:srgbClr val="19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48"/>
            <p:cNvSpPr>
              <a:spLocks/>
            </p:cNvSpPr>
            <p:nvPr/>
          </p:nvSpPr>
          <p:spPr bwMode="auto">
            <a:xfrm>
              <a:off x="7292975" y="3168650"/>
              <a:ext cx="149225" cy="195263"/>
            </a:xfrm>
            <a:custGeom>
              <a:avLst/>
              <a:gdLst>
                <a:gd name="T0" fmla="*/ 47 w 94"/>
                <a:gd name="T1" fmla="*/ 0 h 123"/>
                <a:gd name="T2" fmla="*/ 58 w 94"/>
                <a:gd name="T3" fmla="*/ 4 h 123"/>
                <a:gd name="T4" fmla="*/ 67 w 94"/>
                <a:gd name="T5" fmla="*/ 11 h 123"/>
                <a:gd name="T6" fmla="*/ 76 w 94"/>
                <a:gd name="T7" fmla="*/ 20 h 123"/>
                <a:gd name="T8" fmla="*/ 85 w 94"/>
                <a:gd name="T9" fmla="*/ 30 h 123"/>
                <a:gd name="T10" fmla="*/ 90 w 94"/>
                <a:gd name="T11" fmla="*/ 40 h 123"/>
                <a:gd name="T12" fmla="*/ 93 w 94"/>
                <a:gd name="T13" fmla="*/ 47 h 123"/>
                <a:gd name="T14" fmla="*/ 94 w 94"/>
                <a:gd name="T15" fmla="*/ 59 h 123"/>
                <a:gd name="T16" fmla="*/ 90 w 94"/>
                <a:gd name="T17" fmla="*/ 68 h 123"/>
                <a:gd name="T18" fmla="*/ 85 w 94"/>
                <a:gd name="T19" fmla="*/ 78 h 123"/>
                <a:gd name="T20" fmla="*/ 75 w 94"/>
                <a:gd name="T21" fmla="*/ 83 h 123"/>
                <a:gd name="T22" fmla="*/ 60 w 94"/>
                <a:gd name="T23" fmla="*/ 88 h 123"/>
                <a:gd name="T24" fmla="*/ 46 w 94"/>
                <a:gd name="T25" fmla="*/ 89 h 123"/>
                <a:gd name="T26" fmla="*/ 35 w 94"/>
                <a:gd name="T27" fmla="*/ 91 h 123"/>
                <a:gd name="T28" fmla="*/ 25 w 94"/>
                <a:gd name="T29" fmla="*/ 92 h 123"/>
                <a:gd name="T30" fmla="*/ 21 w 94"/>
                <a:gd name="T31" fmla="*/ 95 h 123"/>
                <a:gd name="T32" fmla="*/ 16 w 94"/>
                <a:gd name="T33" fmla="*/ 99 h 123"/>
                <a:gd name="T34" fmla="*/ 11 w 94"/>
                <a:gd name="T35" fmla="*/ 102 h 123"/>
                <a:gd name="T36" fmla="*/ 7 w 94"/>
                <a:gd name="T37" fmla="*/ 108 h 123"/>
                <a:gd name="T38" fmla="*/ 7 w 94"/>
                <a:gd name="T39" fmla="*/ 113 h 123"/>
                <a:gd name="T40" fmla="*/ 11 w 94"/>
                <a:gd name="T41" fmla="*/ 117 h 123"/>
                <a:gd name="T42" fmla="*/ 18 w 94"/>
                <a:gd name="T43" fmla="*/ 121 h 123"/>
                <a:gd name="T44" fmla="*/ 20 w 94"/>
                <a:gd name="T45" fmla="*/ 121 h 123"/>
                <a:gd name="T46" fmla="*/ 20 w 94"/>
                <a:gd name="T47" fmla="*/ 122 h 123"/>
                <a:gd name="T48" fmla="*/ 18 w 94"/>
                <a:gd name="T49" fmla="*/ 123 h 123"/>
                <a:gd name="T50" fmla="*/ 9 w 94"/>
                <a:gd name="T51" fmla="*/ 122 h 123"/>
                <a:gd name="T52" fmla="*/ 3 w 94"/>
                <a:gd name="T53" fmla="*/ 117 h 123"/>
                <a:gd name="T54" fmla="*/ 0 w 94"/>
                <a:gd name="T55" fmla="*/ 109 h 123"/>
                <a:gd name="T56" fmla="*/ 1 w 94"/>
                <a:gd name="T57" fmla="*/ 100 h 123"/>
                <a:gd name="T58" fmla="*/ 7 w 94"/>
                <a:gd name="T59" fmla="*/ 92 h 123"/>
                <a:gd name="T60" fmla="*/ 13 w 94"/>
                <a:gd name="T61" fmla="*/ 87 h 123"/>
                <a:gd name="T62" fmla="*/ 24 w 94"/>
                <a:gd name="T63" fmla="*/ 83 h 123"/>
                <a:gd name="T64" fmla="*/ 33 w 94"/>
                <a:gd name="T65" fmla="*/ 80 h 123"/>
                <a:gd name="T66" fmla="*/ 42 w 94"/>
                <a:gd name="T67" fmla="*/ 79 h 123"/>
                <a:gd name="T68" fmla="*/ 51 w 94"/>
                <a:gd name="T69" fmla="*/ 78 h 123"/>
                <a:gd name="T70" fmla="*/ 62 w 94"/>
                <a:gd name="T71" fmla="*/ 75 h 123"/>
                <a:gd name="T72" fmla="*/ 71 w 94"/>
                <a:gd name="T73" fmla="*/ 71 h 123"/>
                <a:gd name="T74" fmla="*/ 77 w 94"/>
                <a:gd name="T75" fmla="*/ 66 h 123"/>
                <a:gd name="T76" fmla="*/ 83 w 94"/>
                <a:gd name="T77" fmla="*/ 59 h 123"/>
                <a:gd name="T78" fmla="*/ 83 w 94"/>
                <a:gd name="T79" fmla="*/ 50 h 123"/>
                <a:gd name="T80" fmla="*/ 77 w 94"/>
                <a:gd name="T81" fmla="*/ 40 h 123"/>
                <a:gd name="T82" fmla="*/ 73 w 94"/>
                <a:gd name="T83" fmla="*/ 34 h 123"/>
                <a:gd name="T84" fmla="*/ 68 w 94"/>
                <a:gd name="T85" fmla="*/ 28 h 123"/>
                <a:gd name="T86" fmla="*/ 60 w 94"/>
                <a:gd name="T87" fmla="*/ 21 h 123"/>
                <a:gd name="T88" fmla="*/ 52 w 94"/>
                <a:gd name="T89" fmla="*/ 15 h 123"/>
                <a:gd name="T90" fmla="*/ 45 w 94"/>
                <a:gd name="T91" fmla="*/ 12 h 123"/>
                <a:gd name="T92" fmla="*/ 38 w 94"/>
                <a:gd name="T93" fmla="*/ 15 h 123"/>
                <a:gd name="T94" fmla="*/ 37 w 94"/>
                <a:gd name="T95" fmla="*/ 16 h 123"/>
                <a:gd name="T96" fmla="*/ 34 w 94"/>
                <a:gd name="T97" fmla="*/ 16 h 123"/>
                <a:gd name="T98" fmla="*/ 31 w 94"/>
                <a:gd name="T99" fmla="*/ 15 h 123"/>
                <a:gd name="T100" fmla="*/ 30 w 94"/>
                <a:gd name="T101" fmla="*/ 13 h 123"/>
                <a:gd name="T102" fmla="*/ 30 w 94"/>
                <a:gd name="T103" fmla="*/ 11 h 123"/>
                <a:gd name="T104" fmla="*/ 30 w 94"/>
                <a:gd name="T105" fmla="*/ 8 h 123"/>
                <a:gd name="T106" fmla="*/ 38 w 94"/>
                <a:gd name="T107" fmla="*/ 2 h 123"/>
                <a:gd name="T108" fmla="*/ 47 w 94"/>
                <a:gd name="T109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4" h="123">
                  <a:moveTo>
                    <a:pt x="47" y="0"/>
                  </a:moveTo>
                  <a:lnTo>
                    <a:pt x="58" y="4"/>
                  </a:lnTo>
                  <a:lnTo>
                    <a:pt x="67" y="11"/>
                  </a:lnTo>
                  <a:lnTo>
                    <a:pt x="76" y="20"/>
                  </a:lnTo>
                  <a:lnTo>
                    <a:pt x="85" y="30"/>
                  </a:lnTo>
                  <a:lnTo>
                    <a:pt x="90" y="40"/>
                  </a:lnTo>
                  <a:lnTo>
                    <a:pt x="93" y="47"/>
                  </a:lnTo>
                  <a:lnTo>
                    <a:pt x="94" y="59"/>
                  </a:lnTo>
                  <a:lnTo>
                    <a:pt x="90" y="68"/>
                  </a:lnTo>
                  <a:lnTo>
                    <a:pt x="85" y="78"/>
                  </a:lnTo>
                  <a:lnTo>
                    <a:pt x="75" y="83"/>
                  </a:lnTo>
                  <a:lnTo>
                    <a:pt x="60" y="88"/>
                  </a:lnTo>
                  <a:lnTo>
                    <a:pt x="46" y="89"/>
                  </a:lnTo>
                  <a:lnTo>
                    <a:pt x="35" y="91"/>
                  </a:lnTo>
                  <a:lnTo>
                    <a:pt x="25" y="92"/>
                  </a:lnTo>
                  <a:lnTo>
                    <a:pt x="21" y="95"/>
                  </a:lnTo>
                  <a:lnTo>
                    <a:pt x="16" y="99"/>
                  </a:lnTo>
                  <a:lnTo>
                    <a:pt x="11" y="102"/>
                  </a:lnTo>
                  <a:lnTo>
                    <a:pt x="7" y="108"/>
                  </a:lnTo>
                  <a:lnTo>
                    <a:pt x="7" y="113"/>
                  </a:lnTo>
                  <a:lnTo>
                    <a:pt x="11" y="117"/>
                  </a:lnTo>
                  <a:lnTo>
                    <a:pt x="18" y="121"/>
                  </a:lnTo>
                  <a:lnTo>
                    <a:pt x="20" y="121"/>
                  </a:lnTo>
                  <a:lnTo>
                    <a:pt x="20" y="122"/>
                  </a:lnTo>
                  <a:lnTo>
                    <a:pt x="18" y="123"/>
                  </a:lnTo>
                  <a:lnTo>
                    <a:pt x="9" y="122"/>
                  </a:lnTo>
                  <a:lnTo>
                    <a:pt x="3" y="117"/>
                  </a:lnTo>
                  <a:lnTo>
                    <a:pt x="0" y="109"/>
                  </a:lnTo>
                  <a:lnTo>
                    <a:pt x="1" y="100"/>
                  </a:lnTo>
                  <a:lnTo>
                    <a:pt x="7" y="92"/>
                  </a:lnTo>
                  <a:lnTo>
                    <a:pt x="13" y="87"/>
                  </a:lnTo>
                  <a:lnTo>
                    <a:pt x="24" y="83"/>
                  </a:lnTo>
                  <a:lnTo>
                    <a:pt x="33" y="80"/>
                  </a:lnTo>
                  <a:lnTo>
                    <a:pt x="42" y="79"/>
                  </a:lnTo>
                  <a:lnTo>
                    <a:pt x="51" y="78"/>
                  </a:lnTo>
                  <a:lnTo>
                    <a:pt x="62" y="75"/>
                  </a:lnTo>
                  <a:lnTo>
                    <a:pt x="71" y="71"/>
                  </a:lnTo>
                  <a:lnTo>
                    <a:pt x="77" y="66"/>
                  </a:lnTo>
                  <a:lnTo>
                    <a:pt x="83" y="59"/>
                  </a:lnTo>
                  <a:lnTo>
                    <a:pt x="83" y="50"/>
                  </a:lnTo>
                  <a:lnTo>
                    <a:pt x="77" y="40"/>
                  </a:lnTo>
                  <a:lnTo>
                    <a:pt x="73" y="34"/>
                  </a:lnTo>
                  <a:lnTo>
                    <a:pt x="68" y="28"/>
                  </a:lnTo>
                  <a:lnTo>
                    <a:pt x="60" y="21"/>
                  </a:lnTo>
                  <a:lnTo>
                    <a:pt x="52" y="15"/>
                  </a:lnTo>
                  <a:lnTo>
                    <a:pt x="45" y="12"/>
                  </a:lnTo>
                  <a:lnTo>
                    <a:pt x="38" y="15"/>
                  </a:lnTo>
                  <a:lnTo>
                    <a:pt x="37" y="16"/>
                  </a:lnTo>
                  <a:lnTo>
                    <a:pt x="34" y="16"/>
                  </a:lnTo>
                  <a:lnTo>
                    <a:pt x="31" y="15"/>
                  </a:lnTo>
                  <a:lnTo>
                    <a:pt x="30" y="13"/>
                  </a:lnTo>
                  <a:lnTo>
                    <a:pt x="30" y="11"/>
                  </a:lnTo>
                  <a:lnTo>
                    <a:pt x="30" y="8"/>
                  </a:lnTo>
                  <a:lnTo>
                    <a:pt x="38" y="2"/>
                  </a:lnTo>
                  <a:lnTo>
                    <a:pt x="47" y="0"/>
                  </a:lnTo>
                  <a:close/>
                </a:path>
              </a:pathLst>
            </a:custGeom>
            <a:grpFill/>
            <a:ln w="0">
              <a:solidFill>
                <a:srgbClr val="19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1" name="Freeform 58"/>
          <p:cNvSpPr>
            <a:spLocks noEditPoints="1"/>
          </p:cNvSpPr>
          <p:nvPr userDrawn="1"/>
        </p:nvSpPr>
        <p:spPr bwMode="auto">
          <a:xfrm>
            <a:off x="8153400" y="4320249"/>
            <a:ext cx="958850" cy="1316903"/>
          </a:xfrm>
          <a:custGeom>
            <a:avLst/>
            <a:gdLst>
              <a:gd name="T0" fmla="*/ 42 w 158"/>
              <a:gd name="T1" fmla="*/ 173 h 217"/>
              <a:gd name="T2" fmla="*/ 99 w 158"/>
              <a:gd name="T3" fmla="*/ 200 h 217"/>
              <a:gd name="T4" fmla="*/ 109 w 158"/>
              <a:gd name="T5" fmla="*/ 143 h 217"/>
              <a:gd name="T6" fmla="*/ 96 w 158"/>
              <a:gd name="T7" fmla="*/ 193 h 217"/>
              <a:gd name="T8" fmla="*/ 97 w 158"/>
              <a:gd name="T9" fmla="*/ 123 h 217"/>
              <a:gd name="T10" fmla="*/ 75 w 158"/>
              <a:gd name="T11" fmla="*/ 181 h 217"/>
              <a:gd name="T12" fmla="*/ 72 w 158"/>
              <a:gd name="T13" fmla="*/ 140 h 217"/>
              <a:gd name="T14" fmla="*/ 68 w 158"/>
              <a:gd name="T15" fmla="*/ 118 h 217"/>
              <a:gd name="T16" fmla="*/ 56 w 158"/>
              <a:gd name="T17" fmla="*/ 190 h 217"/>
              <a:gd name="T18" fmla="*/ 47 w 158"/>
              <a:gd name="T19" fmla="*/ 157 h 217"/>
              <a:gd name="T20" fmla="*/ 33 w 158"/>
              <a:gd name="T21" fmla="*/ 110 h 217"/>
              <a:gd name="T22" fmla="*/ 139 w 158"/>
              <a:gd name="T23" fmla="*/ 51 h 217"/>
              <a:gd name="T24" fmla="*/ 89 w 158"/>
              <a:gd name="T25" fmla="*/ 71 h 217"/>
              <a:gd name="T26" fmla="*/ 33 w 158"/>
              <a:gd name="T27" fmla="*/ 62 h 217"/>
              <a:gd name="T28" fmla="*/ 14 w 158"/>
              <a:gd name="T29" fmla="*/ 85 h 217"/>
              <a:gd name="T30" fmla="*/ 9 w 158"/>
              <a:gd name="T31" fmla="*/ 101 h 217"/>
              <a:gd name="T32" fmla="*/ 31 w 158"/>
              <a:gd name="T33" fmla="*/ 98 h 217"/>
              <a:gd name="T34" fmla="*/ 42 w 158"/>
              <a:gd name="T35" fmla="*/ 107 h 217"/>
              <a:gd name="T36" fmla="*/ 61 w 158"/>
              <a:gd name="T37" fmla="*/ 113 h 217"/>
              <a:gd name="T38" fmla="*/ 73 w 158"/>
              <a:gd name="T39" fmla="*/ 103 h 217"/>
              <a:gd name="T40" fmla="*/ 96 w 158"/>
              <a:gd name="T41" fmla="*/ 114 h 217"/>
              <a:gd name="T42" fmla="*/ 111 w 158"/>
              <a:gd name="T43" fmla="*/ 109 h 217"/>
              <a:gd name="T44" fmla="*/ 127 w 158"/>
              <a:gd name="T45" fmla="*/ 110 h 217"/>
              <a:gd name="T46" fmla="*/ 148 w 158"/>
              <a:gd name="T47" fmla="*/ 90 h 217"/>
              <a:gd name="T48" fmla="*/ 135 w 158"/>
              <a:gd name="T49" fmla="*/ 79 h 217"/>
              <a:gd name="T50" fmla="*/ 139 w 158"/>
              <a:gd name="T51" fmla="*/ 51 h 217"/>
              <a:gd name="T52" fmla="*/ 119 w 158"/>
              <a:gd name="T53" fmla="*/ 51 h 217"/>
              <a:gd name="T54" fmla="*/ 114 w 158"/>
              <a:gd name="T55" fmla="*/ 60 h 217"/>
              <a:gd name="T56" fmla="*/ 119 w 158"/>
              <a:gd name="T57" fmla="*/ 66 h 217"/>
              <a:gd name="T58" fmla="*/ 128 w 158"/>
              <a:gd name="T59" fmla="*/ 46 h 217"/>
              <a:gd name="T60" fmla="*/ 118 w 158"/>
              <a:gd name="T61" fmla="*/ 45 h 217"/>
              <a:gd name="T62" fmla="*/ 35 w 158"/>
              <a:gd name="T63" fmla="*/ 41 h 217"/>
              <a:gd name="T64" fmla="*/ 42 w 158"/>
              <a:gd name="T65" fmla="*/ 55 h 217"/>
              <a:gd name="T66" fmla="*/ 37 w 158"/>
              <a:gd name="T67" fmla="*/ 46 h 217"/>
              <a:gd name="T68" fmla="*/ 46 w 158"/>
              <a:gd name="T69" fmla="*/ 50 h 217"/>
              <a:gd name="T70" fmla="*/ 44 w 158"/>
              <a:gd name="T71" fmla="*/ 43 h 217"/>
              <a:gd name="T72" fmla="*/ 41 w 158"/>
              <a:gd name="T73" fmla="*/ 34 h 217"/>
              <a:gd name="T74" fmla="*/ 69 w 158"/>
              <a:gd name="T75" fmla="*/ 33 h 217"/>
              <a:gd name="T76" fmla="*/ 59 w 158"/>
              <a:gd name="T77" fmla="*/ 20 h 217"/>
              <a:gd name="T78" fmla="*/ 90 w 158"/>
              <a:gd name="T79" fmla="*/ 11 h 217"/>
              <a:gd name="T80" fmla="*/ 81 w 158"/>
              <a:gd name="T81" fmla="*/ 35 h 217"/>
              <a:gd name="T82" fmla="*/ 80 w 158"/>
              <a:gd name="T83" fmla="*/ 16 h 217"/>
              <a:gd name="T84" fmla="*/ 88 w 158"/>
              <a:gd name="T85" fmla="*/ 11 h 217"/>
              <a:gd name="T86" fmla="*/ 110 w 158"/>
              <a:gd name="T87" fmla="*/ 42 h 217"/>
              <a:gd name="T88" fmla="*/ 107 w 158"/>
              <a:gd name="T89" fmla="*/ 14 h 217"/>
              <a:gd name="T90" fmla="*/ 126 w 158"/>
              <a:gd name="T91" fmla="*/ 29 h 217"/>
              <a:gd name="T92" fmla="*/ 106 w 158"/>
              <a:gd name="T93" fmla="*/ 13 h 217"/>
              <a:gd name="T94" fmla="*/ 147 w 158"/>
              <a:gd name="T95" fmla="*/ 41 h 217"/>
              <a:gd name="T96" fmla="*/ 156 w 158"/>
              <a:gd name="T97" fmla="*/ 86 h 217"/>
              <a:gd name="T98" fmla="*/ 136 w 158"/>
              <a:gd name="T99" fmla="*/ 122 h 217"/>
              <a:gd name="T100" fmla="*/ 109 w 158"/>
              <a:gd name="T101" fmla="*/ 206 h 217"/>
              <a:gd name="T102" fmla="*/ 64 w 158"/>
              <a:gd name="T103" fmla="*/ 217 h 217"/>
              <a:gd name="T104" fmla="*/ 34 w 158"/>
              <a:gd name="T105" fmla="*/ 198 h 217"/>
              <a:gd name="T106" fmla="*/ 24 w 158"/>
              <a:gd name="T107" fmla="*/ 114 h 217"/>
              <a:gd name="T108" fmla="*/ 0 w 158"/>
              <a:gd name="T109" fmla="*/ 100 h 217"/>
              <a:gd name="T110" fmla="*/ 30 w 158"/>
              <a:gd name="T111" fmla="*/ 30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58" h="217">
                <a:moveTo>
                  <a:pt x="33" y="110"/>
                </a:moveTo>
                <a:lnTo>
                  <a:pt x="31" y="110"/>
                </a:lnTo>
                <a:lnTo>
                  <a:pt x="33" y="113"/>
                </a:lnTo>
                <a:lnTo>
                  <a:pt x="35" y="139"/>
                </a:lnTo>
                <a:lnTo>
                  <a:pt x="39" y="165"/>
                </a:lnTo>
                <a:lnTo>
                  <a:pt x="42" y="173"/>
                </a:lnTo>
                <a:lnTo>
                  <a:pt x="44" y="183"/>
                </a:lnTo>
                <a:lnTo>
                  <a:pt x="46" y="193"/>
                </a:lnTo>
                <a:lnTo>
                  <a:pt x="46" y="202"/>
                </a:lnTo>
                <a:lnTo>
                  <a:pt x="64" y="207"/>
                </a:lnTo>
                <a:lnTo>
                  <a:pt x="82" y="206"/>
                </a:lnTo>
                <a:lnTo>
                  <a:pt x="99" y="200"/>
                </a:lnTo>
                <a:lnTo>
                  <a:pt x="102" y="199"/>
                </a:lnTo>
                <a:lnTo>
                  <a:pt x="114" y="161"/>
                </a:lnTo>
                <a:lnTo>
                  <a:pt x="123" y="123"/>
                </a:lnTo>
                <a:lnTo>
                  <a:pt x="116" y="122"/>
                </a:lnTo>
                <a:lnTo>
                  <a:pt x="111" y="119"/>
                </a:lnTo>
                <a:lnTo>
                  <a:pt x="109" y="143"/>
                </a:lnTo>
                <a:lnTo>
                  <a:pt x="105" y="166"/>
                </a:lnTo>
                <a:lnTo>
                  <a:pt x="101" y="191"/>
                </a:lnTo>
                <a:lnTo>
                  <a:pt x="101" y="193"/>
                </a:lnTo>
                <a:lnTo>
                  <a:pt x="99" y="194"/>
                </a:lnTo>
                <a:lnTo>
                  <a:pt x="97" y="194"/>
                </a:lnTo>
                <a:lnTo>
                  <a:pt x="96" y="193"/>
                </a:lnTo>
                <a:lnTo>
                  <a:pt x="96" y="191"/>
                </a:lnTo>
                <a:lnTo>
                  <a:pt x="96" y="166"/>
                </a:lnTo>
                <a:lnTo>
                  <a:pt x="102" y="141"/>
                </a:lnTo>
                <a:lnTo>
                  <a:pt x="106" y="117"/>
                </a:lnTo>
                <a:lnTo>
                  <a:pt x="106" y="115"/>
                </a:lnTo>
                <a:lnTo>
                  <a:pt x="97" y="123"/>
                </a:lnTo>
                <a:lnTo>
                  <a:pt x="88" y="124"/>
                </a:lnTo>
                <a:lnTo>
                  <a:pt x="77" y="121"/>
                </a:lnTo>
                <a:lnTo>
                  <a:pt x="79" y="140"/>
                </a:lnTo>
                <a:lnTo>
                  <a:pt x="77" y="160"/>
                </a:lnTo>
                <a:lnTo>
                  <a:pt x="75" y="178"/>
                </a:lnTo>
                <a:lnTo>
                  <a:pt x="75" y="181"/>
                </a:lnTo>
                <a:lnTo>
                  <a:pt x="73" y="181"/>
                </a:lnTo>
                <a:lnTo>
                  <a:pt x="72" y="181"/>
                </a:lnTo>
                <a:lnTo>
                  <a:pt x="71" y="181"/>
                </a:lnTo>
                <a:lnTo>
                  <a:pt x="69" y="178"/>
                </a:lnTo>
                <a:lnTo>
                  <a:pt x="69" y="160"/>
                </a:lnTo>
                <a:lnTo>
                  <a:pt x="72" y="140"/>
                </a:lnTo>
                <a:lnTo>
                  <a:pt x="72" y="121"/>
                </a:lnTo>
                <a:lnTo>
                  <a:pt x="73" y="119"/>
                </a:lnTo>
                <a:lnTo>
                  <a:pt x="73" y="118"/>
                </a:lnTo>
                <a:lnTo>
                  <a:pt x="75" y="118"/>
                </a:lnTo>
                <a:lnTo>
                  <a:pt x="72" y="114"/>
                </a:lnTo>
                <a:lnTo>
                  <a:pt x="68" y="118"/>
                </a:lnTo>
                <a:lnTo>
                  <a:pt x="64" y="122"/>
                </a:lnTo>
                <a:lnTo>
                  <a:pt x="59" y="123"/>
                </a:lnTo>
                <a:lnTo>
                  <a:pt x="52" y="124"/>
                </a:lnTo>
                <a:lnTo>
                  <a:pt x="52" y="124"/>
                </a:lnTo>
                <a:lnTo>
                  <a:pt x="55" y="157"/>
                </a:lnTo>
                <a:lnTo>
                  <a:pt x="56" y="190"/>
                </a:lnTo>
                <a:lnTo>
                  <a:pt x="55" y="191"/>
                </a:lnTo>
                <a:lnTo>
                  <a:pt x="54" y="191"/>
                </a:lnTo>
                <a:lnTo>
                  <a:pt x="52" y="191"/>
                </a:lnTo>
                <a:lnTo>
                  <a:pt x="51" y="190"/>
                </a:lnTo>
                <a:lnTo>
                  <a:pt x="47" y="174"/>
                </a:lnTo>
                <a:lnTo>
                  <a:pt x="47" y="157"/>
                </a:lnTo>
                <a:lnTo>
                  <a:pt x="47" y="140"/>
                </a:lnTo>
                <a:lnTo>
                  <a:pt x="47" y="123"/>
                </a:lnTo>
                <a:lnTo>
                  <a:pt x="43" y="121"/>
                </a:lnTo>
                <a:lnTo>
                  <a:pt x="39" y="118"/>
                </a:lnTo>
                <a:lnTo>
                  <a:pt x="35" y="114"/>
                </a:lnTo>
                <a:lnTo>
                  <a:pt x="33" y="110"/>
                </a:lnTo>
                <a:close/>
                <a:moveTo>
                  <a:pt x="96" y="52"/>
                </a:moveTo>
                <a:lnTo>
                  <a:pt x="98" y="59"/>
                </a:lnTo>
                <a:lnTo>
                  <a:pt x="99" y="67"/>
                </a:lnTo>
                <a:lnTo>
                  <a:pt x="105" y="68"/>
                </a:lnTo>
                <a:lnTo>
                  <a:pt x="96" y="52"/>
                </a:lnTo>
                <a:close/>
                <a:moveTo>
                  <a:pt x="139" y="51"/>
                </a:moveTo>
                <a:lnTo>
                  <a:pt x="135" y="63"/>
                </a:lnTo>
                <a:lnTo>
                  <a:pt x="127" y="72"/>
                </a:lnTo>
                <a:lnTo>
                  <a:pt x="118" y="79"/>
                </a:lnTo>
                <a:lnTo>
                  <a:pt x="107" y="81"/>
                </a:lnTo>
                <a:lnTo>
                  <a:pt x="98" y="77"/>
                </a:lnTo>
                <a:lnTo>
                  <a:pt x="89" y="71"/>
                </a:lnTo>
                <a:lnTo>
                  <a:pt x="81" y="64"/>
                </a:lnTo>
                <a:lnTo>
                  <a:pt x="75" y="63"/>
                </a:lnTo>
                <a:lnTo>
                  <a:pt x="64" y="63"/>
                </a:lnTo>
                <a:lnTo>
                  <a:pt x="52" y="63"/>
                </a:lnTo>
                <a:lnTo>
                  <a:pt x="42" y="63"/>
                </a:lnTo>
                <a:lnTo>
                  <a:pt x="33" y="62"/>
                </a:lnTo>
                <a:lnTo>
                  <a:pt x="26" y="56"/>
                </a:lnTo>
                <a:lnTo>
                  <a:pt x="21" y="69"/>
                </a:lnTo>
                <a:lnTo>
                  <a:pt x="18" y="84"/>
                </a:lnTo>
                <a:lnTo>
                  <a:pt x="18" y="85"/>
                </a:lnTo>
                <a:lnTo>
                  <a:pt x="16" y="85"/>
                </a:lnTo>
                <a:lnTo>
                  <a:pt x="14" y="85"/>
                </a:lnTo>
                <a:lnTo>
                  <a:pt x="13" y="88"/>
                </a:lnTo>
                <a:lnTo>
                  <a:pt x="12" y="90"/>
                </a:lnTo>
                <a:lnTo>
                  <a:pt x="9" y="93"/>
                </a:lnTo>
                <a:lnTo>
                  <a:pt x="8" y="96"/>
                </a:lnTo>
                <a:lnTo>
                  <a:pt x="8" y="98"/>
                </a:lnTo>
                <a:lnTo>
                  <a:pt x="9" y="101"/>
                </a:lnTo>
                <a:lnTo>
                  <a:pt x="12" y="103"/>
                </a:lnTo>
                <a:lnTo>
                  <a:pt x="17" y="105"/>
                </a:lnTo>
                <a:lnTo>
                  <a:pt x="21" y="105"/>
                </a:lnTo>
                <a:lnTo>
                  <a:pt x="25" y="105"/>
                </a:lnTo>
                <a:lnTo>
                  <a:pt x="29" y="102"/>
                </a:lnTo>
                <a:lnTo>
                  <a:pt x="31" y="98"/>
                </a:lnTo>
                <a:lnTo>
                  <a:pt x="34" y="97"/>
                </a:lnTo>
                <a:lnTo>
                  <a:pt x="35" y="97"/>
                </a:lnTo>
                <a:lnTo>
                  <a:pt x="38" y="98"/>
                </a:lnTo>
                <a:lnTo>
                  <a:pt x="39" y="101"/>
                </a:lnTo>
                <a:lnTo>
                  <a:pt x="41" y="105"/>
                </a:lnTo>
                <a:lnTo>
                  <a:pt x="42" y="107"/>
                </a:lnTo>
                <a:lnTo>
                  <a:pt x="44" y="111"/>
                </a:lnTo>
                <a:lnTo>
                  <a:pt x="48" y="114"/>
                </a:lnTo>
                <a:lnTo>
                  <a:pt x="52" y="115"/>
                </a:lnTo>
                <a:lnTo>
                  <a:pt x="56" y="115"/>
                </a:lnTo>
                <a:lnTo>
                  <a:pt x="59" y="114"/>
                </a:lnTo>
                <a:lnTo>
                  <a:pt x="61" y="113"/>
                </a:lnTo>
                <a:lnTo>
                  <a:pt x="64" y="110"/>
                </a:lnTo>
                <a:lnTo>
                  <a:pt x="65" y="107"/>
                </a:lnTo>
                <a:lnTo>
                  <a:pt x="68" y="103"/>
                </a:lnTo>
                <a:lnTo>
                  <a:pt x="69" y="102"/>
                </a:lnTo>
                <a:lnTo>
                  <a:pt x="71" y="102"/>
                </a:lnTo>
                <a:lnTo>
                  <a:pt x="73" y="103"/>
                </a:lnTo>
                <a:lnTo>
                  <a:pt x="75" y="103"/>
                </a:lnTo>
                <a:lnTo>
                  <a:pt x="75" y="105"/>
                </a:lnTo>
                <a:lnTo>
                  <a:pt x="79" y="111"/>
                </a:lnTo>
                <a:lnTo>
                  <a:pt x="84" y="115"/>
                </a:lnTo>
                <a:lnTo>
                  <a:pt x="90" y="117"/>
                </a:lnTo>
                <a:lnTo>
                  <a:pt x="96" y="114"/>
                </a:lnTo>
                <a:lnTo>
                  <a:pt x="101" y="107"/>
                </a:lnTo>
                <a:lnTo>
                  <a:pt x="102" y="105"/>
                </a:lnTo>
                <a:lnTo>
                  <a:pt x="103" y="105"/>
                </a:lnTo>
                <a:lnTo>
                  <a:pt x="106" y="105"/>
                </a:lnTo>
                <a:lnTo>
                  <a:pt x="107" y="105"/>
                </a:lnTo>
                <a:lnTo>
                  <a:pt x="111" y="109"/>
                </a:lnTo>
                <a:lnTo>
                  <a:pt x="116" y="111"/>
                </a:lnTo>
                <a:lnTo>
                  <a:pt x="120" y="113"/>
                </a:lnTo>
                <a:lnTo>
                  <a:pt x="124" y="114"/>
                </a:lnTo>
                <a:lnTo>
                  <a:pt x="126" y="113"/>
                </a:lnTo>
                <a:lnTo>
                  <a:pt x="126" y="111"/>
                </a:lnTo>
                <a:lnTo>
                  <a:pt x="127" y="110"/>
                </a:lnTo>
                <a:lnTo>
                  <a:pt x="130" y="110"/>
                </a:lnTo>
                <a:lnTo>
                  <a:pt x="132" y="110"/>
                </a:lnTo>
                <a:lnTo>
                  <a:pt x="133" y="113"/>
                </a:lnTo>
                <a:lnTo>
                  <a:pt x="141" y="107"/>
                </a:lnTo>
                <a:lnTo>
                  <a:pt x="147" y="101"/>
                </a:lnTo>
                <a:lnTo>
                  <a:pt x="148" y="90"/>
                </a:lnTo>
                <a:lnTo>
                  <a:pt x="148" y="90"/>
                </a:lnTo>
                <a:lnTo>
                  <a:pt x="147" y="86"/>
                </a:lnTo>
                <a:lnTo>
                  <a:pt x="143" y="84"/>
                </a:lnTo>
                <a:lnTo>
                  <a:pt x="137" y="81"/>
                </a:lnTo>
                <a:lnTo>
                  <a:pt x="136" y="81"/>
                </a:lnTo>
                <a:lnTo>
                  <a:pt x="135" y="79"/>
                </a:lnTo>
                <a:lnTo>
                  <a:pt x="133" y="77"/>
                </a:lnTo>
                <a:lnTo>
                  <a:pt x="132" y="75"/>
                </a:lnTo>
                <a:lnTo>
                  <a:pt x="132" y="72"/>
                </a:lnTo>
                <a:lnTo>
                  <a:pt x="136" y="66"/>
                </a:lnTo>
                <a:lnTo>
                  <a:pt x="139" y="59"/>
                </a:lnTo>
                <a:lnTo>
                  <a:pt x="139" y="51"/>
                </a:lnTo>
                <a:close/>
                <a:moveTo>
                  <a:pt x="50" y="47"/>
                </a:moveTo>
                <a:lnTo>
                  <a:pt x="51" y="55"/>
                </a:lnTo>
                <a:lnTo>
                  <a:pt x="56" y="55"/>
                </a:lnTo>
                <a:lnTo>
                  <a:pt x="50" y="47"/>
                </a:lnTo>
                <a:close/>
                <a:moveTo>
                  <a:pt x="118" y="45"/>
                </a:moveTo>
                <a:lnTo>
                  <a:pt x="119" y="51"/>
                </a:lnTo>
                <a:lnTo>
                  <a:pt x="120" y="59"/>
                </a:lnTo>
                <a:lnTo>
                  <a:pt x="120" y="60"/>
                </a:lnTo>
                <a:lnTo>
                  <a:pt x="119" y="62"/>
                </a:lnTo>
                <a:lnTo>
                  <a:pt x="116" y="62"/>
                </a:lnTo>
                <a:lnTo>
                  <a:pt x="115" y="62"/>
                </a:lnTo>
                <a:lnTo>
                  <a:pt x="114" y="60"/>
                </a:lnTo>
                <a:lnTo>
                  <a:pt x="106" y="50"/>
                </a:lnTo>
                <a:lnTo>
                  <a:pt x="109" y="59"/>
                </a:lnTo>
                <a:lnTo>
                  <a:pt x="111" y="68"/>
                </a:lnTo>
                <a:lnTo>
                  <a:pt x="110" y="69"/>
                </a:lnTo>
                <a:lnTo>
                  <a:pt x="115" y="68"/>
                </a:lnTo>
                <a:lnTo>
                  <a:pt x="119" y="66"/>
                </a:lnTo>
                <a:lnTo>
                  <a:pt x="122" y="63"/>
                </a:lnTo>
                <a:lnTo>
                  <a:pt x="126" y="59"/>
                </a:lnTo>
                <a:lnTo>
                  <a:pt x="127" y="54"/>
                </a:lnTo>
                <a:lnTo>
                  <a:pt x="130" y="49"/>
                </a:lnTo>
                <a:lnTo>
                  <a:pt x="127" y="46"/>
                </a:lnTo>
                <a:lnTo>
                  <a:pt x="128" y="46"/>
                </a:lnTo>
                <a:lnTo>
                  <a:pt x="127" y="49"/>
                </a:lnTo>
                <a:lnTo>
                  <a:pt x="126" y="50"/>
                </a:lnTo>
                <a:lnTo>
                  <a:pt x="124" y="50"/>
                </a:lnTo>
                <a:lnTo>
                  <a:pt x="122" y="50"/>
                </a:lnTo>
                <a:lnTo>
                  <a:pt x="120" y="49"/>
                </a:lnTo>
                <a:lnTo>
                  <a:pt x="118" y="45"/>
                </a:lnTo>
                <a:close/>
                <a:moveTo>
                  <a:pt x="60" y="42"/>
                </a:moveTo>
                <a:lnTo>
                  <a:pt x="64" y="54"/>
                </a:lnTo>
                <a:lnTo>
                  <a:pt x="68" y="54"/>
                </a:lnTo>
                <a:lnTo>
                  <a:pt x="60" y="42"/>
                </a:lnTo>
                <a:close/>
                <a:moveTo>
                  <a:pt x="41" y="34"/>
                </a:moveTo>
                <a:lnTo>
                  <a:pt x="35" y="41"/>
                </a:lnTo>
                <a:lnTo>
                  <a:pt x="31" y="47"/>
                </a:lnTo>
                <a:lnTo>
                  <a:pt x="31" y="50"/>
                </a:lnTo>
                <a:lnTo>
                  <a:pt x="33" y="52"/>
                </a:lnTo>
                <a:lnTo>
                  <a:pt x="35" y="54"/>
                </a:lnTo>
                <a:lnTo>
                  <a:pt x="39" y="55"/>
                </a:lnTo>
                <a:lnTo>
                  <a:pt x="42" y="55"/>
                </a:lnTo>
                <a:lnTo>
                  <a:pt x="46" y="56"/>
                </a:lnTo>
                <a:lnTo>
                  <a:pt x="43" y="51"/>
                </a:lnTo>
                <a:lnTo>
                  <a:pt x="38" y="47"/>
                </a:lnTo>
                <a:lnTo>
                  <a:pt x="37" y="47"/>
                </a:lnTo>
                <a:lnTo>
                  <a:pt x="37" y="47"/>
                </a:lnTo>
                <a:lnTo>
                  <a:pt x="37" y="46"/>
                </a:lnTo>
                <a:lnTo>
                  <a:pt x="37" y="46"/>
                </a:lnTo>
                <a:lnTo>
                  <a:pt x="39" y="45"/>
                </a:lnTo>
                <a:lnTo>
                  <a:pt x="41" y="45"/>
                </a:lnTo>
                <a:lnTo>
                  <a:pt x="42" y="46"/>
                </a:lnTo>
                <a:lnTo>
                  <a:pt x="43" y="47"/>
                </a:lnTo>
                <a:lnTo>
                  <a:pt x="46" y="50"/>
                </a:lnTo>
                <a:lnTo>
                  <a:pt x="47" y="51"/>
                </a:lnTo>
                <a:lnTo>
                  <a:pt x="47" y="51"/>
                </a:lnTo>
                <a:lnTo>
                  <a:pt x="47" y="50"/>
                </a:lnTo>
                <a:lnTo>
                  <a:pt x="47" y="49"/>
                </a:lnTo>
                <a:lnTo>
                  <a:pt x="46" y="46"/>
                </a:lnTo>
                <a:lnTo>
                  <a:pt x="44" y="43"/>
                </a:lnTo>
                <a:lnTo>
                  <a:pt x="43" y="41"/>
                </a:lnTo>
                <a:lnTo>
                  <a:pt x="42" y="38"/>
                </a:lnTo>
                <a:lnTo>
                  <a:pt x="42" y="37"/>
                </a:lnTo>
                <a:lnTo>
                  <a:pt x="41" y="35"/>
                </a:lnTo>
                <a:lnTo>
                  <a:pt x="41" y="34"/>
                </a:lnTo>
                <a:lnTo>
                  <a:pt x="41" y="34"/>
                </a:lnTo>
                <a:close/>
                <a:moveTo>
                  <a:pt x="69" y="33"/>
                </a:moveTo>
                <a:lnTo>
                  <a:pt x="73" y="43"/>
                </a:lnTo>
                <a:lnTo>
                  <a:pt x="76" y="52"/>
                </a:lnTo>
                <a:lnTo>
                  <a:pt x="77" y="54"/>
                </a:lnTo>
                <a:lnTo>
                  <a:pt x="85" y="56"/>
                </a:lnTo>
                <a:lnTo>
                  <a:pt x="69" y="33"/>
                </a:lnTo>
                <a:close/>
                <a:moveTo>
                  <a:pt x="50" y="26"/>
                </a:moveTo>
                <a:lnTo>
                  <a:pt x="43" y="30"/>
                </a:lnTo>
                <a:lnTo>
                  <a:pt x="44" y="31"/>
                </a:lnTo>
                <a:lnTo>
                  <a:pt x="55" y="45"/>
                </a:lnTo>
                <a:lnTo>
                  <a:pt x="50" y="26"/>
                </a:lnTo>
                <a:close/>
                <a:moveTo>
                  <a:pt x="59" y="20"/>
                </a:moveTo>
                <a:lnTo>
                  <a:pt x="55" y="22"/>
                </a:lnTo>
                <a:lnTo>
                  <a:pt x="55" y="22"/>
                </a:lnTo>
                <a:lnTo>
                  <a:pt x="60" y="30"/>
                </a:lnTo>
                <a:lnTo>
                  <a:pt x="65" y="39"/>
                </a:lnTo>
                <a:lnTo>
                  <a:pt x="59" y="20"/>
                </a:lnTo>
                <a:close/>
                <a:moveTo>
                  <a:pt x="90" y="11"/>
                </a:moveTo>
                <a:lnTo>
                  <a:pt x="75" y="12"/>
                </a:lnTo>
                <a:lnTo>
                  <a:pt x="69" y="14"/>
                </a:lnTo>
                <a:lnTo>
                  <a:pt x="65" y="16"/>
                </a:lnTo>
                <a:lnTo>
                  <a:pt x="77" y="34"/>
                </a:lnTo>
                <a:lnTo>
                  <a:pt x="89" y="52"/>
                </a:lnTo>
                <a:lnTo>
                  <a:pt x="81" y="35"/>
                </a:lnTo>
                <a:lnTo>
                  <a:pt x="75" y="17"/>
                </a:lnTo>
                <a:lnTo>
                  <a:pt x="75" y="16"/>
                </a:lnTo>
                <a:lnTo>
                  <a:pt x="76" y="14"/>
                </a:lnTo>
                <a:lnTo>
                  <a:pt x="77" y="13"/>
                </a:lnTo>
                <a:lnTo>
                  <a:pt x="79" y="14"/>
                </a:lnTo>
                <a:lnTo>
                  <a:pt x="80" y="16"/>
                </a:lnTo>
                <a:lnTo>
                  <a:pt x="98" y="46"/>
                </a:lnTo>
                <a:lnTo>
                  <a:pt x="84" y="16"/>
                </a:lnTo>
                <a:lnTo>
                  <a:pt x="84" y="13"/>
                </a:lnTo>
                <a:lnTo>
                  <a:pt x="85" y="12"/>
                </a:lnTo>
                <a:lnTo>
                  <a:pt x="86" y="11"/>
                </a:lnTo>
                <a:lnTo>
                  <a:pt x="88" y="11"/>
                </a:lnTo>
                <a:lnTo>
                  <a:pt x="89" y="12"/>
                </a:lnTo>
                <a:lnTo>
                  <a:pt x="90" y="12"/>
                </a:lnTo>
                <a:lnTo>
                  <a:pt x="90" y="12"/>
                </a:lnTo>
                <a:lnTo>
                  <a:pt x="90" y="12"/>
                </a:lnTo>
                <a:lnTo>
                  <a:pt x="101" y="26"/>
                </a:lnTo>
                <a:lnTo>
                  <a:pt x="110" y="42"/>
                </a:lnTo>
                <a:lnTo>
                  <a:pt x="101" y="17"/>
                </a:lnTo>
                <a:lnTo>
                  <a:pt x="101" y="16"/>
                </a:lnTo>
                <a:lnTo>
                  <a:pt x="102" y="14"/>
                </a:lnTo>
                <a:lnTo>
                  <a:pt x="105" y="13"/>
                </a:lnTo>
                <a:lnTo>
                  <a:pt x="106" y="13"/>
                </a:lnTo>
                <a:lnTo>
                  <a:pt x="107" y="14"/>
                </a:lnTo>
                <a:lnTo>
                  <a:pt x="114" y="24"/>
                </a:lnTo>
                <a:lnTo>
                  <a:pt x="114" y="22"/>
                </a:lnTo>
                <a:lnTo>
                  <a:pt x="116" y="21"/>
                </a:lnTo>
                <a:lnTo>
                  <a:pt x="118" y="21"/>
                </a:lnTo>
                <a:lnTo>
                  <a:pt x="119" y="22"/>
                </a:lnTo>
                <a:lnTo>
                  <a:pt x="126" y="29"/>
                </a:lnTo>
                <a:lnTo>
                  <a:pt x="131" y="37"/>
                </a:lnTo>
                <a:lnTo>
                  <a:pt x="131" y="34"/>
                </a:lnTo>
                <a:lnTo>
                  <a:pt x="131" y="33"/>
                </a:lnTo>
                <a:lnTo>
                  <a:pt x="131" y="31"/>
                </a:lnTo>
                <a:lnTo>
                  <a:pt x="120" y="21"/>
                </a:lnTo>
                <a:lnTo>
                  <a:pt x="106" y="13"/>
                </a:lnTo>
                <a:lnTo>
                  <a:pt x="90" y="11"/>
                </a:lnTo>
                <a:close/>
                <a:moveTo>
                  <a:pt x="99" y="0"/>
                </a:moveTo>
                <a:lnTo>
                  <a:pt x="115" y="4"/>
                </a:lnTo>
                <a:lnTo>
                  <a:pt x="128" y="13"/>
                </a:lnTo>
                <a:lnTo>
                  <a:pt x="140" y="26"/>
                </a:lnTo>
                <a:lnTo>
                  <a:pt x="147" y="41"/>
                </a:lnTo>
                <a:lnTo>
                  <a:pt x="148" y="56"/>
                </a:lnTo>
                <a:lnTo>
                  <a:pt x="144" y="72"/>
                </a:lnTo>
                <a:lnTo>
                  <a:pt x="148" y="75"/>
                </a:lnTo>
                <a:lnTo>
                  <a:pt x="152" y="79"/>
                </a:lnTo>
                <a:lnTo>
                  <a:pt x="154" y="83"/>
                </a:lnTo>
                <a:lnTo>
                  <a:pt x="156" y="86"/>
                </a:lnTo>
                <a:lnTo>
                  <a:pt x="157" y="89"/>
                </a:lnTo>
                <a:lnTo>
                  <a:pt x="158" y="90"/>
                </a:lnTo>
                <a:lnTo>
                  <a:pt x="157" y="102"/>
                </a:lnTo>
                <a:lnTo>
                  <a:pt x="152" y="111"/>
                </a:lnTo>
                <a:lnTo>
                  <a:pt x="145" y="118"/>
                </a:lnTo>
                <a:lnTo>
                  <a:pt x="136" y="122"/>
                </a:lnTo>
                <a:lnTo>
                  <a:pt x="133" y="135"/>
                </a:lnTo>
                <a:lnTo>
                  <a:pt x="130" y="152"/>
                </a:lnTo>
                <a:lnTo>
                  <a:pt x="124" y="169"/>
                </a:lnTo>
                <a:lnTo>
                  <a:pt x="118" y="185"/>
                </a:lnTo>
                <a:lnTo>
                  <a:pt x="113" y="198"/>
                </a:lnTo>
                <a:lnTo>
                  <a:pt x="109" y="206"/>
                </a:lnTo>
                <a:lnTo>
                  <a:pt x="107" y="207"/>
                </a:lnTo>
                <a:lnTo>
                  <a:pt x="106" y="208"/>
                </a:lnTo>
                <a:lnTo>
                  <a:pt x="105" y="210"/>
                </a:lnTo>
                <a:lnTo>
                  <a:pt x="92" y="213"/>
                </a:lnTo>
                <a:lnTo>
                  <a:pt x="79" y="217"/>
                </a:lnTo>
                <a:lnTo>
                  <a:pt x="64" y="217"/>
                </a:lnTo>
                <a:lnTo>
                  <a:pt x="50" y="215"/>
                </a:lnTo>
                <a:lnTo>
                  <a:pt x="38" y="207"/>
                </a:lnTo>
                <a:lnTo>
                  <a:pt x="38" y="207"/>
                </a:lnTo>
                <a:lnTo>
                  <a:pt x="37" y="206"/>
                </a:lnTo>
                <a:lnTo>
                  <a:pt x="35" y="202"/>
                </a:lnTo>
                <a:lnTo>
                  <a:pt x="34" y="198"/>
                </a:lnTo>
                <a:lnTo>
                  <a:pt x="34" y="194"/>
                </a:lnTo>
                <a:lnTo>
                  <a:pt x="33" y="190"/>
                </a:lnTo>
                <a:lnTo>
                  <a:pt x="27" y="160"/>
                </a:lnTo>
                <a:lnTo>
                  <a:pt x="25" y="145"/>
                </a:lnTo>
                <a:lnTo>
                  <a:pt x="22" y="128"/>
                </a:lnTo>
                <a:lnTo>
                  <a:pt x="24" y="114"/>
                </a:lnTo>
                <a:lnTo>
                  <a:pt x="20" y="114"/>
                </a:lnTo>
                <a:lnTo>
                  <a:pt x="14" y="114"/>
                </a:lnTo>
                <a:lnTo>
                  <a:pt x="10" y="113"/>
                </a:lnTo>
                <a:lnTo>
                  <a:pt x="7" y="110"/>
                </a:lnTo>
                <a:lnTo>
                  <a:pt x="3" y="106"/>
                </a:lnTo>
                <a:lnTo>
                  <a:pt x="0" y="100"/>
                </a:lnTo>
                <a:lnTo>
                  <a:pt x="1" y="92"/>
                </a:lnTo>
                <a:lnTo>
                  <a:pt x="5" y="85"/>
                </a:lnTo>
                <a:lnTo>
                  <a:pt x="13" y="83"/>
                </a:lnTo>
                <a:lnTo>
                  <a:pt x="13" y="63"/>
                </a:lnTo>
                <a:lnTo>
                  <a:pt x="20" y="46"/>
                </a:lnTo>
                <a:lnTo>
                  <a:pt x="30" y="30"/>
                </a:lnTo>
                <a:lnTo>
                  <a:pt x="44" y="17"/>
                </a:lnTo>
                <a:lnTo>
                  <a:pt x="61" y="7"/>
                </a:lnTo>
                <a:lnTo>
                  <a:pt x="80" y="1"/>
                </a:lnTo>
                <a:lnTo>
                  <a:pt x="99" y="0"/>
                </a:lnTo>
                <a:close/>
              </a:path>
            </a:pathLst>
          </a:custGeom>
          <a:solidFill>
            <a:schemeClr val="tx1"/>
          </a:solidFill>
          <a:ln w="0">
            <a:solidFill>
              <a:srgbClr val="19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2292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-Title and Content">
    <p:bg>
      <p:bgPr>
        <a:solidFill>
          <a:srgbClr val="0D070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 preferRelativeResize="0"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072914" y="2139696"/>
            <a:ext cx="2119086" cy="47183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93900"/>
            <a:ext cx="8747158" cy="4211432"/>
          </a:xfrm>
        </p:spPr>
        <p:txBody>
          <a:bodyPr>
            <a:normAutofit/>
          </a:bodyPr>
          <a:lstStyle>
            <a:lvl1pPr>
              <a:spcAft>
                <a:spcPts val="600"/>
              </a:spcAft>
              <a:defRPr sz="3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3200">
                <a:solidFill>
                  <a:schemeClr val="bg1"/>
                </a:solidFill>
              </a:defRPr>
            </a:lvl2pPr>
            <a:lvl3pPr>
              <a:spcAft>
                <a:spcPts val="600"/>
              </a:spcAft>
              <a:defRPr sz="2800">
                <a:solidFill>
                  <a:schemeClr val="bg1"/>
                </a:solidFill>
              </a:defRPr>
            </a:lvl3pPr>
            <a:lvl4pPr>
              <a:spcAft>
                <a:spcPts val="600"/>
              </a:spcAft>
              <a:defRPr sz="2400">
                <a:solidFill>
                  <a:schemeClr val="bg1"/>
                </a:solidFill>
              </a:defRPr>
            </a:lvl4pPr>
            <a:lvl5pPr>
              <a:spcAft>
                <a:spcPts val="600"/>
              </a:spcAft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156028" y="64144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14406"/>
            <a:ext cx="41148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199" y="6414406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4764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-Title and Content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 preferRelativeResize="0"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072914" y="2139696"/>
            <a:ext cx="2119086" cy="47183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 b="1">
                <a:solidFill>
                  <a:srgbClr val="231F20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93900"/>
            <a:ext cx="8747158" cy="4211432"/>
          </a:xfrm>
        </p:spPr>
        <p:txBody>
          <a:bodyPr>
            <a:normAutofit/>
          </a:bodyPr>
          <a:lstStyle>
            <a:lvl1pPr>
              <a:spcAft>
                <a:spcPts val="600"/>
              </a:spcAft>
              <a:defRPr sz="3600">
                <a:solidFill>
                  <a:srgbClr val="231F20"/>
                </a:solidFill>
              </a:defRPr>
            </a:lvl1pPr>
            <a:lvl2pPr>
              <a:spcAft>
                <a:spcPts val="600"/>
              </a:spcAft>
              <a:defRPr sz="3200">
                <a:solidFill>
                  <a:srgbClr val="231F20"/>
                </a:solidFill>
              </a:defRPr>
            </a:lvl2pPr>
            <a:lvl3pPr>
              <a:spcAft>
                <a:spcPts val="600"/>
              </a:spcAft>
              <a:defRPr sz="2800">
                <a:solidFill>
                  <a:srgbClr val="231F20"/>
                </a:solidFill>
              </a:defRPr>
            </a:lvl3pPr>
            <a:lvl4pPr>
              <a:spcAft>
                <a:spcPts val="600"/>
              </a:spcAft>
              <a:defRPr sz="2400">
                <a:solidFill>
                  <a:srgbClr val="231F20"/>
                </a:solidFill>
              </a:defRPr>
            </a:lvl4pPr>
            <a:lvl5pPr>
              <a:spcAft>
                <a:spcPts val="600"/>
              </a:spcAft>
              <a:defRPr sz="2400">
                <a:solidFill>
                  <a:srgbClr val="231F20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156028" y="64144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14406"/>
            <a:ext cx="41148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199" y="6414406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3966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2-Title and Content Light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914" y="0"/>
            <a:ext cx="2119086" cy="47140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689352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48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93899"/>
            <a:ext cx="5181600" cy="4183063"/>
          </a:xfrm>
        </p:spPr>
        <p:txBody>
          <a:bodyPr>
            <a:normAutofit/>
          </a:bodyPr>
          <a:lstStyle>
            <a:lvl1pPr>
              <a:spcAft>
                <a:spcPts val="600"/>
              </a:spcAft>
              <a:defRPr sz="3600"/>
            </a:lvl1pPr>
            <a:lvl2pPr>
              <a:spcAft>
                <a:spcPts val="600"/>
              </a:spcAft>
              <a:defRPr sz="3200"/>
            </a:lvl2pPr>
            <a:lvl3pPr>
              <a:spcAft>
                <a:spcPts val="600"/>
              </a:spcAft>
              <a:defRPr sz="2800"/>
            </a:lvl3pPr>
            <a:lvl4pPr>
              <a:spcAft>
                <a:spcPts val="600"/>
              </a:spcAft>
              <a:defRPr sz="2400"/>
            </a:lvl4pPr>
            <a:lvl5pPr>
              <a:spcAft>
                <a:spcPts val="600"/>
              </a:spcAft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993899"/>
            <a:ext cx="5181600" cy="4183063"/>
          </a:xfrm>
        </p:spPr>
        <p:txBody>
          <a:bodyPr>
            <a:normAutofit/>
          </a:bodyPr>
          <a:lstStyle>
            <a:lvl1pPr>
              <a:spcAft>
                <a:spcPts val="600"/>
              </a:spcAft>
              <a:defRPr sz="3600"/>
            </a:lvl1pPr>
            <a:lvl2pPr>
              <a:spcAft>
                <a:spcPts val="600"/>
              </a:spcAft>
              <a:defRPr sz="3200"/>
            </a:lvl2pPr>
            <a:lvl3pPr>
              <a:spcAft>
                <a:spcPts val="600"/>
              </a:spcAft>
              <a:defRPr sz="2800"/>
            </a:lvl3pPr>
            <a:lvl4pPr>
              <a:spcAft>
                <a:spcPts val="600"/>
              </a:spcAft>
              <a:defRPr sz="2400"/>
            </a:lvl4pPr>
            <a:lvl5pPr>
              <a:spcAft>
                <a:spcPts val="600"/>
              </a:spcAft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4" name="Date Placeholder 3"/>
          <p:cNvSpPr>
            <a:spLocks noGrp="1"/>
          </p:cNvSpPr>
          <p:nvPr>
            <p:ph type="dt" sz="half" idx="10"/>
          </p:nvPr>
        </p:nvSpPr>
        <p:spPr>
          <a:xfrm>
            <a:off x="156028" y="64144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3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14406"/>
            <a:ext cx="41148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199" y="6414406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0998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-Big Letters">
    <p:bg>
      <p:bgPr>
        <a:solidFill>
          <a:srgbClr val="ED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730" y="2294792"/>
            <a:ext cx="6866269" cy="4563208"/>
          </a:xfrm>
          <a:prstGeom prst="rect">
            <a:avLst/>
          </a:prstGeom>
        </p:spPr>
      </p:pic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831849" y="2555274"/>
            <a:ext cx="7717064" cy="2852737"/>
          </a:xfrm>
        </p:spPr>
        <p:txBody>
          <a:bodyPr vert="horz" wrap="square" lIns="91440" tIns="45720" rIns="91440" bIns="0" rtlCol="0" anchor="b">
            <a:noAutofit/>
          </a:bodyPr>
          <a:lstStyle>
            <a:lvl1pPr algn="ctr">
              <a:defRPr lang="en-US" sz="372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1"/>
          </p:nvPr>
        </p:nvSpPr>
        <p:spPr>
          <a:xfrm>
            <a:off x="1404256" y="5737790"/>
            <a:ext cx="6572251" cy="790428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E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626631" y="4584688"/>
            <a:ext cx="4127500" cy="977900"/>
          </a:xfrm>
        </p:spPr>
        <p:txBody>
          <a:bodyPr>
            <a:noAutofit/>
          </a:bodyPr>
          <a:lstStyle>
            <a:lvl1pPr marL="0" indent="0" algn="ctr">
              <a:buNone/>
              <a:defRPr sz="5400" b="1">
                <a:solidFill>
                  <a:schemeClr val="accent3"/>
                </a:solidFill>
              </a:defRPr>
            </a:lvl1pPr>
            <a:lvl2pPr marL="457200" indent="0" algn="ctr">
              <a:buNone/>
              <a:defRPr sz="4800" b="1">
                <a:solidFill>
                  <a:schemeClr val="accent3"/>
                </a:solidFill>
              </a:defRPr>
            </a:lvl2pPr>
            <a:lvl3pPr marL="914400" indent="0" algn="ctr">
              <a:buNone/>
              <a:defRPr sz="4400" b="1">
                <a:solidFill>
                  <a:schemeClr val="accent3"/>
                </a:solidFill>
              </a:defRPr>
            </a:lvl3pPr>
            <a:lvl4pPr marL="1371600" indent="0" algn="ctr">
              <a:buNone/>
              <a:defRPr sz="4000" b="1">
                <a:solidFill>
                  <a:schemeClr val="accent3"/>
                </a:solidFill>
              </a:defRPr>
            </a:lvl4pPr>
            <a:lvl5pPr marL="1828800" indent="0" algn="ctr">
              <a:buNone/>
              <a:defRPr sz="40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Date Placeholder 3"/>
          <p:cNvSpPr>
            <a:spLocks noGrp="1"/>
          </p:cNvSpPr>
          <p:nvPr>
            <p:ph type="dt" sz="half" idx="10"/>
          </p:nvPr>
        </p:nvSpPr>
        <p:spPr>
          <a:xfrm>
            <a:off x="156028" y="64144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14406"/>
            <a:ext cx="41148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Your Footer Here</a:t>
            </a:r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199" y="6414406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3058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-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48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1532283" y="2318238"/>
            <a:ext cx="9127435" cy="3242021"/>
          </a:xfrm>
          <a:prstGeom prst="rect">
            <a:avLst/>
          </a:prstGeom>
          <a:solidFill>
            <a:schemeClr val="bg2"/>
          </a:solidFill>
          <a:effectLst/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6000">
                <a:solidFill>
                  <a:schemeClr val="tx1"/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Your quote here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156028" y="64144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14406"/>
            <a:ext cx="41148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199" y="6414406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reeform 154"/>
          <p:cNvSpPr>
            <a:spLocks noEditPoints="1"/>
          </p:cNvSpPr>
          <p:nvPr userDrawn="1"/>
        </p:nvSpPr>
        <p:spPr bwMode="auto">
          <a:xfrm>
            <a:off x="1168400" y="2011914"/>
            <a:ext cx="2211388" cy="1771650"/>
          </a:xfrm>
          <a:custGeom>
            <a:avLst/>
            <a:gdLst>
              <a:gd name="T0" fmla="*/ 77 w 1393"/>
              <a:gd name="T1" fmla="*/ 61 h 1116"/>
              <a:gd name="T2" fmla="*/ 49 w 1393"/>
              <a:gd name="T3" fmla="*/ 171 h 1116"/>
              <a:gd name="T4" fmla="*/ 44 w 1393"/>
              <a:gd name="T5" fmla="*/ 61 h 1116"/>
              <a:gd name="T6" fmla="*/ 22 w 1393"/>
              <a:gd name="T7" fmla="*/ 229 h 1116"/>
              <a:gd name="T8" fmla="*/ 26 w 1393"/>
              <a:gd name="T9" fmla="*/ 60 h 1116"/>
              <a:gd name="T10" fmla="*/ 23 w 1393"/>
              <a:gd name="T11" fmla="*/ 55 h 1116"/>
              <a:gd name="T12" fmla="*/ 28 w 1393"/>
              <a:gd name="T13" fmla="*/ 49 h 1116"/>
              <a:gd name="T14" fmla="*/ 17 w 1393"/>
              <a:gd name="T15" fmla="*/ 48 h 1116"/>
              <a:gd name="T16" fmla="*/ 231 w 1393"/>
              <a:gd name="T17" fmla="*/ 43 h 1116"/>
              <a:gd name="T18" fmla="*/ 700 w 1393"/>
              <a:gd name="T19" fmla="*/ 56 h 1116"/>
              <a:gd name="T20" fmla="*/ 1047 w 1393"/>
              <a:gd name="T21" fmla="*/ 56 h 1116"/>
              <a:gd name="T22" fmla="*/ 481 w 1393"/>
              <a:gd name="T23" fmla="*/ 41 h 1116"/>
              <a:gd name="T24" fmla="*/ 81 w 1393"/>
              <a:gd name="T25" fmla="*/ 38 h 1116"/>
              <a:gd name="T26" fmla="*/ 94 w 1393"/>
              <a:gd name="T27" fmla="*/ 35 h 1116"/>
              <a:gd name="T28" fmla="*/ 95 w 1393"/>
              <a:gd name="T29" fmla="*/ 35 h 1116"/>
              <a:gd name="T30" fmla="*/ 141 w 1393"/>
              <a:gd name="T31" fmla="*/ 30 h 1116"/>
              <a:gd name="T32" fmla="*/ 426 w 1393"/>
              <a:gd name="T33" fmla="*/ 22 h 1116"/>
              <a:gd name="T34" fmla="*/ 919 w 1393"/>
              <a:gd name="T35" fmla="*/ 1 h 1116"/>
              <a:gd name="T36" fmla="*/ 1378 w 1393"/>
              <a:gd name="T37" fmla="*/ 11 h 1116"/>
              <a:gd name="T38" fmla="*/ 1383 w 1393"/>
              <a:gd name="T39" fmla="*/ 19 h 1116"/>
              <a:gd name="T40" fmla="*/ 1381 w 1393"/>
              <a:gd name="T41" fmla="*/ 27 h 1116"/>
              <a:gd name="T42" fmla="*/ 1106 w 1393"/>
              <a:gd name="T43" fmla="*/ 24 h 1116"/>
              <a:gd name="T44" fmla="*/ 1349 w 1393"/>
              <a:gd name="T45" fmla="*/ 43 h 1116"/>
              <a:gd name="T46" fmla="*/ 1386 w 1393"/>
              <a:gd name="T47" fmla="*/ 45 h 1116"/>
              <a:gd name="T48" fmla="*/ 1393 w 1393"/>
              <a:gd name="T49" fmla="*/ 51 h 1116"/>
              <a:gd name="T50" fmla="*/ 1393 w 1393"/>
              <a:gd name="T51" fmla="*/ 59 h 1116"/>
              <a:gd name="T52" fmla="*/ 1385 w 1393"/>
              <a:gd name="T53" fmla="*/ 62 h 1116"/>
              <a:gd name="T54" fmla="*/ 1368 w 1393"/>
              <a:gd name="T55" fmla="*/ 68 h 1116"/>
              <a:gd name="T56" fmla="*/ 1364 w 1393"/>
              <a:gd name="T57" fmla="*/ 74 h 1116"/>
              <a:gd name="T58" fmla="*/ 1221 w 1393"/>
              <a:gd name="T59" fmla="*/ 70 h 1116"/>
              <a:gd name="T60" fmla="*/ 1376 w 1393"/>
              <a:gd name="T61" fmla="*/ 90 h 1116"/>
              <a:gd name="T62" fmla="*/ 1379 w 1393"/>
              <a:gd name="T63" fmla="*/ 96 h 1116"/>
              <a:gd name="T64" fmla="*/ 1378 w 1393"/>
              <a:gd name="T65" fmla="*/ 104 h 1116"/>
              <a:gd name="T66" fmla="*/ 1005 w 1393"/>
              <a:gd name="T67" fmla="*/ 89 h 1116"/>
              <a:gd name="T68" fmla="*/ 91 w 1393"/>
              <a:gd name="T69" fmla="*/ 61 h 1116"/>
              <a:gd name="T70" fmla="*/ 86 w 1393"/>
              <a:gd name="T71" fmla="*/ 796 h 1116"/>
              <a:gd name="T72" fmla="*/ 94 w 1393"/>
              <a:gd name="T73" fmla="*/ 987 h 1116"/>
              <a:gd name="T74" fmla="*/ 89 w 1393"/>
              <a:gd name="T75" fmla="*/ 1051 h 1116"/>
              <a:gd name="T76" fmla="*/ 85 w 1393"/>
              <a:gd name="T77" fmla="*/ 1084 h 1116"/>
              <a:gd name="T78" fmla="*/ 77 w 1393"/>
              <a:gd name="T79" fmla="*/ 1116 h 1116"/>
              <a:gd name="T80" fmla="*/ 69 w 1393"/>
              <a:gd name="T81" fmla="*/ 1115 h 1116"/>
              <a:gd name="T82" fmla="*/ 60 w 1393"/>
              <a:gd name="T83" fmla="*/ 1074 h 1116"/>
              <a:gd name="T84" fmla="*/ 52 w 1393"/>
              <a:gd name="T85" fmla="*/ 1073 h 1116"/>
              <a:gd name="T86" fmla="*/ 49 w 1393"/>
              <a:gd name="T87" fmla="*/ 1067 h 1116"/>
              <a:gd name="T88" fmla="*/ 44 w 1393"/>
              <a:gd name="T89" fmla="*/ 981 h 1116"/>
              <a:gd name="T90" fmla="*/ 39 w 1393"/>
              <a:gd name="T91" fmla="*/ 650 h 1116"/>
              <a:gd name="T92" fmla="*/ 25 w 1393"/>
              <a:gd name="T93" fmla="*/ 500 h 1116"/>
              <a:gd name="T94" fmla="*/ 0 w 1393"/>
              <a:gd name="T95" fmla="*/ 154 h 1116"/>
              <a:gd name="T96" fmla="*/ 5 w 1393"/>
              <a:gd name="T97" fmla="*/ 34 h 1116"/>
              <a:gd name="T98" fmla="*/ 13 w 1393"/>
              <a:gd name="T99" fmla="*/ 34 h 1116"/>
              <a:gd name="T100" fmla="*/ 15 w 1393"/>
              <a:gd name="T101" fmla="*/ 38 h 1116"/>
              <a:gd name="T102" fmla="*/ 19 w 1393"/>
              <a:gd name="T103" fmla="*/ 34 h 1116"/>
              <a:gd name="T104" fmla="*/ 8 w 1393"/>
              <a:gd name="T105" fmla="*/ 24 h 1116"/>
              <a:gd name="T106" fmla="*/ 2 w 1393"/>
              <a:gd name="T107" fmla="*/ 21 h 1116"/>
              <a:gd name="T108" fmla="*/ 5 w 1393"/>
              <a:gd name="T109" fmla="*/ 14 h 1116"/>
              <a:gd name="T110" fmla="*/ 55 w 1393"/>
              <a:gd name="T111" fmla="*/ 9 h 1116"/>
              <a:gd name="T112" fmla="*/ 60 w 1393"/>
              <a:gd name="T113" fmla="*/ 2 h 1116"/>
              <a:gd name="T114" fmla="*/ 65 w 1393"/>
              <a:gd name="T115" fmla="*/ 6 h 1116"/>
              <a:gd name="T116" fmla="*/ 222 w 1393"/>
              <a:gd name="T117" fmla="*/ 4 h 1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393" h="1116">
                <a:moveTo>
                  <a:pt x="72" y="61"/>
                </a:moveTo>
                <a:lnTo>
                  <a:pt x="73" y="100"/>
                </a:lnTo>
                <a:lnTo>
                  <a:pt x="77" y="61"/>
                </a:lnTo>
                <a:lnTo>
                  <a:pt x="72" y="61"/>
                </a:lnTo>
                <a:close/>
                <a:moveTo>
                  <a:pt x="44" y="61"/>
                </a:moveTo>
                <a:lnTo>
                  <a:pt x="49" y="171"/>
                </a:lnTo>
                <a:lnTo>
                  <a:pt x="49" y="116"/>
                </a:lnTo>
                <a:lnTo>
                  <a:pt x="51" y="61"/>
                </a:lnTo>
                <a:lnTo>
                  <a:pt x="44" y="61"/>
                </a:lnTo>
                <a:close/>
                <a:moveTo>
                  <a:pt x="14" y="47"/>
                </a:moveTo>
                <a:lnTo>
                  <a:pt x="17" y="137"/>
                </a:lnTo>
                <a:lnTo>
                  <a:pt x="22" y="229"/>
                </a:lnTo>
                <a:lnTo>
                  <a:pt x="28" y="98"/>
                </a:lnTo>
                <a:lnTo>
                  <a:pt x="27" y="61"/>
                </a:lnTo>
                <a:lnTo>
                  <a:pt x="26" y="60"/>
                </a:lnTo>
                <a:lnTo>
                  <a:pt x="23" y="59"/>
                </a:lnTo>
                <a:lnTo>
                  <a:pt x="23" y="56"/>
                </a:lnTo>
                <a:lnTo>
                  <a:pt x="23" y="55"/>
                </a:lnTo>
                <a:lnTo>
                  <a:pt x="23" y="52"/>
                </a:lnTo>
                <a:lnTo>
                  <a:pt x="26" y="51"/>
                </a:lnTo>
                <a:lnTo>
                  <a:pt x="28" y="49"/>
                </a:lnTo>
                <a:lnTo>
                  <a:pt x="28" y="49"/>
                </a:lnTo>
                <a:lnTo>
                  <a:pt x="18" y="48"/>
                </a:lnTo>
                <a:lnTo>
                  <a:pt x="17" y="48"/>
                </a:lnTo>
                <a:lnTo>
                  <a:pt x="14" y="47"/>
                </a:lnTo>
                <a:close/>
                <a:moveTo>
                  <a:pt x="481" y="41"/>
                </a:moveTo>
                <a:lnTo>
                  <a:pt x="231" y="43"/>
                </a:lnTo>
                <a:lnTo>
                  <a:pt x="432" y="49"/>
                </a:lnTo>
                <a:lnTo>
                  <a:pt x="654" y="55"/>
                </a:lnTo>
                <a:lnTo>
                  <a:pt x="700" y="56"/>
                </a:lnTo>
                <a:lnTo>
                  <a:pt x="869" y="57"/>
                </a:lnTo>
                <a:lnTo>
                  <a:pt x="1039" y="56"/>
                </a:lnTo>
                <a:lnTo>
                  <a:pt x="1047" y="56"/>
                </a:lnTo>
                <a:lnTo>
                  <a:pt x="1040" y="56"/>
                </a:lnTo>
                <a:lnTo>
                  <a:pt x="731" y="44"/>
                </a:lnTo>
                <a:lnTo>
                  <a:pt x="481" y="41"/>
                </a:lnTo>
                <a:close/>
                <a:moveTo>
                  <a:pt x="81" y="38"/>
                </a:moveTo>
                <a:lnTo>
                  <a:pt x="74" y="38"/>
                </a:lnTo>
                <a:lnTo>
                  <a:pt x="81" y="38"/>
                </a:lnTo>
                <a:lnTo>
                  <a:pt x="81" y="38"/>
                </a:lnTo>
                <a:close/>
                <a:moveTo>
                  <a:pt x="95" y="35"/>
                </a:moveTo>
                <a:lnTo>
                  <a:pt x="94" y="35"/>
                </a:lnTo>
                <a:lnTo>
                  <a:pt x="94" y="39"/>
                </a:lnTo>
                <a:lnTo>
                  <a:pt x="95" y="39"/>
                </a:lnTo>
                <a:lnTo>
                  <a:pt x="95" y="35"/>
                </a:lnTo>
                <a:close/>
                <a:moveTo>
                  <a:pt x="426" y="22"/>
                </a:moveTo>
                <a:lnTo>
                  <a:pt x="218" y="24"/>
                </a:lnTo>
                <a:lnTo>
                  <a:pt x="141" y="30"/>
                </a:lnTo>
                <a:lnTo>
                  <a:pt x="353" y="26"/>
                </a:lnTo>
                <a:lnTo>
                  <a:pt x="565" y="26"/>
                </a:lnTo>
                <a:lnTo>
                  <a:pt x="426" y="22"/>
                </a:lnTo>
                <a:close/>
                <a:moveTo>
                  <a:pt x="535" y="0"/>
                </a:moveTo>
                <a:lnTo>
                  <a:pt x="691" y="1"/>
                </a:lnTo>
                <a:lnTo>
                  <a:pt x="919" y="1"/>
                </a:lnTo>
                <a:lnTo>
                  <a:pt x="1146" y="4"/>
                </a:lnTo>
                <a:lnTo>
                  <a:pt x="1374" y="11"/>
                </a:lnTo>
                <a:lnTo>
                  <a:pt x="1378" y="11"/>
                </a:lnTo>
                <a:lnTo>
                  <a:pt x="1381" y="14"/>
                </a:lnTo>
                <a:lnTo>
                  <a:pt x="1382" y="17"/>
                </a:lnTo>
                <a:lnTo>
                  <a:pt x="1383" y="19"/>
                </a:lnTo>
                <a:lnTo>
                  <a:pt x="1383" y="22"/>
                </a:lnTo>
                <a:lnTo>
                  <a:pt x="1382" y="24"/>
                </a:lnTo>
                <a:lnTo>
                  <a:pt x="1381" y="27"/>
                </a:lnTo>
                <a:lnTo>
                  <a:pt x="1378" y="28"/>
                </a:lnTo>
                <a:lnTo>
                  <a:pt x="1374" y="28"/>
                </a:lnTo>
                <a:lnTo>
                  <a:pt x="1106" y="24"/>
                </a:lnTo>
                <a:lnTo>
                  <a:pt x="836" y="19"/>
                </a:lnTo>
                <a:lnTo>
                  <a:pt x="845" y="21"/>
                </a:lnTo>
                <a:lnTo>
                  <a:pt x="1349" y="43"/>
                </a:lnTo>
                <a:lnTo>
                  <a:pt x="1382" y="44"/>
                </a:lnTo>
                <a:lnTo>
                  <a:pt x="1383" y="44"/>
                </a:lnTo>
                <a:lnTo>
                  <a:pt x="1386" y="45"/>
                </a:lnTo>
                <a:lnTo>
                  <a:pt x="1389" y="47"/>
                </a:lnTo>
                <a:lnTo>
                  <a:pt x="1391" y="48"/>
                </a:lnTo>
                <a:lnTo>
                  <a:pt x="1393" y="51"/>
                </a:lnTo>
                <a:lnTo>
                  <a:pt x="1393" y="53"/>
                </a:lnTo>
                <a:lnTo>
                  <a:pt x="1393" y="56"/>
                </a:lnTo>
                <a:lnTo>
                  <a:pt x="1393" y="59"/>
                </a:lnTo>
                <a:lnTo>
                  <a:pt x="1390" y="61"/>
                </a:lnTo>
                <a:lnTo>
                  <a:pt x="1389" y="62"/>
                </a:lnTo>
                <a:lnTo>
                  <a:pt x="1385" y="62"/>
                </a:lnTo>
                <a:lnTo>
                  <a:pt x="1366" y="62"/>
                </a:lnTo>
                <a:lnTo>
                  <a:pt x="1368" y="65"/>
                </a:lnTo>
                <a:lnTo>
                  <a:pt x="1368" y="68"/>
                </a:lnTo>
                <a:lnTo>
                  <a:pt x="1368" y="70"/>
                </a:lnTo>
                <a:lnTo>
                  <a:pt x="1366" y="73"/>
                </a:lnTo>
                <a:lnTo>
                  <a:pt x="1364" y="74"/>
                </a:lnTo>
                <a:lnTo>
                  <a:pt x="1361" y="74"/>
                </a:lnTo>
                <a:lnTo>
                  <a:pt x="1237" y="69"/>
                </a:lnTo>
                <a:lnTo>
                  <a:pt x="1221" y="70"/>
                </a:lnTo>
                <a:lnTo>
                  <a:pt x="1085" y="74"/>
                </a:lnTo>
                <a:lnTo>
                  <a:pt x="1372" y="89"/>
                </a:lnTo>
                <a:lnTo>
                  <a:pt x="1376" y="90"/>
                </a:lnTo>
                <a:lnTo>
                  <a:pt x="1378" y="91"/>
                </a:lnTo>
                <a:lnTo>
                  <a:pt x="1379" y="94"/>
                </a:lnTo>
                <a:lnTo>
                  <a:pt x="1379" y="96"/>
                </a:lnTo>
                <a:lnTo>
                  <a:pt x="1379" y="99"/>
                </a:lnTo>
                <a:lnTo>
                  <a:pt x="1379" y="102"/>
                </a:lnTo>
                <a:lnTo>
                  <a:pt x="1378" y="104"/>
                </a:lnTo>
                <a:lnTo>
                  <a:pt x="1376" y="106"/>
                </a:lnTo>
                <a:lnTo>
                  <a:pt x="1372" y="106"/>
                </a:lnTo>
                <a:lnTo>
                  <a:pt x="1005" y="89"/>
                </a:lnTo>
                <a:lnTo>
                  <a:pt x="637" y="73"/>
                </a:lnTo>
                <a:lnTo>
                  <a:pt x="365" y="66"/>
                </a:lnTo>
                <a:lnTo>
                  <a:pt x="91" y="61"/>
                </a:lnTo>
                <a:lnTo>
                  <a:pt x="73" y="286"/>
                </a:lnTo>
                <a:lnTo>
                  <a:pt x="78" y="534"/>
                </a:lnTo>
                <a:lnTo>
                  <a:pt x="86" y="796"/>
                </a:lnTo>
                <a:lnTo>
                  <a:pt x="90" y="924"/>
                </a:lnTo>
                <a:lnTo>
                  <a:pt x="91" y="955"/>
                </a:lnTo>
                <a:lnTo>
                  <a:pt x="94" y="987"/>
                </a:lnTo>
                <a:lnTo>
                  <a:pt x="94" y="1018"/>
                </a:lnTo>
                <a:lnTo>
                  <a:pt x="90" y="1048"/>
                </a:lnTo>
                <a:lnTo>
                  <a:pt x="89" y="1051"/>
                </a:lnTo>
                <a:lnTo>
                  <a:pt x="87" y="1052"/>
                </a:lnTo>
                <a:lnTo>
                  <a:pt x="86" y="1052"/>
                </a:lnTo>
                <a:lnTo>
                  <a:pt x="85" y="1084"/>
                </a:lnTo>
                <a:lnTo>
                  <a:pt x="80" y="1112"/>
                </a:lnTo>
                <a:lnTo>
                  <a:pt x="78" y="1115"/>
                </a:lnTo>
                <a:lnTo>
                  <a:pt x="77" y="1116"/>
                </a:lnTo>
                <a:lnTo>
                  <a:pt x="74" y="1116"/>
                </a:lnTo>
                <a:lnTo>
                  <a:pt x="72" y="1116"/>
                </a:lnTo>
                <a:lnTo>
                  <a:pt x="69" y="1115"/>
                </a:lnTo>
                <a:lnTo>
                  <a:pt x="68" y="1112"/>
                </a:lnTo>
                <a:lnTo>
                  <a:pt x="62" y="1094"/>
                </a:lnTo>
                <a:lnTo>
                  <a:pt x="60" y="1074"/>
                </a:lnTo>
                <a:lnTo>
                  <a:pt x="59" y="1074"/>
                </a:lnTo>
                <a:lnTo>
                  <a:pt x="55" y="1074"/>
                </a:lnTo>
                <a:lnTo>
                  <a:pt x="52" y="1073"/>
                </a:lnTo>
                <a:lnTo>
                  <a:pt x="51" y="1070"/>
                </a:lnTo>
                <a:lnTo>
                  <a:pt x="49" y="1069"/>
                </a:lnTo>
                <a:lnTo>
                  <a:pt x="49" y="1067"/>
                </a:lnTo>
                <a:lnTo>
                  <a:pt x="49" y="1065"/>
                </a:lnTo>
                <a:lnTo>
                  <a:pt x="45" y="1023"/>
                </a:lnTo>
                <a:lnTo>
                  <a:pt x="44" y="981"/>
                </a:lnTo>
                <a:lnTo>
                  <a:pt x="43" y="940"/>
                </a:lnTo>
                <a:lnTo>
                  <a:pt x="39" y="806"/>
                </a:lnTo>
                <a:lnTo>
                  <a:pt x="39" y="650"/>
                </a:lnTo>
                <a:lnTo>
                  <a:pt x="38" y="628"/>
                </a:lnTo>
                <a:lnTo>
                  <a:pt x="30" y="564"/>
                </a:lnTo>
                <a:lnTo>
                  <a:pt x="25" y="500"/>
                </a:lnTo>
                <a:lnTo>
                  <a:pt x="14" y="384"/>
                </a:lnTo>
                <a:lnTo>
                  <a:pt x="5" y="269"/>
                </a:lnTo>
                <a:lnTo>
                  <a:pt x="0" y="154"/>
                </a:lnTo>
                <a:lnTo>
                  <a:pt x="2" y="38"/>
                </a:lnTo>
                <a:lnTo>
                  <a:pt x="4" y="35"/>
                </a:lnTo>
                <a:lnTo>
                  <a:pt x="5" y="34"/>
                </a:lnTo>
                <a:lnTo>
                  <a:pt x="8" y="32"/>
                </a:lnTo>
                <a:lnTo>
                  <a:pt x="10" y="32"/>
                </a:lnTo>
                <a:lnTo>
                  <a:pt x="13" y="34"/>
                </a:lnTo>
                <a:lnTo>
                  <a:pt x="14" y="35"/>
                </a:lnTo>
                <a:lnTo>
                  <a:pt x="14" y="38"/>
                </a:lnTo>
                <a:lnTo>
                  <a:pt x="15" y="38"/>
                </a:lnTo>
                <a:lnTo>
                  <a:pt x="15" y="36"/>
                </a:lnTo>
                <a:lnTo>
                  <a:pt x="18" y="34"/>
                </a:lnTo>
                <a:lnTo>
                  <a:pt x="19" y="34"/>
                </a:lnTo>
                <a:lnTo>
                  <a:pt x="52" y="27"/>
                </a:lnTo>
                <a:lnTo>
                  <a:pt x="53" y="26"/>
                </a:lnTo>
                <a:lnTo>
                  <a:pt x="8" y="24"/>
                </a:lnTo>
                <a:lnTo>
                  <a:pt x="5" y="24"/>
                </a:lnTo>
                <a:lnTo>
                  <a:pt x="4" y="23"/>
                </a:lnTo>
                <a:lnTo>
                  <a:pt x="2" y="21"/>
                </a:lnTo>
                <a:lnTo>
                  <a:pt x="2" y="18"/>
                </a:lnTo>
                <a:lnTo>
                  <a:pt x="4" y="17"/>
                </a:lnTo>
                <a:lnTo>
                  <a:pt x="5" y="14"/>
                </a:lnTo>
                <a:lnTo>
                  <a:pt x="8" y="14"/>
                </a:lnTo>
                <a:lnTo>
                  <a:pt x="55" y="11"/>
                </a:lnTo>
                <a:lnTo>
                  <a:pt x="55" y="9"/>
                </a:lnTo>
                <a:lnTo>
                  <a:pt x="55" y="6"/>
                </a:lnTo>
                <a:lnTo>
                  <a:pt x="57" y="4"/>
                </a:lnTo>
                <a:lnTo>
                  <a:pt x="60" y="2"/>
                </a:lnTo>
                <a:lnTo>
                  <a:pt x="61" y="2"/>
                </a:lnTo>
                <a:lnTo>
                  <a:pt x="64" y="4"/>
                </a:lnTo>
                <a:lnTo>
                  <a:pt x="65" y="6"/>
                </a:lnTo>
                <a:lnTo>
                  <a:pt x="66" y="9"/>
                </a:lnTo>
                <a:lnTo>
                  <a:pt x="66" y="10"/>
                </a:lnTo>
                <a:lnTo>
                  <a:pt x="222" y="4"/>
                </a:lnTo>
                <a:lnTo>
                  <a:pt x="379" y="1"/>
                </a:lnTo>
                <a:lnTo>
                  <a:pt x="535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3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155"/>
          <p:cNvSpPr>
            <a:spLocks noEditPoints="1"/>
          </p:cNvSpPr>
          <p:nvPr userDrawn="1"/>
        </p:nvSpPr>
        <p:spPr bwMode="auto">
          <a:xfrm>
            <a:off x="8970963" y="4260584"/>
            <a:ext cx="2052638" cy="1703388"/>
          </a:xfrm>
          <a:custGeom>
            <a:avLst/>
            <a:gdLst>
              <a:gd name="T0" fmla="*/ 1259 w 1293"/>
              <a:gd name="T1" fmla="*/ 1052 h 1073"/>
              <a:gd name="T2" fmla="*/ 1212 w 1293"/>
              <a:gd name="T3" fmla="*/ 1048 h 1073"/>
              <a:gd name="T4" fmla="*/ 1212 w 1293"/>
              <a:gd name="T5" fmla="*/ 1048 h 1073"/>
              <a:gd name="T6" fmla="*/ 1100 w 1293"/>
              <a:gd name="T7" fmla="*/ 1023 h 1073"/>
              <a:gd name="T8" fmla="*/ 1178 w 1293"/>
              <a:gd name="T9" fmla="*/ 1025 h 1073"/>
              <a:gd name="T10" fmla="*/ 1173 w 1293"/>
              <a:gd name="T11" fmla="*/ 1021 h 1073"/>
              <a:gd name="T12" fmla="*/ 1208 w 1293"/>
              <a:gd name="T13" fmla="*/ 1000 h 1073"/>
              <a:gd name="T14" fmla="*/ 953 w 1293"/>
              <a:gd name="T15" fmla="*/ 1001 h 1073"/>
              <a:gd name="T16" fmla="*/ 818 w 1293"/>
              <a:gd name="T17" fmla="*/ 1013 h 1073"/>
              <a:gd name="T18" fmla="*/ 822 w 1293"/>
              <a:gd name="T19" fmla="*/ 1006 h 1073"/>
              <a:gd name="T20" fmla="*/ 939 w 1293"/>
              <a:gd name="T21" fmla="*/ 1006 h 1073"/>
              <a:gd name="T22" fmla="*/ 944 w 1293"/>
              <a:gd name="T23" fmla="*/ 1003 h 1073"/>
              <a:gd name="T24" fmla="*/ 1145 w 1293"/>
              <a:gd name="T25" fmla="*/ 999 h 1073"/>
              <a:gd name="T26" fmla="*/ 640 w 1293"/>
              <a:gd name="T27" fmla="*/ 992 h 1073"/>
              <a:gd name="T28" fmla="*/ 360 w 1293"/>
              <a:gd name="T29" fmla="*/ 1004 h 1073"/>
              <a:gd name="T30" fmla="*/ 1247 w 1293"/>
              <a:gd name="T31" fmla="*/ 0 h 1073"/>
              <a:gd name="T32" fmla="*/ 1254 w 1293"/>
              <a:gd name="T33" fmla="*/ 4 h 1073"/>
              <a:gd name="T34" fmla="*/ 1268 w 1293"/>
              <a:gd name="T35" fmla="*/ 200 h 1073"/>
              <a:gd name="T36" fmla="*/ 1266 w 1293"/>
              <a:gd name="T37" fmla="*/ 25 h 1073"/>
              <a:gd name="T38" fmla="*/ 1274 w 1293"/>
              <a:gd name="T39" fmla="*/ 25 h 1073"/>
              <a:gd name="T40" fmla="*/ 1276 w 1293"/>
              <a:gd name="T41" fmla="*/ 39 h 1073"/>
              <a:gd name="T42" fmla="*/ 1283 w 1293"/>
              <a:gd name="T43" fmla="*/ 35 h 1073"/>
              <a:gd name="T44" fmla="*/ 1287 w 1293"/>
              <a:gd name="T45" fmla="*/ 40 h 1073"/>
              <a:gd name="T46" fmla="*/ 1293 w 1293"/>
              <a:gd name="T47" fmla="*/ 410 h 1073"/>
              <a:gd name="T48" fmla="*/ 1287 w 1293"/>
              <a:gd name="T49" fmla="*/ 895 h 1073"/>
              <a:gd name="T50" fmla="*/ 1278 w 1293"/>
              <a:gd name="T51" fmla="*/ 1059 h 1073"/>
              <a:gd name="T52" fmla="*/ 1276 w 1293"/>
              <a:gd name="T53" fmla="*/ 1068 h 1073"/>
              <a:gd name="T54" fmla="*/ 1270 w 1293"/>
              <a:gd name="T55" fmla="*/ 1073 h 1073"/>
              <a:gd name="T56" fmla="*/ 1262 w 1293"/>
              <a:gd name="T57" fmla="*/ 1072 h 1073"/>
              <a:gd name="T58" fmla="*/ 852 w 1293"/>
              <a:gd name="T59" fmla="*/ 1044 h 1073"/>
              <a:gd name="T60" fmla="*/ 166 w 1293"/>
              <a:gd name="T61" fmla="*/ 1025 h 1073"/>
              <a:gd name="T62" fmla="*/ 12 w 1293"/>
              <a:gd name="T63" fmla="*/ 1025 h 1073"/>
              <a:gd name="T64" fmla="*/ 3 w 1293"/>
              <a:gd name="T65" fmla="*/ 1022 h 1073"/>
              <a:gd name="T66" fmla="*/ 0 w 1293"/>
              <a:gd name="T67" fmla="*/ 1016 h 1073"/>
              <a:gd name="T68" fmla="*/ 6 w 1293"/>
              <a:gd name="T69" fmla="*/ 1012 h 1073"/>
              <a:gd name="T70" fmla="*/ 449 w 1293"/>
              <a:gd name="T71" fmla="*/ 982 h 1073"/>
              <a:gd name="T72" fmla="*/ 945 w 1293"/>
              <a:gd name="T73" fmla="*/ 975 h 1073"/>
              <a:gd name="T74" fmla="*/ 1240 w 1293"/>
              <a:gd name="T75" fmla="*/ 970 h 1073"/>
              <a:gd name="T76" fmla="*/ 1237 w 1293"/>
              <a:gd name="T77" fmla="*/ 264 h 1073"/>
              <a:gd name="T78" fmla="*/ 1227 w 1293"/>
              <a:gd name="T79" fmla="*/ 21 h 1073"/>
              <a:gd name="T80" fmla="*/ 1233 w 1293"/>
              <a:gd name="T81" fmla="*/ 21 h 1073"/>
              <a:gd name="T82" fmla="*/ 1242 w 1293"/>
              <a:gd name="T83" fmla="*/ 76 h 1073"/>
              <a:gd name="T84" fmla="*/ 1244 w 1293"/>
              <a:gd name="T85" fmla="*/ 1 h 1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93" h="1073">
                <a:moveTo>
                  <a:pt x="1257" y="1048"/>
                </a:moveTo>
                <a:lnTo>
                  <a:pt x="1255" y="1052"/>
                </a:lnTo>
                <a:lnTo>
                  <a:pt x="1259" y="1052"/>
                </a:lnTo>
                <a:lnTo>
                  <a:pt x="1259" y="1048"/>
                </a:lnTo>
                <a:lnTo>
                  <a:pt x="1257" y="1048"/>
                </a:lnTo>
                <a:close/>
                <a:moveTo>
                  <a:pt x="1212" y="1048"/>
                </a:moveTo>
                <a:lnTo>
                  <a:pt x="1238" y="1051"/>
                </a:lnTo>
                <a:lnTo>
                  <a:pt x="1238" y="1048"/>
                </a:lnTo>
                <a:lnTo>
                  <a:pt x="1212" y="1048"/>
                </a:lnTo>
                <a:close/>
                <a:moveTo>
                  <a:pt x="1173" y="1021"/>
                </a:moveTo>
                <a:lnTo>
                  <a:pt x="1152" y="1022"/>
                </a:lnTo>
                <a:lnTo>
                  <a:pt x="1100" y="1023"/>
                </a:lnTo>
                <a:lnTo>
                  <a:pt x="1203" y="1027"/>
                </a:lnTo>
                <a:lnTo>
                  <a:pt x="1216" y="1025"/>
                </a:lnTo>
                <a:lnTo>
                  <a:pt x="1178" y="1025"/>
                </a:lnTo>
                <a:lnTo>
                  <a:pt x="1175" y="1023"/>
                </a:lnTo>
                <a:lnTo>
                  <a:pt x="1174" y="1023"/>
                </a:lnTo>
                <a:lnTo>
                  <a:pt x="1173" y="1021"/>
                </a:lnTo>
                <a:close/>
                <a:moveTo>
                  <a:pt x="1190" y="1000"/>
                </a:moveTo>
                <a:lnTo>
                  <a:pt x="1199" y="1001"/>
                </a:lnTo>
                <a:lnTo>
                  <a:pt x="1208" y="1000"/>
                </a:lnTo>
                <a:lnTo>
                  <a:pt x="1190" y="1000"/>
                </a:lnTo>
                <a:close/>
                <a:moveTo>
                  <a:pt x="1088" y="996"/>
                </a:moveTo>
                <a:lnTo>
                  <a:pt x="953" y="1001"/>
                </a:lnTo>
                <a:lnTo>
                  <a:pt x="707" y="1010"/>
                </a:lnTo>
                <a:lnTo>
                  <a:pt x="778" y="1012"/>
                </a:lnTo>
                <a:lnTo>
                  <a:pt x="818" y="1013"/>
                </a:lnTo>
                <a:lnTo>
                  <a:pt x="818" y="1010"/>
                </a:lnTo>
                <a:lnTo>
                  <a:pt x="819" y="1008"/>
                </a:lnTo>
                <a:lnTo>
                  <a:pt x="822" y="1006"/>
                </a:lnTo>
                <a:lnTo>
                  <a:pt x="825" y="1006"/>
                </a:lnTo>
                <a:lnTo>
                  <a:pt x="937" y="1008"/>
                </a:lnTo>
                <a:lnTo>
                  <a:pt x="939" y="1006"/>
                </a:lnTo>
                <a:lnTo>
                  <a:pt x="940" y="1004"/>
                </a:lnTo>
                <a:lnTo>
                  <a:pt x="941" y="1003"/>
                </a:lnTo>
                <a:lnTo>
                  <a:pt x="944" y="1003"/>
                </a:lnTo>
                <a:lnTo>
                  <a:pt x="1083" y="1000"/>
                </a:lnTo>
                <a:lnTo>
                  <a:pt x="1113" y="1000"/>
                </a:lnTo>
                <a:lnTo>
                  <a:pt x="1145" y="999"/>
                </a:lnTo>
                <a:lnTo>
                  <a:pt x="1088" y="996"/>
                </a:lnTo>
                <a:close/>
                <a:moveTo>
                  <a:pt x="762" y="991"/>
                </a:moveTo>
                <a:lnTo>
                  <a:pt x="640" y="992"/>
                </a:lnTo>
                <a:lnTo>
                  <a:pt x="466" y="996"/>
                </a:lnTo>
                <a:lnTo>
                  <a:pt x="292" y="1004"/>
                </a:lnTo>
                <a:lnTo>
                  <a:pt x="360" y="1004"/>
                </a:lnTo>
                <a:lnTo>
                  <a:pt x="640" y="995"/>
                </a:lnTo>
                <a:lnTo>
                  <a:pt x="762" y="991"/>
                </a:lnTo>
                <a:close/>
                <a:moveTo>
                  <a:pt x="1247" y="0"/>
                </a:moveTo>
                <a:lnTo>
                  <a:pt x="1250" y="0"/>
                </a:lnTo>
                <a:lnTo>
                  <a:pt x="1253" y="1"/>
                </a:lnTo>
                <a:lnTo>
                  <a:pt x="1254" y="4"/>
                </a:lnTo>
                <a:lnTo>
                  <a:pt x="1254" y="6"/>
                </a:lnTo>
                <a:lnTo>
                  <a:pt x="1267" y="260"/>
                </a:lnTo>
                <a:lnTo>
                  <a:pt x="1268" y="200"/>
                </a:lnTo>
                <a:lnTo>
                  <a:pt x="1263" y="30"/>
                </a:lnTo>
                <a:lnTo>
                  <a:pt x="1263" y="26"/>
                </a:lnTo>
                <a:lnTo>
                  <a:pt x="1266" y="25"/>
                </a:lnTo>
                <a:lnTo>
                  <a:pt x="1268" y="23"/>
                </a:lnTo>
                <a:lnTo>
                  <a:pt x="1271" y="23"/>
                </a:lnTo>
                <a:lnTo>
                  <a:pt x="1274" y="25"/>
                </a:lnTo>
                <a:lnTo>
                  <a:pt x="1275" y="26"/>
                </a:lnTo>
                <a:lnTo>
                  <a:pt x="1276" y="30"/>
                </a:lnTo>
                <a:lnTo>
                  <a:pt x="1276" y="39"/>
                </a:lnTo>
                <a:lnTo>
                  <a:pt x="1278" y="36"/>
                </a:lnTo>
                <a:lnTo>
                  <a:pt x="1280" y="35"/>
                </a:lnTo>
                <a:lnTo>
                  <a:pt x="1283" y="35"/>
                </a:lnTo>
                <a:lnTo>
                  <a:pt x="1284" y="36"/>
                </a:lnTo>
                <a:lnTo>
                  <a:pt x="1287" y="38"/>
                </a:lnTo>
                <a:lnTo>
                  <a:pt x="1287" y="40"/>
                </a:lnTo>
                <a:lnTo>
                  <a:pt x="1289" y="153"/>
                </a:lnTo>
                <a:lnTo>
                  <a:pt x="1289" y="267"/>
                </a:lnTo>
                <a:lnTo>
                  <a:pt x="1293" y="410"/>
                </a:lnTo>
                <a:lnTo>
                  <a:pt x="1293" y="554"/>
                </a:lnTo>
                <a:lnTo>
                  <a:pt x="1288" y="815"/>
                </a:lnTo>
                <a:lnTo>
                  <a:pt x="1287" y="895"/>
                </a:lnTo>
                <a:lnTo>
                  <a:pt x="1283" y="976"/>
                </a:lnTo>
                <a:lnTo>
                  <a:pt x="1275" y="1056"/>
                </a:lnTo>
                <a:lnTo>
                  <a:pt x="1278" y="1059"/>
                </a:lnTo>
                <a:lnTo>
                  <a:pt x="1278" y="1063"/>
                </a:lnTo>
                <a:lnTo>
                  <a:pt x="1278" y="1065"/>
                </a:lnTo>
                <a:lnTo>
                  <a:pt x="1276" y="1068"/>
                </a:lnTo>
                <a:lnTo>
                  <a:pt x="1274" y="1069"/>
                </a:lnTo>
                <a:lnTo>
                  <a:pt x="1272" y="1072"/>
                </a:lnTo>
                <a:lnTo>
                  <a:pt x="1270" y="1073"/>
                </a:lnTo>
                <a:lnTo>
                  <a:pt x="1267" y="1073"/>
                </a:lnTo>
                <a:lnTo>
                  <a:pt x="1264" y="1073"/>
                </a:lnTo>
                <a:lnTo>
                  <a:pt x="1262" y="1072"/>
                </a:lnTo>
                <a:lnTo>
                  <a:pt x="1261" y="1069"/>
                </a:lnTo>
                <a:lnTo>
                  <a:pt x="1056" y="1058"/>
                </a:lnTo>
                <a:lnTo>
                  <a:pt x="852" y="1044"/>
                </a:lnTo>
                <a:lnTo>
                  <a:pt x="648" y="1034"/>
                </a:lnTo>
                <a:lnTo>
                  <a:pt x="407" y="1027"/>
                </a:lnTo>
                <a:lnTo>
                  <a:pt x="166" y="1025"/>
                </a:lnTo>
                <a:lnTo>
                  <a:pt x="16" y="1026"/>
                </a:lnTo>
                <a:lnTo>
                  <a:pt x="13" y="1026"/>
                </a:lnTo>
                <a:lnTo>
                  <a:pt x="12" y="1025"/>
                </a:lnTo>
                <a:lnTo>
                  <a:pt x="10" y="1023"/>
                </a:lnTo>
                <a:lnTo>
                  <a:pt x="6" y="1022"/>
                </a:lnTo>
                <a:lnTo>
                  <a:pt x="3" y="1022"/>
                </a:lnTo>
                <a:lnTo>
                  <a:pt x="1" y="1021"/>
                </a:lnTo>
                <a:lnTo>
                  <a:pt x="0" y="1018"/>
                </a:lnTo>
                <a:lnTo>
                  <a:pt x="0" y="1016"/>
                </a:lnTo>
                <a:lnTo>
                  <a:pt x="1" y="1014"/>
                </a:lnTo>
                <a:lnTo>
                  <a:pt x="3" y="1012"/>
                </a:lnTo>
                <a:lnTo>
                  <a:pt x="6" y="1012"/>
                </a:lnTo>
                <a:lnTo>
                  <a:pt x="67" y="1008"/>
                </a:lnTo>
                <a:lnTo>
                  <a:pt x="258" y="992"/>
                </a:lnTo>
                <a:lnTo>
                  <a:pt x="449" y="982"/>
                </a:lnTo>
                <a:lnTo>
                  <a:pt x="640" y="976"/>
                </a:lnTo>
                <a:lnTo>
                  <a:pt x="792" y="974"/>
                </a:lnTo>
                <a:lnTo>
                  <a:pt x="945" y="975"/>
                </a:lnTo>
                <a:lnTo>
                  <a:pt x="1068" y="978"/>
                </a:lnTo>
                <a:lnTo>
                  <a:pt x="1153" y="972"/>
                </a:lnTo>
                <a:lnTo>
                  <a:pt x="1240" y="970"/>
                </a:lnTo>
                <a:lnTo>
                  <a:pt x="1250" y="742"/>
                </a:lnTo>
                <a:lnTo>
                  <a:pt x="1246" y="504"/>
                </a:lnTo>
                <a:lnTo>
                  <a:pt x="1237" y="264"/>
                </a:lnTo>
                <a:lnTo>
                  <a:pt x="1224" y="25"/>
                </a:lnTo>
                <a:lnTo>
                  <a:pt x="1225" y="22"/>
                </a:lnTo>
                <a:lnTo>
                  <a:pt x="1227" y="21"/>
                </a:lnTo>
                <a:lnTo>
                  <a:pt x="1229" y="19"/>
                </a:lnTo>
                <a:lnTo>
                  <a:pt x="1232" y="19"/>
                </a:lnTo>
                <a:lnTo>
                  <a:pt x="1233" y="21"/>
                </a:lnTo>
                <a:lnTo>
                  <a:pt x="1236" y="22"/>
                </a:lnTo>
                <a:lnTo>
                  <a:pt x="1237" y="25"/>
                </a:lnTo>
                <a:lnTo>
                  <a:pt x="1242" y="76"/>
                </a:lnTo>
                <a:lnTo>
                  <a:pt x="1241" y="6"/>
                </a:lnTo>
                <a:lnTo>
                  <a:pt x="1242" y="4"/>
                </a:lnTo>
                <a:lnTo>
                  <a:pt x="1244" y="1"/>
                </a:lnTo>
                <a:lnTo>
                  <a:pt x="1245" y="0"/>
                </a:lnTo>
                <a:lnTo>
                  <a:pt x="1247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3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571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-Info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 preferRelativeResize="0"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2139696"/>
            <a:ext cx="2121408" cy="47183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485" y="365125"/>
            <a:ext cx="4034971" cy="1325563"/>
          </a:xfrm>
          <a:noFill/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8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4" name="Date Placeholder 3"/>
          <p:cNvSpPr>
            <a:spLocks noGrp="1"/>
          </p:cNvSpPr>
          <p:nvPr>
            <p:ph type="dt" sz="half" idx="10"/>
          </p:nvPr>
        </p:nvSpPr>
        <p:spPr>
          <a:xfrm>
            <a:off x="156028" y="64144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3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14406"/>
            <a:ext cx="41148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199" y="6414406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7554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-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097541"/>
            <a:ext cx="4526280" cy="3566659"/>
          </a:xfrm>
          <a:prstGeom prst="rect">
            <a:avLst/>
          </a:prstGeom>
          <a:noFill/>
        </p:spPr>
        <p:txBody>
          <a:bodyPr vert="horz" lIns="0" tIns="45720" rIns="0" bIns="45720" rtlCol="0" anchor="ctr">
            <a:noAutofit/>
          </a:bodyPr>
          <a:lstStyle>
            <a:lvl1pPr marL="0" indent="0" algn="ctr">
              <a:lnSpc>
                <a:spcPts val="4000"/>
              </a:lnSpc>
              <a:buNone/>
              <a:defRPr lang="en-US" sz="4000" b="1">
                <a:solidFill>
                  <a:srgbClr val="FF6600"/>
                </a:solidFill>
              </a:defRPr>
            </a:lvl1pPr>
            <a:lvl2pPr marL="457200" indent="0">
              <a:buNone/>
              <a:defRPr lang="en-US" sz="6000">
                <a:solidFill>
                  <a:schemeClr val="tx1"/>
                </a:solidFill>
              </a:defRPr>
            </a:lvl2pPr>
            <a:lvl3pPr marL="914400" indent="0">
              <a:buNone/>
              <a:defRPr lang="en-US" sz="5400">
                <a:solidFill>
                  <a:schemeClr val="tx1"/>
                </a:solidFill>
              </a:defRPr>
            </a:lvl3pPr>
            <a:lvl4pPr marL="1371600" indent="0">
              <a:buNone/>
              <a:defRPr lang="en-US" sz="4800">
                <a:solidFill>
                  <a:schemeClr val="tx1"/>
                </a:solidFill>
              </a:defRPr>
            </a:lvl4pPr>
            <a:lvl5pPr marL="1828800" indent="0">
              <a:buNone/>
              <a:defRPr lang="en-US" sz="4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rgbClr val="FFFFFF">
              <a:alpha val="50196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4800" b="1">
                <a:latin typeface="+mn-lt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202680" y="0"/>
            <a:ext cx="598932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156028" y="6414406"/>
            <a:ext cx="162922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46514" y="6414406"/>
            <a:ext cx="4156166" cy="365125"/>
          </a:xfrm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199" y="6414406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reeform 154"/>
          <p:cNvSpPr>
            <a:spLocks noEditPoints="1"/>
          </p:cNvSpPr>
          <p:nvPr userDrawn="1"/>
        </p:nvSpPr>
        <p:spPr bwMode="auto">
          <a:xfrm>
            <a:off x="508000" y="1846814"/>
            <a:ext cx="2211388" cy="1771650"/>
          </a:xfrm>
          <a:custGeom>
            <a:avLst/>
            <a:gdLst>
              <a:gd name="T0" fmla="*/ 77 w 1393"/>
              <a:gd name="T1" fmla="*/ 61 h 1116"/>
              <a:gd name="T2" fmla="*/ 49 w 1393"/>
              <a:gd name="T3" fmla="*/ 171 h 1116"/>
              <a:gd name="T4" fmla="*/ 44 w 1393"/>
              <a:gd name="T5" fmla="*/ 61 h 1116"/>
              <a:gd name="T6" fmla="*/ 22 w 1393"/>
              <a:gd name="T7" fmla="*/ 229 h 1116"/>
              <a:gd name="T8" fmla="*/ 26 w 1393"/>
              <a:gd name="T9" fmla="*/ 60 h 1116"/>
              <a:gd name="T10" fmla="*/ 23 w 1393"/>
              <a:gd name="T11" fmla="*/ 55 h 1116"/>
              <a:gd name="T12" fmla="*/ 28 w 1393"/>
              <a:gd name="T13" fmla="*/ 49 h 1116"/>
              <a:gd name="T14" fmla="*/ 17 w 1393"/>
              <a:gd name="T15" fmla="*/ 48 h 1116"/>
              <a:gd name="T16" fmla="*/ 231 w 1393"/>
              <a:gd name="T17" fmla="*/ 43 h 1116"/>
              <a:gd name="T18" fmla="*/ 700 w 1393"/>
              <a:gd name="T19" fmla="*/ 56 h 1116"/>
              <a:gd name="T20" fmla="*/ 1047 w 1393"/>
              <a:gd name="T21" fmla="*/ 56 h 1116"/>
              <a:gd name="T22" fmla="*/ 481 w 1393"/>
              <a:gd name="T23" fmla="*/ 41 h 1116"/>
              <a:gd name="T24" fmla="*/ 81 w 1393"/>
              <a:gd name="T25" fmla="*/ 38 h 1116"/>
              <a:gd name="T26" fmla="*/ 94 w 1393"/>
              <a:gd name="T27" fmla="*/ 35 h 1116"/>
              <a:gd name="T28" fmla="*/ 95 w 1393"/>
              <a:gd name="T29" fmla="*/ 35 h 1116"/>
              <a:gd name="T30" fmla="*/ 141 w 1393"/>
              <a:gd name="T31" fmla="*/ 30 h 1116"/>
              <a:gd name="T32" fmla="*/ 426 w 1393"/>
              <a:gd name="T33" fmla="*/ 22 h 1116"/>
              <a:gd name="T34" fmla="*/ 919 w 1393"/>
              <a:gd name="T35" fmla="*/ 1 h 1116"/>
              <a:gd name="T36" fmla="*/ 1378 w 1393"/>
              <a:gd name="T37" fmla="*/ 11 h 1116"/>
              <a:gd name="T38" fmla="*/ 1383 w 1393"/>
              <a:gd name="T39" fmla="*/ 19 h 1116"/>
              <a:gd name="T40" fmla="*/ 1381 w 1393"/>
              <a:gd name="T41" fmla="*/ 27 h 1116"/>
              <a:gd name="T42" fmla="*/ 1106 w 1393"/>
              <a:gd name="T43" fmla="*/ 24 h 1116"/>
              <a:gd name="T44" fmla="*/ 1349 w 1393"/>
              <a:gd name="T45" fmla="*/ 43 h 1116"/>
              <a:gd name="T46" fmla="*/ 1386 w 1393"/>
              <a:gd name="T47" fmla="*/ 45 h 1116"/>
              <a:gd name="T48" fmla="*/ 1393 w 1393"/>
              <a:gd name="T49" fmla="*/ 51 h 1116"/>
              <a:gd name="T50" fmla="*/ 1393 w 1393"/>
              <a:gd name="T51" fmla="*/ 59 h 1116"/>
              <a:gd name="T52" fmla="*/ 1385 w 1393"/>
              <a:gd name="T53" fmla="*/ 62 h 1116"/>
              <a:gd name="T54" fmla="*/ 1368 w 1393"/>
              <a:gd name="T55" fmla="*/ 68 h 1116"/>
              <a:gd name="T56" fmla="*/ 1364 w 1393"/>
              <a:gd name="T57" fmla="*/ 74 h 1116"/>
              <a:gd name="T58" fmla="*/ 1221 w 1393"/>
              <a:gd name="T59" fmla="*/ 70 h 1116"/>
              <a:gd name="T60" fmla="*/ 1376 w 1393"/>
              <a:gd name="T61" fmla="*/ 90 h 1116"/>
              <a:gd name="T62" fmla="*/ 1379 w 1393"/>
              <a:gd name="T63" fmla="*/ 96 h 1116"/>
              <a:gd name="T64" fmla="*/ 1378 w 1393"/>
              <a:gd name="T65" fmla="*/ 104 h 1116"/>
              <a:gd name="T66" fmla="*/ 1005 w 1393"/>
              <a:gd name="T67" fmla="*/ 89 h 1116"/>
              <a:gd name="T68" fmla="*/ 91 w 1393"/>
              <a:gd name="T69" fmla="*/ 61 h 1116"/>
              <a:gd name="T70" fmla="*/ 86 w 1393"/>
              <a:gd name="T71" fmla="*/ 796 h 1116"/>
              <a:gd name="T72" fmla="*/ 94 w 1393"/>
              <a:gd name="T73" fmla="*/ 987 h 1116"/>
              <a:gd name="T74" fmla="*/ 89 w 1393"/>
              <a:gd name="T75" fmla="*/ 1051 h 1116"/>
              <a:gd name="T76" fmla="*/ 85 w 1393"/>
              <a:gd name="T77" fmla="*/ 1084 h 1116"/>
              <a:gd name="T78" fmla="*/ 77 w 1393"/>
              <a:gd name="T79" fmla="*/ 1116 h 1116"/>
              <a:gd name="T80" fmla="*/ 69 w 1393"/>
              <a:gd name="T81" fmla="*/ 1115 h 1116"/>
              <a:gd name="T82" fmla="*/ 60 w 1393"/>
              <a:gd name="T83" fmla="*/ 1074 h 1116"/>
              <a:gd name="T84" fmla="*/ 52 w 1393"/>
              <a:gd name="T85" fmla="*/ 1073 h 1116"/>
              <a:gd name="T86" fmla="*/ 49 w 1393"/>
              <a:gd name="T87" fmla="*/ 1067 h 1116"/>
              <a:gd name="T88" fmla="*/ 44 w 1393"/>
              <a:gd name="T89" fmla="*/ 981 h 1116"/>
              <a:gd name="T90" fmla="*/ 39 w 1393"/>
              <a:gd name="T91" fmla="*/ 650 h 1116"/>
              <a:gd name="T92" fmla="*/ 25 w 1393"/>
              <a:gd name="T93" fmla="*/ 500 h 1116"/>
              <a:gd name="T94" fmla="*/ 0 w 1393"/>
              <a:gd name="T95" fmla="*/ 154 h 1116"/>
              <a:gd name="T96" fmla="*/ 5 w 1393"/>
              <a:gd name="T97" fmla="*/ 34 h 1116"/>
              <a:gd name="T98" fmla="*/ 13 w 1393"/>
              <a:gd name="T99" fmla="*/ 34 h 1116"/>
              <a:gd name="T100" fmla="*/ 15 w 1393"/>
              <a:gd name="T101" fmla="*/ 38 h 1116"/>
              <a:gd name="T102" fmla="*/ 19 w 1393"/>
              <a:gd name="T103" fmla="*/ 34 h 1116"/>
              <a:gd name="T104" fmla="*/ 8 w 1393"/>
              <a:gd name="T105" fmla="*/ 24 h 1116"/>
              <a:gd name="T106" fmla="*/ 2 w 1393"/>
              <a:gd name="T107" fmla="*/ 21 h 1116"/>
              <a:gd name="T108" fmla="*/ 5 w 1393"/>
              <a:gd name="T109" fmla="*/ 14 h 1116"/>
              <a:gd name="T110" fmla="*/ 55 w 1393"/>
              <a:gd name="T111" fmla="*/ 9 h 1116"/>
              <a:gd name="T112" fmla="*/ 60 w 1393"/>
              <a:gd name="T113" fmla="*/ 2 h 1116"/>
              <a:gd name="T114" fmla="*/ 65 w 1393"/>
              <a:gd name="T115" fmla="*/ 6 h 1116"/>
              <a:gd name="T116" fmla="*/ 222 w 1393"/>
              <a:gd name="T117" fmla="*/ 4 h 1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393" h="1116">
                <a:moveTo>
                  <a:pt x="72" y="61"/>
                </a:moveTo>
                <a:lnTo>
                  <a:pt x="73" y="100"/>
                </a:lnTo>
                <a:lnTo>
                  <a:pt x="77" y="61"/>
                </a:lnTo>
                <a:lnTo>
                  <a:pt x="72" y="61"/>
                </a:lnTo>
                <a:close/>
                <a:moveTo>
                  <a:pt x="44" y="61"/>
                </a:moveTo>
                <a:lnTo>
                  <a:pt x="49" y="171"/>
                </a:lnTo>
                <a:lnTo>
                  <a:pt x="49" y="116"/>
                </a:lnTo>
                <a:lnTo>
                  <a:pt x="51" y="61"/>
                </a:lnTo>
                <a:lnTo>
                  <a:pt x="44" y="61"/>
                </a:lnTo>
                <a:close/>
                <a:moveTo>
                  <a:pt x="14" y="47"/>
                </a:moveTo>
                <a:lnTo>
                  <a:pt x="17" y="137"/>
                </a:lnTo>
                <a:lnTo>
                  <a:pt x="22" y="229"/>
                </a:lnTo>
                <a:lnTo>
                  <a:pt x="28" y="98"/>
                </a:lnTo>
                <a:lnTo>
                  <a:pt x="27" y="61"/>
                </a:lnTo>
                <a:lnTo>
                  <a:pt x="26" y="60"/>
                </a:lnTo>
                <a:lnTo>
                  <a:pt x="23" y="59"/>
                </a:lnTo>
                <a:lnTo>
                  <a:pt x="23" y="56"/>
                </a:lnTo>
                <a:lnTo>
                  <a:pt x="23" y="55"/>
                </a:lnTo>
                <a:lnTo>
                  <a:pt x="23" y="52"/>
                </a:lnTo>
                <a:lnTo>
                  <a:pt x="26" y="51"/>
                </a:lnTo>
                <a:lnTo>
                  <a:pt x="28" y="49"/>
                </a:lnTo>
                <a:lnTo>
                  <a:pt x="28" y="49"/>
                </a:lnTo>
                <a:lnTo>
                  <a:pt x="18" y="48"/>
                </a:lnTo>
                <a:lnTo>
                  <a:pt x="17" y="48"/>
                </a:lnTo>
                <a:lnTo>
                  <a:pt x="14" y="47"/>
                </a:lnTo>
                <a:close/>
                <a:moveTo>
                  <a:pt x="481" y="41"/>
                </a:moveTo>
                <a:lnTo>
                  <a:pt x="231" y="43"/>
                </a:lnTo>
                <a:lnTo>
                  <a:pt x="432" y="49"/>
                </a:lnTo>
                <a:lnTo>
                  <a:pt x="654" y="55"/>
                </a:lnTo>
                <a:lnTo>
                  <a:pt x="700" y="56"/>
                </a:lnTo>
                <a:lnTo>
                  <a:pt x="869" y="57"/>
                </a:lnTo>
                <a:lnTo>
                  <a:pt x="1039" y="56"/>
                </a:lnTo>
                <a:lnTo>
                  <a:pt x="1047" y="56"/>
                </a:lnTo>
                <a:lnTo>
                  <a:pt x="1040" y="56"/>
                </a:lnTo>
                <a:lnTo>
                  <a:pt x="731" y="44"/>
                </a:lnTo>
                <a:lnTo>
                  <a:pt x="481" y="41"/>
                </a:lnTo>
                <a:close/>
                <a:moveTo>
                  <a:pt x="81" y="38"/>
                </a:moveTo>
                <a:lnTo>
                  <a:pt x="74" y="38"/>
                </a:lnTo>
                <a:lnTo>
                  <a:pt x="81" y="38"/>
                </a:lnTo>
                <a:lnTo>
                  <a:pt x="81" y="38"/>
                </a:lnTo>
                <a:close/>
                <a:moveTo>
                  <a:pt x="95" y="35"/>
                </a:moveTo>
                <a:lnTo>
                  <a:pt x="94" y="35"/>
                </a:lnTo>
                <a:lnTo>
                  <a:pt x="94" y="39"/>
                </a:lnTo>
                <a:lnTo>
                  <a:pt x="95" y="39"/>
                </a:lnTo>
                <a:lnTo>
                  <a:pt x="95" y="35"/>
                </a:lnTo>
                <a:close/>
                <a:moveTo>
                  <a:pt x="426" y="22"/>
                </a:moveTo>
                <a:lnTo>
                  <a:pt x="218" y="24"/>
                </a:lnTo>
                <a:lnTo>
                  <a:pt x="141" y="30"/>
                </a:lnTo>
                <a:lnTo>
                  <a:pt x="353" y="26"/>
                </a:lnTo>
                <a:lnTo>
                  <a:pt x="565" y="26"/>
                </a:lnTo>
                <a:lnTo>
                  <a:pt x="426" y="22"/>
                </a:lnTo>
                <a:close/>
                <a:moveTo>
                  <a:pt x="535" y="0"/>
                </a:moveTo>
                <a:lnTo>
                  <a:pt x="691" y="1"/>
                </a:lnTo>
                <a:lnTo>
                  <a:pt x="919" y="1"/>
                </a:lnTo>
                <a:lnTo>
                  <a:pt x="1146" y="4"/>
                </a:lnTo>
                <a:lnTo>
                  <a:pt x="1374" y="11"/>
                </a:lnTo>
                <a:lnTo>
                  <a:pt x="1378" y="11"/>
                </a:lnTo>
                <a:lnTo>
                  <a:pt x="1381" y="14"/>
                </a:lnTo>
                <a:lnTo>
                  <a:pt x="1382" y="17"/>
                </a:lnTo>
                <a:lnTo>
                  <a:pt x="1383" y="19"/>
                </a:lnTo>
                <a:lnTo>
                  <a:pt x="1383" y="22"/>
                </a:lnTo>
                <a:lnTo>
                  <a:pt x="1382" y="24"/>
                </a:lnTo>
                <a:lnTo>
                  <a:pt x="1381" y="27"/>
                </a:lnTo>
                <a:lnTo>
                  <a:pt x="1378" y="28"/>
                </a:lnTo>
                <a:lnTo>
                  <a:pt x="1374" y="28"/>
                </a:lnTo>
                <a:lnTo>
                  <a:pt x="1106" y="24"/>
                </a:lnTo>
                <a:lnTo>
                  <a:pt x="836" y="19"/>
                </a:lnTo>
                <a:lnTo>
                  <a:pt x="845" y="21"/>
                </a:lnTo>
                <a:lnTo>
                  <a:pt x="1349" y="43"/>
                </a:lnTo>
                <a:lnTo>
                  <a:pt x="1382" y="44"/>
                </a:lnTo>
                <a:lnTo>
                  <a:pt x="1383" y="44"/>
                </a:lnTo>
                <a:lnTo>
                  <a:pt x="1386" y="45"/>
                </a:lnTo>
                <a:lnTo>
                  <a:pt x="1389" y="47"/>
                </a:lnTo>
                <a:lnTo>
                  <a:pt x="1391" y="48"/>
                </a:lnTo>
                <a:lnTo>
                  <a:pt x="1393" y="51"/>
                </a:lnTo>
                <a:lnTo>
                  <a:pt x="1393" y="53"/>
                </a:lnTo>
                <a:lnTo>
                  <a:pt x="1393" y="56"/>
                </a:lnTo>
                <a:lnTo>
                  <a:pt x="1393" y="59"/>
                </a:lnTo>
                <a:lnTo>
                  <a:pt x="1390" y="61"/>
                </a:lnTo>
                <a:lnTo>
                  <a:pt x="1389" y="62"/>
                </a:lnTo>
                <a:lnTo>
                  <a:pt x="1385" y="62"/>
                </a:lnTo>
                <a:lnTo>
                  <a:pt x="1366" y="62"/>
                </a:lnTo>
                <a:lnTo>
                  <a:pt x="1368" y="65"/>
                </a:lnTo>
                <a:lnTo>
                  <a:pt x="1368" y="68"/>
                </a:lnTo>
                <a:lnTo>
                  <a:pt x="1368" y="70"/>
                </a:lnTo>
                <a:lnTo>
                  <a:pt x="1366" y="73"/>
                </a:lnTo>
                <a:lnTo>
                  <a:pt x="1364" y="74"/>
                </a:lnTo>
                <a:lnTo>
                  <a:pt x="1361" y="74"/>
                </a:lnTo>
                <a:lnTo>
                  <a:pt x="1237" y="69"/>
                </a:lnTo>
                <a:lnTo>
                  <a:pt x="1221" y="70"/>
                </a:lnTo>
                <a:lnTo>
                  <a:pt x="1085" y="74"/>
                </a:lnTo>
                <a:lnTo>
                  <a:pt x="1372" y="89"/>
                </a:lnTo>
                <a:lnTo>
                  <a:pt x="1376" y="90"/>
                </a:lnTo>
                <a:lnTo>
                  <a:pt x="1378" y="91"/>
                </a:lnTo>
                <a:lnTo>
                  <a:pt x="1379" y="94"/>
                </a:lnTo>
                <a:lnTo>
                  <a:pt x="1379" y="96"/>
                </a:lnTo>
                <a:lnTo>
                  <a:pt x="1379" y="99"/>
                </a:lnTo>
                <a:lnTo>
                  <a:pt x="1379" y="102"/>
                </a:lnTo>
                <a:lnTo>
                  <a:pt x="1378" y="104"/>
                </a:lnTo>
                <a:lnTo>
                  <a:pt x="1376" y="106"/>
                </a:lnTo>
                <a:lnTo>
                  <a:pt x="1372" y="106"/>
                </a:lnTo>
                <a:lnTo>
                  <a:pt x="1005" y="89"/>
                </a:lnTo>
                <a:lnTo>
                  <a:pt x="637" y="73"/>
                </a:lnTo>
                <a:lnTo>
                  <a:pt x="365" y="66"/>
                </a:lnTo>
                <a:lnTo>
                  <a:pt x="91" y="61"/>
                </a:lnTo>
                <a:lnTo>
                  <a:pt x="73" y="286"/>
                </a:lnTo>
                <a:lnTo>
                  <a:pt x="78" y="534"/>
                </a:lnTo>
                <a:lnTo>
                  <a:pt x="86" y="796"/>
                </a:lnTo>
                <a:lnTo>
                  <a:pt x="90" y="924"/>
                </a:lnTo>
                <a:lnTo>
                  <a:pt x="91" y="955"/>
                </a:lnTo>
                <a:lnTo>
                  <a:pt x="94" y="987"/>
                </a:lnTo>
                <a:lnTo>
                  <a:pt x="94" y="1018"/>
                </a:lnTo>
                <a:lnTo>
                  <a:pt x="90" y="1048"/>
                </a:lnTo>
                <a:lnTo>
                  <a:pt x="89" y="1051"/>
                </a:lnTo>
                <a:lnTo>
                  <a:pt x="87" y="1052"/>
                </a:lnTo>
                <a:lnTo>
                  <a:pt x="86" y="1052"/>
                </a:lnTo>
                <a:lnTo>
                  <a:pt x="85" y="1084"/>
                </a:lnTo>
                <a:lnTo>
                  <a:pt x="80" y="1112"/>
                </a:lnTo>
                <a:lnTo>
                  <a:pt x="78" y="1115"/>
                </a:lnTo>
                <a:lnTo>
                  <a:pt x="77" y="1116"/>
                </a:lnTo>
                <a:lnTo>
                  <a:pt x="74" y="1116"/>
                </a:lnTo>
                <a:lnTo>
                  <a:pt x="72" y="1116"/>
                </a:lnTo>
                <a:lnTo>
                  <a:pt x="69" y="1115"/>
                </a:lnTo>
                <a:lnTo>
                  <a:pt x="68" y="1112"/>
                </a:lnTo>
                <a:lnTo>
                  <a:pt x="62" y="1094"/>
                </a:lnTo>
                <a:lnTo>
                  <a:pt x="60" y="1074"/>
                </a:lnTo>
                <a:lnTo>
                  <a:pt x="59" y="1074"/>
                </a:lnTo>
                <a:lnTo>
                  <a:pt x="55" y="1074"/>
                </a:lnTo>
                <a:lnTo>
                  <a:pt x="52" y="1073"/>
                </a:lnTo>
                <a:lnTo>
                  <a:pt x="51" y="1070"/>
                </a:lnTo>
                <a:lnTo>
                  <a:pt x="49" y="1069"/>
                </a:lnTo>
                <a:lnTo>
                  <a:pt x="49" y="1067"/>
                </a:lnTo>
                <a:lnTo>
                  <a:pt x="49" y="1065"/>
                </a:lnTo>
                <a:lnTo>
                  <a:pt x="45" y="1023"/>
                </a:lnTo>
                <a:lnTo>
                  <a:pt x="44" y="981"/>
                </a:lnTo>
                <a:lnTo>
                  <a:pt x="43" y="940"/>
                </a:lnTo>
                <a:lnTo>
                  <a:pt x="39" y="806"/>
                </a:lnTo>
                <a:lnTo>
                  <a:pt x="39" y="650"/>
                </a:lnTo>
                <a:lnTo>
                  <a:pt x="38" y="628"/>
                </a:lnTo>
                <a:lnTo>
                  <a:pt x="30" y="564"/>
                </a:lnTo>
                <a:lnTo>
                  <a:pt x="25" y="500"/>
                </a:lnTo>
                <a:lnTo>
                  <a:pt x="14" y="384"/>
                </a:lnTo>
                <a:lnTo>
                  <a:pt x="5" y="269"/>
                </a:lnTo>
                <a:lnTo>
                  <a:pt x="0" y="154"/>
                </a:lnTo>
                <a:lnTo>
                  <a:pt x="2" y="38"/>
                </a:lnTo>
                <a:lnTo>
                  <a:pt x="4" y="35"/>
                </a:lnTo>
                <a:lnTo>
                  <a:pt x="5" y="34"/>
                </a:lnTo>
                <a:lnTo>
                  <a:pt x="8" y="32"/>
                </a:lnTo>
                <a:lnTo>
                  <a:pt x="10" y="32"/>
                </a:lnTo>
                <a:lnTo>
                  <a:pt x="13" y="34"/>
                </a:lnTo>
                <a:lnTo>
                  <a:pt x="14" y="35"/>
                </a:lnTo>
                <a:lnTo>
                  <a:pt x="14" y="38"/>
                </a:lnTo>
                <a:lnTo>
                  <a:pt x="15" y="38"/>
                </a:lnTo>
                <a:lnTo>
                  <a:pt x="15" y="36"/>
                </a:lnTo>
                <a:lnTo>
                  <a:pt x="18" y="34"/>
                </a:lnTo>
                <a:lnTo>
                  <a:pt x="19" y="34"/>
                </a:lnTo>
                <a:lnTo>
                  <a:pt x="52" y="27"/>
                </a:lnTo>
                <a:lnTo>
                  <a:pt x="53" y="26"/>
                </a:lnTo>
                <a:lnTo>
                  <a:pt x="8" y="24"/>
                </a:lnTo>
                <a:lnTo>
                  <a:pt x="5" y="24"/>
                </a:lnTo>
                <a:lnTo>
                  <a:pt x="4" y="23"/>
                </a:lnTo>
                <a:lnTo>
                  <a:pt x="2" y="21"/>
                </a:lnTo>
                <a:lnTo>
                  <a:pt x="2" y="18"/>
                </a:lnTo>
                <a:lnTo>
                  <a:pt x="4" y="17"/>
                </a:lnTo>
                <a:lnTo>
                  <a:pt x="5" y="14"/>
                </a:lnTo>
                <a:lnTo>
                  <a:pt x="8" y="14"/>
                </a:lnTo>
                <a:lnTo>
                  <a:pt x="55" y="11"/>
                </a:lnTo>
                <a:lnTo>
                  <a:pt x="55" y="9"/>
                </a:lnTo>
                <a:lnTo>
                  <a:pt x="55" y="6"/>
                </a:lnTo>
                <a:lnTo>
                  <a:pt x="57" y="4"/>
                </a:lnTo>
                <a:lnTo>
                  <a:pt x="60" y="2"/>
                </a:lnTo>
                <a:lnTo>
                  <a:pt x="61" y="2"/>
                </a:lnTo>
                <a:lnTo>
                  <a:pt x="64" y="4"/>
                </a:lnTo>
                <a:lnTo>
                  <a:pt x="65" y="6"/>
                </a:lnTo>
                <a:lnTo>
                  <a:pt x="66" y="9"/>
                </a:lnTo>
                <a:lnTo>
                  <a:pt x="66" y="10"/>
                </a:lnTo>
                <a:lnTo>
                  <a:pt x="222" y="4"/>
                </a:lnTo>
                <a:lnTo>
                  <a:pt x="379" y="1"/>
                </a:lnTo>
                <a:lnTo>
                  <a:pt x="535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3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155"/>
          <p:cNvSpPr>
            <a:spLocks noEditPoints="1"/>
          </p:cNvSpPr>
          <p:nvPr userDrawn="1"/>
        </p:nvSpPr>
        <p:spPr bwMode="auto">
          <a:xfrm>
            <a:off x="3535363" y="4211539"/>
            <a:ext cx="2052638" cy="1703388"/>
          </a:xfrm>
          <a:custGeom>
            <a:avLst/>
            <a:gdLst>
              <a:gd name="T0" fmla="*/ 1259 w 1293"/>
              <a:gd name="T1" fmla="*/ 1052 h 1073"/>
              <a:gd name="T2" fmla="*/ 1212 w 1293"/>
              <a:gd name="T3" fmla="*/ 1048 h 1073"/>
              <a:gd name="T4" fmla="*/ 1212 w 1293"/>
              <a:gd name="T5" fmla="*/ 1048 h 1073"/>
              <a:gd name="T6" fmla="*/ 1100 w 1293"/>
              <a:gd name="T7" fmla="*/ 1023 h 1073"/>
              <a:gd name="T8" fmla="*/ 1178 w 1293"/>
              <a:gd name="T9" fmla="*/ 1025 h 1073"/>
              <a:gd name="T10" fmla="*/ 1173 w 1293"/>
              <a:gd name="T11" fmla="*/ 1021 h 1073"/>
              <a:gd name="T12" fmla="*/ 1208 w 1293"/>
              <a:gd name="T13" fmla="*/ 1000 h 1073"/>
              <a:gd name="T14" fmla="*/ 953 w 1293"/>
              <a:gd name="T15" fmla="*/ 1001 h 1073"/>
              <a:gd name="T16" fmla="*/ 818 w 1293"/>
              <a:gd name="T17" fmla="*/ 1013 h 1073"/>
              <a:gd name="T18" fmla="*/ 822 w 1293"/>
              <a:gd name="T19" fmla="*/ 1006 h 1073"/>
              <a:gd name="T20" fmla="*/ 939 w 1293"/>
              <a:gd name="T21" fmla="*/ 1006 h 1073"/>
              <a:gd name="T22" fmla="*/ 944 w 1293"/>
              <a:gd name="T23" fmla="*/ 1003 h 1073"/>
              <a:gd name="T24" fmla="*/ 1145 w 1293"/>
              <a:gd name="T25" fmla="*/ 999 h 1073"/>
              <a:gd name="T26" fmla="*/ 640 w 1293"/>
              <a:gd name="T27" fmla="*/ 992 h 1073"/>
              <a:gd name="T28" fmla="*/ 360 w 1293"/>
              <a:gd name="T29" fmla="*/ 1004 h 1073"/>
              <a:gd name="T30" fmla="*/ 1247 w 1293"/>
              <a:gd name="T31" fmla="*/ 0 h 1073"/>
              <a:gd name="T32" fmla="*/ 1254 w 1293"/>
              <a:gd name="T33" fmla="*/ 4 h 1073"/>
              <a:gd name="T34" fmla="*/ 1268 w 1293"/>
              <a:gd name="T35" fmla="*/ 200 h 1073"/>
              <a:gd name="T36" fmla="*/ 1266 w 1293"/>
              <a:gd name="T37" fmla="*/ 25 h 1073"/>
              <a:gd name="T38" fmla="*/ 1274 w 1293"/>
              <a:gd name="T39" fmla="*/ 25 h 1073"/>
              <a:gd name="T40" fmla="*/ 1276 w 1293"/>
              <a:gd name="T41" fmla="*/ 39 h 1073"/>
              <a:gd name="T42" fmla="*/ 1283 w 1293"/>
              <a:gd name="T43" fmla="*/ 35 h 1073"/>
              <a:gd name="T44" fmla="*/ 1287 w 1293"/>
              <a:gd name="T45" fmla="*/ 40 h 1073"/>
              <a:gd name="T46" fmla="*/ 1293 w 1293"/>
              <a:gd name="T47" fmla="*/ 410 h 1073"/>
              <a:gd name="T48" fmla="*/ 1287 w 1293"/>
              <a:gd name="T49" fmla="*/ 895 h 1073"/>
              <a:gd name="T50" fmla="*/ 1278 w 1293"/>
              <a:gd name="T51" fmla="*/ 1059 h 1073"/>
              <a:gd name="T52" fmla="*/ 1276 w 1293"/>
              <a:gd name="T53" fmla="*/ 1068 h 1073"/>
              <a:gd name="T54" fmla="*/ 1270 w 1293"/>
              <a:gd name="T55" fmla="*/ 1073 h 1073"/>
              <a:gd name="T56" fmla="*/ 1262 w 1293"/>
              <a:gd name="T57" fmla="*/ 1072 h 1073"/>
              <a:gd name="T58" fmla="*/ 852 w 1293"/>
              <a:gd name="T59" fmla="*/ 1044 h 1073"/>
              <a:gd name="T60" fmla="*/ 166 w 1293"/>
              <a:gd name="T61" fmla="*/ 1025 h 1073"/>
              <a:gd name="T62" fmla="*/ 12 w 1293"/>
              <a:gd name="T63" fmla="*/ 1025 h 1073"/>
              <a:gd name="T64" fmla="*/ 3 w 1293"/>
              <a:gd name="T65" fmla="*/ 1022 h 1073"/>
              <a:gd name="T66" fmla="*/ 0 w 1293"/>
              <a:gd name="T67" fmla="*/ 1016 h 1073"/>
              <a:gd name="T68" fmla="*/ 6 w 1293"/>
              <a:gd name="T69" fmla="*/ 1012 h 1073"/>
              <a:gd name="T70" fmla="*/ 449 w 1293"/>
              <a:gd name="T71" fmla="*/ 982 h 1073"/>
              <a:gd name="T72" fmla="*/ 945 w 1293"/>
              <a:gd name="T73" fmla="*/ 975 h 1073"/>
              <a:gd name="T74" fmla="*/ 1240 w 1293"/>
              <a:gd name="T75" fmla="*/ 970 h 1073"/>
              <a:gd name="T76" fmla="*/ 1237 w 1293"/>
              <a:gd name="T77" fmla="*/ 264 h 1073"/>
              <a:gd name="T78" fmla="*/ 1227 w 1293"/>
              <a:gd name="T79" fmla="*/ 21 h 1073"/>
              <a:gd name="T80" fmla="*/ 1233 w 1293"/>
              <a:gd name="T81" fmla="*/ 21 h 1073"/>
              <a:gd name="T82" fmla="*/ 1242 w 1293"/>
              <a:gd name="T83" fmla="*/ 76 h 1073"/>
              <a:gd name="T84" fmla="*/ 1244 w 1293"/>
              <a:gd name="T85" fmla="*/ 1 h 1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93" h="1073">
                <a:moveTo>
                  <a:pt x="1257" y="1048"/>
                </a:moveTo>
                <a:lnTo>
                  <a:pt x="1255" y="1052"/>
                </a:lnTo>
                <a:lnTo>
                  <a:pt x="1259" y="1052"/>
                </a:lnTo>
                <a:lnTo>
                  <a:pt x="1259" y="1048"/>
                </a:lnTo>
                <a:lnTo>
                  <a:pt x="1257" y="1048"/>
                </a:lnTo>
                <a:close/>
                <a:moveTo>
                  <a:pt x="1212" y="1048"/>
                </a:moveTo>
                <a:lnTo>
                  <a:pt x="1238" y="1051"/>
                </a:lnTo>
                <a:lnTo>
                  <a:pt x="1238" y="1048"/>
                </a:lnTo>
                <a:lnTo>
                  <a:pt x="1212" y="1048"/>
                </a:lnTo>
                <a:close/>
                <a:moveTo>
                  <a:pt x="1173" y="1021"/>
                </a:moveTo>
                <a:lnTo>
                  <a:pt x="1152" y="1022"/>
                </a:lnTo>
                <a:lnTo>
                  <a:pt x="1100" y="1023"/>
                </a:lnTo>
                <a:lnTo>
                  <a:pt x="1203" y="1027"/>
                </a:lnTo>
                <a:lnTo>
                  <a:pt x="1216" y="1025"/>
                </a:lnTo>
                <a:lnTo>
                  <a:pt x="1178" y="1025"/>
                </a:lnTo>
                <a:lnTo>
                  <a:pt x="1175" y="1023"/>
                </a:lnTo>
                <a:lnTo>
                  <a:pt x="1174" y="1023"/>
                </a:lnTo>
                <a:lnTo>
                  <a:pt x="1173" y="1021"/>
                </a:lnTo>
                <a:close/>
                <a:moveTo>
                  <a:pt x="1190" y="1000"/>
                </a:moveTo>
                <a:lnTo>
                  <a:pt x="1199" y="1001"/>
                </a:lnTo>
                <a:lnTo>
                  <a:pt x="1208" y="1000"/>
                </a:lnTo>
                <a:lnTo>
                  <a:pt x="1190" y="1000"/>
                </a:lnTo>
                <a:close/>
                <a:moveTo>
                  <a:pt x="1088" y="996"/>
                </a:moveTo>
                <a:lnTo>
                  <a:pt x="953" y="1001"/>
                </a:lnTo>
                <a:lnTo>
                  <a:pt x="707" y="1010"/>
                </a:lnTo>
                <a:lnTo>
                  <a:pt x="778" y="1012"/>
                </a:lnTo>
                <a:lnTo>
                  <a:pt x="818" y="1013"/>
                </a:lnTo>
                <a:lnTo>
                  <a:pt x="818" y="1010"/>
                </a:lnTo>
                <a:lnTo>
                  <a:pt x="819" y="1008"/>
                </a:lnTo>
                <a:lnTo>
                  <a:pt x="822" y="1006"/>
                </a:lnTo>
                <a:lnTo>
                  <a:pt x="825" y="1006"/>
                </a:lnTo>
                <a:lnTo>
                  <a:pt x="937" y="1008"/>
                </a:lnTo>
                <a:lnTo>
                  <a:pt x="939" y="1006"/>
                </a:lnTo>
                <a:lnTo>
                  <a:pt x="940" y="1004"/>
                </a:lnTo>
                <a:lnTo>
                  <a:pt x="941" y="1003"/>
                </a:lnTo>
                <a:lnTo>
                  <a:pt x="944" y="1003"/>
                </a:lnTo>
                <a:lnTo>
                  <a:pt x="1083" y="1000"/>
                </a:lnTo>
                <a:lnTo>
                  <a:pt x="1113" y="1000"/>
                </a:lnTo>
                <a:lnTo>
                  <a:pt x="1145" y="999"/>
                </a:lnTo>
                <a:lnTo>
                  <a:pt x="1088" y="996"/>
                </a:lnTo>
                <a:close/>
                <a:moveTo>
                  <a:pt x="762" y="991"/>
                </a:moveTo>
                <a:lnTo>
                  <a:pt x="640" y="992"/>
                </a:lnTo>
                <a:lnTo>
                  <a:pt x="466" y="996"/>
                </a:lnTo>
                <a:lnTo>
                  <a:pt x="292" y="1004"/>
                </a:lnTo>
                <a:lnTo>
                  <a:pt x="360" y="1004"/>
                </a:lnTo>
                <a:lnTo>
                  <a:pt x="640" y="995"/>
                </a:lnTo>
                <a:lnTo>
                  <a:pt x="762" y="991"/>
                </a:lnTo>
                <a:close/>
                <a:moveTo>
                  <a:pt x="1247" y="0"/>
                </a:moveTo>
                <a:lnTo>
                  <a:pt x="1250" y="0"/>
                </a:lnTo>
                <a:lnTo>
                  <a:pt x="1253" y="1"/>
                </a:lnTo>
                <a:lnTo>
                  <a:pt x="1254" y="4"/>
                </a:lnTo>
                <a:lnTo>
                  <a:pt x="1254" y="6"/>
                </a:lnTo>
                <a:lnTo>
                  <a:pt x="1267" y="260"/>
                </a:lnTo>
                <a:lnTo>
                  <a:pt x="1268" y="200"/>
                </a:lnTo>
                <a:lnTo>
                  <a:pt x="1263" y="30"/>
                </a:lnTo>
                <a:lnTo>
                  <a:pt x="1263" y="26"/>
                </a:lnTo>
                <a:lnTo>
                  <a:pt x="1266" y="25"/>
                </a:lnTo>
                <a:lnTo>
                  <a:pt x="1268" y="23"/>
                </a:lnTo>
                <a:lnTo>
                  <a:pt x="1271" y="23"/>
                </a:lnTo>
                <a:lnTo>
                  <a:pt x="1274" y="25"/>
                </a:lnTo>
                <a:lnTo>
                  <a:pt x="1275" y="26"/>
                </a:lnTo>
                <a:lnTo>
                  <a:pt x="1276" y="30"/>
                </a:lnTo>
                <a:lnTo>
                  <a:pt x="1276" y="39"/>
                </a:lnTo>
                <a:lnTo>
                  <a:pt x="1278" y="36"/>
                </a:lnTo>
                <a:lnTo>
                  <a:pt x="1280" y="35"/>
                </a:lnTo>
                <a:lnTo>
                  <a:pt x="1283" y="35"/>
                </a:lnTo>
                <a:lnTo>
                  <a:pt x="1284" y="36"/>
                </a:lnTo>
                <a:lnTo>
                  <a:pt x="1287" y="38"/>
                </a:lnTo>
                <a:lnTo>
                  <a:pt x="1287" y="40"/>
                </a:lnTo>
                <a:lnTo>
                  <a:pt x="1289" y="153"/>
                </a:lnTo>
                <a:lnTo>
                  <a:pt x="1289" y="267"/>
                </a:lnTo>
                <a:lnTo>
                  <a:pt x="1293" y="410"/>
                </a:lnTo>
                <a:lnTo>
                  <a:pt x="1293" y="554"/>
                </a:lnTo>
                <a:lnTo>
                  <a:pt x="1288" y="815"/>
                </a:lnTo>
                <a:lnTo>
                  <a:pt x="1287" y="895"/>
                </a:lnTo>
                <a:lnTo>
                  <a:pt x="1283" y="976"/>
                </a:lnTo>
                <a:lnTo>
                  <a:pt x="1275" y="1056"/>
                </a:lnTo>
                <a:lnTo>
                  <a:pt x="1278" y="1059"/>
                </a:lnTo>
                <a:lnTo>
                  <a:pt x="1278" y="1063"/>
                </a:lnTo>
                <a:lnTo>
                  <a:pt x="1278" y="1065"/>
                </a:lnTo>
                <a:lnTo>
                  <a:pt x="1276" y="1068"/>
                </a:lnTo>
                <a:lnTo>
                  <a:pt x="1274" y="1069"/>
                </a:lnTo>
                <a:lnTo>
                  <a:pt x="1272" y="1072"/>
                </a:lnTo>
                <a:lnTo>
                  <a:pt x="1270" y="1073"/>
                </a:lnTo>
                <a:lnTo>
                  <a:pt x="1267" y="1073"/>
                </a:lnTo>
                <a:lnTo>
                  <a:pt x="1264" y="1073"/>
                </a:lnTo>
                <a:lnTo>
                  <a:pt x="1262" y="1072"/>
                </a:lnTo>
                <a:lnTo>
                  <a:pt x="1261" y="1069"/>
                </a:lnTo>
                <a:lnTo>
                  <a:pt x="1056" y="1058"/>
                </a:lnTo>
                <a:lnTo>
                  <a:pt x="852" y="1044"/>
                </a:lnTo>
                <a:lnTo>
                  <a:pt x="648" y="1034"/>
                </a:lnTo>
                <a:lnTo>
                  <a:pt x="407" y="1027"/>
                </a:lnTo>
                <a:lnTo>
                  <a:pt x="166" y="1025"/>
                </a:lnTo>
                <a:lnTo>
                  <a:pt x="16" y="1026"/>
                </a:lnTo>
                <a:lnTo>
                  <a:pt x="13" y="1026"/>
                </a:lnTo>
                <a:lnTo>
                  <a:pt x="12" y="1025"/>
                </a:lnTo>
                <a:lnTo>
                  <a:pt x="10" y="1023"/>
                </a:lnTo>
                <a:lnTo>
                  <a:pt x="6" y="1022"/>
                </a:lnTo>
                <a:lnTo>
                  <a:pt x="3" y="1022"/>
                </a:lnTo>
                <a:lnTo>
                  <a:pt x="1" y="1021"/>
                </a:lnTo>
                <a:lnTo>
                  <a:pt x="0" y="1018"/>
                </a:lnTo>
                <a:lnTo>
                  <a:pt x="0" y="1016"/>
                </a:lnTo>
                <a:lnTo>
                  <a:pt x="1" y="1014"/>
                </a:lnTo>
                <a:lnTo>
                  <a:pt x="3" y="1012"/>
                </a:lnTo>
                <a:lnTo>
                  <a:pt x="6" y="1012"/>
                </a:lnTo>
                <a:lnTo>
                  <a:pt x="67" y="1008"/>
                </a:lnTo>
                <a:lnTo>
                  <a:pt x="258" y="992"/>
                </a:lnTo>
                <a:lnTo>
                  <a:pt x="449" y="982"/>
                </a:lnTo>
                <a:lnTo>
                  <a:pt x="640" y="976"/>
                </a:lnTo>
                <a:lnTo>
                  <a:pt x="792" y="974"/>
                </a:lnTo>
                <a:lnTo>
                  <a:pt x="945" y="975"/>
                </a:lnTo>
                <a:lnTo>
                  <a:pt x="1068" y="978"/>
                </a:lnTo>
                <a:lnTo>
                  <a:pt x="1153" y="972"/>
                </a:lnTo>
                <a:lnTo>
                  <a:pt x="1240" y="970"/>
                </a:lnTo>
                <a:lnTo>
                  <a:pt x="1250" y="742"/>
                </a:lnTo>
                <a:lnTo>
                  <a:pt x="1246" y="504"/>
                </a:lnTo>
                <a:lnTo>
                  <a:pt x="1237" y="264"/>
                </a:lnTo>
                <a:lnTo>
                  <a:pt x="1224" y="25"/>
                </a:lnTo>
                <a:lnTo>
                  <a:pt x="1225" y="22"/>
                </a:lnTo>
                <a:lnTo>
                  <a:pt x="1227" y="21"/>
                </a:lnTo>
                <a:lnTo>
                  <a:pt x="1229" y="19"/>
                </a:lnTo>
                <a:lnTo>
                  <a:pt x="1232" y="19"/>
                </a:lnTo>
                <a:lnTo>
                  <a:pt x="1233" y="21"/>
                </a:lnTo>
                <a:lnTo>
                  <a:pt x="1236" y="22"/>
                </a:lnTo>
                <a:lnTo>
                  <a:pt x="1237" y="25"/>
                </a:lnTo>
                <a:lnTo>
                  <a:pt x="1242" y="76"/>
                </a:lnTo>
                <a:lnTo>
                  <a:pt x="1241" y="6"/>
                </a:lnTo>
                <a:lnTo>
                  <a:pt x="1242" y="4"/>
                </a:lnTo>
                <a:lnTo>
                  <a:pt x="1244" y="1"/>
                </a:lnTo>
                <a:lnTo>
                  <a:pt x="1245" y="0"/>
                </a:lnTo>
                <a:lnTo>
                  <a:pt x="1247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3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869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-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9AC02CBE-C725-4D82-B9E3-40EB97D915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35" b="7735"/>
          <a:stretch>
            <a:fillRect/>
          </a:stretch>
        </p:blipFill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581335B2-313A-46FC-AA4D-EAED076171E6}"/>
              </a:ext>
            </a:extLst>
          </p:cNvPr>
          <p:cNvGrpSpPr/>
          <p:nvPr userDrawn="1"/>
        </p:nvGrpSpPr>
        <p:grpSpPr>
          <a:xfrm>
            <a:off x="7349605" y="455479"/>
            <a:ext cx="5039869" cy="1214091"/>
            <a:chOff x="7349605" y="455479"/>
            <a:chExt cx="5039869" cy="121409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05E654B-FDD9-4FEA-89DD-0EB1A94DA20C}"/>
                </a:ext>
              </a:extLst>
            </p:cNvPr>
            <p:cNvGrpSpPr/>
            <p:nvPr userDrawn="1"/>
          </p:nvGrpSpPr>
          <p:grpSpPr>
            <a:xfrm>
              <a:off x="7349605" y="455479"/>
              <a:ext cx="5039869" cy="1214091"/>
              <a:chOff x="7349605" y="455479"/>
              <a:chExt cx="5039869" cy="1214091"/>
            </a:xfrm>
          </p:grpSpPr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7CD736B8-F1E5-489A-B002-F9538A206101}"/>
                  </a:ext>
                </a:extLst>
              </p:cNvPr>
              <p:cNvSpPr/>
              <p:nvPr userDrawn="1"/>
            </p:nvSpPr>
            <p:spPr>
              <a:xfrm rot="21162163">
                <a:off x="7349605" y="475770"/>
                <a:ext cx="5039869" cy="1193800"/>
              </a:xfrm>
              <a:custGeom>
                <a:avLst/>
                <a:gdLst>
                  <a:gd name="connsiteX0" fmla="*/ 204470 w 4927600"/>
                  <a:gd name="connsiteY0" fmla="*/ 13105 h 1193800"/>
                  <a:gd name="connsiteX1" fmla="*/ 12700 w 4927600"/>
                  <a:gd name="connsiteY1" fmla="*/ 786535 h 1193800"/>
                  <a:gd name="connsiteX2" fmla="*/ 4923790 w 4927600"/>
                  <a:gd name="connsiteY2" fmla="*/ 1181505 h 1193800"/>
                  <a:gd name="connsiteX3" fmla="*/ 4923790 w 4927600"/>
                  <a:gd name="connsiteY3" fmla="*/ 366164 h 1193800"/>
                  <a:gd name="connsiteX4" fmla="*/ 204470 w 4927600"/>
                  <a:gd name="connsiteY4" fmla="*/ 13105 h 1193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27600" h="1193800">
                    <a:moveTo>
                      <a:pt x="204470" y="13105"/>
                    </a:moveTo>
                    <a:lnTo>
                      <a:pt x="12700" y="786535"/>
                    </a:lnTo>
                    <a:cubicBezTo>
                      <a:pt x="12700" y="786535"/>
                      <a:pt x="2622550" y="715414"/>
                      <a:pt x="4923790" y="1181505"/>
                    </a:cubicBezTo>
                    <a:lnTo>
                      <a:pt x="4923790" y="366164"/>
                    </a:lnTo>
                    <a:cubicBezTo>
                      <a:pt x="2410461" y="-13565"/>
                      <a:pt x="204470" y="13105"/>
                      <a:pt x="204470" y="13105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D30F00">
                      <a:alpha val="40000"/>
                    </a:srgbClr>
                  </a:gs>
                  <a:gs pos="0">
                    <a:srgbClr val="D30F00">
                      <a:alpha val="5000"/>
                    </a:srgbClr>
                  </a:gs>
                </a:gsLst>
                <a:lin ang="900000" scaled="0"/>
              </a:gra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9D0F00"/>
                  </a:solidFill>
                  <a:effectLst/>
                  <a:uLnTx/>
                  <a:uFillTx/>
                  <a:latin typeface="Franklin Gothic Book"/>
                </a:endParaRP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29655A8-8767-4AFB-A31A-D54BB676B6FA}"/>
                  </a:ext>
                </a:extLst>
              </p:cNvPr>
              <p:cNvSpPr/>
              <p:nvPr userDrawn="1"/>
            </p:nvSpPr>
            <p:spPr>
              <a:xfrm>
                <a:off x="7398290" y="455479"/>
                <a:ext cx="4912979" cy="835006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98F1F0E9-376E-4CFA-AEBC-16916883F18E}"/>
                </a:ext>
              </a:extLst>
            </p:cNvPr>
            <p:cNvSpPr txBox="1"/>
            <p:nvPr userDrawn="1"/>
          </p:nvSpPr>
          <p:spPr>
            <a:xfrm>
              <a:off x="8162511" y="459415"/>
              <a:ext cx="334948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400" b="1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For today…</a:t>
              </a: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E114DA24-7ABC-4551-95F7-FC215A23848C}"/>
              </a:ext>
            </a:extLst>
          </p:cNvPr>
          <p:cNvSpPr/>
          <p:nvPr userDrawn="1"/>
        </p:nvSpPr>
        <p:spPr>
          <a:xfrm>
            <a:off x="6778757" y="1845724"/>
            <a:ext cx="5413243" cy="83099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846ED0-9C54-466C-920B-6C98ED7CAE38}"/>
              </a:ext>
            </a:extLst>
          </p:cNvPr>
          <p:cNvSpPr txBox="1"/>
          <p:nvPr userDrawn="1"/>
        </p:nvSpPr>
        <p:spPr>
          <a:xfrm>
            <a:off x="6756184" y="1736060"/>
            <a:ext cx="39570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/>
              <a:t>You will need…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E2A0EFC-8812-4951-81C4-F339083806F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88066" y="2674031"/>
            <a:ext cx="5413243" cy="4192086"/>
          </a:xfrm>
          <a:solidFill>
            <a:srgbClr val="0070C0">
              <a:alpha val="69000"/>
            </a:srgbClr>
          </a:solidFill>
        </p:spPr>
        <p:txBody>
          <a:bodyPr lIns="324000" tIns="324000" rIns="36000">
            <a:normAutofit/>
          </a:bodyPr>
          <a:lstStyle>
            <a:lvl1pPr marL="358775" indent="-358775">
              <a:defRPr sz="4800">
                <a:solidFill>
                  <a:schemeClr val="bg1"/>
                </a:solidFill>
              </a:defRPr>
            </a:lvl1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18623585-2C97-489C-ADAC-31904D667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1523" y="6464510"/>
            <a:ext cx="577240" cy="365125"/>
          </a:xfrm>
        </p:spPr>
        <p:txBody>
          <a:bodyPr/>
          <a:lstStyle>
            <a:lvl1pPr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Slide Number Placeholder 2">
            <a:extLst>
              <a:ext uri="{FF2B5EF4-FFF2-40B4-BE49-F238E27FC236}">
                <a16:creationId xmlns:a16="http://schemas.microsoft.com/office/drawing/2014/main" id="{DE5BE03B-5A67-43F4-BFFF-4AB678249554}"/>
              </a:ext>
            </a:extLst>
          </p:cNvPr>
          <p:cNvSpPr txBox="1">
            <a:spLocks/>
          </p:cNvSpPr>
          <p:nvPr userDrawn="1"/>
        </p:nvSpPr>
        <p:spPr>
          <a:xfrm>
            <a:off x="26032" y="6502175"/>
            <a:ext cx="1456283" cy="274637"/>
          </a:xfrm>
          <a:prstGeom prst="rect">
            <a:avLst/>
          </a:prstGeom>
        </p:spPr>
        <p:txBody>
          <a:bodyPr vert="horz" lIns="9000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00" b="0" i="0" u="none" strike="noStrike" cap="none">
                <a:solidFill>
                  <a:schemeClr val="tx1">
                    <a:tint val="75000"/>
                  </a:schemeClr>
                </a:solidFill>
                <a:latin typeface="Didact Gothic" panose="00000500000000000000" pitchFamily="2" charset="0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+mn-lt"/>
                <a:cs typeface="Arial"/>
                <a:sym typeface="Arial"/>
              </a:rPr>
              <a:t>© ESLKidStuff.com </a:t>
            </a:r>
          </a:p>
        </p:txBody>
      </p:sp>
    </p:spTree>
    <p:extLst>
      <p:ext uri="{BB962C8B-B14F-4D97-AF65-F5344CB8AC3E}">
        <p14:creationId xmlns:p14="http://schemas.microsoft.com/office/powerpoint/2010/main" val="3476139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-Chart Dark">
    <p:bg>
      <p:bgPr>
        <a:solidFill>
          <a:srgbClr val="0D070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 preferRelativeResize="0"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072914" y="2139696"/>
            <a:ext cx="2119086" cy="47183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6"/>
            <a:ext cx="8747158" cy="306525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  <a:lvl2pPr>
              <a:defRPr sz="3200">
                <a:solidFill>
                  <a:schemeClr val="bg1"/>
                </a:solidFill>
              </a:defRPr>
            </a:lvl2pPr>
            <a:lvl3pPr>
              <a:defRPr sz="28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838200" y="5131574"/>
            <a:ext cx="8204114" cy="1109570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sz="2000">
                <a:solidFill>
                  <a:schemeClr val="bg1">
                    <a:lumMod val="85000"/>
                  </a:schemeClr>
                </a:solidFill>
              </a:defRPr>
            </a:lvl2pPr>
            <a:lvl3pPr>
              <a:defRPr sz="1800">
                <a:solidFill>
                  <a:schemeClr val="bg1">
                    <a:lumMod val="85000"/>
                  </a:schemeClr>
                </a:solidFill>
              </a:defRPr>
            </a:lvl3pPr>
            <a:lvl4pPr>
              <a:defRPr sz="1600">
                <a:solidFill>
                  <a:schemeClr val="bg1">
                    <a:lumMod val="85000"/>
                  </a:schemeClr>
                </a:solidFill>
              </a:defRPr>
            </a:lvl4pPr>
            <a:lvl5pPr>
              <a:defRPr sz="160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2" name="Date Placeholder 3"/>
          <p:cNvSpPr>
            <a:spLocks noGrp="1"/>
          </p:cNvSpPr>
          <p:nvPr>
            <p:ph type="dt" sz="half" idx="10"/>
          </p:nvPr>
        </p:nvSpPr>
        <p:spPr>
          <a:xfrm>
            <a:off x="156028" y="64144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3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14406"/>
            <a:ext cx="41148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3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199" y="6414406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6812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-Chart Ligh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 preferRelativeResize="0"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072914" y="2139696"/>
            <a:ext cx="2119086" cy="47183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 b="1">
                <a:solidFill>
                  <a:srgbClr val="231F20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6"/>
            <a:ext cx="8747158" cy="306525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  <a:lvl2pPr>
              <a:defRPr sz="3200">
                <a:solidFill>
                  <a:schemeClr val="tx1"/>
                </a:solidFill>
              </a:defRPr>
            </a:lvl2pPr>
            <a:lvl3pPr>
              <a:defRPr sz="2800">
                <a:solidFill>
                  <a:schemeClr val="tx1"/>
                </a:solidFill>
              </a:defRPr>
            </a:lvl3pPr>
            <a:lvl4pPr>
              <a:defRPr sz="2400">
                <a:solidFill>
                  <a:schemeClr val="tx1"/>
                </a:solidFill>
              </a:defRPr>
            </a:lvl4pPr>
            <a:lvl5pPr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838200" y="5131574"/>
            <a:ext cx="8204114" cy="1109570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3" name="Date Placeholder 3"/>
          <p:cNvSpPr>
            <a:spLocks noGrp="1"/>
          </p:cNvSpPr>
          <p:nvPr>
            <p:ph type="dt" sz="half" idx="10"/>
          </p:nvPr>
        </p:nvSpPr>
        <p:spPr>
          <a:xfrm>
            <a:off x="156028" y="64144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4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14406"/>
            <a:ext cx="41148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4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199" y="6414406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1572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-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 preferRelativeResize="0"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072914" y="2139696"/>
            <a:ext cx="2119086" cy="47183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 b="1">
                <a:solidFill>
                  <a:srgbClr val="231F20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838200" y="5131574"/>
            <a:ext cx="8204114" cy="1109570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4" name="Date Placeholder 3"/>
          <p:cNvSpPr>
            <a:spLocks noGrp="1"/>
          </p:cNvSpPr>
          <p:nvPr>
            <p:ph type="dt" sz="half" idx="10"/>
          </p:nvPr>
        </p:nvSpPr>
        <p:spPr>
          <a:xfrm>
            <a:off x="156028" y="64144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3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14406"/>
            <a:ext cx="41148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199" y="6414406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6569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914" y="0"/>
            <a:ext cx="2119086" cy="47140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689352" cy="1325563"/>
          </a:xfrm>
        </p:spPr>
        <p:txBody>
          <a:bodyPr>
            <a:normAutofit/>
          </a:bodyPr>
          <a:lstStyle>
            <a:lvl1pPr>
              <a:defRPr sz="4800"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Freeform: Shape 23"/>
          <p:cNvSpPr/>
          <p:nvPr userDrawn="1"/>
        </p:nvSpPr>
        <p:spPr>
          <a:xfrm>
            <a:off x="-1801780" y="-906971"/>
            <a:ext cx="1625203" cy="3495604"/>
          </a:xfrm>
          <a:custGeom>
            <a:avLst/>
            <a:gdLst>
              <a:gd name="connsiteX0" fmla="*/ 1064985 w 1625203"/>
              <a:gd name="connsiteY0" fmla="*/ 0 h 3495604"/>
              <a:gd name="connsiteX1" fmla="*/ 1564257 w 1625203"/>
              <a:gd name="connsiteY1" fmla="*/ 392072 h 3495604"/>
              <a:gd name="connsiteX2" fmla="*/ 1105616 w 1625203"/>
              <a:gd name="connsiteY2" fmla="*/ 985655 h 3495604"/>
              <a:gd name="connsiteX3" fmla="*/ 1091674 w 1625203"/>
              <a:gd name="connsiteY3" fmla="*/ 647426 h 3495604"/>
              <a:gd name="connsiteX4" fmla="*/ 318896 w 1625203"/>
              <a:gd name="connsiteY4" fmla="*/ 2143063 h 3495604"/>
              <a:gd name="connsiteX5" fmla="*/ 1625203 w 1625203"/>
              <a:gd name="connsiteY5" fmla="*/ 3204984 h 3495604"/>
              <a:gd name="connsiteX6" fmla="*/ 1625203 w 1625203"/>
              <a:gd name="connsiteY6" fmla="*/ 3495604 h 3495604"/>
              <a:gd name="connsiteX7" fmla="*/ 23964 w 1625203"/>
              <a:gd name="connsiteY7" fmla="*/ 2147716 h 3495604"/>
              <a:gd name="connsiteX8" fmla="*/ 1079003 w 1625203"/>
              <a:gd name="connsiteY8" fmla="*/ 340049 h 3495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25203" h="3495604">
                <a:moveTo>
                  <a:pt x="1064985" y="0"/>
                </a:moveTo>
                <a:lnTo>
                  <a:pt x="1564257" y="392072"/>
                </a:lnTo>
                <a:lnTo>
                  <a:pt x="1105616" y="985655"/>
                </a:lnTo>
                <a:lnTo>
                  <a:pt x="1091674" y="647426"/>
                </a:lnTo>
                <a:cubicBezTo>
                  <a:pt x="512429" y="900093"/>
                  <a:pt x="189843" y="1524426"/>
                  <a:pt x="318896" y="2143063"/>
                </a:cubicBezTo>
                <a:cubicBezTo>
                  <a:pt x="447949" y="2761699"/>
                  <a:pt x="993249" y="3204984"/>
                  <a:pt x="1625203" y="3204984"/>
                </a:cubicBezTo>
                <a:lnTo>
                  <a:pt x="1625203" y="3495604"/>
                </a:lnTo>
                <a:cubicBezTo>
                  <a:pt x="834651" y="3495604"/>
                  <a:pt x="158797" y="2926685"/>
                  <a:pt x="23964" y="2147716"/>
                </a:cubicBezTo>
                <a:cubicBezTo>
                  <a:pt x="-110869" y="1368747"/>
                  <a:pt x="334443" y="605764"/>
                  <a:pt x="1079003" y="34004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1" y="-878646"/>
            <a:ext cx="12192000" cy="685198"/>
            <a:chOff x="0" y="-878646"/>
            <a:chExt cx="17546101" cy="685198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-878646"/>
              <a:ext cx="1807953" cy="685198"/>
            </a:xfrm>
            <a:prstGeom prst="rect">
              <a:avLst/>
            </a:prstGeom>
            <a:solidFill>
              <a:srgbClr val="0D07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/>
                <a:t>13/7/7</a:t>
              </a: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1967268" y="-878646"/>
              <a:ext cx="1807953" cy="685198"/>
            </a:xfrm>
            <a:prstGeom prst="rect">
              <a:avLst/>
            </a:prstGeom>
            <a:solidFill>
              <a:srgbClr val="3600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/>
                <a:t>54/0/161</a:t>
              </a: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3934536" y="-878646"/>
              <a:ext cx="1807953" cy="685198"/>
            </a:xfrm>
            <a:prstGeom prst="rect">
              <a:avLst/>
            </a:prstGeom>
            <a:solidFill>
              <a:srgbClr val="FED7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solidFill>
                    <a:schemeClr val="tx1"/>
                  </a:solidFill>
                </a:rPr>
                <a:t>254/215/63</a:t>
              </a: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5901804" y="-878646"/>
              <a:ext cx="1807953" cy="685198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/>
                <a:t>254/0/0</a:t>
              </a:r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7869072" y="-878646"/>
              <a:ext cx="1807953" cy="685198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/>
                <a:t>255/102/0</a:t>
              </a: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9836340" y="-878646"/>
              <a:ext cx="1807953" cy="685198"/>
            </a:xfrm>
            <a:prstGeom prst="rect">
              <a:avLst/>
            </a:prstGeom>
            <a:solidFill>
              <a:srgbClr val="01D1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/>
                <a:t>1/209/251</a:t>
              </a: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11803608" y="-878646"/>
              <a:ext cx="1807953" cy="685198"/>
            </a:xfrm>
            <a:prstGeom prst="rect">
              <a:avLst/>
            </a:prstGeom>
            <a:solidFill>
              <a:srgbClr val="01CF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/>
                <a:t>1/207/49</a:t>
              </a: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13770876" y="-878646"/>
              <a:ext cx="1807953" cy="685198"/>
            </a:xfrm>
            <a:prstGeom prst="rect">
              <a:avLst/>
            </a:prstGeom>
            <a:solidFill>
              <a:srgbClr val="0129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/>
                <a:t>1/41/110</a:t>
              </a:r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15738148" y="-878646"/>
              <a:ext cx="1807953" cy="685198"/>
            </a:xfrm>
            <a:prstGeom prst="rect">
              <a:avLst/>
            </a:prstGeom>
            <a:solidFill>
              <a:srgbClr val="D5D8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solidFill>
                    <a:schemeClr val="tx1"/>
                  </a:solidFill>
                </a:rPr>
                <a:t>213/216/223</a:t>
              </a:r>
            </a:p>
          </p:txBody>
        </p:sp>
      </p:grpSp>
      <p:sp>
        <p:nvSpPr>
          <p:cNvPr id="37" name="Date Placeholder 3"/>
          <p:cNvSpPr>
            <a:spLocks noGrp="1"/>
          </p:cNvSpPr>
          <p:nvPr>
            <p:ph type="dt" sz="half" idx="10"/>
          </p:nvPr>
        </p:nvSpPr>
        <p:spPr>
          <a:xfrm>
            <a:off x="156028" y="64144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3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14406"/>
            <a:ext cx="41148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3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199" y="6414406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076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-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914" y="0"/>
            <a:ext cx="2119086" cy="471406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9FF04499-CE83-45AD-A55D-11DB0E9F8D7A}"/>
              </a:ext>
            </a:extLst>
          </p:cNvPr>
          <p:cNvGrpSpPr/>
          <p:nvPr userDrawn="1"/>
        </p:nvGrpSpPr>
        <p:grpSpPr>
          <a:xfrm>
            <a:off x="-116735" y="117381"/>
            <a:ext cx="5296648" cy="1137261"/>
            <a:chOff x="1201725" y="445751"/>
            <a:chExt cx="5296648" cy="1214091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DCF0EFA-2BF9-4AF8-91E2-5B85FBA674D4}"/>
                </a:ext>
              </a:extLst>
            </p:cNvPr>
            <p:cNvGrpSpPr/>
            <p:nvPr userDrawn="1"/>
          </p:nvGrpSpPr>
          <p:grpSpPr>
            <a:xfrm>
              <a:off x="1201725" y="445751"/>
              <a:ext cx="5039869" cy="1214091"/>
              <a:chOff x="7349605" y="455479"/>
              <a:chExt cx="5039869" cy="1214091"/>
            </a:xfrm>
          </p:grpSpPr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72E162AB-7E77-4DDE-9E09-3815852D2177}"/>
                  </a:ext>
                </a:extLst>
              </p:cNvPr>
              <p:cNvSpPr/>
              <p:nvPr userDrawn="1"/>
            </p:nvSpPr>
            <p:spPr>
              <a:xfrm rot="437837" flipH="1">
                <a:off x="7349605" y="475770"/>
                <a:ext cx="5039869" cy="1193800"/>
              </a:xfrm>
              <a:custGeom>
                <a:avLst/>
                <a:gdLst>
                  <a:gd name="connsiteX0" fmla="*/ 204470 w 4927600"/>
                  <a:gd name="connsiteY0" fmla="*/ 13105 h 1193800"/>
                  <a:gd name="connsiteX1" fmla="*/ 12700 w 4927600"/>
                  <a:gd name="connsiteY1" fmla="*/ 786535 h 1193800"/>
                  <a:gd name="connsiteX2" fmla="*/ 4923790 w 4927600"/>
                  <a:gd name="connsiteY2" fmla="*/ 1181505 h 1193800"/>
                  <a:gd name="connsiteX3" fmla="*/ 4923790 w 4927600"/>
                  <a:gd name="connsiteY3" fmla="*/ 366164 h 1193800"/>
                  <a:gd name="connsiteX4" fmla="*/ 204470 w 4927600"/>
                  <a:gd name="connsiteY4" fmla="*/ 13105 h 1193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27600" h="1193800">
                    <a:moveTo>
                      <a:pt x="204470" y="13105"/>
                    </a:moveTo>
                    <a:lnTo>
                      <a:pt x="12700" y="786535"/>
                    </a:lnTo>
                    <a:cubicBezTo>
                      <a:pt x="12700" y="786535"/>
                      <a:pt x="2622550" y="715414"/>
                      <a:pt x="4923790" y="1181505"/>
                    </a:cubicBezTo>
                    <a:lnTo>
                      <a:pt x="4923790" y="366164"/>
                    </a:lnTo>
                    <a:cubicBezTo>
                      <a:pt x="2410461" y="-13565"/>
                      <a:pt x="204470" y="13105"/>
                      <a:pt x="204470" y="13105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D30F00">
                      <a:alpha val="40000"/>
                    </a:srgbClr>
                  </a:gs>
                  <a:gs pos="0">
                    <a:srgbClr val="D30F00">
                      <a:alpha val="5000"/>
                    </a:srgbClr>
                  </a:gs>
                </a:gsLst>
                <a:lin ang="900000" scaled="0"/>
              </a:gra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9D0F00"/>
                  </a:solidFill>
                  <a:effectLst/>
                  <a:uLnTx/>
                  <a:uFillTx/>
                  <a:latin typeface="Franklin Gothic Book"/>
                </a:endParaRP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FBD8B071-3E69-484A-9368-B67E36913D2E}"/>
                  </a:ext>
                </a:extLst>
              </p:cNvPr>
              <p:cNvSpPr/>
              <p:nvPr userDrawn="1"/>
            </p:nvSpPr>
            <p:spPr>
              <a:xfrm>
                <a:off x="7398290" y="455479"/>
                <a:ext cx="4912979" cy="835006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1A900B1-2488-4D36-9DBA-E54CD496DAC2}"/>
                </a:ext>
              </a:extLst>
            </p:cNvPr>
            <p:cNvSpPr txBox="1"/>
            <p:nvPr userDrawn="1"/>
          </p:nvSpPr>
          <p:spPr>
            <a:xfrm>
              <a:off x="1468880" y="472390"/>
              <a:ext cx="502949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b="1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Today’s lesson…</a:t>
              </a:r>
            </a:p>
          </p:txBody>
        </p:sp>
      </p:grp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5786B421-152A-4FB8-B296-9F760B709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1523" y="6464510"/>
            <a:ext cx="577240" cy="365125"/>
          </a:xfrm>
        </p:spPr>
        <p:txBody>
          <a:bodyPr/>
          <a:lstStyle>
            <a:lvl1pPr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C3D591DA-07AB-49CB-8B12-2415E0BF5CB6}"/>
              </a:ext>
            </a:extLst>
          </p:cNvPr>
          <p:cNvSpPr txBox="1">
            <a:spLocks/>
          </p:cNvSpPr>
          <p:nvPr userDrawn="1"/>
        </p:nvSpPr>
        <p:spPr>
          <a:xfrm>
            <a:off x="26032" y="6502175"/>
            <a:ext cx="1456283" cy="274637"/>
          </a:xfrm>
          <a:prstGeom prst="rect">
            <a:avLst/>
          </a:prstGeom>
        </p:spPr>
        <p:txBody>
          <a:bodyPr vert="horz" lIns="9000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00" b="0" i="0" u="none" strike="noStrike" cap="none">
                <a:solidFill>
                  <a:schemeClr val="tx1">
                    <a:tint val="75000"/>
                  </a:schemeClr>
                </a:solidFill>
                <a:latin typeface="Didact Gothic" panose="00000500000000000000" pitchFamily="2" charset="0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+mn-lt"/>
                <a:cs typeface="Arial"/>
                <a:sym typeface="Arial"/>
              </a:rPr>
              <a:t>© ESLKidStuff.com </a:t>
            </a:r>
          </a:p>
        </p:txBody>
      </p:sp>
    </p:spTree>
    <p:extLst>
      <p:ext uri="{BB962C8B-B14F-4D97-AF65-F5344CB8AC3E}">
        <p14:creationId xmlns:p14="http://schemas.microsoft.com/office/powerpoint/2010/main" val="39161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-p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5786B421-152A-4FB8-B296-9F760B709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1523" y="6464510"/>
            <a:ext cx="577240" cy="365125"/>
          </a:xfrm>
        </p:spPr>
        <p:txBody>
          <a:bodyPr/>
          <a:lstStyle>
            <a:lvl1pPr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C3D591DA-07AB-49CB-8B12-2415E0BF5CB6}"/>
              </a:ext>
            </a:extLst>
          </p:cNvPr>
          <p:cNvSpPr txBox="1">
            <a:spLocks/>
          </p:cNvSpPr>
          <p:nvPr userDrawn="1"/>
        </p:nvSpPr>
        <p:spPr>
          <a:xfrm>
            <a:off x="26032" y="6502175"/>
            <a:ext cx="1456283" cy="274637"/>
          </a:xfrm>
          <a:prstGeom prst="rect">
            <a:avLst/>
          </a:prstGeom>
        </p:spPr>
        <p:txBody>
          <a:bodyPr vert="horz" lIns="9000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00" b="0" i="0" u="none" strike="noStrike" cap="none">
                <a:solidFill>
                  <a:schemeClr val="tx1">
                    <a:tint val="75000"/>
                  </a:schemeClr>
                </a:solidFill>
                <a:latin typeface="Didact Gothic" panose="00000500000000000000" pitchFamily="2" charset="0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+mn-lt"/>
                <a:cs typeface="Arial"/>
                <a:sym typeface="Arial"/>
              </a:rPr>
              <a:t>© ESLKidStuff.com </a:t>
            </a:r>
          </a:p>
        </p:txBody>
      </p:sp>
    </p:spTree>
    <p:extLst>
      <p:ext uri="{BB962C8B-B14F-4D97-AF65-F5344CB8AC3E}">
        <p14:creationId xmlns:p14="http://schemas.microsoft.com/office/powerpoint/2010/main" val="2627649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-Transition #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28"/>
          <a:stretch/>
        </p:blipFill>
        <p:spPr>
          <a:xfrm>
            <a:off x="1487424" y="-146649"/>
            <a:ext cx="9217153" cy="16669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879"/>
          <a:stretch/>
        </p:blipFill>
        <p:spPr>
          <a:xfrm>
            <a:off x="1482315" y="5373734"/>
            <a:ext cx="9227370" cy="1544651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3FEBFFB-DB5D-4655-9DB5-D4061F771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1523" y="6464510"/>
            <a:ext cx="577240" cy="365125"/>
          </a:xfrm>
        </p:spPr>
        <p:txBody>
          <a:bodyPr/>
          <a:lstStyle>
            <a:lvl1pPr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E407D149-92F9-40A9-816B-B7249509B2CD}"/>
              </a:ext>
            </a:extLst>
          </p:cNvPr>
          <p:cNvSpPr txBox="1">
            <a:spLocks/>
          </p:cNvSpPr>
          <p:nvPr userDrawn="1"/>
        </p:nvSpPr>
        <p:spPr>
          <a:xfrm>
            <a:off x="26032" y="6502175"/>
            <a:ext cx="1456283" cy="274637"/>
          </a:xfrm>
          <a:prstGeom prst="rect">
            <a:avLst/>
          </a:prstGeom>
        </p:spPr>
        <p:txBody>
          <a:bodyPr vert="horz" lIns="9000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00" b="0" i="0" u="none" strike="noStrike" cap="none">
                <a:solidFill>
                  <a:schemeClr val="tx1">
                    <a:tint val="75000"/>
                  </a:schemeClr>
                </a:solidFill>
                <a:latin typeface="Didact Gothic" panose="00000500000000000000" pitchFamily="2" charset="0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+mn-lt"/>
                <a:cs typeface="Arial"/>
                <a:sym typeface="Arial"/>
              </a:rPr>
              <a:t>© ESLKidStuff.com </a:t>
            </a:r>
          </a:p>
        </p:txBody>
      </p:sp>
    </p:spTree>
    <p:extLst>
      <p:ext uri="{BB962C8B-B14F-4D97-AF65-F5344CB8AC3E}">
        <p14:creationId xmlns:p14="http://schemas.microsoft.com/office/powerpoint/2010/main" val="2996467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-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6114" y="3379974"/>
            <a:ext cx="6676571" cy="2722110"/>
          </a:xfrm>
        </p:spPr>
        <p:txBody>
          <a:bodyPr bIns="0" anchor="b">
            <a:normAutofit/>
          </a:bodyPr>
          <a:lstStyle>
            <a:lvl1pPr algn="r">
              <a:defRPr sz="96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6114" y="6102083"/>
            <a:ext cx="6676571" cy="656510"/>
          </a:xfrm>
        </p:spPr>
        <p:txBody>
          <a:bodyPr rIns="137160" anchor="ctr"/>
          <a:lstStyle>
            <a:lvl1pPr marL="0" indent="0" algn="r">
              <a:buNone/>
              <a:defRPr sz="2400">
                <a:solidFill>
                  <a:schemeClr val="accent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685D60-83F9-4ABD-A4A8-32892AE9D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1523" y="6464510"/>
            <a:ext cx="577240" cy="365125"/>
          </a:xfrm>
        </p:spPr>
        <p:txBody>
          <a:bodyPr/>
          <a:lstStyle>
            <a:lvl1pPr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5ED21A14-41F0-4617-A634-F6C6BBE63DDE}"/>
              </a:ext>
            </a:extLst>
          </p:cNvPr>
          <p:cNvSpPr txBox="1">
            <a:spLocks/>
          </p:cNvSpPr>
          <p:nvPr userDrawn="1"/>
        </p:nvSpPr>
        <p:spPr>
          <a:xfrm>
            <a:off x="26032" y="6502175"/>
            <a:ext cx="1456283" cy="274637"/>
          </a:xfrm>
          <a:prstGeom prst="rect">
            <a:avLst/>
          </a:prstGeom>
        </p:spPr>
        <p:txBody>
          <a:bodyPr vert="horz" lIns="9000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00" b="0" i="0" u="none" strike="noStrike" cap="none">
                <a:solidFill>
                  <a:schemeClr val="tx1">
                    <a:tint val="75000"/>
                  </a:schemeClr>
                </a:solidFill>
                <a:latin typeface="Didact Gothic" panose="00000500000000000000" pitchFamily="2" charset="0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+mn-lt"/>
                <a:cs typeface="Arial"/>
                <a:sym typeface="Arial"/>
              </a:rPr>
              <a:t>© ESLKidStuff.com </a:t>
            </a:r>
          </a:p>
        </p:txBody>
      </p:sp>
    </p:spTree>
    <p:extLst>
      <p:ext uri="{BB962C8B-B14F-4D97-AF65-F5344CB8AC3E}">
        <p14:creationId xmlns:p14="http://schemas.microsoft.com/office/powerpoint/2010/main" val="116416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01-Title Slide"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67"/>
          <a:stretch/>
        </p:blipFill>
        <p:spPr>
          <a:xfrm>
            <a:off x="1905000" y="0"/>
            <a:ext cx="10287000" cy="5907024"/>
          </a:xfrm>
          <a:prstGeom prst="rect">
            <a:avLst/>
          </a:prstGeom>
        </p:spPr>
      </p:pic>
      <p:sp>
        <p:nvSpPr>
          <p:cNvPr id="3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801914" y="6457948"/>
            <a:ext cx="4114800" cy="365125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333"/>
          <a:stretch/>
        </p:blipFill>
        <p:spPr>
          <a:xfrm>
            <a:off x="1905000" y="5907024"/>
            <a:ext cx="10287000" cy="950976"/>
          </a:xfrm>
          <a:prstGeom prst="rect">
            <a:avLst/>
          </a:prstGeom>
        </p:spPr>
      </p:pic>
      <p:sp>
        <p:nvSpPr>
          <p:cNvPr id="30" name="Date Placeholder 3"/>
          <p:cNvSpPr>
            <a:spLocks noGrp="1"/>
          </p:cNvSpPr>
          <p:nvPr>
            <p:ph type="dt" sz="half" idx="10"/>
          </p:nvPr>
        </p:nvSpPr>
        <p:spPr>
          <a:xfrm>
            <a:off x="9311157" y="61514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Your Date Here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796086" y="3552028"/>
            <a:ext cx="6500064" cy="2387600"/>
          </a:xfrm>
        </p:spPr>
        <p:txBody>
          <a:bodyPr anchor="b">
            <a:normAutofit/>
          </a:bodyPr>
          <a:lstStyle>
            <a:lvl1pPr algn="l">
              <a:defRPr sz="7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796086" y="6030052"/>
            <a:ext cx="6500064" cy="486570"/>
          </a:xfrm>
        </p:spPr>
        <p:txBody>
          <a:bodyPr anchor="ctr">
            <a:normAutofit/>
          </a:bodyPr>
          <a:lstStyle>
            <a:lvl1pPr marL="0" indent="0" algn="l">
              <a:buNone/>
              <a:defRPr sz="2800">
                <a:solidFill>
                  <a:srgbClr val="FF66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602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03-Transition #1">
    <p:bg>
      <p:bgPr>
        <a:solidFill>
          <a:srgbClr val="F7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67"/>
          <a:stretch/>
        </p:blipFill>
        <p:spPr>
          <a:xfrm>
            <a:off x="5380000" y="0"/>
            <a:ext cx="6811999" cy="39116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67" r="99329"/>
          <a:stretch/>
        </p:blipFill>
        <p:spPr>
          <a:xfrm>
            <a:off x="0" y="0"/>
            <a:ext cx="5380001" cy="3911600"/>
          </a:xfrm>
          <a:prstGeom prst="rect">
            <a:avLst/>
          </a:prstGeom>
          <a:noFill/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333"/>
          <a:stretch/>
        </p:blipFill>
        <p:spPr>
          <a:xfrm>
            <a:off x="5380002" y="3911600"/>
            <a:ext cx="6811998" cy="2946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909569"/>
            <a:ext cx="7115892" cy="2852737"/>
          </a:xfrm>
        </p:spPr>
        <p:txBody>
          <a:bodyPr anchor="b"/>
          <a:lstStyle>
            <a:lvl1pPr>
              <a:defRPr sz="8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810275"/>
            <a:ext cx="7115892" cy="1500187"/>
          </a:xfrm>
        </p:spPr>
        <p:txBody>
          <a:bodyPr lIns="137160">
            <a:normAutofit/>
          </a:bodyPr>
          <a:lstStyle>
            <a:lvl1pPr marL="0" indent="0" algn="l">
              <a:buNone/>
              <a:defRPr sz="3600">
                <a:solidFill>
                  <a:srgbClr val="FF66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156028" y="64144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14406"/>
            <a:ext cx="41148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199" y="6414406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531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04-Transition #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784" y="0"/>
            <a:ext cx="1031443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0" y="199145"/>
            <a:ext cx="10922000" cy="1605156"/>
          </a:xfrm>
        </p:spPr>
        <p:txBody>
          <a:bodyPr anchor="b"/>
          <a:lstStyle>
            <a:lvl1pPr algn="ctr">
              <a:defRPr sz="8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5000" y="2003445"/>
            <a:ext cx="10922000" cy="835006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156028" y="64144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Your Date Here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14406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Your Footer Here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199" y="6414406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699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4922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© ESLKidStuff.com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191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85" r:id="rId2"/>
    <p:sldLayoutId id="2147483673" r:id="rId3"/>
    <p:sldLayoutId id="2147483692" r:id="rId4"/>
    <p:sldLayoutId id="2147483687" r:id="rId5"/>
    <p:sldLayoutId id="2147483651" r:id="rId6"/>
    <p:sldLayoutId id="2147483649" r:id="rId7"/>
    <p:sldLayoutId id="2147483670" r:id="rId8"/>
    <p:sldLayoutId id="2147483686" r:id="rId9"/>
    <p:sldLayoutId id="2147483689" r:id="rId10"/>
    <p:sldLayoutId id="2147483671" r:id="rId11"/>
    <p:sldLayoutId id="2147483688" r:id="rId12"/>
    <p:sldLayoutId id="2147483680" r:id="rId13"/>
    <p:sldLayoutId id="2147483681" r:id="rId14"/>
    <p:sldLayoutId id="2147483652" r:id="rId15"/>
    <p:sldLayoutId id="2147483682" r:id="rId16"/>
    <p:sldLayoutId id="2147483666" r:id="rId17"/>
    <p:sldLayoutId id="2147483691" r:id="rId18"/>
    <p:sldLayoutId id="2147483678" r:id="rId19"/>
    <p:sldLayoutId id="2147483665" r:id="rId20"/>
    <p:sldLayoutId id="2147483679" r:id="rId21"/>
    <p:sldLayoutId id="2147483684" r:id="rId22"/>
    <p:sldLayoutId id="2147483683" r:id="rId2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5" Type="http://schemas.openxmlformats.org/officeDocument/2006/relationships/hyperlink" Target="http://en.wikipedia.org/wiki/File:1328101861_Thumbs_Up.png" TargetMode="External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pngimg.com/download/11760" TargetMode="External"/><Relationship Id="rId3" Type="http://schemas.openxmlformats.org/officeDocument/2006/relationships/image" Target="../media/image34.jpg"/><Relationship Id="rId7" Type="http://schemas.openxmlformats.org/officeDocument/2006/relationships/image" Target="../media/image38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jpg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f5poker.com/poker-news/2015/1/23/brain-games-can-gambling-instinct-lead-better-learning-uncertain-outcomes-tend-stimulate-brain/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4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png"/><Relationship Id="rId11" Type="http://schemas.openxmlformats.org/officeDocument/2006/relationships/image" Target="../media/image39.emf"/><Relationship Id="rId5" Type="http://schemas.openxmlformats.org/officeDocument/2006/relationships/image" Target="../media/image43.jpe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3.jpeg"/><Relationship Id="rId7" Type="http://schemas.openxmlformats.org/officeDocument/2006/relationships/hyperlink" Target="https://www.google.com/url?sa=i&amp;rct=j&amp;q=&amp;esrc=s&amp;source=images&amp;cd=&amp;cad=rja&amp;uact=8&amp;ved=0ahUKEwiv5uOmz4HLAhWGXhoKHeJvCOsQjRwIBw&amp;url=https://www.flickr.com/photos/haldean/3600398733&amp;psig=AFQjCNEwyqS91DRJ693BAowZonA09WTxYA&amp;ust=1455895028912894" TargetMode="External"/><Relationship Id="rId12" Type="http://schemas.openxmlformats.org/officeDocument/2006/relationships/image" Target="../media/image39.emf"/><Relationship Id="rId2" Type="http://schemas.openxmlformats.org/officeDocument/2006/relationships/hyperlink" Target="https://www.google.com/url?sa=i&amp;rct=j&amp;q=&amp;esrc=s&amp;source=images&amp;cd=&amp;cad=rja&amp;uact=8&amp;ved=0ahUKEwjkr6HryoHLAhUEWxoKHQg6DLEQjRwIBw&amp;url=https://www.flickr.com/photos/herlitzpbs/10268045166&amp;psig=AFQjCNFinbyFzqmmAAI6tUwzDSalPGaCkg&amp;ust=1455894220965055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4.png"/><Relationship Id="rId11" Type="http://schemas.openxmlformats.org/officeDocument/2006/relationships/hyperlink" Target="https://pixabay.com/en/smartphone-cell-phone-149622/" TargetMode="External"/><Relationship Id="rId5" Type="http://schemas.openxmlformats.org/officeDocument/2006/relationships/image" Target="../media/image47.jpeg"/><Relationship Id="rId10" Type="http://schemas.openxmlformats.org/officeDocument/2006/relationships/image" Target="../media/image57.png"/><Relationship Id="rId4" Type="http://schemas.openxmlformats.org/officeDocument/2006/relationships/image" Target="../media/image20.png"/><Relationship Id="rId9" Type="http://schemas.openxmlformats.org/officeDocument/2006/relationships/image" Target="../media/image5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x1kGxQwISWo?feature=oembed" TargetMode="Externa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34802-5205-4C57-A136-69EE71623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Hello!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1C978C-5C36-4602-A311-FB7DBDD00B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Introductions and classroom objects</a:t>
            </a:r>
          </a:p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FB3FCE-E3D4-4E12-BE55-6D80E30D29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983020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6ACB399-0FB1-40E4-8346-DADEA9090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10</a:t>
            </a:fld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23FEE33-C092-48CC-BC90-BBA7D8BEA297}"/>
              </a:ext>
            </a:extLst>
          </p:cNvPr>
          <p:cNvGrpSpPr/>
          <p:nvPr/>
        </p:nvGrpSpPr>
        <p:grpSpPr>
          <a:xfrm>
            <a:off x="-116735" y="117381"/>
            <a:ext cx="5296648" cy="1137261"/>
            <a:chOff x="1201725" y="445751"/>
            <a:chExt cx="5296648" cy="121409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9924476-E3E9-40E9-848D-E9D41A5567A8}"/>
                </a:ext>
              </a:extLst>
            </p:cNvPr>
            <p:cNvGrpSpPr/>
            <p:nvPr userDrawn="1"/>
          </p:nvGrpSpPr>
          <p:grpSpPr>
            <a:xfrm>
              <a:off x="1201725" y="445751"/>
              <a:ext cx="5039869" cy="1214091"/>
              <a:chOff x="7349605" y="455479"/>
              <a:chExt cx="5039869" cy="1214091"/>
            </a:xfrm>
          </p:grpSpPr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26F26C51-6392-4607-A583-D40527A65894}"/>
                  </a:ext>
                </a:extLst>
              </p:cNvPr>
              <p:cNvSpPr/>
              <p:nvPr userDrawn="1"/>
            </p:nvSpPr>
            <p:spPr>
              <a:xfrm rot="437837" flipH="1">
                <a:off x="7349605" y="475770"/>
                <a:ext cx="5039869" cy="1193800"/>
              </a:xfrm>
              <a:custGeom>
                <a:avLst/>
                <a:gdLst>
                  <a:gd name="connsiteX0" fmla="*/ 204470 w 4927600"/>
                  <a:gd name="connsiteY0" fmla="*/ 13105 h 1193800"/>
                  <a:gd name="connsiteX1" fmla="*/ 12700 w 4927600"/>
                  <a:gd name="connsiteY1" fmla="*/ 786535 h 1193800"/>
                  <a:gd name="connsiteX2" fmla="*/ 4923790 w 4927600"/>
                  <a:gd name="connsiteY2" fmla="*/ 1181505 h 1193800"/>
                  <a:gd name="connsiteX3" fmla="*/ 4923790 w 4927600"/>
                  <a:gd name="connsiteY3" fmla="*/ 366164 h 1193800"/>
                  <a:gd name="connsiteX4" fmla="*/ 204470 w 4927600"/>
                  <a:gd name="connsiteY4" fmla="*/ 13105 h 1193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27600" h="1193800">
                    <a:moveTo>
                      <a:pt x="204470" y="13105"/>
                    </a:moveTo>
                    <a:lnTo>
                      <a:pt x="12700" y="786535"/>
                    </a:lnTo>
                    <a:cubicBezTo>
                      <a:pt x="12700" y="786535"/>
                      <a:pt x="2622550" y="715414"/>
                      <a:pt x="4923790" y="1181505"/>
                    </a:cubicBezTo>
                    <a:lnTo>
                      <a:pt x="4923790" y="366164"/>
                    </a:lnTo>
                    <a:cubicBezTo>
                      <a:pt x="2410461" y="-13565"/>
                      <a:pt x="204470" y="13105"/>
                      <a:pt x="204470" y="13105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D30F00">
                      <a:alpha val="40000"/>
                    </a:srgbClr>
                  </a:gs>
                  <a:gs pos="0">
                    <a:srgbClr val="D30F00">
                      <a:alpha val="5000"/>
                    </a:srgbClr>
                  </a:gs>
                </a:gsLst>
                <a:lin ang="900000" scaled="0"/>
              </a:gra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9D0F00"/>
                  </a:solidFill>
                  <a:effectLst/>
                  <a:uLnTx/>
                  <a:uFillTx/>
                  <a:latin typeface="Franklin Gothic Book"/>
                </a:endParaRP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D32B4ED-7CA4-413D-BCEC-A21ECDB9A1E2}"/>
                  </a:ext>
                </a:extLst>
              </p:cNvPr>
              <p:cNvSpPr/>
              <p:nvPr userDrawn="1"/>
            </p:nvSpPr>
            <p:spPr>
              <a:xfrm>
                <a:off x="7398290" y="455479"/>
                <a:ext cx="4912979" cy="835006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DB6B71A-F3BC-454A-ADDE-682A2B308FC9}"/>
                </a:ext>
              </a:extLst>
            </p:cNvPr>
            <p:cNvSpPr txBox="1"/>
            <p:nvPr userDrawn="1"/>
          </p:nvSpPr>
          <p:spPr>
            <a:xfrm>
              <a:off x="1468880" y="472390"/>
              <a:ext cx="5029493" cy="7557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b="1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Take some notes</a:t>
              </a:r>
            </a:p>
          </p:txBody>
        </p:sp>
      </p:grpSp>
      <p:pic>
        <p:nvPicPr>
          <p:cNvPr id="27" name="Picture 2" descr="http://www.clker.com/cliparts/x/H/X/O/H/r/notebook-paper-md.png">
            <a:extLst>
              <a:ext uri="{FF2B5EF4-FFF2-40B4-BE49-F238E27FC236}">
                <a16:creationId xmlns:a16="http://schemas.microsoft.com/office/drawing/2014/main" id="{2CFC19AF-989E-4668-BC05-D6D8D7C01F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72"/>
          <a:stretch/>
        </p:blipFill>
        <p:spPr bwMode="auto">
          <a:xfrm>
            <a:off x="121782" y="1608659"/>
            <a:ext cx="6597224" cy="3093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E79F5077-5055-466B-ACFC-1862604D04AD}"/>
              </a:ext>
            </a:extLst>
          </p:cNvPr>
          <p:cNvSpPr txBox="1"/>
          <p:nvPr/>
        </p:nvSpPr>
        <p:spPr>
          <a:xfrm>
            <a:off x="990392" y="1792129"/>
            <a:ext cx="5728614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300" dirty="0">
                <a:solidFill>
                  <a:srgbClr val="4D4D4D">
                    <a:lumMod val="10000"/>
                  </a:srgbClr>
                </a:solidFill>
                <a:latin typeface="Comic Sans MS" panose="030F0702030302020204" pitchFamily="66" charset="0"/>
              </a:rPr>
              <a:t>Hello.  My name’s ___________.</a:t>
            </a:r>
          </a:p>
          <a:p>
            <a:pPr>
              <a:spcAft>
                <a:spcPts val="1200"/>
              </a:spcAft>
            </a:pPr>
            <a:r>
              <a:rPr lang="en-GB" sz="2300" dirty="0">
                <a:solidFill>
                  <a:srgbClr val="4D4D4D">
                    <a:lumMod val="10000"/>
                  </a:srgbClr>
                </a:solidFill>
                <a:latin typeface="Comic Sans MS" panose="030F0702030302020204" pitchFamily="66" charset="0"/>
              </a:rPr>
              <a:t>I live in ________ near __________. </a:t>
            </a:r>
          </a:p>
          <a:p>
            <a:pPr>
              <a:spcAft>
                <a:spcPts val="1200"/>
              </a:spcAft>
            </a:pPr>
            <a:r>
              <a:rPr lang="en-GB" sz="2300" dirty="0">
                <a:solidFill>
                  <a:srgbClr val="4D4D4D">
                    <a:lumMod val="10000"/>
                  </a:srgbClr>
                </a:solidFill>
                <a:latin typeface="Comic Sans MS" panose="030F0702030302020204" pitchFamily="66" charset="0"/>
              </a:rPr>
              <a:t>I’m _____ years old and my birthday is on ______ of ______.</a:t>
            </a:r>
          </a:p>
          <a:p>
            <a:pPr>
              <a:spcAft>
                <a:spcPts val="1200"/>
              </a:spcAft>
            </a:pPr>
            <a:r>
              <a:rPr lang="en-GB" sz="2300" dirty="0">
                <a:solidFill>
                  <a:srgbClr val="4D4D4D">
                    <a:lumMod val="10000"/>
                  </a:srgbClr>
                </a:solidFill>
                <a:latin typeface="Comic Sans MS" panose="030F0702030302020204" pitchFamily="66" charset="0"/>
              </a:rPr>
              <a:t>I like _________ and __________.</a:t>
            </a:r>
          </a:p>
          <a:p>
            <a:pPr>
              <a:spcAft>
                <a:spcPts val="1200"/>
              </a:spcAft>
            </a:pPr>
            <a:r>
              <a:rPr lang="en-GB" sz="2300" dirty="0">
                <a:solidFill>
                  <a:srgbClr val="4D4D4D">
                    <a:lumMod val="10000"/>
                  </a:srgbClr>
                </a:solidFill>
                <a:latin typeface="Comic Sans MS" panose="030F0702030302020204" pitchFamily="66" charset="0"/>
              </a:rPr>
              <a:t>My favourite colour is _________.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5D725BE-68D7-4927-BAEF-A562EA7153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4349" y="981099"/>
            <a:ext cx="509586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CA" sz="3600" dirty="0">
                <a:solidFill>
                  <a:srgbClr val="1F7100">
                    <a:lumMod val="50000"/>
                  </a:srgbClr>
                </a:solidFill>
                <a:cs typeface="Calibri" pitchFamily="34" charset="0"/>
              </a:rPr>
              <a:t>Copy the text into your notebooks.</a:t>
            </a:r>
          </a:p>
        </p:txBody>
      </p:sp>
      <p:grpSp>
        <p:nvGrpSpPr>
          <p:cNvPr id="38" name="Google Shape;2486;p55">
            <a:extLst>
              <a:ext uri="{FF2B5EF4-FFF2-40B4-BE49-F238E27FC236}">
                <a16:creationId xmlns:a16="http://schemas.microsoft.com/office/drawing/2014/main" id="{3C636CCE-0504-4BB8-A991-EE7471B1C3EB}"/>
              </a:ext>
            </a:extLst>
          </p:cNvPr>
          <p:cNvGrpSpPr/>
          <p:nvPr/>
        </p:nvGrpSpPr>
        <p:grpSpPr>
          <a:xfrm flipH="1">
            <a:off x="5192213" y="200241"/>
            <a:ext cx="754250" cy="638012"/>
            <a:chOff x="4764188" y="2905020"/>
            <a:chExt cx="310013" cy="379228"/>
          </a:xfrm>
          <a:solidFill>
            <a:srgbClr val="D30F00"/>
          </a:solidFill>
        </p:grpSpPr>
        <p:sp>
          <p:nvSpPr>
            <p:cNvPr id="39" name="Google Shape;2487;p55">
              <a:extLst>
                <a:ext uri="{FF2B5EF4-FFF2-40B4-BE49-F238E27FC236}">
                  <a16:creationId xmlns:a16="http://schemas.microsoft.com/office/drawing/2014/main" id="{C4522E09-A89D-4B17-A52D-7D92B386BED0}"/>
                </a:ext>
              </a:extLst>
            </p:cNvPr>
            <p:cNvSpPr/>
            <p:nvPr/>
          </p:nvSpPr>
          <p:spPr>
            <a:xfrm>
              <a:off x="4764188" y="2905020"/>
              <a:ext cx="310013" cy="379228"/>
            </a:xfrm>
            <a:custGeom>
              <a:avLst/>
              <a:gdLst/>
              <a:ahLst/>
              <a:cxnLst/>
              <a:rect l="l" t="t" r="r" b="b"/>
              <a:pathLst>
                <a:path w="12071" h="14766" extrusionOk="0">
                  <a:moveTo>
                    <a:pt x="2970" y="156"/>
                  </a:moveTo>
                  <a:cubicBezTo>
                    <a:pt x="4237" y="1713"/>
                    <a:pt x="5521" y="3373"/>
                    <a:pt x="6952" y="4790"/>
                  </a:cubicBezTo>
                  <a:cubicBezTo>
                    <a:pt x="6908" y="5042"/>
                    <a:pt x="6638" y="5263"/>
                    <a:pt x="6379" y="5263"/>
                  </a:cubicBezTo>
                  <a:cubicBezTo>
                    <a:pt x="6336" y="5263"/>
                    <a:pt x="6293" y="5257"/>
                    <a:pt x="6252" y="5244"/>
                  </a:cubicBezTo>
                  <a:cubicBezTo>
                    <a:pt x="6084" y="5189"/>
                    <a:pt x="5975" y="5029"/>
                    <a:pt x="5944" y="4862"/>
                  </a:cubicBezTo>
                  <a:cubicBezTo>
                    <a:pt x="5903" y="4660"/>
                    <a:pt x="5979" y="4520"/>
                    <a:pt x="6084" y="4360"/>
                  </a:cubicBezTo>
                  <a:cubicBezTo>
                    <a:pt x="6113" y="4317"/>
                    <a:pt x="6077" y="4252"/>
                    <a:pt x="6031" y="4252"/>
                  </a:cubicBezTo>
                  <a:cubicBezTo>
                    <a:pt x="6022" y="4252"/>
                    <a:pt x="6012" y="4255"/>
                    <a:pt x="6002" y="4261"/>
                  </a:cubicBezTo>
                  <a:cubicBezTo>
                    <a:pt x="5992" y="4267"/>
                    <a:pt x="5985" y="4274"/>
                    <a:pt x="5975" y="4281"/>
                  </a:cubicBezTo>
                  <a:cubicBezTo>
                    <a:pt x="5463" y="4093"/>
                    <a:pt x="4845" y="2942"/>
                    <a:pt x="4565" y="2570"/>
                  </a:cubicBezTo>
                  <a:cubicBezTo>
                    <a:pt x="4124" y="1990"/>
                    <a:pt x="3687" y="1406"/>
                    <a:pt x="3246" y="825"/>
                  </a:cubicBezTo>
                  <a:cubicBezTo>
                    <a:pt x="3229" y="807"/>
                    <a:pt x="3206" y="798"/>
                    <a:pt x="3183" y="798"/>
                  </a:cubicBezTo>
                  <a:cubicBezTo>
                    <a:pt x="3165" y="798"/>
                    <a:pt x="3148" y="803"/>
                    <a:pt x="3134" y="815"/>
                  </a:cubicBezTo>
                  <a:cubicBezTo>
                    <a:pt x="2884" y="999"/>
                    <a:pt x="2652" y="1204"/>
                    <a:pt x="2440" y="1429"/>
                  </a:cubicBezTo>
                  <a:cubicBezTo>
                    <a:pt x="2434" y="1436"/>
                    <a:pt x="2427" y="1446"/>
                    <a:pt x="2427" y="1457"/>
                  </a:cubicBezTo>
                  <a:cubicBezTo>
                    <a:pt x="2386" y="1419"/>
                    <a:pt x="2348" y="1382"/>
                    <a:pt x="2307" y="1344"/>
                  </a:cubicBezTo>
                  <a:cubicBezTo>
                    <a:pt x="2181" y="1225"/>
                    <a:pt x="2048" y="1115"/>
                    <a:pt x="1908" y="1016"/>
                  </a:cubicBezTo>
                  <a:cubicBezTo>
                    <a:pt x="1921" y="1013"/>
                    <a:pt x="1932" y="1006"/>
                    <a:pt x="1942" y="996"/>
                  </a:cubicBezTo>
                  <a:cubicBezTo>
                    <a:pt x="2208" y="637"/>
                    <a:pt x="2563" y="347"/>
                    <a:pt x="2970" y="156"/>
                  </a:cubicBezTo>
                  <a:close/>
                  <a:moveTo>
                    <a:pt x="1154" y="838"/>
                  </a:moveTo>
                  <a:cubicBezTo>
                    <a:pt x="2025" y="838"/>
                    <a:pt x="3031" y="2328"/>
                    <a:pt x="3547" y="2912"/>
                  </a:cubicBezTo>
                  <a:cubicBezTo>
                    <a:pt x="4220" y="3677"/>
                    <a:pt x="4862" y="4469"/>
                    <a:pt x="5494" y="5268"/>
                  </a:cubicBezTo>
                  <a:cubicBezTo>
                    <a:pt x="4974" y="5873"/>
                    <a:pt x="4455" y="6327"/>
                    <a:pt x="3677" y="6590"/>
                  </a:cubicBezTo>
                  <a:cubicBezTo>
                    <a:pt x="3557" y="6450"/>
                    <a:pt x="3434" y="6310"/>
                    <a:pt x="3315" y="6173"/>
                  </a:cubicBezTo>
                  <a:lnTo>
                    <a:pt x="3315" y="6173"/>
                  </a:lnTo>
                  <a:cubicBezTo>
                    <a:pt x="3520" y="6194"/>
                    <a:pt x="3721" y="6217"/>
                    <a:pt x="3926" y="6235"/>
                  </a:cubicBezTo>
                  <a:cubicBezTo>
                    <a:pt x="3950" y="6235"/>
                    <a:pt x="3950" y="6200"/>
                    <a:pt x="3926" y="6197"/>
                  </a:cubicBezTo>
                  <a:cubicBezTo>
                    <a:pt x="3714" y="6173"/>
                    <a:pt x="3499" y="6156"/>
                    <a:pt x="3284" y="6135"/>
                  </a:cubicBezTo>
                  <a:cubicBezTo>
                    <a:pt x="3141" y="5972"/>
                    <a:pt x="2997" y="5804"/>
                    <a:pt x="2854" y="5640"/>
                  </a:cubicBezTo>
                  <a:lnTo>
                    <a:pt x="2854" y="5640"/>
                  </a:lnTo>
                  <a:cubicBezTo>
                    <a:pt x="3188" y="5678"/>
                    <a:pt x="3523" y="5709"/>
                    <a:pt x="3858" y="5736"/>
                  </a:cubicBezTo>
                  <a:cubicBezTo>
                    <a:pt x="3859" y="5736"/>
                    <a:pt x="3860" y="5736"/>
                    <a:pt x="3861" y="5736"/>
                  </a:cubicBezTo>
                  <a:cubicBezTo>
                    <a:pt x="3895" y="5736"/>
                    <a:pt x="3894" y="5678"/>
                    <a:pt x="3858" y="5674"/>
                  </a:cubicBezTo>
                  <a:cubicBezTo>
                    <a:pt x="3506" y="5640"/>
                    <a:pt x="3154" y="5610"/>
                    <a:pt x="2802" y="5582"/>
                  </a:cubicBezTo>
                  <a:lnTo>
                    <a:pt x="2225" y="4920"/>
                  </a:lnTo>
                  <a:lnTo>
                    <a:pt x="2225" y="4920"/>
                  </a:lnTo>
                  <a:cubicBezTo>
                    <a:pt x="2734" y="4961"/>
                    <a:pt x="3243" y="5005"/>
                    <a:pt x="3752" y="5043"/>
                  </a:cubicBezTo>
                  <a:cubicBezTo>
                    <a:pt x="3796" y="5043"/>
                    <a:pt x="3793" y="4981"/>
                    <a:pt x="3752" y="4978"/>
                  </a:cubicBezTo>
                  <a:cubicBezTo>
                    <a:pt x="3226" y="4930"/>
                    <a:pt x="2700" y="4896"/>
                    <a:pt x="2174" y="4858"/>
                  </a:cubicBezTo>
                  <a:lnTo>
                    <a:pt x="1853" y="4489"/>
                  </a:lnTo>
                  <a:lnTo>
                    <a:pt x="1641" y="4243"/>
                  </a:lnTo>
                  <a:lnTo>
                    <a:pt x="1641" y="4243"/>
                  </a:lnTo>
                  <a:cubicBezTo>
                    <a:pt x="2051" y="4332"/>
                    <a:pt x="2468" y="4380"/>
                    <a:pt x="2888" y="4387"/>
                  </a:cubicBezTo>
                  <a:cubicBezTo>
                    <a:pt x="2929" y="4387"/>
                    <a:pt x="2929" y="4322"/>
                    <a:pt x="2888" y="4322"/>
                  </a:cubicBezTo>
                  <a:cubicBezTo>
                    <a:pt x="2447" y="4302"/>
                    <a:pt x="2007" y="4250"/>
                    <a:pt x="1573" y="4165"/>
                  </a:cubicBezTo>
                  <a:cubicBezTo>
                    <a:pt x="1423" y="3991"/>
                    <a:pt x="1279" y="3817"/>
                    <a:pt x="1139" y="3632"/>
                  </a:cubicBezTo>
                  <a:lnTo>
                    <a:pt x="1139" y="3632"/>
                  </a:lnTo>
                  <a:cubicBezTo>
                    <a:pt x="1641" y="3677"/>
                    <a:pt x="2143" y="3728"/>
                    <a:pt x="2645" y="3752"/>
                  </a:cubicBezTo>
                  <a:cubicBezTo>
                    <a:pt x="2680" y="3752"/>
                    <a:pt x="2680" y="3704"/>
                    <a:pt x="2645" y="3700"/>
                  </a:cubicBezTo>
                  <a:cubicBezTo>
                    <a:pt x="2140" y="3639"/>
                    <a:pt x="1631" y="3608"/>
                    <a:pt x="1122" y="3567"/>
                  </a:cubicBezTo>
                  <a:cubicBezTo>
                    <a:pt x="1112" y="3567"/>
                    <a:pt x="1102" y="3571"/>
                    <a:pt x="1098" y="3578"/>
                  </a:cubicBezTo>
                  <a:cubicBezTo>
                    <a:pt x="1057" y="3526"/>
                    <a:pt x="1016" y="3479"/>
                    <a:pt x="979" y="3427"/>
                  </a:cubicBezTo>
                  <a:cubicBezTo>
                    <a:pt x="866" y="3267"/>
                    <a:pt x="753" y="3106"/>
                    <a:pt x="651" y="2939"/>
                  </a:cubicBezTo>
                  <a:lnTo>
                    <a:pt x="651" y="2939"/>
                  </a:lnTo>
                  <a:cubicBezTo>
                    <a:pt x="999" y="3011"/>
                    <a:pt x="1354" y="3058"/>
                    <a:pt x="1710" y="3072"/>
                  </a:cubicBezTo>
                  <a:cubicBezTo>
                    <a:pt x="1754" y="3072"/>
                    <a:pt x="1751" y="3011"/>
                    <a:pt x="1710" y="3007"/>
                  </a:cubicBezTo>
                  <a:cubicBezTo>
                    <a:pt x="1351" y="2983"/>
                    <a:pt x="996" y="2939"/>
                    <a:pt x="644" y="2877"/>
                  </a:cubicBezTo>
                  <a:cubicBezTo>
                    <a:pt x="634" y="2877"/>
                    <a:pt x="624" y="2881"/>
                    <a:pt x="617" y="2888"/>
                  </a:cubicBezTo>
                  <a:cubicBezTo>
                    <a:pt x="562" y="2799"/>
                    <a:pt x="511" y="2707"/>
                    <a:pt x="463" y="2614"/>
                  </a:cubicBezTo>
                  <a:cubicBezTo>
                    <a:pt x="350" y="2396"/>
                    <a:pt x="217" y="2065"/>
                    <a:pt x="190" y="1747"/>
                  </a:cubicBezTo>
                  <a:lnTo>
                    <a:pt x="190" y="1747"/>
                  </a:lnTo>
                  <a:cubicBezTo>
                    <a:pt x="719" y="1822"/>
                    <a:pt x="1249" y="1890"/>
                    <a:pt x="1778" y="1938"/>
                  </a:cubicBezTo>
                  <a:cubicBezTo>
                    <a:pt x="1779" y="1938"/>
                    <a:pt x="1780" y="1938"/>
                    <a:pt x="1781" y="1938"/>
                  </a:cubicBezTo>
                  <a:cubicBezTo>
                    <a:pt x="1819" y="1938"/>
                    <a:pt x="1828" y="1870"/>
                    <a:pt x="1788" y="1863"/>
                  </a:cubicBezTo>
                  <a:cubicBezTo>
                    <a:pt x="1255" y="1785"/>
                    <a:pt x="719" y="1723"/>
                    <a:pt x="186" y="1668"/>
                  </a:cubicBezTo>
                  <a:cubicBezTo>
                    <a:pt x="180" y="1535"/>
                    <a:pt x="207" y="1399"/>
                    <a:pt x="262" y="1276"/>
                  </a:cubicBezTo>
                  <a:cubicBezTo>
                    <a:pt x="548" y="1279"/>
                    <a:pt x="832" y="1310"/>
                    <a:pt x="1112" y="1375"/>
                  </a:cubicBezTo>
                  <a:cubicBezTo>
                    <a:pt x="1115" y="1376"/>
                    <a:pt x="1118" y="1376"/>
                    <a:pt x="1121" y="1376"/>
                  </a:cubicBezTo>
                  <a:cubicBezTo>
                    <a:pt x="1152" y="1376"/>
                    <a:pt x="1164" y="1326"/>
                    <a:pt x="1129" y="1317"/>
                  </a:cubicBezTo>
                  <a:cubicBezTo>
                    <a:pt x="859" y="1242"/>
                    <a:pt x="579" y="1207"/>
                    <a:pt x="299" y="1207"/>
                  </a:cubicBezTo>
                  <a:cubicBezTo>
                    <a:pt x="425" y="1006"/>
                    <a:pt x="678" y="859"/>
                    <a:pt x="1122" y="839"/>
                  </a:cubicBezTo>
                  <a:cubicBezTo>
                    <a:pt x="1133" y="838"/>
                    <a:pt x="1144" y="838"/>
                    <a:pt x="1154" y="838"/>
                  </a:cubicBezTo>
                  <a:close/>
                  <a:moveTo>
                    <a:pt x="5360" y="5732"/>
                  </a:moveTo>
                  <a:cubicBezTo>
                    <a:pt x="6101" y="7160"/>
                    <a:pt x="7119" y="8376"/>
                    <a:pt x="8202" y="9554"/>
                  </a:cubicBezTo>
                  <a:cubicBezTo>
                    <a:pt x="8748" y="10148"/>
                    <a:pt x="9305" y="10732"/>
                    <a:pt x="9838" y="11337"/>
                  </a:cubicBezTo>
                  <a:cubicBezTo>
                    <a:pt x="10370" y="11941"/>
                    <a:pt x="11723" y="13143"/>
                    <a:pt x="11361" y="14055"/>
                  </a:cubicBezTo>
                  <a:cubicBezTo>
                    <a:pt x="11323" y="14060"/>
                    <a:pt x="11286" y="14063"/>
                    <a:pt x="11248" y="14063"/>
                  </a:cubicBezTo>
                  <a:cubicBezTo>
                    <a:pt x="10778" y="14063"/>
                    <a:pt x="10292" y="13662"/>
                    <a:pt x="9872" y="13222"/>
                  </a:cubicBezTo>
                  <a:lnTo>
                    <a:pt x="9872" y="13222"/>
                  </a:lnTo>
                  <a:cubicBezTo>
                    <a:pt x="10077" y="13256"/>
                    <a:pt x="10285" y="13287"/>
                    <a:pt x="10493" y="13318"/>
                  </a:cubicBezTo>
                  <a:cubicBezTo>
                    <a:pt x="10495" y="13318"/>
                    <a:pt x="10496" y="13318"/>
                    <a:pt x="10497" y="13318"/>
                  </a:cubicBezTo>
                  <a:cubicBezTo>
                    <a:pt x="10532" y="13318"/>
                    <a:pt x="10544" y="13266"/>
                    <a:pt x="10510" y="13259"/>
                  </a:cubicBezTo>
                  <a:cubicBezTo>
                    <a:pt x="10275" y="13225"/>
                    <a:pt x="10043" y="13191"/>
                    <a:pt x="9810" y="13157"/>
                  </a:cubicBezTo>
                  <a:cubicBezTo>
                    <a:pt x="9664" y="13003"/>
                    <a:pt x="9523" y="12843"/>
                    <a:pt x="9397" y="12699"/>
                  </a:cubicBezTo>
                  <a:lnTo>
                    <a:pt x="9397" y="12699"/>
                  </a:lnTo>
                  <a:cubicBezTo>
                    <a:pt x="9728" y="12768"/>
                    <a:pt x="10060" y="12833"/>
                    <a:pt x="10391" y="12897"/>
                  </a:cubicBezTo>
                  <a:cubicBezTo>
                    <a:pt x="10393" y="12898"/>
                    <a:pt x="10395" y="12898"/>
                    <a:pt x="10397" y="12898"/>
                  </a:cubicBezTo>
                  <a:cubicBezTo>
                    <a:pt x="10427" y="12898"/>
                    <a:pt x="10437" y="12853"/>
                    <a:pt x="10405" y="12846"/>
                  </a:cubicBezTo>
                  <a:cubicBezTo>
                    <a:pt x="10053" y="12771"/>
                    <a:pt x="9698" y="12699"/>
                    <a:pt x="9342" y="12631"/>
                  </a:cubicBezTo>
                  <a:cubicBezTo>
                    <a:pt x="9237" y="12512"/>
                    <a:pt x="9141" y="12402"/>
                    <a:pt x="9059" y="12317"/>
                  </a:cubicBezTo>
                  <a:cubicBezTo>
                    <a:pt x="8974" y="12232"/>
                    <a:pt x="8885" y="12132"/>
                    <a:pt x="8796" y="12044"/>
                  </a:cubicBezTo>
                  <a:lnTo>
                    <a:pt x="8796" y="12044"/>
                  </a:lnTo>
                  <a:cubicBezTo>
                    <a:pt x="9069" y="12122"/>
                    <a:pt x="9353" y="12180"/>
                    <a:pt x="9629" y="12242"/>
                  </a:cubicBezTo>
                  <a:cubicBezTo>
                    <a:pt x="9632" y="12243"/>
                    <a:pt x="9635" y="12243"/>
                    <a:pt x="9637" y="12243"/>
                  </a:cubicBezTo>
                  <a:cubicBezTo>
                    <a:pt x="9662" y="12243"/>
                    <a:pt x="9671" y="12200"/>
                    <a:pt x="9643" y="12194"/>
                  </a:cubicBezTo>
                  <a:cubicBezTo>
                    <a:pt x="9339" y="12115"/>
                    <a:pt x="9039" y="12023"/>
                    <a:pt x="8731" y="11972"/>
                  </a:cubicBezTo>
                  <a:cubicBezTo>
                    <a:pt x="8581" y="11815"/>
                    <a:pt x="8431" y="11658"/>
                    <a:pt x="8280" y="11501"/>
                  </a:cubicBezTo>
                  <a:lnTo>
                    <a:pt x="8280" y="11501"/>
                  </a:lnTo>
                  <a:cubicBezTo>
                    <a:pt x="8653" y="11583"/>
                    <a:pt x="9025" y="11675"/>
                    <a:pt x="9387" y="11788"/>
                  </a:cubicBezTo>
                  <a:cubicBezTo>
                    <a:pt x="9390" y="11788"/>
                    <a:pt x="9393" y="11789"/>
                    <a:pt x="9396" y="11789"/>
                  </a:cubicBezTo>
                  <a:cubicBezTo>
                    <a:pt x="9423" y="11789"/>
                    <a:pt x="9429" y="11746"/>
                    <a:pt x="9401" y="11736"/>
                  </a:cubicBezTo>
                  <a:cubicBezTo>
                    <a:pt x="9011" y="11607"/>
                    <a:pt x="8612" y="11501"/>
                    <a:pt x="8209" y="11419"/>
                  </a:cubicBezTo>
                  <a:cubicBezTo>
                    <a:pt x="7997" y="11193"/>
                    <a:pt x="7785" y="10964"/>
                    <a:pt x="7577" y="10732"/>
                  </a:cubicBezTo>
                  <a:lnTo>
                    <a:pt x="7577" y="10732"/>
                  </a:lnTo>
                  <a:cubicBezTo>
                    <a:pt x="7847" y="10777"/>
                    <a:pt x="8113" y="10818"/>
                    <a:pt x="8383" y="10859"/>
                  </a:cubicBezTo>
                  <a:cubicBezTo>
                    <a:pt x="8385" y="10859"/>
                    <a:pt x="8387" y="10859"/>
                    <a:pt x="8389" y="10859"/>
                  </a:cubicBezTo>
                  <a:cubicBezTo>
                    <a:pt x="8426" y="10859"/>
                    <a:pt x="8442" y="10797"/>
                    <a:pt x="8400" y="10790"/>
                  </a:cubicBezTo>
                  <a:cubicBezTo>
                    <a:pt x="8106" y="10743"/>
                    <a:pt x="7809" y="10702"/>
                    <a:pt x="7512" y="10661"/>
                  </a:cubicBezTo>
                  <a:cubicBezTo>
                    <a:pt x="7450" y="10592"/>
                    <a:pt x="7389" y="10527"/>
                    <a:pt x="7328" y="10459"/>
                  </a:cubicBezTo>
                  <a:cubicBezTo>
                    <a:pt x="7259" y="10381"/>
                    <a:pt x="7194" y="10302"/>
                    <a:pt x="7126" y="10227"/>
                  </a:cubicBezTo>
                  <a:lnTo>
                    <a:pt x="7126" y="10227"/>
                  </a:lnTo>
                  <a:cubicBezTo>
                    <a:pt x="7372" y="10285"/>
                    <a:pt x="7618" y="10346"/>
                    <a:pt x="7864" y="10401"/>
                  </a:cubicBezTo>
                  <a:cubicBezTo>
                    <a:pt x="7867" y="10402"/>
                    <a:pt x="7870" y="10402"/>
                    <a:pt x="7873" y="10402"/>
                  </a:cubicBezTo>
                  <a:cubicBezTo>
                    <a:pt x="7900" y="10402"/>
                    <a:pt x="7908" y="10362"/>
                    <a:pt x="7877" y="10353"/>
                  </a:cubicBezTo>
                  <a:cubicBezTo>
                    <a:pt x="7611" y="10281"/>
                    <a:pt x="7338" y="10220"/>
                    <a:pt x="7068" y="10159"/>
                  </a:cubicBezTo>
                  <a:cubicBezTo>
                    <a:pt x="6877" y="9940"/>
                    <a:pt x="6682" y="9721"/>
                    <a:pt x="6498" y="9496"/>
                  </a:cubicBezTo>
                  <a:lnTo>
                    <a:pt x="6498" y="9496"/>
                  </a:lnTo>
                  <a:cubicBezTo>
                    <a:pt x="6986" y="9578"/>
                    <a:pt x="7478" y="9660"/>
                    <a:pt x="7963" y="9759"/>
                  </a:cubicBezTo>
                  <a:cubicBezTo>
                    <a:pt x="7965" y="9759"/>
                    <a:pt x="7967" y="9759"/>
                    <a:pt x="7969" y="9759"/>
                  </a:cubicBezTo>
                  <a:cubicBezTo>
                    <a:pt x="8012" y="9759"/>
                    <a:pt x="8029" y="9697"/>
                    <a:pt x="7983" y="9687"/>
                  </a:cubicBezTo>
                  <a:cubicBezTo>
                    <a:pt x="7468" y="9571"/>
                    <a:pt x="6952" y="9479"/>
                    <a:pt x="6426" y="9414"/>
                  </a:cubicBezTo>
                  <a:cubicBezTo>
                    <a:pt x="6286" y="9243"/>
                    <a:pt x="6142" y="9076"/>
                    <a:pt x="5999" y="8905"/>
                  </a:cubicBezTo>
                  <a:lnTo>
                    <a:pt x="5999" y="8905"/>
                  </a:lnTo>
                  <a:cubicBezTo>
                    <a:pt x="6207" y="8936"/>
                    <a:pt x="6416" y="8963"/>
                    <a:pt x="6621" y="8991"/>
                  </a:cubicBezTo>
                  <a:cubicBezTo>
                    <a:pt x="6622" y="8991"/>
                    <a:pt x="6623" y="8991"/>
                    <a:pt x="6624" y="8991"/>
                  </a:cubicBezTo>
                  <a:cubicBezTo>
                    <a:pt x="6655" y="8991"/>
                    <a:pt x="6661" y="8939"/>
                    <a:pt x="6631" y="8936"/>
                  </a:cubicBezTo>
                  <a:cubicBezTo>
                    <a:pt x="6405" y="8905"/>
                    <a:pt x="6180" y="8874"/>
                    <a:pt x="5951" y="8851"/>
                  </a:cubicBezTo>
                  <a:cubicBezTo>
                    <a:pt x="5798" y="8659"/>
                    <a:pt x="5637" y="8471"/>
                    <a:pt x="5483" y="8280"/>
                  </a:cubicBezTo>
                  <a:lnTo>
                    <a:pt x="5483" y="8280"/>
                  </a:lnTo>
                  <a:cubicBezTo>
                    <a:pt x="5883" y="8366"/>
                    <a:pt x="6282" y="8454"/>
                    <a:pt x="6685" y="8536"/>
                  </a:cubicBezTo>
                  <a:cubicBezTo>
                    <a:pt x="6688" y="8537"/>
                    <a:pt x="6690" y="8537"/>
                    <a:pt x="6692" y="8537"/>
                  </a:cubicBezTo>
                  <a:cubicBezTo>
                    <a:pt x="6722" y="8537"/>
                    <a:pt x="6734" y="8491"/>
                    <a:pt x="6699" y="8482"/>
                  </a:cubicBezTo>
                  <a:cubicBezTo>
                    <a:pt x="6279" y="8393"/>
                    <a:pt x="5859" y="8308"/>
                    <a:pt x="5436" y="8222"/>
                  </a:cubicBezTo>
                  <a:cubicBezTo>
                    <a:pt x="5292" y="8045"/>
                    <a:pt x="5145" y="7867"/>
                    <a:pt x="5002" y="7686"/>
                  </a:cubicBezTo>
                  <a:lnTo>
                    <a:pt x="5002" y="7686"/>
                  </a:lnTo>
                  <a:cubicBezTo>
                    <a:pt x="5251" y="7741"/>
                    <a:pt x="5500" y="7788"/>
                    <a:pt x="5753" y="7836"/>
                  </a:cubicBezTo>
                  <a:cubicBezTo>
                    <a:pt x="5755" y="7837"/>
                    <a:pt x="5757" y="7837"/>
                    <a:pt x="5759" y="7837"/>
                  </a:cubicBezTo>
                  <a:cubicBezTo>
                    <a:pt x="5785" y="7837"/>
                    <a:pt x="5792" y="7795"/>
                    <a:pt x="5767" y="7792"/>
                  </a:cubicBezTo>
                  <a:cubicBezTo>
                    <a:pt x="5497" y="7734"/>
                    <a:pt x="5227" y="7679"/>
                    <a:pt x="4954" y="7628"/>
                  </a:cubicBezTo>
                  <a:cubicBezTo>
                    <a:pt x="4783" y="7416"/>
                    <a:pt x="4612" y="7201"/>
                    <a:pt x="4438" y="6989"/>
                  </a:cubicBezTo>
                  <a:lnTo>
                    <a:pt x="4438" y="6989"/>
                  </a:lnTo>
                  <a:cubicBezTo>
                    <a:pt x="4657" y="7037"/>
                    <a:pt x="4872" y="7085"/>
                    <a:pt x="5091" y="7129"/>
                  </a:cubicBezTo>
                  <a:cubicBezTo>
                    <a:pt x="5094" y="7130"/>
                    <a:pt x="5096" y="7130"/>
                    <a:pt x="5099" y="7130"/>
                  </a:cubicBezTo>
                  <a:cubicBezTo>
                    <a:pt x="5134" y="7130"/>
                    <a:pt x="5149" y="7074"/>
                    <a:pt x="5108" y="7064"/>
                  </a:cubicBezTo>
                  <a:cubicBezTo>
                    <a:pt x="4865" y="7010"/>
                    <a:pt x="4619" y="6959"/>
                    <a:pt x="4373" y="6907"/>
                  </a:cubicBezTo>
                  <a:lnTo>
                    <a:pt x="4114" y="6583"/>
                  </a:lnTo>
                  <a:cubicBezTo>
                    <a:pt x="4582" y="6398"/>
                    <a:pt x="5029" y="6112"/>
                    <a:pt x="5360" y="5732"/>
                  </a:cubicBezTo>
                  <a:close/>
                  <a:moveTo>
                    <a:pt x="2957" y="1"/>
                  </a:moveTo>
                  <a:cubicBezTo>
                    <a:pt x="2946" y="1"/>
                    <a:pt x="2935" y="3"/>
                    <a:pt x="2925" y="9"/>
                  </a:cubicBezTo>
                  <a:cubicBezTo>
                    <a:pt x="2488" y="214"/>
                    <a:pt x="2116" y="535"/>
                    <a:pt x="1850" y="934"/>
                  </a:cubicBezTo>
                  <a:cubicBezTo>
                    <a:pt x="1839" y="944"/>
                    <a:pt x="1836" y="958"/>
                    <a:pt x="1839" y="972"/>
                  </a:cubicBezTo>
                  <a:cubicBezTo>
                    <a:pt x="1583" y="805"/>
                    <a:pt x="1295" y="680"/>
                    <a:pt x="1010" y="680"/>
                  </a:cubicBezTo>
                  <a:cubicBezTo>
                    <a:pt x="817" y="680"/>
                    <a:pt x="624" y="737"/>
                    <a:pt x="443" y="876"/>
                  </a:cubicBezTo>
                  <a:cubicBezTo>
                    <a:pt x="197" y="1061"/>
                    <a:pt x="53" y="1351"/>
                    <a:pt x="57" y="1658"/>
                  </a:cubicBezTo>
                  <a:lnTo>
                    <a:pt x="50" y="1658"/>
                  </a:lnTo>
                  <a:cubicBezTo>
                    <a:pt x="48" y="1658"/>
                    <a:pt x="46" y="1658"/>
                    <a:pt x="44" y="1658"/>
                  </a:cubicBezTo>
                  <a:cubicBezTo>
                    <a:pt x="5" y="1658"/>
                    <a:pt x="0" y="1723"/>
                    <a:pt x="40" y="1730"/>
                  </a:cubicBezTo>
                  <a:lnTo>
                    <a:pt x="57" y="1733"/>
                  </a:lnTo>
                  <a:cubicBezTo>
                    <a:pt x="77" y="2208"/>
                    <a:pt x="337" y="2720"/>
                    <a:pt x="566" y="3086"/>
                  </a:cubicBezTo>
                  <a:cubicBezTo>
                    <a:pt x="1406" y="4431"/>
                    <a:pt x="2635" y="5592"/>
                    <a:pt x="3697" y="6764"/>
                  </a:cubicBezTo>
                  <a:cubicBezTo>
                    <a:pt x="3708" y="6775"/>
                    <a:pt x="3721" y="6780"/>
                    <a:pt x="3734" y="6780"/>
                  </a:cubicBezTo>
                  <a:cubicBezTo>
                    <a:pt x="3771" y="6780"/>
                    <a:pt x="3803" y="6738"/>
                    <a:pt x="3772" y="6702"/>
                  </a:cubicBezTo>
                  <a:lnTo>
                    <a:pt x="3769" y="6699"/>
                  </a:lnTo>
                  <a:cubicBezTo>
                    <a:pt x="3854" y="6675"/>
                    <a:pt x="3943" y="6644"/>
                    <a:pt x="4028" y="6614"/>
                  </a:cubicBezTo>
                  <a:cubicBezTo>
                    <a:pt x="4100" y="6713"/>
                    <a:pt x="4172" y="6812"/>
                    <a:pt x="4244" y="6911"/>
                  </a:cubicBezTo>
                  <a:cubicBezTo>
                    <a:pt x="4237" y="6928"/>
                    <a:pt x="4247" y="6945"/>
                    <a:pt x="4264" y="6948"/>
                  </a:cubicBezTo>
                  <a:lnTo>
                    <a:pt x="4274" y="6948"/>
                  </a:lnTo>
                  <a:cubicBezTo>
                    <a:pt x="5405" y="8516"/>
                    <a:pt x="6668" y="9998"/>
                    <a:pt x="7987" y="11412"/>
                  </a:cubicBezTo>
                  <a:cubicBezTo>
                    <a:pt x="7983" y="11426"/>
                    <a:pt x="7990" y="11436"/>
                    <a:pt x="8004" y="11439"/>
                  </a:cubicBezTo>
                  <a:lnTo>
                    <a:pt x="8011" y="11439"/>
                  </a:lnTo>
                  <a:cubicBezTo>
                    <a:pt x="8154" y="11589"/>
                    <a:pt x="8297" y="11743"/>
                    <a:pt x="8437" y="11893"/>
                  </a:cubicBezTo>
                  <a:cubicBezTo>
                    <a:pt x="8659" y="12126"/>
                    <a:pt x="8878" y="12365"/>
                    <a:pt x="9103" y="12604"/>
                  </a:cubicBezTo>
                  <a:cubicBezTo>
                    <a:pt x="9093" y="12617"/>
                    <a:pt x="9100" y="12634"/>
                    <a:pt x="9114" y="12638"/>
                  </a:cubicBezTo>
                  <a:lnTo>
                    <a:pt x="9138" y="12641"/>
                  </a:lnTo>
                  <a:cubicBezTo>
                    <a:pt x="9537" y="13072"/>
                    <a:pt x="9954" y="13495"/>
                    <a:pt x="10401" y="13854"/>
                  </a:cubicBezTo>
                  <a:cubicBezTo>
                    <a:pt x="10658" y="14056"/>
                    <a:pt x="10921" y="14219"/>
                    <a:pt x="11213" y="14219"/>
                  </a:cubicBezTo>
                  <a:cubicBezTo>
                    <a:pt x="11329" y="14219"/>
                    <a:pt x="11449" y="14193"/>
                    <a:pt x="11576" y="14134"/>
                  </a:cubicBezTo>
                  <a:cubicBezTo>
                    <a:pt x="11610" y="14117"/>
                    <a:pt x="11624" y="14072"/>
                    <a:pt x="11600" y="14042"/>
                  </a:cubicBezTo>
                  <a:lnTo>
                    <a:pt x="11600" y="14042"/>
                  </a:lnTo>
                  <a:cubicBezTo>
                    <a:pt x="11754" y="14209"/>
                    <a:pt x="11863" y="14410"/>
                    <a:pt x="11924" y="14626"/>
                  </a:cubicBezTo>
                  <a:cubicBezTo>
                    <a:pt x="11716" y="14578"/>
                    <a:pt x="11535" y="14451"/>
                    <a:pt x="11415" y="14277"/>
                  </a:cubicBezTo>
                  <a:cubicBezTo>
                    <a:pt x="11408" y="14267"/>
                    <a:pt x="11398" y="14263"/>
                    <a:pt x="11387" y="14263"/>
                  </a:cubicBezTo>
                  <a:cubicBezTo>
                    <a:pt x="11358" y="14263"/>
                    <a:pt x="11326" y="14294"/>
                    <a:pt x="11344" y="14322"/>
                  </a:cubicBezTo>
                  <a:cubicBezTo>
                    <a:pt x="11491" y="14557"/>
                    <a:pt x="11726" y="14718"/>
                    <a:pt x="11999" y="14766"/>
                  </a:cubicBezTo>
                  <a:cubicBezTo>
                    <a:pt x="12001" y="14766"/>
                    <a:pt x="12003" y="14766"/>
                    <a:pt x="12005" y="14766"/>
                  </a:cubicBezTo>
                  <a:cubicBezTo>
                    <a:pt x="12043" y="14766"/>
                    <a:pt x="12071" y="14733"/>
                    <a:pt x="12064" y="14697"/>
                  </a:cubicBezTo>
                  <a:cubicBezTo>
                    <a:pt x="12006" y="14359"/>
                    <a:pt x="11825" y="13997"/>
                    <a:pt x="11528" y="13799"/>
                  </a:cubicBezTo>
                  <a:lnTo>
                    <a:pt x="11521" y="13799"/>
                  </a:lnTo>
                  <a:cubicBezTo>
                    <a:pt x="11579" y="13563"/>
                    <a:pt x="11494" y="13318"/>
                    <a:pt x="11361" y="13065"/>
                  </a:cubicBezTo>
                  <a:cubicBezTo>
                    <a:pt x="10931" y="12252"/>
                    <a:pt x="10217" y="11535"/>
                    <a:pt x="9605" y="10859"/>
                  </a:cubicBezTo>
                  <a:cubicBezTo>
                    <a:pt x="8113" y="9202"/>
                    <a:pt x="6511" y="7652"/>
                    <a:pt x="5477" y="5647"/>
                  </a:cubicBezTo>
                  <a:cubicBezTo>
                    <a:pt x="5470" y="5637"/>
                    <a:pt x="5463" y="5627"/>
                    <a:pt x="5453" y="5623"/>
                  </a:cubicBezTo>
                  <a:cubicBezTo>
                    <a:pt x="5541" y="5507"/>
                    <a:pt x="5623" y="5384"/>
                    <a:pt x="5688" y="5254"/>
                  </a:cubicBezTo>
                  <a:cubicBezTo>
                    <a:pt x="5718" y="5202"/>
                    <a:pt x="5669" y="5165"/>
                    <a:pt x="5620" y="5165"/>
                  </a:cubicBezTo>
                  <a:cubicBezTo>
                    <a:pt x="5617" y="5165"/>
                    <a:pt x="5615" y="5165"/>
                    <a:pt x="5613" y="5166"/>
                  </a:cubicBezTo>
                  <a:cubicBezTo>
                    <a:pt x="4664" y="3926"/>
                    <a:pt x="3646" y="2645"/>
                    <a:pt x="2519" y="1549"/>
                  </a:cubicBezTo>
                  <a:cubicBezTo>
                    <a:pt x="2526" y="1546"/>
                    <a:pt x="2529" y="1542"/>
                    <a:pt x="2536" y="1539"/>
                  </a:cubicBezTo>
                  <a:cubicBezTo>
                    <a:pt x="2786" y="1305"/>
                    <a:pt x="2957" y="1194"/>
                    <a:pt x="3110" y="1194"/>
                  </a:cubicBezTo>
                  <a:cubicBezTo>
                    <a:pt x="3309" y="1194"/>
                    <a:pt x="3476" y="1381"/>
                    <a:pt x="3742" y="1730"/>
                  </a:cubicBezTo>
                  <a:cubicBezTo>
                    <a:pt x="4080" y="2177"/>
                    <a:pt x="4421" y="2625"/>
                    <a:pt x="4763" y="3069"/>
                  </a:cubicBezTo>
                  <a:cubicBezTo>
                    <a:pt x="5043" y="3438"/>
                    <a:pt x="5395" y="4209"/>
                    <a:pt x="5893" y="4356"/>
                  </a:cubicBezTo>
                  <a:cubicBezTo>
                    <a:pt x="5634" y="4653"/>
                    <a:pt x="5798" y="5234"/>
                    <a:pt x="6156" y="5381"/>
                  </a:cubicBezTo>
                  <a:cubicBezTo>
                    <a:pt x="6234" y="5413"/>
                    <a:pt x="6311" y="5427"/>
                    <a:pt x="6386" y="5427"/>
                  </a:cubicBezTo>
                  <a:cubicBezTo>
                    <a:pt x="6698" y="5427"/>
                    <a:pt x="6968" y="5176"/>
                    <a:pt x="7020" y="4865"/>
                  </a:cubicBezTo>
                  <a:cubicBezTo>
                    <a:pt x="7054" y="4899"/>
                    <a:pt x="7088" y="4933"/>
                    <a:pt x="7123" y="4968"/>
                  </a:cubicBezTo>
                  <a:cubicBezTo>
                    <a:pt x="7135" y="4979"/>
                    <a:pt x="7149" y="4984"/>
                    <a:pt x="7162" y="4984"/>
                  </a:cubicBezTo>
                  <a:cubicBezTo>
                    <a:pt x="7204" y="4984"/>
                    <a:pt x="7239" y="4937"/>
                    <a:pt x="7208" y="4896"/>
                  </a:cubicBezTo>
                  <a:cubicBezTo>
                    <a:pt x="5979" y="3188"/>
                    <a:pt x="4445" y="1604"/>
                    <a:pt x="3024" y="53"/>
                  </a:cubicBezTo>
                  <a:cubicBezTo>
                    <a:pt x="3014" y="20"/>
                    <a:pt x="2986" y="1"/>
                    <a:pt x="29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9D0F00"/>
                </a:solidFill>
                <a:effectLst/>
                <a:uLnTx/>
                <a:uFillTx/>
                <a:latin typeface="Franklin Gothic Book"/>
              </a:endParaRPr>
            </a:p>
          </p:txBody>
        </p:sp>
        <p:sp>
          <p:nvSpPr>
            <p:cNvPr id="40" name="Google Shape;2488;p55">
              <a:extLst>
                <a:ext uri="{FF2B5EF4-FFF2-40B4-BE49-F238E27FC236}">
                  <a16:creationId xmlns:a16="http://schemas.microsoft.com/office/drawing/2014/main" id="{371F698C-70A0-4B66-872C-7A98BB53FD56}"/>
                </a:ext>
              </a:extLst>
            </p:cNvPr>
            <p:cNvSpPr/>
            <p:nvPr/>
          </p:nvSpPr>
          <p:spPr>
            <a:xfrm>
              <a:off x="4775463" y="2965913"/>
              <a:ext cx="27480" cy="3647"/>
            </a:xfrm>
            <a:custGeom>
              <a:avLst/>
              <a:gdLst/>
              <a:ahLst/>
              <a:cxnLst/>
              <a:rect l="l" t="t" r="r" b="b"/>
              <a:pathLst>
                <a:path w="1070" h="142" extrusionOk="0">
                  <a:moveTo>
                    <a:pt x="27" y="1"/>
                  </a:moveTo>
                  <a:cubicBezTo>
                    <a:pt x="0" y="1"/>
                    <a:pt x="0" y="39"/>
                    <a:pt x="27" y="42"/>
                  </a:cubicBezTo>
                  <a:cubicBezTo>
                    <a:pt x="362" y="76"/>
                    <a:pt x="697" y="121"/>
                    <a:pt x="1032" y="141"/>
                  </a:cubicBezTo>
                  <a:cubicBezTo>
                    <a:pt x="1033" y="141"/>
                    <a:pt x="1034" y="141"/>
                    <a:pt x="1035" y="141"/>
                  </a:cubicBezTo>
                  <a:cubicBezTo>
                    <a:pt x="1069" y="141"/>
                    <a:pt x="1068" y="86"/>
                    <a:pt x="1032" y="80"/>
                  </a:cubicBezTo>
                  <a:cubicBezTo>
                    <a:pt x="697" y="42"/>
                    <a:pt x="362" y="25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9D0F00"/>
                </a:solidFill>
                <a:effectLst/>
                <a:uLnTx/>
                <a:uFillTx/>
                <a:latin typeface="Franklin Gothic Book"/>
              </a:endParaRPr>
            </a:p>
          </p:txBody>
        </p:sp>
      </p:grpSp>
      <p:grpSp>
        <p:nvGrpSpPr>
          <p:cNvPr id="41" name="Google Shape;2424;p55">
            <a:extLst>
              <a:ext uri="{FF2B5EF4-FFF2-40B4-BE49-F238E27FC236}">
                <a16:creationId xmlns:a16="http://schemas.microsoft.com/office/drawing/2014/main" id="{FBB9BC70-9310-4B03-BA7A-F55EB7B70C5D}"/>
              </a:ext>
            </a:extLst>
          </p:cNvPr>
          <p:cNvGrpSpPr/>
          <p:nvPr/>
        </p:nvGrpSpPr>
        <p:grpSpPr>
          <a:xfrm>
            <a:off x="6341882" y="190130"/>
            <a:ext cx="754249" cy="729641"/>
            <a:chOff x="4784734" y="3565163"/>
            <a:chExt cx="256774" cy="260472"/>
          </a:xfrm>
          <a:solidFill>
            <a:srgbClr val="9D0F00">
              <a:lumMod val="75000"/>
            </a:srgbClr>
          </a:solidFill>
        </p:grpSpPr>
        <p:sp>
          <p:nvSpPr>
            <p:cNvPr id="42" name="Google Shape;2425;p55">
              <a:extLst>
                <a:ext uri="{FF2B5EF4-FFF2-40B4-BE49-F238E27FC236}">
                  <a16:creationId xmlns:a16="http://schemas.microsoft.com/office/drawing/2014/main" id="{91E948C3-68D7-4155-8DA3-7C8C9F5F265C}"/>
                </a:ext>
              </a:extLst>
            </p:cNvPr>
            <p:cNvSpPr/>
            <p:nvPr/>
          </p:nvSpPr>
          <p:spPr>
            <a:xfrm>
              <a:off x="4784734" y="3565163"/>
              <a:ext cx="256774" cy="260472"/>
            </a:xfrm>
            <a:custGeom>
              <a:avLst/>
              <a:gdLst/>
              <a:ahLst/>
              <a:cxnLst/>
              <a:rect l="l" t="t" r="r" b="b"/>
              <a:pathLst>
                <a:path w="9998" h="10142" extrusionOk="0">
                  <a:moveTo>
                    <a:pt x="1084" y="1032"/>
                  </a:moveTo>
                  <a:lnTo>
                    <a:pt x="1084" y="1032"/>
                  </a:lnTo>
                  <a:cubicBezTo>
                    <a:pt x="1094" y="1219"/>
                    <a:pt x="1094" y="1407"/>
                    <a:pt x="1080" y="1595"/>
                  </a:cubicBezTo>
                  <a:cubicBezTo>
                    <a:pt x="1053" y="1602"/>
                    <a:pt x="1029" y="1609"/>
                    <a:pt x="1005" y="1619"/>
                  </a:cubicBezTo>
                  <a:cubicBezTo>
                    <a:pt x="804" y="1421"/>
                    <a:pt x="875" y="1148"/>
                    <a:pt x="1084" y="1032"/>
                  </a:cubicBezTo>
                  <a:close/>
                  <a:moveTo>
                    <a:pt x="1358" y="691"/>
                  </a:moveTo>
                  <a:cubicBezTo>
                    <a:pt x="1668" y="691"/>
                    <a:pt x="1927" y="875"/>
                    <a:pt x="2088" y="1155"/>
                  </a:cubicBezTo>
                  <a:cubicBezTo>
                    <a:pt x="2088" y="1161"/>
                    <a:pt x="2091" y="1172"/>
                    <a:pt x="2095" y="1178"/>
                  </a:cubicBezTo>
                  <a:cubicBezTo>
                    <a:pt x="2115" y="1202"/>
                    <a:pt x="2129" y="1233"/>
                    <a:pt x="2132" y="1264"/>
                  </a:cubicBezTo>
                  <a:cubicBezTo>
                    <a:pt x="2132" y="1274"/>
                    <a:pt x="2129" y="1284"/>
                    <a:pt x="2125" y="1295"/>
                  </a:cubicBezTo>
                  <a:lnTo>
                    <a:pt x="2013" y="1284"/>
                  </a:lnTo>
                  <a:cubicBezTo>
                    <a:pt x="1865" y="1036"/>
                    <a:pt x="1581" y="842"/>
                    <a:pt x="1295" y="842"/>
                  </a:cubicBezTo>
                  <a:cubicBezTo>
                    <a:pt x="1191" y="842"/>
                    <a:pt x="1087" y="867"/>
                    <a:pt x="988" y="926"/>
                  </a:cubicBezTo>
                  <a:cubicBezTo>
                    <a:pt x="735" y="1076"/>
                    <a:pt x="667" y="1486"/>
                    <a:pt x="930" y="1643"/>
                  </a:cubicBezTo>
                  <a:cubicBezTo>
                    <a:pt x="916" y="1650"/>
                    <a:pt x="906" y="1653"/>
                    <a:pt x="893" y="1660"/>
                  </a:cubicBezTo>
                  <a:cubicBezTo>
                    <a:pt x="855" y="1680"/>
                    <a:pt x="821" y="1701"/>
                    <a:pt x="790" y="1728"/>
                  </a:cubicBezTo>
                  <a:cubicBezTo>
                    <a:pt x="524" y="1356"/>
                    <a:pt x="623" y="892"/>
                    <a:pt x="1084" y="735"/>
                  </a:cubicBezTo>
                  <a:cubicBezTo>
                    <a:pt x="1091" y="735"/>
                    <a:pt x="1094" y="731"/>
                    <a:pt x="1101" y="731"/>
                  </a:cubicBezTo>
                  <a:lnTo>
                    <a:pt x="1101" y="765"/>
                  </a:lnTo>
                  <a:cubicBezTo>
                    <a:pt x="1101" y="789"/>
                    <a:pt x="1119" y="801"/>
                    <a:pt x="1137" y="801"/>
                  </a:cubicBezTo>
                  <a:cubicBezTo>
                    <a:pt x="1155" y="801"/>
                    <a:pt x="1173" y="789"/>
                    <a:pt x="1173" y="765"/>
                  </a:cubicBezTo>
                  <a:cubicBezTo>
                    <a:pt x="1173" y="748"/>
                    <a:pt x="1179" y="728"/>
                    <a:pt x="1179" y="711"/>
                  </a:cubicBezTo>
                  <a:cubicBezTo>
                    <a:pt x="1241" y="697"/>
                    <a:pt x="1300" y="691"/>
                    <a:pt x="1358" y="691"/>
                  </a:cubicBezTo>
                  <a:close/>
                  <a:moveTo>
                    <a:pt x="1135" y="1909"/>
                  </a:moveTo>
                  <a:cubicBezTo>
                    <a:pt x="1111" y="2159"/>
                    <a:pt x="1104" y="2408"/>
                    <a:pt x="1101" y="2657"/>
                  </a:cubicBezTo>
                  <a:cubicBezTo>
                    <a:pt x="1087" y="2657"/>
                    <a:pt x="1074" y="2661"/>
                    <a:pt x="1060" y="2664"/>
                  </a:cubicBezTo>
                  <a:cubicBezTo>
                    <a:pt x="1060" y="2657"/>
                    <a:pt x="1060" y="2654"/>
                    <a:pt x="1060" y="2647"/>
                  </a:cubicBezTo>
                  <a:cubicBezTo>
                    <a:pt x="964" y="2490"/>
                    <a:pt x="855" y="2316"/>
                    <a:pt x="910" y="2128"/>
                  </a:cubicBezTo>
                  <a:cubicBezTo>
                    <a:pt x="940" y="2022"/>
                    <a:pt x="1026" y="1937"/>
                    <a:pt x="1132" y="1909"/>
                  </a:cubicBezTo>
                  <a:close/>
                  <a:moveTo>
                    <a:pt x="1297" y="1687"/>
                  </a:moveTo>
                  <a:cubicBezTo>
                    <a:pt x="1662" y="1687"/>
                    <a:pt x="1942" y="1966"/>
                    <a:pt x="2122" y="2285"/>
                  </a:cubicBezTo>
                  <a:lnTo>
                    <a:pt x="2122" y="2288"/>
                  </a:lnTo>
                  <a:cubicBezTo>
                    <a:pt x="2154" y="2359"/>
                    <a:pt x="2113" y="2420"/>
                    <a:pt x="2053" y="2420"/>
                  </a:cubicBezTo>
                  <a:cubicBezTo>
                    <a:pt x="2043" y="2420"/>
                    <a:pt x="2033" y="2418"/>
                    <a:pt x="2023" y="2415"/>
                  </a:cubicBezTo>
                  <a:cubicBezTo>
                    <a:pt x="1894" y="2104"/>
                    <a:pt x="1615" y="1774"/>
                    <a:pt x="1261" y="1774"/>
                  </a:cubicBezTo>
                  <a:cubicBezTo>
                    <a:pt x="1222" y="1774"/>
                    <a:pt x="1182" y="1778"/>
                    <a:pt x="1142" y="1786"/>
                  </a:cubicBezTo>
                  <a:cubicBezTo>
                    <a:pt x="988" y="1814"/>
                    <a:pt x="862" y="1916"/>
                    <a:pt x="804" y="2056"/>
                  </a:cubicBezTo>
                  <a:cubicBezTo>
                    <a:pt x="722" y="2282"/>
                    <a:pt x="865" y="2507"/>
                    <a:pt x="985" y="2685"/>
                  </a:cubicBezTo>
                  <a:cubicBezTo>
                    <a:pt x="964" y="2691"/>
                    <a:pt x="944" y="2698"/>
                    <a:pt x="923" y="2705"/>
                  </a:cubicBezTo>
                  <a:cubicBezTo>
                    <a:pt x="886" y="2722"/>
                    <a:pt x="852" y="2739"/>
                    <a:pt x="817" y="2760"/>
                  </a:cubicBezTo>
                  <a:cubicBezTo>
                    <a:pt x="466" y="2415"/>
                    <a:pt x="602" y="1844"/>
                    <a:pt x="1091" y="1715"/>
                  </a:cubicBezTo>
                  <a:lnTo>
                    <a:pt x="1094" y="1715"/>
                  </a:lnTo>
                  <a:cubicBezTo>
                    <a:pt x="1164" y="1696"/>
                    <a:pt x="1232" y="1687"/>
                    <a:pt x="1297" y="1687"/>
                  </a:cubicBezTo>
                  <a:close/>
                  <a:moveTo>
                    <a:pt x="1253" y="3006"/>
                  </a:moveTo>
                  <a:cubicBezTo>
                    <a:pt x="1272" y="3006"/>
                    <a:pt x="1290" y="3007"/>
                    <a:pt x="1309" y="3009"/>
                  </a:cubicBezTo>
                  <a:cubicBezTo>
                    <a:pt x="1439" y="3026"/>
                    <a:pt x="1558" y="3091"/>
                    <a:pt x="1644" y="3190"/>
                  </a:cubicBezTo>
                  <a:lnTo>
                    <a:pt x="1244" y="3190"/>
                  </a:lnTo>
                  <a:cubicBezTo>
                    <a:pt x="1237" y="3190"/>
                    <a:pt x="1231" y="3193"/>
                    <a:pt x="1227" y="3197"/>
                  </a:cubicBezTo>
                  <a:cubicBezTo>
                    <a:pt x="1227" y="3183"/>
                    <a:pt x="1227" y="3166"/>
                    <a:pt x="1224" y="3149"/>
                  </a:cubicBezTo>
                  <a:lnTo>
                    <a:pt x="1224" y="3146"/>
                  </a:lnTo>
                  <a:cubicBezTo>
                    <a:pt x="1220" y="3098"/>
                    <a:pt x="1210" y="3053"/>
                    <a:pt x="1196" y="3009"/>
                  </a:cubicBezTo>
                  <a:cubicBezTo>
                    <a:pt x="1215" y="3007"/>
                    <a:pt x="1234" y="3006"/>
                    <a:pt x="1253" y="3006"/>
                  </a:cubicBezTo>
                  <a:close/>
                  <a:moveTo>
                    <a:pt x="1231" y="3245"/>
                  </a:moveTo>
                  <a:lnTo>
                    <a:pt x="1231" y="3245"/>
                  </a:lnTo>
                  <a:cubicBezTo>
                    <a:pt x="1234" y="3248"/>
                    <a:pt x="1237" y="3248"/>
                    <a:pt x="1244" y="3248"/>
                  </a:cubicBezTo>
                  <a:cubicBezTo>
                    <a:pt x="1331" y="3250"/>
                    <a:pt x="1417" y="3252"/>
                    <a:pt x="1503" y="3252"/>
                  </a:cubicBezTo>
                  <a:cubicBezTo>
                    <a:pt x="1566" y="3252"/>
                    <a:pt x="1630" y="3251"/>
                    <a:pt x="1695" y="3248"/>
                  </a:cubicBezTo>
                  <a:cubicBezTo>
                    <a:pt x="1767" y="3347"/>
                    <a:pt x="1839" y="3450"/>
                    <a:pt x="1900" y="3555"/>
                  </a:cubicBezTo>
                  <a:cubicBezTo>
                    <a:pt x="1900" y="3569"/>
                    <a:pt x="1903" y="3579"/>
                    <a:pt x="1914" y="3590"/>
                  </a:cubicBezTo>
                  <a:cubicBezTo>
                    <a:pt x="1681" y="3559"/>
                    <a:pt x="1453" y="3535"/>
                    <a:pt x="1220" y="3514"/>
                  </a:cubicBezTo>
                  <a:cubicBezTo>
                    <a:pt x="1234" y="3426"/>
                    <a:pt x="1237" y="3333"/>
                    <a:pt x="1231" y="3245"/>
                  </a:cubicBezTo>
                  <a:close/>
                  <a:moveTo>
                    <a:pt x="1142" y="3019"/>
                  </a:moveTo>
                  <a:cubicBezTo>
                    <a:pt x="1142" y="3029"/>
                    <a:pt x="1145" y="3036"/>
                    <a:pt x="1149" y="3047"/>
                  </a:cubicBezTo>
                  <a:cubicBezTo>
                    <a:pt x="1135" y="3142"/>
                    <a:pt x="1132" y="3241"/>
                    <a:pt x="1135" y="3337"/>
                  </a:cubicBezTo>
                  <a:cubicBezTo>
                    <a:pt x="1135" y="3395"/>
                    <a:pt x="1128" y="3456"/>
                    <a:pt x="1121" y="3514"/>
                  </a:cubicBezTo>
                  <a:cubicBezTo>
                    <a:pt x="1111" y="3525"/>
                    <a:pt x="1111" y="3542"/>
                    <a:pt x="1118" y="3555"/>
                  </a:cubicBezTo>
                  <a:lnTo>
                    <a:pt x="1121" y="3555"/>
                  </a:lnTo>
                  <a:cubicBezTo>
                    <a:pt x="1118" y="3593"/>
                    <a:pt x="1118" y="3634"/>
                    <a:pt x="1121" y="3672"/>
                  </a:cubicBezTo>
                  <a:cubicBezTo>
                    <a:pt x="1121" y="3678"/>
                    <a:pt x="1121" y="3682"/>
                    <a:pt x="1125" y="3685"/>
                  </a:cubicBezTo>
                  <a:cubicBezTo>
                    <a:pt x="1104" y="3685"/>
                    <a:pt x="1084" y="3689"/>
                    <a:pt x="1063" y="3692"/>
                  </a:cubicBezTo>
                  <a:cubicBezTo>
                    <a:pt x="1063" y="3692"/>
                    <a:pt x="1063" y="3689"/>
                    <a:pt x="1060" y="3685"/>
                  </a:cubicBezTo>
                  <a:cubicBezTo>
                    <a:pt x="944" y="3559"/>
                    <a:pt x="817" y="3354"/>
                    <a:pt x="910" y="3176"/>
                  </a:cubicBezTo>
                  <a:cubicBezTo>
                    <a:pt x="961" y="3094"/>
                    <a:pt x="1043" y="3036"/>
                    <a:pt x="1142" y="3019"/>
                  </a:cubicBezTo>
                  <a:close/>
                  <a:moveTo>
                    <a:pt x="1245" y="2753"/>
                  </a:moveTo>
                  <a:cubicBezTo>
                    <a:pt x="1654" y="2753"/>
                    <a:pt x="1922" y="3038"/>
                    <a:pt x="2112" y="3364"/>
                  </a:cubicBezTo>
                  <a:cubicBezTo>
                    <a:pt x="2108" y="3371"/>
                    <a:pt x="2108" y="3378"/>
                    <a:pt x="2112" y="3385"/>
                  </a:cubicBezTo>
                  <a:cubicBezTo>
                    <a:pt x="2141" y="3466"/>
                    <a:pt x="2103" y="3542"/>
                    <a:pt x="2030" y="3542"/>
                  </a:cubicBezTo>
                  <a:cubicBezTo>
                    <a:pt x="2010" y="3542"/>
                    <a:pt x="1989" y="3537"/>
                    <a:pt x="1965" y="3525"/>
                  </a:cubicBezTo>
                  <a:lnTo>
                    <a:pt x="1958" y="3525"/>
                  </a:lnTo>
                  <a:cubicBezTo>
                    <a:pt x="1842" y="3218"/>
                    <a:pt x="1584" y="2894"/>
                    <a:pt x="1246" y="2894"/>
                  </a:cubicBezTo>
                  <a:cubicBezTo>
                    <a:pt x="1196" y="2894"/>
                    <a:pt x="1144" y="2901"/>
                    <a:pt x="1091" y="2917"/>
                  </a:cubicBezTo>
                  <a:cubicBezTo>
                    <a:pt x="688" y="3033"/>
                    <a:pt x="722" y="3456"/>
                    <a:pt x="971" y="3699"/>
                  </a:cubicBezTo>
                  <a:cubicBezTo>
                    <a:pt x="903" y="3709"/>
                    <a:pt x="831" y="3726"/>
                    <a:pt x="766" y="3753"/>
                  </a:cubicBezTo>
                  <a:cubicBezTo>
                    <a:pt x="759" y="3757"/>
                    <a:pt x="753" y="3760"/>
                    <a:pt x="749" y="3764"/>
                  </a:cubicBezTo>
                  <a:cubicBezTo>
                    <a:pt x="742" y="3764"/>
                    <a:pt x="749" y="3760"/>
                    <a:pt x="749" y="3757"/>
                  </a:cubicBezTo>
                  <a:cubicBezTo>
                    <a:pt x="339" y="3354"/>
                    <a:pt x="722" y="2756"/>
                    <a:pt x="1234" y="2753"/>
                  </a:cubicBezTo>
                  <a:lnTo>
                    <a:pt x="1237" y="2753"/>
                  </a:lnTo>
                  <a:cubicBezTo>
                    <a:pt x="1240" y="2753"/>
                    <a:pt x="1242" y="2753"/>
                    <a:pt x="1245" y="2753"/>
                  </a:cubicBezTo>
                  <a:close/>
                  <a:moveTo>
                    <a:pt x="8293" y="386"/>
                  </a:moveTo>
                  <a:cubicBezTo>
                    <a:pt x="8402" y="540"/>
                    <a:pt x="8542" y="666"/>
                    <a:pt x="8703" y="762"/>
                  </a:cubicBezTo>
                  <a:cubicBezTo>
                    <a:pt x="8696" y="1814"/>
                    <a:pt x="8655" y="2862"/>
                    <a:pt x="8642" y="3911"/>
                  </a:cubicBezTo>
                  <a:cubicBezTo>
                    <a:pt x="8642" y="3917"/>
                    <a:pt x="8645" y="3917"/>
                    <a:pt x="8645" y="3921"/>
                  </a:cubicBezTo>
                  <a:cubicBezTo>
                    <a:pt x="8502" y="4068"/>
                    <a:pt x="8358" y="4221"/>
                    <a:pt x="8215" y="4365"/>
                  </a:cubicBezTo>
                  <a:cubicBezTo>
                    <a:pt x="8280" y="3043"/>
                    <a:pt x="8283" y="1715"/>
                    <a:pt x="8293" y="390"/>
                  </a:cubicBezTo>
                  <a:lnTo>
                    <a:pt x="8293" y="386"/>
                  </a:lnTo>
                  <a:close/>
                  <a:moveTo>
                    <a:pt x="8990" y="4262"/>
                  </a:moveTo>
                  <a:cubicBezTo>
                    <a:pt x="9055" y="4317"/>
                    <a:pt x="9123" y="4372"/>
                    <a:pt x="9188" y="4426"/>
                  </a:cubicBezTo>
                  <a:lnTo>
                    <a:pt x="8864" y="4426"/>
                  </a:lnTo>
                  <a:lnTo>
                    <a:pt x="8864" y="4423"/>
                  </a:lnTo>
                  <a:cubicBezTo>
                    <a:pt x="8904" y="4368"/>
                    <a:pt x="8949" y="4317"/>
                    <a:pt x="8990" y="4262"/>
                  </a:cubicBezTo>
                  <a:close/>
                  <a:moveTo>
                    <a:pt x="8802" y="4498"/>
                  </a:moveTo>
                  <a:cubicBezTo>
                    <a:pt x="8809" y="4505"/>
                    <a:pt x="8816" y="4505"/>
                    <a:pt x="8823" y="4508"/>
                  </a:cubicBezTo>
                  <a:cubicBezTo>
                    <a:pt x="8939" y="4508"/>
                    <a:pt x="9051" y="4508"/>
                    <a:pt x="9167" y="4505"/>
                  </a:cubicBezTo>
                  <a:lnTo>
                    <a:pt x="9167" y="4505"/>
                  </a:lnTo>
                  <a:lnTo>
                    <a:pt x="9055" y="4631"/>
                  </a:lnTo>
                  <a:cubicBezTo>
                    <a:pt x="9051" y="4621"/>
                    <a:pt x="9041" y="4611"/>
                    <a:pt x="9031" y="4611"/>
                  </a:cubicBezTo>
                  <a:cubicBezTo>
                    <a:pt x="8980" y="4607"/>
                    <a:pt x="8928" y="4606"/>
                    <a:pt x="8875" y="4606"/>
                  </a:cubicBezTo>
                  <a:cubicBezTo>
                    <a:pt x="8823" y="4606"/>
                    <a:pt x="8770" y="4607"/>
                    <a:pt x="8717" y="4607"/>
                  </a:cubicBezTo>
                  <a:lnTo>
                    <a:pt x="8717" y="4604"/>
                  </a:lnTo>
                  <a:cubicBezTo>
                    <a:pt x="8744" y="4570"/>
                    <a:pt x="8775" y="4532"/>
                    <a:pt x="8802" y="4498"/>
                  </a:cubicBezTo>
                  <a:close/>
                  <a:moveTo>
                    <a:pt x="8920" y="3884"/>
                  </a:moveTo>
                  <a:cubicBezTo>
                    <a:pt x="9099" y="3884"/>
                    <a:pt x="9247" y="3924"/>
                    <a:pt x="9403" y="4075"/>
                  </a:cubicBezTo>
                  <a:cubicBezTo>
                    <a:pt x="9547" y="4215"/>
                    <a:pt x="9724" y="4460"/>
                    <a:pt x="9635" y="4665"/>
                  </a:cubicBezTo>
                  <a:lnTo>
                    <a:pt x="9632" y="4665"/>
                  </a:lnTo>
                  <a:cubicBezTo>
                    <a:pt x="9342" y="4419"/>
                    <a:pt x="9055" y="4167"/>
                    <a:pt x="8747" y="3941"/>
                  </a:cubicBezTo>
                  <a:cubicBezTo>
                    <a:pt x="8751" y="3924"/>
                    <a:pt x="8744" y="3911"/>
                    <a:pt x="8734" y="3900"/>
                  </a:cubicBezTo>
                  <a:lnTo>
                    <a:pt x="8734" y="3894"/>
                  </a:lnTo>
                  <a:lnTo>
                    <a:pt x="8741" y="3894"/>
                  </a:lnTo>
                  <a:cubicBezTo>
                    <a:pt x="8804" y="3888"/>
                    <a:pt x="8864" y="3884"/>
                    <a:pt x="8920" y="3884"/>
                  </a:cubicBezTo>
                  <a:close/>
                  <a:moveTo>
                    <a:pt x="1141" y="4069"/>
                  </a:moveTo>
                  <a:cubicBezTo>
                    <a:pt x="1159" y="4069"/>
                    <a:pt x="1178" y="4070"/>
                    <a:pt x="1196" y="4071"/>
                  </a:cubicBezTo>
                  <a:cubicBezTo>
                    <a:pt x="1152" y="4307"/>
                    <a:pt x="1132" y="4553"/>
                    <a:pt x="1108" y="4795"/>
                  </a:cubicBezTo>
                  <a:cubicBezTo>
                    <a:pt x="1036" y="4799"/>
                    <a:pt x="964" y="4812"/>
                    <a:pt x="896" y="4836"/>
                  </a:cubicBezTo>
                  <a:cubicBezTo>
                    <a:pt x="776" y="4706"/>
                    <a:pt x="688" y="4563"/>
                    <a:pt x="712" y="4385"/>
                  </a:cubicBezTo>
                  <a:cubicBezTo>
                    <a:pt x="743" y="4141"/>
                    <a:pt x="940" y="4069"/>
                    <a:pt x="1141" y="4069"/>
                  </a:cubicBezTo>
                  <a:close/>
                  <a:moveTo>
                    <a:pt x="1173" y="3785"/>
                  </a:moveTo>
                  <a:cubicBezTo>
                    <a:pt x="1620" y="3785"/>
                    <a:pt x="2155" y="4058"/>
                    <a:pt x="2047" y="4570"/>
                  </a:cubicBezTo>
                  <a:cubicBezTo>
                    <a:pt x="2040" y="4583"/>
                    <a:pt x="2050" y="4600"/>
                    <a:pt x="2064" y="4607"/>
                  </a:cubicBezTo>
                  <a:cubicBezTo>
                    <a:pt x="2047" y="4669"/>
                    <a:pt x="1992" y="4713"/>
                    <a:pt x="1931" y="4723"/>
                  </a:cubicBezTo>
                  <a:cubicBezTo>
                    <a:pt x="1917" y="4727"/>
                    <a:pt x="1910" y="4737"/>
                    <a:pt x="1910" y="4747"/>
                  </a:cubicBezTo>
                  <a:cubicBezTo>
                    <a:pt x="1794" y="4744"/>
                    <a:pt x="1677" y="4742"/>
                    <a:pt x="1560" y="4742"/>
                  </a:cubicBezTo>
                  <a:cubicBezTo>
                    <a:pt x="1442" y="4742"/>
                    <a:pt x="1325" y="4744"/>
                    <a:pt x="1207" y="4747"/>
                  </a:cubicBezTo>
                  <a:cubicBezTo>
                    <a:pt x="1231" y="4604"/>
                    <a:pt x="1251" y="4457"/>
                    <a:pt x="1268" y="4310"/>
                  </a:cubicBezTo>
                  <a:cubicBezTo>
                    <a:pt x="1364" y="4355"/>
                    <a:pt x="1504" y="4370"/>
                    <a:pt x="1623" y="4370"/>
                  </a:cubicBezTo>
                  <a:cubicBezTo>
                    <a:pt x="1648" y="4370"/>
                    <a:pt x="1672" y="4369"/>
                    <a:pt x="1695" y="4368"/>
                  </a:cubicBezTo>
                  <a:cubicBezTo>
                    <a:pt x="1736" y="4365"/>
                    <a:pt x="1743" y="4307"/>
                    <a:pt x="1705" y="4296"/>
                  </a:cubicBezTo>
                  <a:cubicBezTo>
                    <a:pt x="1616" y="4272"/>
                    <a:pt x="1498" y="4250"/>
                    <a:pt x="1392" y="4250"/>
                  </a:cubicBezTo>
                  <a:cubicBezTo>
                    <a:pt x="1349" y="4250"/>
                    <a:pt x="1308" y="4253"/>
                    <a:pt x="1272" y="4262"/>
                  </a:cubicBezTo>
                  <a:cubicBezTo>
                    <a:pt x="1278" y="4201"/>
                    <a:pt x="1289" y="4139"/>
                    <a:pt x="1292" y="4078"/>
                  </a:cubicBezTo>
                  <a:cubicBezTo>
                    <a:pt x="1627" y="4129"/>
                    <a:pt x="1845" y="4344"/>
                    <a:pt x="1903" y="4682"/>
                  </a:cubicBezTo>
                  <a:cubicBezTo>
                    <a:pt x="1910" y="4701"/>
                    <a:pt x="1926" y="4711"/>
                    <a:pt x="1943" y="4711"/>
                  </a:cubicBezTo>
                  <a:cubicBezTo>
                    <a:pt x="1959" y="4711"/>
                    <a:pt x="1975" y="4701"/>
                    <a:pt x="1982" y="4682"/>
                  </a:cubicBezTo>
                  <a:cubicBezTo>
                    <a:pt x="2050" y="4218"/>
                    <a:pt x="1559" y="3933"/>
                    <a:pt x="1141" y="3933"/>
                  </a:cubicBezTo>
                  <a:cubicBezTo>
                    <a:pt x="1101" y="3933"/>
                    <a:pt x="1061" y="3936"/>
                    <a:pt x="1022" y="3941"/>
                  </a:cubicBezTo>
                  <a:cubicBezTo>
                    <a:pt x="510" y="4016"/>
                    <a:pt x="507" y="4559"/>
                    <a:pt x="811" y="4867"/>
                  </a:cubicBezTo>
                  <a:cubicBezTo>
                    <a:pt x="763" y="4887"/>
                    <a:pt x="715" y="4911"/>
                    <a:pt x="671" y="4942"/>
                  </a:cubicBezTo>
                  <a:cubicBezTo>
                    <a:pt x="414" y="4874"/>
                    <a:pt x="332" y="4481"/>
                    <a:pt x="404" y="4269"/>
                  </a:cubicBezTo>
                  <a:cubicBezTo>
                    <a:pt x="493" y="4013"/>
                    <a:pt x="739" y="3849"/>
                    <a:pt x="992" y="3801"/>
                  </a:cubicBezTo>
                  <a:cubicBezTo>
                    <a:pt x="1049" y="3790"/>
                    <a:pt x="1110" y="3785"/>
                    <a:pt x="1173" y="3785"/>
                  </a:cubicBezTo>
                  <a:close/>
                  <a:moveTo>
                    <a:pt x="9024" y="4669"/>
                  </a:moveTo>
                  <a:lnTo>
                    <a:pt x="9024" y="4669"/>
                  </a:lnTo>
                  <a:cubicBezTo>
                    <a:pt x="8700" y="5034"/>
                    <a:pt x="8375" y="5403"/>
                    <a:pt x="8051" y="5768"/>
                  </a:cubicBezTo>
                  <a:cubicBezTo>
                    <a:pt x="8048" y="5760"/>
                    <a:pt x="8037" y="5751"/>
                    <a:pt x="8025" y="5751"/>
                  </a:cubicBezTo>
                  <a:cubicBezTo>
                    <a:pt x="8024" y="5751"/>
                    <a:pt x="8022" y="5751"/>
                    <a:pt x="8020" y="5751"/>
                  </a:cubicBezTo>
                  <a:cubicBezTo>
                    <a:pt x="7931" y="5765"/>
                    <a:pt x="7842" y="5775"/>
                    <a:pt x="7754" y="5775"/>
                  </a:cubicBezTo>
                  <a:cubicBezTo>
                    <a:pt x="7808" y="5710"/>
                    <a:pt x="7863" y="5642"/>
                    <a:pt x="7921" y="5577"/>
                  </a:cubicBezTo>
                  <a:lnTo>
                    <a:pt x="7924" y="5577"/>
                  </a:lnTo>
                  <a:cubicBezTo>
                    <a:pt x="8020" y="5570"/>
                    <a:pt x="8116" y="5553"/>
                    <a:pt x="8208" y="5533"/>
                  </a:cubicBezTo>
                  <a:cubicBezTo>
                    <a:pt x="8248" y="5523"/>
                    <a:pt x="8239" y="5468"/>
                    <a:pt x="8204" y="5468"/>
                  </a:cubicBezTo>
                  <a:cubicBezTo>
                    <a:pt x="8203" y="5468"/>
                    <a:pt x="8202" y="5468"/>
                    <a:pt x="8201" y="5468"/>
                  </a:cubicBezTo>
                  <a:cubicBezTo>
                    <a:pt x="8129" y="5468"/>
                    <a:pt x="8061" y="5478"/>
                    <a:pt x="7993" y="5488"/>
                  </a:cubicBezTo>
                  <a:cubicBezTo>
                    <a:pt x="8078" y="5389"/>
                    <a:pt x="8160" y="5290"/>
                    <a:pt x="8242" y="5188"/>
                  </a:cubicBezTo>
                  <a:cubicBezTo>
                    <a:pt x="8265" y="5189"/>
                    <a:pt x="8288" y="5189"/>
                    <a:pt x="8311" y="5189"/>
                  </a:cubicBezTo>
                  <a:cubicBezTo>
                    <a:pt x="8380" y="5189"/>
                    <a:pt x="8449" y="5185"/>
                    <a:pt x="8519" y="5178"/>
                  </a:cubicBezTo>
                  <a:cubicBezTo>
                    <a:pt x="8539" y="5171"/>
                    <a:pt x="8539" y="5143"/>
                    <a:pt x="8519" y="5137"/>
                  </a:cubicBezTo>
                  <a:cubicBezTo>
                    <a:pt x="8462" y="5129"/>
                    <a:pt x="8408" y="5125"/>
                    <a:pt x="8352" y="5125"/>
                  </a:cubicBezTo>
                  <a:cubicBezTo>
                    <a:pt x="8334" y="5125"/>
                    <a:pt x="8315" y="5126"/>
                    <a:pt x="8297" y="5126"/>
                  </a:cubicBezTo>
                  <a:cubicBezTo>
                    <a:pt x="8358" y="5051"/>
                    <a:pt x="8416" y="4980"/>
                    <a:pt x="8474" y="4908"/>
                  </a:cubicBezTo>
                  <a:cubicBezTo>
                    <a:pt x="8509" y="4909"/>
                    <a:pt x="8544" y="4910"/>
                    <a:pt x="8578" y="4910"/>
                  </a:cubicBezTo>
                  <a:cubicBezTo>
                    <a:pt x="8637" y="4910"/>
                    <a:pt x="8696" y="4907"/>
                    <a:pt x="8754" y="4901"/>
                  </a:cubicBezTo>
                  <a:cubicBezTo>
                    <a:pt x="8778" y="4898"/>
                    <a:pt x="8778" y="4863"/>
                    <a:pt x="8754" y="4860"/>
                  </a:cubicBezTo>
                  <a:cubicBezTo>
                    <a:pt x="8697" y="4855"/>
                    <a:pt x="8639" y="4852"/>
                    <a:pt x="8582" y="4852"/>
                  </a:cubicBezTo>
                  <a:cubicBezTo>
                    <a:pt x="8561" y="4852"/>
                    <a:pt x="8540" y="4852"/>
                    <a:pt x="8519" y="4853"/>
                  </a:cubicBezTo>
                  <a:cubicBezTo>
                    <a:pt x="8570" y="4795"/>
                    <a:pt x="8618" y="4734"/>
                    <a:pt x="8665" y="4672"/>
                  </a:cubicBezTo>
                  <a:cubicBezTo>
                    <a:pt x="8734" y="4672"/>
                    <a:pt x="8802" y="4674"/>
                    <a:pt x="8870" y="4674"/>
                  </a:cubicBezTo>
                  <a:cubicBezTo>
                    <a:pt x="8922" y="4674"/>
                    <a:pt x="8973" y="4673"/>
                    <a:pt x="9024" y="4669"/>
                  </a:cubicBezTo>
                  <a:close/>
                  <a:moveTo>
                    <a:pt x="1135" y="5198"/>
                  </a:moveTo>
                  <a:cubicBezTo>
                    <a:pt x="1132" y="5202"/>
                    <a:pt x="1128" y="5205"/>
                    <a:pt x="1128" y="5212"/>
                  </a:cubicBezTo>
                  <a:cubicBezTo>
                    <a:pt x="1087" y="5451"/>
                    <a:pt x="1077" y="5693"/>
                    <a:pt x="1101" y="5932"/>
                  </a:cubicBezTo>
                  <a:cubicBezTo>
                    <a:pt x="1029" y="5936"/>
                    <a:pt x="957" y="5946"/>
                    <a:pt x="889" y="5963"/>
                  </a:cubicBezTo>
                  <a:cubicBezTo>
                    <a:pt x="602" y="5690"/>
                    <a:pt x="729" y="5242"/>
                    <a:pt x="1135" y="5198"/>
                  </a:cubicBezTo>
                  <a:close/>
                  <a:moveTo>
                    <a:pt x="1168" y="4898"/>
                  </a:moveTo>
                  <a:cubicBezTo>
                    <a:pt x="1486" y="4898"/>
                    <a:pt x="1749" y="5085"/>
                    <a:pt x="1924" y="5342"/>
                  </a:cubicBezTo>
                  <a:cubicBezTo>
                    <a:pt x="1910" y="5352"/>
                    <a:pt x="1910" y="5383"/>
                    <a:pt x="1931" y="5383"/>
                  </a:cubicBezTo>
                  <a:lnTo>
                    <a:pt x="1955" y="5386"/>
                  </a:lnTo>
                  <a:cubicBezTo>
                    <a:pt x="1992" y="5447"/>
                    <a:pt x="2026" y="5512"/>
                    <a:pt x="2057" y="5581"/>
                  </a:cubicBezTo>
                  <a:cubicBezTo>
                    <a:pt x="2054" y="5639"/>
                    <a:pt x="2047" y="5690"/>
                    <a:pt x="1992" y="5727"/>
                  </a:cubicBezTo>
                  <a:cubicBezTo>
                    <a:pt x="1965" y="5742"/>
                    <a:pt x="1934" y="5751"/>
                    <a:pt x="1905" y="5751"/>
                  </a:cubicBezTo>
                  <a:cubicBezTo>
                    <a:pt x="1887" y="5751"/>
                    <a:pt x="1869" y="5748"/>
                    <a:pt x="1852" y="5741"/>
                  </a:cubicBezTo>
                  <a:cubicBezTo>
                    <a:pt x="1793" y="5403"/>
                    <a:pt x="1511" y="5084"/>
                    <a:pt x="1169" y="5084"/>
                  </a:cubicBezTo>
                  <a:cubicBezTo>
                    <a:pt x="1099" y="5084"/>
                    <a:pt x="1027" y="5098"/>
                    <a:pt x="954" y="5126"/>
                  </a:cubicBezTo>
                  <a:cubicBezTo>
                    <a:pt x="589" y="5273"/>
                    <a:pt x="459" y="5762"/>
                    <a:pt x="790" y="5987"/>
                  </a:cubicBezTo>
                  <a:cubicBezTo>
                    <a:pt x="773" y="5990"/>
                    <a:pt x="756" y="5994"/>
                    <a:pt x="739" y="5997"/>
                  </a:cubicBezTo>
                  <a:cubicBezTo>
                    <a:pt x="715" y="6007"/>
                    <a:pt x="691" y="6018"/>
                    <a:pt x="671" y="6025"/>
                  </a:cubicBezTo>
                  <a:cubicBezTo>
                    <a:pt x="435" y="5984"/>
                    <a:pt x="401" y="5594"/>
                    <a:pt x="445" y="5406"/>
                  </a:cubicBezTo>
                  <a:cubicBezTo>
                    <a:pt x="517" y="5123"/>
                    <a:pt x="759" y="4949"/>
                    <a:pt x="1039" y="4908"/>
                  </a:cubicBezTo>
                  <a:cubicBezTo>
                    <a:pt x="1083" y="4901"/>
                    <a:pt x="1126" y="4898"/>
                    <a:pt x="1168" y="4898"/>
                  </a:cubicBezTo>
                  <a:close/>
                  <a:moveTo>
                    <a:pt x="1241" y="6311"/>
                  </a:moveTo>
                  <a:cubicBezTo>
                    <a:pt x="1477" y="6318"/>
                    <a:pt x="1658" y="6448"/>
                    <a:pt x="1784" y="6622"/>
                  </a:cubicBezTo>
                  <a:lnTo>
                    <a:pt x="1244" y="6622"/>
                  </a:lnTo>
                  <a:cubicBezTo>
                    <a:pt x="1237" y="6520"/>
                    <a:pt x="1224" y="6417"/>
                    <a:pt x="1200" y="6315"/>
                  </a:cubicBezTo>
                  <a:cubicBezTo>
                    <a:pt x="1214" y="6315"/>
                    <a:pt x="1227" y="6311"/>
                    <a:pt x="1241" y="6311"/>
                  </a:cubicBezTo>
                  <a:close/>
                  <a:moveTo>
                    <a:pt x="8006" y="5820"/>
                  </a:moveTo>
                  <a:lnTo>
                    <a:pt x="7559" y="6329"/>
                  </a:lnTo>
                  <a:cubicBezTo>
                    <a:pt x="7552" y="6322"/>
                    <a:pt x="7545" y="6322"/>
                    <a:pt x="7538" y="6322"/>
                  </a:cubicBezTo>
                  <a:cubicBezTo>
                    <a:pt x="7508" y="6329"/>
                    <a:pt x="7477" y="6332"/>
                    <a:pt x="7445" y="6332"/>
                  </a:cubicBezTo>
                  <a:cubicBezTo>
                    <a:pt x="7399" y="6332"/>
                    <a:pt x="7352" y="6324"/>
                    <a:pt x="7310" y="6308"/>
                  </a:cubicBezTo>
                  <a:cubicBezTo>
                    <a:pt x="7307" y="6307"/>
                    <a:pt x="7305" y="6306"/>
                    <a:pt x="7303" y="6306"/>
                  </a:cubicBezTo>
                  <a:cubicBezTo>
                    <a:pt x="7285" y="6306"/>
                    <a:pt x="7271" y="6340"/>
                    <a:pt x="7293" y="6349"/>
                  </a:cubicBezTo>
                  <a:lnTo>
                    <a:pt x="7293" y="6346"/>
                  </a:lnTo>
                  <a:cubicBezTo>
                    <a:pt x="7339" y="6368"/>
                    <a:pt x="7390" y="6378"/>
                    <a:pt x="7441" y="6378"/>
                  </a:cubicBezTo>
                  <a:cubicBezTo>
                    <a:pt x="7468" y="6378"/>
                    <a:pt x="7495" y="6375"/>
                    <a:pt x="7521" y="6369"/>
                  </a:cubicBezTo>
                  <a:lnTo>
                    <a:pt x="7521" y="6369"/>
                  </a:lnTo>
                  <a:cubicBezTo>
                    <a:pt x="7351" y="6561"/>
                    <a:pt x="7180" y="6752"/>
                    <a:pt x="7012" y="6947"/>
                  </a:cubicBezTo>
                  <a:cubicBezTo>
                    <a:pt x="7009" y="6940"/>
                    <a:pt x="6999" y="6936"/>
                    <a:pt x="6992" y="6936"/>
                  </a:cubicBezTo>
                  <a:cubicBezTo>
                    <a:pt x="6879" y="6950"/>
                    <a:pt x="6773" y="6967"/>
                    <a:pt x="6668" y="6998"/>
                  </a:cubicBezTo>
                  <a:cubicBezTo>
                    <a:pt x="6732" y="6926"/>
                    <a:pt x="6797" y="6851"/>
                    <a:pt x="6866" y="6779"/>
                  </a:cubicBezTo>
                  <a:cubicBezTo>
                    <a:pt x="6954" y="6759"/>
                    <a:pt x="7047" y="6738"/>
                    <a:pt x="7135" y="6711"/>
                  </a:cubicBezTo>
                  <a:cubicBezTo>
                    <a:pt x="7176" y="6699"/>
                    <a:pt x="7165" y="6641"/>
                    <a:pt x="7130" y="6641"/>
                  </a:cubicBezTo>
                  <a:cubicBezTo>
                    <a:pt x="7126" y="6641"/>
                    <a:pt x="7122" y="6641"/>
                    <a:pt x="7118" y="6643"/>
                  </a:cubicBezTo>
                  <a:cubicBezTo>
                    <a:pt x="7064" y="6653"/>
                    <a:pt x="7009" y="6667"/>
                    <a:pt x="6954" y="6680"/>
                  </a:cubicBezTo>
                  <a:cubicBezTo>
                    <a:pt x="7122" y="6496"/>
                    <a:pt x="7289" y="6311"/>
                    <a:pt x="7453" y="6124"/>
                  </a:cubicBezTo>
                  <a:cubicBezTo>
                    <a:pt x="7460" y="6127"/>
                    <a:pt x="7467" y="6130"/>
                    <a:pt x="7474" y="6130"/>
                  </a:cubicBezTo>
                  <a:cubicBezTo>
                    <a:pt x="7569" y="6124"/>
                    <a:pt x="7665" y="6110"/>
                    <a:pt x="7757" y="6089"/>
                  </a:cubicBezTo>
                  <a:cubicBezTo>
                    <a:pt x="7795" y="6076"/>
                    <a:pt x="7788" y="6025"/>
                    <a:pt x="7750" y="6025"/>
                  </a:cubicBezTo>
                  <a:cubicBezTo>
                    <a:pt x="7672" y="6028"/>
                    <a:pt x="7593" y="6038"/>
                    <a:pt x="7515" y="6055"/>
                  </a:cubicBezTo>
                  <a:cubicBezTo>
                    <a:pt x="7573" y="5990"/>
                    <a:pt x="7627" y="5922"/>
                    <a:pt x="7685" y="5854"/>
                  </a:cubicBezTo>
                  <a:cubicBezTo>
                    <a:pt x="7714" y="5857"/>
                    <a:pt x="7742" y="5859"/>
                    <a:pt x="7770" y="5859"/>
                  </a:cubicBezTo>
                  <a:cubicBezTo>
                    <a:pt x="7851" y="5859"/>
                    <a:pt x="7930" y="5845"/>
                    <a:pt x="8006" y="5820"/>
                  </a:cubicBezTo>
                  <a:close/>
                  <a:moveTo>
                    <a:pt x="1101" y="6322"/>
                  </a:moveTo>
                  <a:cubicBezTo>
                    <a:pt x="1121" y="6421"/>
                    <a:pt x="1138" y="6520"/>
                    <a:pt x="1142" y="6619"/>
                  </a:cubicBezTo>
                  <a:lnTo>
                    <a:pt x="1104" y="6619"/>
                  </a:lnTo>
                  <a:cubicBezTo>
                    <a:pt x="1070" y="6619"/>
                    <a:pt x="1070" y="6673"/>
                    <a:pt x="1104" y="6673"/>
                  </a:cubicBezTo>
                  <a:lnTo>
                    <a:pt x="1145" y="6673"/>
                  </a:lnTo>
                  <a:cubicBezTo>
                    <a:pt x="1152" y="6793"/>
                    <a:pt x="1145" y="6912"/>
                    <a:pt x="1128" y="7032"/>
                  </a:cubicBezTo>
                  <a:lnTo>
                    <a:pt x="1104" y="7032"/>
                  </a:lnTo>
                  <a:cubicBezTo>
                    <a:pt x="1103" y="7032"/>
                    <a:pt x="1102" y="7032"/>
                    <a:pt x="1101" y="7032"/>
                  </a:cubicBezTo>
                  <a:cubicBezTo>
                    <a:pt x="1070" y="7032"/>
                    <a:pt x="1071" y="7083"/>
                    <a:pt x="1104" y="7087"/>
                  </a:cubicBezTo>
                  <a:lnTo>
                    <a:pt x="1104" y="7083"/>
                  </a:lnTo>
                  <a:lnTo>
                    <a:pt x="1125" y="7083"/>
                  </a:lnTo>
                  <a:lnTo>
                    <a:pt x="1125" y="7093"/>
                  </a:lnTo>
                  <a:cubicBezTo>
                    <a:pt x="1074" y="7097"/>
                    <a:pt x="1022" y="7100"/>
                    <a:pt x="971" y="7107"/>
                  </a:cubicBezTo>
                  <a:cubicBezTo>
                    <a:pt x="965" y="7096"/>
                    <a:pt x="954" y="7091"/>
                    <a:pt x="943" y="7091"/>
                  </a:cubicBezTo>
                  <a:cubicBezTo>
                    <a:pt x="937" y="7091"/>
                    <a:pt x="930" y="7093"/>
                    <a:pt x="923" y="7097"/>
                  </a:cubicBezTo>
                  <a:cubicBezTo>
                    <a:pt x="902" y="7107"/>
                    <a:pt x="883" y="7112"/>
                    <a:pt x="865" y="7112"/>
                  </a:cubicBezTo>
                  <a:cubicBezTo>
                    <a:pt x="696" y="7112"/>
                    <a:pt x="718" y="6652"/>
                    <a:pt x="753" y="6574"/>
                  </a:cubicBezTo>
                  <a:cubicBezTo>
                    <a:pt x="821" y="6438"/>
                    <a:pt x="951" y="6346"/>
                    <a:pt x="1101" y="6322"/>
                  </a:cubicBezTo>
                  <a:close/>
                  <a:moveTo>
                    <a:pt x="1217" y="6047"/>
                  </a:moveTo>
                  <a:cubicBezTo>
                    <a:pt x="1711" y="6047"/>
                    <a:pt x="2112" y="6313"/>
                    <a:pt x="2177" y="6851"/>
                  </a:cubicBezTo>
                  <a:cubicBezTo>
                    <a:pt x="2180" y="6872"/>
                    <a:pt x="2194" y="6885"/>
                    <a:pt x="2211" y="6889"/>
                  </a:cubicBezTo>
                  <a:cubicBezTo>
                    <a:pt x="2180" y="6931"/>
                    <a:pt x="2141" y="6969"/>
                    <a:pt x="2096" y="6969"/>
                  </a:cubicBezTo>
                  <a:cubicBezTo>
                    <a:pt x="2087" y="6969"/>
                    <a:pt x="2077" y="6967"/>
                    <a:pt x="2067" y="6964"/>
                  </a:cubicBezTo>
                  <a:cubicBezTo>
                    <a:pt x="1958" y="6579"/>
                    <a:pt x="1605" y="6182"/>
                    <a:pt x="1210" y="6182"/>
                  </a:cubicBezTo>
                  <a:cubicBezTo>
                    <a:pt x="1086" y="6182"/>
                    <a:pt x="957" y="6221"/>
                    <a:pt x="831" y="6311"/>
                  </a:cubicBezTo>
                  <a:cubicBezTo>
                    <a:pt x="653" y="6438"/>
                    <a:pt x="565" y="6656"/>
                    <a:pt x="602" y="6872"/>
                  </a:cubicBezTo>
                  <a:cubicBezTo>
                    <a:pt x="626" y="6981"/>
                    <a:pt x="684" y="7080"/>
                    <a:pt x="770" y="7155"/>
                  </a:cubicBezTo>
                  <a:cubicBezTo>
                    <a:pt x="701" y="7175"/>
                    <a:pt x="636" y="7206"/>
                    <a:pt x="578" y="7247"/>
                  </a:cubicBezTo>
                  <a:cubicBezTo>
                    <a:pt x="39" y="6769"/>
                    <a:pt x="387" y="6134"/>
                    <a:pt x="1056" y="6059"/>
                  </a:cubicBezTo>
                  <a:lnTo>
                    <a:pt x="1060" y="6055"/>
                  </a:lnTo>
                  <a:cubicBezTo>
                    <a:pt x="1113" y="6049"/>
                    <a:pt x="1166" y="6047"/>
                    <a:pt x="1217" y="6047"/>
                  </a:cubicBezTo>
                  <a:close/>
                  <a:moveTo>
                    <a:pt x="1224" y="7609"/>
                  </a:moveTo>
                  <a:lnTo>
                    <a:pt x="1224" y="7609"/>
                  </a:lnTo>
                  <a:cubicBezTo>
                    <a:pt x="1405" y="7643"/>
                    <a:pt x="1589" y="7732"/>
                    <a:pt x="1661" y="7882"/>
                  </a:cubicBezTo>
                  <a:cubicBezTo>
                    <a:pt x="1569" y="7868"/>
                    <a:pt x="1474" y="7861"/>
                    <a:pt x="1379" y="7861"/>
                  </a:cubicBezTo>
                  <a:cubicBezTo>
                    <a:pt x="1336" y="7861"/>
                    <a:pt x="1293" y="7862"/>
                    <a:pt x="1251" y="7865"/>
                  </a:cubicBezTo>
                  <a:cubicBezTo>
                    <a:pt x="1244" y="7783"/>
                    <a:pt x="1237" y="7701"/>
                    <a:pt x="1227" y="7616"/>
                  </a:cubicBezTo>
                  <a:cubicBezTo>
                    <a:pt x="1227" y="7613"/>
                    <a:pt x="1224" y="7613"/>
                    <a:pt x="1224" y="7609"/>
                  </a:cubicBezTo>
                  <a:close/>
                  <a:moveTo>
                    <a:pt x="6961" y="7005"/>
                  </a:moveTo>
                  <a:lnTo>
                    <a:pt x="6961" y="7005"/>
                  </a:lnTo>
                  <a:cubicBezTo>
                    <a:pt x="6606" y="7408"/>
                    <a:pt x="6251" y="7814"/>
                    <a:pt x="5903" y="8220"/>
                  </a:cubicBezTo>
                  <a:cubicBezTo>
                    <a:pt x="5913" y="8203"/>
                    <a:pt x="5903" y="8180"/>
                    <a:pt x="5882" y="8180"/>
                  </a:cubicBezTo>
                  <a:lnTo>
                    <a:pt x="5882" y="8176"/>
                  </a:lnTo>
                  <a:cubicBezTo>
                    <a:pt x="5824" y="8171"/>
                    <a:pt x="5767" y="8169"/>
                    <a:pt x="5710" y="8169"/>
                  </a:cubicBezTo>
                  <a:cubicBezTo>
                    <a:pt x="5653" y="8169"/>
                    <a:pt x="5597" y="8171"/>
                    <a:pt x="5541" y="8173"/>
                  </a:cubicBezTo>
                  <a:cubicBezTo>
                    <a:pt x="5715" y="7999"/>
                    <a:pt x="5885" y="7824"/>
                    <a:pt x="6060" y="7647"/>
                  </a:cubicBezTo>
                  <a:cubicBezTo>
                    <a:pt x="6089" y="7651"/>
                    <a:pt x="6119" y="7653"/>
                    <a:pt x="6149" y="7653"/>
                  </a:cubicBezTo>
                  <a:cubicBezTo>
                    <a:pt x="6226" y="7653"/>
                    <a:pt x="6303" y="7640"/>
                    <a:pt x="6374" y="7613"/>
                  </a:cubicBezTo>
                  <a:cubicBezTo>
                    <a:pt x="6402" y="7600"/>
                    <a:pt x="6393" y="7561"/>
                    <a:pt x="6366" y="7561"/>
                  </a:cubicBezTo>
                  <a:cubicBezTo>
                    <a:pt x="6364" y="7561"/>
                    <a:pt x="6362" y="7561"/>
                    <a:pt x="6360" y="7561"/>
                  </a:cubicBezTo>
                  <a:cubicBezTo>
                    <a:pt x="6282" y="7575"/>
                    <a:pt x="6200" y="7585"/>
                    <a:pt x="6118" y="7585"/>
                  </a:cubicBezTo>
                  <a:cubicBezTo>
                    <a:pt x="6189" y="7510"/>
                    <a:pt x="6258" y="7435"/>
                    <a:pt x="6329" y="7363"/>
                  </a:cubicBezTo>
                  <a:cubicBezTo>
                    <a:pt x="6356" y="7369"/>
                    <a:pt x="6384" y="7371"/>
                    <a:pt x="6412" y="7371"/>
                  </a:cubicBezTo>
                  <a:cubicBezTo>
                    <a:pt x="6473" y="7371"/>
                    <a:pt x="6536" y="7358"/>
                    <a:pt x="6592" y="7333"/>
                  </a:cubicBezTo>
                  <a:cubicBezTo>
                    <a:pt x="6620" y="7320"/>
                    <a:pt x="6604" y="7276"/>
                    <a:pt x="6578" y="7276"/>
                  </a:cubicBezTo>
                  <a:cubicBezTo>
                    <a:pt x="6575" y="7276"/>
                    <a:pt x="6572" y="7276"/>
                    <a:pt x="6569" y="7278"/>
                  </a:cubicBezTo>
                  <a:cubicBezTo>
                    <a:pt x="6515" y="7299"/>
                    <a:pt x="6458" y="7309"/>
                    <a:pt x="6402" y="7309"/>
                  </a:cubicBezTo>
                  <a:cubicBezTo>
                    <a:pt x="6393" y="7309"/>
                    <a:pt x="6385" y="7309"/>
                    <a:pt x="6377" y="7309"/>
                  </a:cubicBezTo>
                  <a:cubicBezTo>
                    <a:pt x="6459" y="7223"/>
                    <a:pt x="6538" y="7134"/>
                    <a:pt x="6620" y="7049"/>
                  </a:cubicBezTo>
                  <a:cubicBezTo>
                    <a:pt x="6627" y="7059"/>
                    <a:pt x="6640" y="7066"/>
                    <a:pt x="6654" y="7066"/>
                  </a:cubicBezTo>
                  <a:cubicBezTo>
                    <a:pt x="6756" y="7049"/>
                    <a:pt x="6862" y="7032"/>
                    <a:pt x="6961" y="7005"/>
                  </a:cubicBezTo>
                  <a:close/>
                  <a:moveTo>
                    <a:pt x="1042" y="7591"/>
                  </a:moveTo>
                  <a:cubicBezTo>
                    <a:pt x="1072" y="7591"/>
                    <a:pt x="1104" y="7593"/>
                    <a:pt x="1135" y="7596"/>
                  </a:cubicBezTo>
                  <a:cubicBezTo>
                    <a:pt x="1132" y="7602"/>
                    <a:pt x="1128" y="7606"/>
                    <a:pt x="1128" y="7616"/>
                  </a:cubicBezTo>
                  <a:cubicBezTo>
                    <a:pt x="1121" y="7831"/>
                    <a:pt x="1121" y="8046"/>
                    <a:pt x="1132" y="8261"/>
                  </a:cubicBezTo>
                  <a:cubicBezTo>
                    <a:pt x="1118" y="8264"/>
                    <a:pt x="1104" y="8265"/>
                    <a:pt x="1091" y="8265"/>
                  </a:cubicBezTo>
                  <a:cubicBezTo>
                    <a:pt x="751" y="8265"/>
                    <a:pt x="532" y="7618"/>
                    <a:pt x="1005" y="7592"/>
                  </a:cubicBezTo>
                  <a:cubicBezTo>
                    <a:pt x="1017" y="7591"/>
                    <a:pt x="1030" y="7591"/>
                    <a:pt x="1042" y="7591"/>
                  </a:cubicBezTo>
                  <a:close/>
                  <a:moveTo>
                    <a:pt x="1159" y="7194"/>
                  </a:moveTo>
                  <a:cubicBezTo>
                    <a:pt x="1567" y="7194"/>
                    <a:pt x="2014" y="7402"/>
                    <a:pt x="2108" y="7777"/>
                  </a:cubicBezTo>
                  <a:cubicBezTo>
                    <a:pt x="2081" y="7777"/>
                    <a:pt x="2061" y="7797"/>
                    <a:pt x="2057" y="7824"/>
                  </a:cubicBezTo>
                  <a:cubicBezTo>
                    <a:pt x="2047" y="7903"/>
                    <a:pt x="2078" y="7971"/>
                    <a:pt x="2002" y="8029"/>
                  </a:cubicBezTo>
                  <a:cubicBezTo>
                    <a:pt x="1973" y="8053"/>
                    <a:pt x="1936" y="8065"/>
                    <a:pt x="1900" y="8065"/>
                  </a:cubicBezTo>
                  <a:cubicBezTo>
                    <a:pt x="1869" y="8065"/>
                    <a:pt x="1838" y="8057"/>
                    <a:pt x="1811" y="8039"/>
                  </a:cubicBezTo>
                  <a:cubicBezTo>
                    <a:pt x="1821" y="7702"/>
                    <a:pt x="1428" y="7463"/>
                    <a:pt x="1078" y="7463"/>
                  </a:cubicBezTo>
                  <a:cubicBezTo>
                    <a:pt x="951" y="7463"/>
                    <a:pt x="829" y="7495"/>
                    <a:pt x="735" y="7565"/>
                  </a:cubicBezTo>
                  <a:lnTo>
                    <a:pt x="735" y="7561"/>
                  </a:lnTo>
                  <a:lnTo>
                    <a:pt x="735" y="7561"/>
                  </a:lnTo>
                  <a:cubicBezTo>
                    <a:pt x="412" y="7801"/>
                    <a:pt x="719" y="8344"/>
                    <a:pt x="1065" y="8344"/>
                  </a:cubicBezTo>
                  <a:cubicBezTo>
                    <a:pt x="1088" y="8344"/>
                    <a:pt x="1112" y="8342"/>
                    <a:pt x="1135" y="8337"/>
                  </a:cubicBezTo>
                  <a:cubicBezTo>
                    <a:pt x="1138" y="8384"/>
                    <a:pt x="1142" y="8436"/>
                    <a:pt x="1145" y="8483"/>
                  </a:cubicBezTo>
                  <a:cubicBezTo>
                    <a:pt x="1126" y="8484"/>
                    <a:pt x="1107" y="8485"/>
                    <a:pt x="1088" y="8485"/>
                  </a:cubicBezTo>
                  <a:cubicBezTo>
                    <a:pt x="829" y="8485"/>
                    <a:pt x="569" y="8397"/>
                    <a:pt x="442" y="8145"/>
                  </a:cubicBezTo>
                  <a:cubicBezTo>
                    <a:pt x="288" y="7824"/>
                    <a:pt x="421" y="7438"/>
                    <a:pt x="742" y="7281"/>
                  </a:cubicBezTo>
                  <a:cubicBezTo>
                    <a:pt x="863" y="7222"/>
                    <a:pt x="1008" y="7194"/>
                    <a:pt x="1159" y="7194"/>
                  </a:cubicBezTo>
                  <a:close/>
                  <a:moveTo>
                    <a:pt x="8703" y="4010"/>
                  </a:moveTo>
                  <a:cubicBezTo>
                    <a:pt x="8778" y="4078"/>
                    <a:pt x="8857" y="4143"/>
                    <a:pt x="8932" y="4211"/>
                  </a:cubicBezTo>
                  <a:cubicBezTo>
                    <a:pt x="7644" y="5635"/>
                    <a:pt x="6374" y="7083"/>
                    <a:pt x="5107" y="8528"/>
                  </a:cubicBezTo>
                  <a:cubicBezTo>
                    <a:pt x="5103" y="8531"/>
                    <a:pt x="5097" y="8531"/>
                    <a:pt x="5093" y="8535"/>
                  </a:cubicBezTo>
                  <a:cubicBezTo>
                    <a:pt x="5120" y="8395"/>
                    <a:pt x="5028" y="8251"/>
                    <a:pt x="4899" y="8193"/>
                  </a:cubicBezTo>
                  <a:cubicBezTo>
                    <a:pt x="5998" y="7008"/>
                    <a:pt x="7101" y="5820"/>
                    <a:pt x="8174" y="4611"/>
                  </a:cubicBezTo>
                  <a:lnTo>
                    <a:pt x="8174" y="4607"/>
                  </a:lnTo>
                  <a:cubicBezTo>
                    <a:pt x="8191" y="4604"/>
                    <a:pt x="8204" y="4590"/>
                    <a:pt x="8208" y="4573"/>
                  </a:cubicBezTo>
                  <a:cubicBezTo>
                    <a:pt x="8372" y="4385"/>
                    <a:pt x="8539" y="4197"/>
                    <a:pt x="8703" y="4010"/>
                  </a:cubicBezTo>
                  <a:close/>
                  <a:moveTo>
                    <a:pt x="5506" y="8207"/>
                  </a:moveTo>
                  <a:cubicBezTo>
                    <a:pt x="5506" y="8224"/>
                    <a:pt x="5520" y="8234"/>
                    <a:pt x="5534" y="8234"/>
                  </a:cubicBezTo>
                  <a:cubicBezTo>
                    <a:pt x="5600" y="8234"/>
                    <a:pt x="5666" y="8236"/>
                    <a:pt x="5733" y="8236"/>
                  </a:cubicBezTo>
                  <a:cubicBezTo>
                    <a:pt x="5783" y="8236"/>
                    <a:pt x="5832" y="8235"/>
                    <a:pt x="5882" y="8231"/>
                  </a:cubicBezTo>
                  <a:cubicBezTo>
                    <a:pt x="5889" y="8231"/>
                    <a:pt x="5896" y="8227"/>
                    <a:pt x="5899" y="8224"/>
                  </a:cubicBezTo>
                  <a:lnTo>
                    <a:pt x="5899" y="8224"/>
                  </a:lnTo>
                  <a:cubicBezTo>
                    <a:pt x="5769" y="8374"/>
                    <a:pt x="5636" y="8528"/>
                    <a:pt x="5506" y="8682"/>
                  </a:cubicBezTo>
                  <a:cubicBezTo>
                    <a:pt x="5489" y="8641"/>
                    <a:pt x="5465" y="8603"/>
                    <a:pt x="5435" y="8572"/>
                  </a:cubicBezTo>
                  <a:cubicBezTo>
                    <a:pt x="5383" y="8526"/>
                    <a:pt x="5316" y="8502"/>
                    <a:pt x="5246" y="8502"/>
                  </a:cubicBezTo>
                  <a:cubicBezTo>
                    <a:pt x="5234" y="8502"/>
                    <a:pt x="5222" y="8502"/>
                    <a:pt x="5209" y="8504"/>
                  </a:cubicBezTo>
                  <a:lnTo>
                    <a:pt x="5281" y="8432"/>
                  </a:lnTo>
                  <a:cubicBezTo>
                    <a:pt x="5284" y="8436"/>
                    <a:pt x="5288" y="8439"/>
                    <a:pt x="5291" y="8439"/>
                  </a:cubicBezTo>
                  <a:cubicBezTo>
                    <a:pt x="5349" y="8442"/>
                    <a:pt x="5407" y="8444"/>
                    <a:pt x="5465" y="8444"/>
                  </a:cubicBezTo>
                  <a:cubicBezTo>
                    <a:pt x="5523" y="8444"/>
                    <a:pt x="5582" y="8442"/>
                    <a:pt x="5640" y="8439"/>
                  </a:cubicBezTo>
                  <a:cubicBezTo>
                    <a:pt x="5674" y="8439"/>
                    <a:pt x="5674" y="8388"/>
                    <a:pt x="5640" y="8388"/>
                  </a:cubicBezTo>
                  <a:lnTo>
                    <a:pt x="5640" y="8384"/>
                  </a:lnTo>
                  <a:cubicBezTo>
                    <a:pt x="5587" y="8381"/>
                    <a:pt x="5535" y="8379"/>
                    <a:pt x="5483" y="8379"/>
                  </a:cubicBezTo>
                  <a:cubicBezTo>
                    <a:pt x="5431" y="8379"/>
                    <a:pt x="5380" y="8381"/>
                    <a:pt x="5329" y="8384"/>
                  </a:cubicBezTo>
                  <a:cubicBezTo>
                    <a:pt x="5387" y="8326"/>
                    <a:pt x="5448" y="8265"/>
                    <a:pt x="5506" y="8207"/>
                  </a:cubicBezTo>
                  <a:close/>
                  <a:moveTo>
                    <a:pt x="9311" y="4529"/>
                  </a:moveTo>
                  <a:cubicBezTo>
                    <a:pt x="9393" y="4597"/>
                    <a:pt x="9471" y="4665"/>
                    <a:pt x="9553" y="4730"/>
                  </a:cubicBezTo>
                  <a:cubicBezTo>
                    <a:pt x="8317" y="6083"/>
                    <a:pt x="7084" y="7469"/>
                    <a:pt x="5967" y="8921"/>
                  </a:cubicBezTo>
                  <a:lnTo>
                    <a:pt x="5967" y="8917"/>
                  </a:lnTo>
                  <a:cubicBezTo>
                    <a:pt x="5909" y="8803"/>
                    <a:pt x="5795" y="8737"/>
                    <a:pt x="5677" y="8737"/>
                  </a:cubicBezTo>
                  <a:cubicBezTo>
                    <a:pt x="5629" y="8737"/>
                    <a:pt x="5580" y="8748"/>
                    <a:pt x="5534" y="8770"/>
                  </a:cubicBezTo>
                  <a:cubicBezTo>
                    <a:pt x="5534" y="8763"/>
                    <a:pt x="5530" y="8760"/>
                    <a:pt x="5527" y="8753"/>
                  </a:cubicBezTo>
                  <a:cubicBezTo>
                    <a:pt x="5537" y="8753"/>
                    <a:pt x="5547" y="8750"/>
                    <a:pt x="5554" y="8740"/>
                  </a:cubicBezTo>
                  <a:cubicBezTo>
                    <a:pt x="6828" y="7356"/>
                    <a:pt x="8064" y="5939"/>
                    <a:pt x="9311" y="4529"/>
                  </a:cubicBezTo>
                  <a:close/>
                  <a:moveTo>
                    <a:pt x="8201" y="6520"/>
                  </a:moveTo>
                  <a:cubicBezTo>
                    <a:pt x="8201" y="7335"/>
                    <a:pt x="8099" y="8184"/>
                    <a:pt x="8180" y="8989"/>
                  </a:cubicBezTo>
                  <a:lnTo>
                    <a:pt x="8180" y="8989"/>
                  </a:lnTo>
                  <a:lnTo>
                    <a:pt x="8177" y="8985"/>
                  </a:lnTo>
                  <a:cubicBezTo>
                    <a:pt x="8172" y="8980"/>
                    <a:pt x="8165" y="8978"/>
                    <a:pt x="8159" y="8978"/>
                  </a:cubicBezTo>
                  <a:cubicBezTo>
                    <a:pt x="8144" y="8978"/>
                    <a:pt x="8129" y="8989"/>
                    <a:pt x="8129" y="9006"/>
                  </a:cubicBezTo>
                  <a:cubicBezTo>
                    <a:pt x="7402" y="9057"/>
                    <a:pt x="6668" y="9067"/>
                    <a:pt x="5940" y="9122"/>
                  </a:cubicBezTo>
                  <a:cubicBezTo>
                    <a:pt x="5967" y="9095"/>
                    <a:pt x="5998" y="9071"/>
                    <a:pt x="6022" y="9044"/>
                  </a:cubicBezTo>
                  <a:cubicBezTo>
                    <a:pt x="6036" y="9026"/>
                    <a:pt x="6039" y="9006"/>
                    <a:pt x="6029" y="8992"/>
                  </a:cubicBezTo>
                  <a:cubicBezTo>
                    <a:pt x="6770" y="8183"/>
                    <a:pt x="7487" y="7353"/>
                    <a:pt x="8201" y="6520"/>
                  </a:cubicBezTo>
                  <a:close/>
                  <a:moveTo>
                    <a:pt x="1371" y="8972"/>
                  </a:moveTo>
                  <a:cubicBezTo>
                    <a:pt x="2251" y="9010"/>
                    <a:pt x="3177" y="9165"/>
                    <a:pt x="4065" y="9165"/>
                  </a:cubicBezTo>
                  <a:cubicBezTo>
                    <a:pt x="4200" y="9165"/>
                    <a:pt x="4335" y="9161"/>
                    <a:pt x="4468" y="9153"/>
                  </a:cubicBezTo>
                  <a:cubicBezTo>
                    <a:pt x="4482" y="9149"/>
                    <a:pt x="4496" y="9143"/>
                    <a:pt x="4506" y="9132"/>
                  </a:cubicBezTo>
                  <a:lnTo>
                    <a:pt x="4506" y="9132"/>
                  </a:lnTo>
                  <a:cubicBezTo>
                    <a:pt x="4496" y="9160"/>
                    <a:pt x="4485" y="9184"/>
                    <a:pt x="4475" y="9211"/>
                  </a:cubicBezTo>
                  <a:cubicBezTo>
                    <a:pt x="4424" y="9334"/>
                    <a:pt x="4366" y="9453"/>
                    <a:pt x="4311" y="9573"/>
                  </a:cubicBezTo>
                  <a:cubicBezTo>
                    <a:pt x="3574" y="9527"/>
                    <a:pt x="2823" y="9482"/>
                    <a:pt x="2080" y="9482"/>
                  </a:cubicBezTo>
                  <a:cubicBezTo>
                    <a:pt x="1987" y="9482"/>
                    <a:pt x="1894" y="9483"/>
                    <a:pt x="1801" y="9484"/>
                  </a:cubicBezTo>
                  <a:lnTo>
                    <a:pt x="1801" y="9481"/>
                  </a:lnTo>
                  <a:cubicBezTo>
                    <a:pt x="1746" y="9378"/>
                    <a:pt x="1651" y="9289"/>
                    <a:pt x="1572" y="9201"/>
                  </a:cubicBezTo>
                  <a:cubicBezTo>
                    <a:pt x="1507" y="9126"/>
                    <a:pt x="1439" y="9047"/>
                    <a:pt x="1371" y="8972"/>
                  </a:cubicBezTo>
                  <a:close/>
                  <a:moveTo>
                    <a:pt x="4875" y="8279"/>
                  </a:moveTo>
                  <a:cubicBezTo>
                    <a:pt x="4970" y="8343"/>
                    <a:pt x="5011" y="8463"/>
                    <a:pt x="4974" y="8572"/>
                  </a:cubicBezTo>
                  <a:cubicBezTo>
                    <a:pt x="4966" y="8605"/>
                    <a:pt x="4992" y="8632"/>
                    <a:pt x="5021" y="8632"/>
                  </a:cubicBezTo>
                  <a:cubicBezTo>
                    <a:pt x="5031" y="8632"/>
                    <a:pt x="5042" y="8628"/>
                    <a:pt x="5052" y="8620"/>
                  </a:cubicBezTo>
                  <a:cubicBezTo>
                    <a:pt x="5055" y="8621"/>
                    <a:pt x="5058" y="8622"/>
                    <a:pt x="5061" y="8622"/>
                  </a:cubicBezTo>
                  <a:cubicBezTo>
                    <a:pt x="5065" y="8622"/>
                    <a:pt x="5069" y="8621"/>
                    <a:pt x="5073" y="8617"/>
                  </a:cubicBezTo>
                  <a:cubicBezTo>
                    <a:pt x="5110" y="8593"/>
                    <a:pt x="5154" y="8581"/>
                    <a:pt x="5197" y="8581"/>
                  </a:cubicBezTo>
                  <a:cubicBezTo>
                    <a:pt x="5260" y="8581"/>
                    <a:pt x="5323" y="8606"/>
                    <a:pt x="5370" y="8654"/>
                  </a:cubicBezTo>
                  <a:cubicBezTo>
                    <a:pt x="5428" y="8719"/>
                    <a:pt x="5428" y="8794"/>
                    <a:pt x="5414" y="8873"/>
                  </a:cubicBezTo>
                  <a:cubicBezTo>
                    <a:pt x="5411" y="8876"/>
                    <a:pt x="5411" y="8880"/>
                    <a:pt x="5411" y="8883"/>
                  </a:cubicBezTo>
                  <a:cubicBezTo>
                    <a:pt x="5411" y="8893"/>
                    <a:pt x="5407" y="8900"/>
                    <a:pt x="5404" y="8910"/>
                  </a:cubicBezTo>
                  <a:cubicBezTo>
                    <a:pt x="5395" y="8949"/>
                    <a:pt x="5426" y="8975"/>
                    <a:pt x="5457" y="8975"/>
                  </a:cubicBezTo>
                  <a:cubicBezTo>
                    <a:pt x="5473" y="8975"/>
                    <a:pt x="5489" y="8968"/>
                    <a:pt x="5500" y="8951"/>
                  </a:cubicBezTo>
                  <a:cubicBezTo>
                    <a:pt x="5513" y="8927"/>
                    <a:pt x="5523" y="8904"/>
                    <a:pt x="5527" y="8876"/>
                  </a:cubicBezTo>
                  <a:cubicBezTo>
                    <a:pt x="5566" y="8853"/>
                    <a:pt x="5606" y="8842"/>
                    <a:pt x="5645" y="8842"/>
                  </a:cubicBezTo>
                  <a:cubicBezTo>
                    <a:pt x="5748" y="8842"/>
                    <a:pt x="5841" y="8918"/>
                    <a:pt x="5879" y="9030"/>
                  </a:cubicBezTo>
                  <a:cubicBezTo>
                    <a:pt x="5582" y="9231"/>
                    <a:pt x="5291" y="9429"/>
                    <a:pt x="4994" y="9610"/>
                  </a:cubicBezTo>
                  <a:lnTo>
                    <a:pt x="4994" y="9607"/>
                  </a:lnTo>
                  <a:cubicBezTo>
                    <a:pt x="4953" y="9406"/>
                    <a:pt x="4786" y="9255"/>
                    <a:pt x="4581" y="9235"/>
                  </a:cubicBezTo>
                  <a:cubicBezTo>
                    <a:pt x="4591" y="9218"/>
                    <a:pt x="4598" y="9201"/>
                    <a:pt x="4605" y="9180"/>
                  </a:cubicBezTo>
                  <a:cubicBezTo>
                    <a:pt x="4724" y="8890"/>
                    <a:pt x="4813" y="8586"/>
                    <a:pt x="4875" y="8279"/>
                  </a:cubicBezTo>
                  <a:close/>
                  <a:moveTo>
                    <a:pt x="4489" y="9447"/>
                  </a:moveTo>
                  <a:cubicBezTo>
                    <a:pt x="4595" y="9460"/>
                    <a:pt x="4700" y="9477"/>
                    <a:pt x="4806" y="9484"/>
                  </a:cubicBezTo>
                  <a:cubicBezTo>
                    <a:pt x="4847" y="9532"/>
                    <a:pt x="4875" y="9593"/>
                    <a:pt x="4885" y="9658"/>
                  </a:cubicBezTo>
                  <a:cubicBezTo>
                    <a:pt x="4885" y="9665"/>
                    <a:pt x="4885" y="9669"/>
                    <a:pt x="4888" y="9672"/>
                  </a:cubicBezTo>
                  <a:cubicBezTo>
                    <a:pt x="4694" y="9788"/>
                    <a:pt x="4492" y="9894"/>
                    <a:pt x="4284" y="9986"/>
                  </a:cubicBezTo>
                  <a:lnTo>
                    <a:pt x="4284" y="9983"/>
                  </a:lnTo>
                  <a:cubicBezTo>
                    <a:pt x="4294" y="9938"/>
                    <a:pt x="4308" y="9894"/>
                    <a:pt x="4325" y="9850"/>
                  </a:cubicBezTo>
                  <a:lnTo>
                    <a:pt x="4530" y="9850"/>
                  </a:lnTo>
                  <a:cubicBezTo>
                    <a:pt x="4554" y="9850"/>
                    <a:pt x="4554" y="9812"/>
                    <a:pt x="4530" y="9812"/>
                  </a:cubicBezTo>
                  <a:cubicBezTo>
                    <a:pt x="4508" y="9811"/>
                    <a:pt x="4486" y="9810"/>
                    <a:pt x="4465" y="9810"/>
                  </a:cubicBezTo>
                  <a:cubicBezTo>
                    <a:pt x="4422" y="9810"/>
                    <a:pt x="4378" y="9812"/>
                    <a:pt x="4335" y="9812"/>
                  </a:cubicBezTo>
                  <a:cubicBezTo>
                    <a:pt x="4359" y="9750"/>
                    <a:pt x="4383" y="9689"/>
                    <a:pt x="4410" y="9628"/>
                  </a:cubicBezTo>
                  <a:cubicBezTo>
                    <a:pt x="4485" y="9648"/>
                    <a:pt x="4560" y="9665"/>
                    <a:pt x="4636" y="9675"/>
                  </a:cubicBezTo>
                  <a:cubicBezTo>
                    <a:pt x="4637" y="9676"/>
                    <a:pt x="4638" y="9676"/>
                    <a:pt x="4639" y="9676"/>
                  </a:cubicBezTo>
                  <a:cubicBezTo>
                    <a:pt x="4659" y="9676"/>
                    <a:pt x="4659" y="9644"/>
                    <a:pt x="4642" y="9638"/>
                  </a:cubicBezTo>
                  <a:cubicBezTo>
                    <a:pt x="4571" y="9614"/>
                    <a:pt x="4499" y="9597"/>
                    <a:pt x="4427" y="9583"/>
                  </a:cubicBezTo>
                  <a:cubicBezTo>
                    <a:pt x="4448" y="9539"/>
                    <a:pt x="4472" y="9491"/>
                    <a:pt x="4489" y="9447"/>
                  </a:cubicBezTo>
                  <a:close/>
                  <a:moveTo>
                    <a:pt x="2629" y="1"/>
                  </a:moveTo>
                  <a:cubicBezTo>
                    <a:pt x="2194" y="1"/>
                    <a:pt x="1760" y="12"/>
                    <a:pt x="1330" y="45"/>
                  </a:cubicBezTo>
                  <a:cubicBezTo>
                    <a:pt x="1289" y="48"/>
                    <a:pt x="1289" y="106"/>
                    <a:pt x="1330" y="113"/>
                  </a:cubicBezTo>
                  <a:cubicBezTo>
                    <a:pt x="1861" y="162"/>
                    <a:pt x="2398" y="173"/>
                    <a:pt x="2937" y="173"/>
                  </a:cubicBezTo>
                  <a:cubicBezTo>
                    <a:pt x="3441" y="173"/>
                    <a:pt x="3945" y="163"/>
                    <a:pt x="4445" y="163"/>
                  </a:cubicBezTo>
                  <a:cubicBezTo>
                    <a:pt x="4538" y="163"/>
                    <a:pt x="4631" y="163"/>
                    <a:pt x="4724" y="164"/>
                  </a:cubicBezTo>
                  <a:lnTo>
                    <a:pt x="6323" y="174"/>
                  </a:lnTo>
                  <a:cubicBezTo>
                    <a:pt x="6337" y="175"/>
                    <a:pt x="6351" y="175"/>
                    <a:pt x="6366" y="175"/>
                  </a:cubicBezTo>
                  <a:cubicBezTo>
                    <a:pt x="6654" y="175"/>
                    <a:pt x="6997" y="142"/>
                    <a:pt x="7331" y="142"/>
                  </a:cubicBezTo>
                  <a:cubicBezTo>
                    <a:pt x="7639" y="142"/>
                    <a:pt x="7939" y="170"/>
                    <a:pt x="8180" y="277"/>
                  </a:cubicBezTo>
                  <a:cubicBezTo>
                    <a:pt x="8170" y="287"/>
                    <a:pt x="8167" y="301"/>
                    <a:pt x="8167" y="314"/>
                  </a:cubicBezTo>
                  <a:cubicBezTo>
                    <a:pt x="8157" y="1698"/>
                    <a:pt x="8116" y="3084"/>
                    <a:pt x="8122" y="4467"/>
                  </a:cubicBezTo>
                  <a:cubicBezTo>
                    <a:pt x="6975" y="5659"/>
                    <a:pt x="5872" y="6909"/>
                    <a:pt x="4803" y="8169"/>
                  </a:cubicBezTo>
                  <a:cubicBezTo>
                    <a:pt x="4769" y="8176"/>
                    <a:pt x="4762" y="8217"/>
                    <a:pt x="4786" y="8238"/>
                  </a:cubicBezTo>
                  <a:cubicBezTo>
                    <a:pt x="4793" y="8244"/>
                    <a:pt x="4799" y="8248"/>
                    <a:pt x="4803" y="8251"/>
                  </a:cubicBezTo>
                  <a:cubicBezTo>
                    <a:pt x="4721" y="8538"/>
                    <a:pt x="4632" y="8822"/>
                    <a:pt x="4523" y="9095"/>
                  </a:cubicBezTo>
                  <a:cubicBezTo>
                    <a:pt x="4529" y="9066"/>
                    <a:pt x="4505" y="9040"/>
                    <a:pt x="4474" y="9040"/>
                  </a:cubicBezTo>
                  <a:cubicBezTo>
                    <a:pt x="4472" y="9040"/>
                    <a:pt x="4470" y="9040"/>
                    <a:pt x="4468" y="9040"/>
                  </a:cubicBezTo>
                  <a:cubicBezTo>
                    <a:pt x="4394" y="9043"/>
                    <a:pt x="4320" y="9044"/>
                    <a:pt x="4245" y="9044"/>
                  </a:cubicBezTo>
                  <a:cubicBezTo>
                    <a:pt x="3352" y="9044"/>
                    <a:pt x="2459" y="8882"/>
                    <a:pt x="1561" y="8882"/>
                  </a:cubicBezTo>
                  <a:cubicBezTo>
                    <a:pt x="1479" y="8882"/>
                    <a:pt x="1398" y="8884"/>
                    <a:pt x="1316" y="8886"/>
                  </a:cubicBezTo>
                  <a:cubicBezTo>
                    <a:pt x="1306" y="8886"/>
                    <a:pt x="1299" y="8890"/>
                    <a:pt x="1292" y="8897"/>
                  </a:cubicBezTo>
                  <a:cubicBezTo>
                    <a:pt x="1289" y="8897"/>
                    <a:pt x="1289" y="8893"/>
                    <a:pt x="1285" y="8893"/>
                  </a:cubicBezTo>
                  <a:cubicBezTo>
                    <a:pt x="1289" y="8787"/>
                    <a:pt x="1289" y="8682"/>
                    <a:pt x="1289" y="8572"/>
                  </a:cubicBezTo>
                  <a:cubicBezTo>
                    <a:pt x="1548" y="8583"/>
                    <a:pt x="1808" y="8587"/>
                    <a:pt x="2067" y="8587"/>
                  </a:cubicBezTo>
                  <a:cubicBezTo>
                    <a:pt x="2231" y="8587"/>
                    <a:pt x="2395" y="8585"/>
                    <a:pt x="2559" y="8582"/>
                  </a:cubicBezTo>
                  <a:cubicBezTo>
                    <a:pt x="2604" y="8582"/>
                    <a:pt x="2604" y="8521"/>
                    <a:pt x="2559" y="8521"/>
                  </a:cubicBezTo>
                  <a:cubicBezTo>
                    <a:pt x="2363" y="8518"/>
                    <a:pt x="2167" y="8515"/>
                    <a:pt x="1970" y="8515"/>
                  </a:cubicBezTo>
                  <a:cubicBezTo>
                    <a:pt x="1743" y="8515"/>
                    <a:pt x="1516" y="8519"/>
                    <a:pt x="1289" y="8528"/>
                  </a:cubicBezTo>
                  <a:cubicBezTo>
                    <a:pt x="1289" y="8432"/>
                    <a:pt x="1282" y="8333"/>
                    <a:pt x="1275" y="8234"/>
                  </a:cubicBezTo>
                  <a:lnTo>
                    <a:pt x="1275" y="8234"/>
                  </a:lnTo>
                  <a:cubicBezTo>
                    <a:pt x="1523" y="8239"/>
                    <a:pt x="1768" y="8242"/>
                    <a:pt x="2013" y="8242"/>
                  </a:cubicBezTo>
                  <a:cubicBezTo>
                    <a:pt x="2103" y="8242"/>
                    <a:pt x="2193" y="8242"/>
                    <a:pt x="2282" y="8241"/>
                  </a:cubicBezTo>
                  <a:cubicBezTo>
                    <a:pt x="2327" y="8238"/>
                    <a:pt x="2327" y="8173"/>
                    <a:pt x="2282" y="8169"/>
                  </a:cubicBezTo>
                  <a:cubicBezTo>
                    <a:pt x="1948" y="8169"/>
                    <a:pt x="1610" y="8169"/>
                    <a:pt x="1275" y="8180"/>
                  </a:cubicBezTo>
                  <a:cubicBezTo>
                    <a:pt x="1272" y="8094"/>
                    <a:pt x="1265" y="8005"/>
                    <a:pt x="1258" y="7920"/>
                  </a:cubicBezTo>
                  <a:cubicBezTo>
                    <a:pt x="1294" y="7918"/>
                    <a:pt x="1331" y="7917"/>
                    <a:pt x="1367" y="7917"/>
                  </a:cubicBezTo>
                  <a:cubicBezTo>
                    <a:pt x="1472" y="7917"/>
                    <a:pt x="1578" y="7924"/>
                    <a:pt x="1681" y="7937"/>
                  </a:cubicBezTo>
                  <a:cubicBezTo>
                    <a:pt x="1695" y="7981"/>
                    <a:pt x="1702" y="8029"/>
                    <a:pt x="1695" y="8080"/>
                  </a:cubicBezTo>
                  <a:cubicBezTo>
                    <a:pt x="1689" y="8123"/>
                    <a:pt x="1724" y="8151"/>
                    <a:pt x="1757" y="8151"/>
                  </a:cubicBezTo>
                  <a:cubicBezTo>
                    <a:pt x="1776" y="8151"/>
                    <a:pt x="1795" y="8141"/>
                    <a:pt x="1804" y="8118"/>
                  </a:cubicBezTo>
                  <a:cubicBezTo>
                    <a:pt x="1843" y="8148"/>
                    <a:pt x="1890" y="8162"/>
                    <a:pt x="1938" y="8162"/>
                  </a:cubicBezTo>
                  <a:cubicBezTo>
                    <a:pt x="1979" y="8162"/>
                    <a:pt x="2020" y="8152"/>
                    <a:pt x="2057" y="8132"/>
                  </a:cubicBezTo>
                  <a:cubicBezTo>
                    <a:pt x="2088" y="8111"/>
                    <a:pt x="2112" y="8087"/>
                    <a:pt x="2132" y="8057"/>
                  </a:cubicBezTo>
                  <a:cubicBezTo>
                    <a:pt x="2137" y="8060"/>
                    <a:pt x="2142" y="8061"/>
                    <a:pt x="2147" y="8061"/>
                  </a:cubicBezTo>
                  <a:cubicBezTo>
                    <a:pt x="2158" y="8061"/>
                    <a:pt x="2169" y="8055"/>
                    <a:pt x="2173" y="8043"/>
                  </a:cubicBezTo>
                  <a:cubicBezTo>
                    <a:pt x="2194" y="7981"/>
                    <a:pt x="2207" y="7917"/>
                    <a:pt x="2211" y="7848"/>
                  </a:cubicBezTo>
                  <a:lnTo>
                    <a:pt x="2214" y="7848"/>
                  </a:lnTo>
                  <a:cubicBezTo>
                    <a:pt x="2340" y="7863"/>
                    <a:pt x="2467" y="7867"/>
                    <a:pt x="2594" y="7867"/>
                  </a:cubicBezTo>
                  <a:cubicBezTo>
                    <a:pt x="2733" y="7867"/>
                    <a:pt x="2873" y="7862"/>
                    <a:pt x="3010" y="7858"/>
                  </a:cubicBezTo>
                  <a:cubicBezTo>
                    <a:pt x="3051" y="7852"/>
                    <a:pt x="3051" y="7794"/>
                    <a:pt x="3010" y="7790"/>
                  </a:cubicBezTo>
                  <a:cubicBezTo>
                    <a:pt x="2873" y="7787"/>
                    <a:pt x="2733" y="7781"/>
                    <a:pt x="2594" y="7781"/>
                  </a:cubicBezTo>
                  <a:cubicBezTo>
                    <a:pt x="2467" y="7781"/>
                    <a:pt x="2340" y="7786"/>
                    <a:pt x="2214" y="7800"/>
                  </a:cubicBezTo>
                  <a:lnTo>
                    <a:pt x="2211" y="7800"/>
                  </a:lnTo>
                  <a:cubicBezTo>
                    <a:pt x="2197" y="7367"/>
                    <a:pt x="1692" y="7117"/>
                    <a:pt x="1210" y="7093"/>
                  </a:cubicBezTo>
                  <a:lnTo>
                    <a:pt x="1210" y="7090"/>
                  </a:lnTo>
                  <a:cubicBezTo>
                    <a:pt x="1824" y="7142"/>
                    <a:pt x="2437" y="7166"/>
                    <a:pt x="3051" y="7166"/>
                  </a:cubicBezTo>
                  <a:cubicBezTo>
                    <a:pt x="3199" y="7166"/>
                    <a:pt x="3347" y="7164"/>
                    <a:pt x="3495" y="7162"/>
                  </a:cubicBezTo>
                  <a:cubicBezTo>
                    <a:pt x="3529" y="7158"/>
                    <a:pt x="3529" y="7104"/>
                    <a:pt x="3495" y="7100"/>
                  </a:cubicBezTo>
                  <a:cubicBezTo>
                    <a:pt x="2737" y="7090"/>
                    <a:pt x="1979" y="7070"/>
                    <a:pt x="1220" y="7035"/>
                  </a:cubicBezTo>
                  <a:cubicBezTo>
                    <a:pt x="1241" y="6916"/>
                    <a:pt x="1251" y="6793"/>
                    <a:pt x="1248" y="6673"/>
                  </a:cubicBezTo>
                  <a:lnTo>
                    <a:pt x="1818" y="6673"/>
                  </a:lnTo>
                  <a:cubicBezTo>
                    <a:pt x="1883" y="6776"/>
                    <a:pt x="1934" y="6885"/>
                    <a:pt x="1968" y="7001"/>
                  </a:cubicBezTo>
                  <a:cubicBezTo>
                    <a:pt x="1976" y="7024"/>
                    <a:pt x="1996" y="7039"/>
                    <a:pt x="2017" y="7039"/>
                  </a:cubicBezTo>
                  <a:cubicBezTo>
                    <a:pt x="2025" y="7039"/>
                    <a:pt x="2033" y="7037"/>
                    <a:pt x="2040" y="7032"/>
                  </a:cubicBezTo>
                  <a:cubicBezTo>
                    <a:pt x="2066" y="7047"/>
                    <a:pt x="2091" y="7053"/>
                    <a:pt x="2117" y="7053"/>
                  </a:cubicBezTo>
                  <a:cubicBezTo>
                    <a:pt x="2214" y="7053"/>
                    <a:pt x="2307" y="6959"/>
                    <a:pt x="2361" y="6878"/>
                  </a:cubicBezTo>
                  <a:cubicBezTo>
                    <a:pt x="2375" y="6858"/>
                    <a:pt x="2375" y="6834"/>
                    <a:pt x="2361" y="6817"/>
                  </a:cubicBezTo>
                  <a:cubicBezTo>
                    <a:pt x="2344" y="6776"/>
                    <a:pt x="2320" y="6742"/>
                    <a:pt x="2289" y="6708"/>
                  </a:cubicBezTo>
                  <a:cubicBezTo>
                    <a:pt x="2279" y="6697"/>
                    <a:pt x="2265" y="6694"/>
                    <a:pt x="2252" y="6694"/>
                  </a:cubicBezTo>
                  <a:cubicBezTo>
                    <a:pt x="2242" y="6643"/>
                    <a:pt x="2228" y="6595"/>
                    <a:pt x="2211" y="6547"/>
                  </a:cubicBezTo>
                  <a:lnTo>
                    <a:pt x="2211" y="6547"/>
                  </a:lnTo>
                  <a:cubicBezTo>
                    <a:pt x="2416" y="6572"/>
                    <a:pt x="2624" y="6585"/>
                    <a:pt x="2832" y="6585"/>
                  </a:cubicBezTo>
                  <a:cubicBezTo>
                    <a:pt x="2961" y="6585"/>
                    <a:pt x="3089" y="6580"/>
                    <a:pt x="3218" y="6571"/>
                  </a:cubicBezTo>
                  <a:cubicBezTo>
                    <a:pt x="3259" y="6568"/>
                    <a:pt x="3259" y="6506"/>
                    <a:pt x="3218" y="6506"/>
                  </a:cubicBezTo>
                  <a:cubicBezTo>
                    <a:pt x="3135" y="6508"/>
                    <a:pt x="3051" y="6509"/>
                    <a:pt x="2967" y="6509"/>
                  </a:cubicBezTo>
                  <a:cubicBezTo>
                    <a:pt x="2706" y="6509"/>
                    <a:pt x="2445" y="6500"/>
                    <a:pt x="2183" y="6482"/>
                  </a:cubicBezTo>
                  <a:cubicBezTo>
                    <a:pt x="2016" y="6110"/>
                    <a:pt x="1628" y="5929"/>
                    <a:pt x="1206" y="5929"/>
                  </a:cubicBezTo>
                  <a:cubicBezTo>
                    <a:pt x="1198" y="5929"/>
                    <a:pt x="1191" y="5929"/>
                    <a:pt x="1183" y="5929"/>
                  </a:cubicBezTo>
                  <a:lnTo>
                    <a:pt x="1183" y="5844"/>
                  </a:lnTo>
                  <a:cubicBezTo>
                    <a:pt x="1902" y="5953"/>
                    <a:pt x="2628" y="6008"/>
                    <a:pt x="3357" y="6008"/>
                  </a:cubicBezTo>
                  <a:cubicBezTo>
                    <a:pt x="3379" y="6008"/>
                    <a:pt x="3401" y="6008"/>
                    <a:pt x="3423" y="6007"/>
                  </a:cubicBezTo>
                  <a:cubicBezTo>
                    <a:pt x="3457" y="6004"/>
                    <a:pt x="3457" y="5953"/>
                    <a:pt x="3423" y="5949"/>
                  </a:cubicBezTo>
                  <a:cubicBezTo>
                    <a:pt x="2675" y="5908"/>
                    <a:pt x="1927" y="5847"/>
                    <a:pt x="1183" y="5785"/>
                  </a:cubicBezTo>
                  <a:cubicBezTo>
                    <a:pt x="1186" y="5686"/>
                    <a:pt x="1190" y="5591"/>
                    <a:pt x="1196" y="5492"/>
                  </a:cubicBezTo>
                  <a:cubicBezTo>
                    <a:pt x="1336" y="5492"/>
                    <a:pt x="1477" y="5505"/>
                    <a:pt x="1617" y="5529"/>
                  </a:cubicBezTo>
                  <a:cubicBezTo>
                    <a:pt x="1619" y="5530"/>
                    <a:pt x="1621" y="5530"/>
                    <a:pt x="1622" y="5530"/>
                  </a:cubicBezTo>
                  <a:cubicBezTo>
                    <a:pt x="1649" y="5530"/>
                    <a:pt x="1662" y="5488"/>
                    <a:pt x="1630" y="5478"/>
                  </a:cubicBezTo>
                  <a:cubicBezTo>
                    <a:pt x="1525" y="5455"/>
                    <a:pt x="1418" y="5444"/>
                    <a:pt x="1311" y="5444"/>
                  </a:cubicBezTo>
                  <a:cubicBezTo>
                    <a:pt x="1275" y="5444"/>
                    <a:pt x="1239" y="5445"/>
                    <a:pt x="1203" y="5447"/>
                  </a:cubicBezTo>
                  <a:cubicBezTo>
                    <a:pt x="1210" y="5379"/>
                    <a:pt x="1217" y="5311"/>
                    <a:pt x="1227" y="5242"/>
                  </a:cubicBezTo>
                  <a:cubicBezTo>
                    <a:pt x="1231" y="5225"/>
                    <a:pt x="1224" y="5208"/>
                    <a:pt x="1214" y="5198"/>
                  </a:cubicBezTo>
                  <a:lnTo>
                    <a:pt x="1214" y="5198"/>
                  </a:lnTo>
                  <a:cubicBezTo>
                    <a:pt x="1494" y="5212"/>
                    <a:pt x="1685" y="5458"/>
                    <a:pt x="1753" y="5714"/>
                  </a:cubicBezTo>
                  <a:cubicBezTo>
                    <a:pt x="1736" y="5724"/>
                    <a:pt x="1733" y="5748"/>
                    <a:pt x="1746" y="5765"/>
                  </a:cubicBezTo>
                  <a:cubicBezTo>
                    <a:pt x="1753" y="5772"/>
                    <a:pt x="1763" y="5779"/>
                    <a:pt x="1774" y="5785"/>
                  </a:cubicBezTo>
                  <a:lnTo>
                    <a:pt x="1774" y="5792"/>
                  </a:lnTo>
                  <a:cubicBezTo>
                    <a:pt x="1776" y="5809"/>
                    <a:pt x="1791" y="5821"/>
                    <a:pt x="1805" y="5821"/>
                  </a:cubicBezTo>
                  <a:cubicBezTo>
                    <a:pt x="1808" y="5821"/>
                    <a:pt x="1812" y="5821"/>
                    <a:pt x="1815" y="5820"/>
                  </a:cubicBezTo>
                  <a:cubicBezTo>
                    <a:pt x="1847" y="5834"/>
                    <a:pt x="1881" y="5841"/>
                    <a:pt x="1915" y="5841"/>
                  </a:cubicBezTo>
                  <a:cubicBezTo>
                    <a:pt x="2079" y="5841"/>
                    <a:pt x="2242" y="5687"/>
                    <a:pt x="2149" y="5512"/>
                  </a:cubicBezTo>
                  <a:cubicBezTo>
                    <a:pt x="2144" y="5499"/>
                    <a:pt x="2128" y="5490"/>
                    <a:pt x="2111" y="5490"/>
                  </a:cubicBezTo>
                  <a:cubicBezTo>
                    <a:pt x="2107" y="5490"/>
                    <a:pt x="2102" y="5490"/>
                    <a:pt x="2098" y="5492"/>
                  </a:cubicBezTo>
                  <a:cubicBezTo>
                    <a:pt x="2084" y="5461"/>
                    <a:pt x="2067" y="5430"/>
                    <a:pt x="2050" y="5400"/>
                  </a:cubicBezTo>
                  <a:lnTo>
                    <a:pt x="2050" y="5400"/>
                  </a:lnTo>
                  <a:cubicBezTo>
                    <a:pt x="2320" y="5441"/>
                    <a:pt x="2593" y="5461"/>
                    <a:pt x="2866" y="5464"/>
                  </a:cubicBezTo>
                  <a:cubicBezTo>
                    <a:pt x="2904" y="5464"/>
                    <a:pt x="2904" y="5410"/>
                    <a:pt x="2866" y="5410"/>
                  </a:cubicBezTo>
                  <a:cubicBezTo>
                    <a:pt x="2583" y="5400"/>
                    <a:pt x="2303" y="5379"/>
                    <a:pt x="2023" y="5348"/>
                  </a:cubicBezTo>
                  <a:cubicBezTo>
                    <a:pt x="1856" y="5075"/>
                    <a:pt x="1593" y="4863"/>
                    <a:pt x="1296" y="4809"/>
                  </a:cubicBezTo>
                  <a:lnTo>
                    <a:pt x="1296" y="4809"/>
                  </a:lnTo>
                  <a:cubicBezTo>
                    <a:pt x="1705" y="4812"/>
                    <a:pt x="2112" y="4822"/>
                    <a:pt x="2522" y="4843"/>
                  </a:cubicBezTo>
                  <a:cubicBezTo>
                    <a:pt x="2559" y="4843"/>
                    <a:pt x="2559" y="4785"/>
                    <a:pt x="2522" y="4781"/>
                  </a:cubicBezTo>
                  <a:cubicBezTo>
                    <a:pt x="2354" y="4768"/>
                    <a:pt x="2190" y="4761"/>
                    <a:pt x="2026" y="4754"/>
                  </a:cubicBezTo>
                  <a:cubicBezTo>
                    <a:pt x="2142" y="4703"/>
                    <a:pt x="2242" y="4570"/>
                    <a:pt x="2153" y="4454"/>
                  </a:cubicBezTo>
                  <a:lnTo>
                    <a:pt x="2149" y="4450"/>
                  </a:lnTo>
                  <a:cubicBezTo>
                    <a:pt x="2153" y="4423"/>
                    <a:pt x="2156" y="4392"/>
                    <a:pt x="2156" y="4365"/>
                  </a:cubicBezTo>
                  <a:cubicBezTo>
                    <a:pt x="2276" y="4367"/>
                    <a:pt x="2400" y="4375"/>
                    <a:pt x="2522" y="4375"/>
                  </a:cubicBezTo>
                  <a:cubicBezTo>
                    <a:pt x="2591" y="4375"/>
                    <a:pt x="2660" y="4372"/>
                    <a:pt x="2726" y="4365"/>
                  </a:cubicBezTo>
                  <a:cubicBezTo>
                    <a:pt x="2771" y="4358"/>
                    <a:pt x="2771" y="4296"/>
                    <a:pt x="2726" y="4293"/>
                  </a:cubicBezTo>
                  <a:cubicBezTo>
                    <a:pt x="2658" y="4286"/>
                    <a:pt x="2590" y="4283"/>
                    <a:pt x="2520" y="4283"/>
                  </a:cubicBezTo>
                  <a:cubicBezTo>
                    <a:pt x="2398" y="4283"/>
                    <a:pt x="2275" y="4291"/>
                    <a:pt x="2153" y="4293"/>
                  </a:cubicBezTo>
                  <a:cubicBezTo>
                    <a:pt x="2105" y="3907"/>
                    <a:pt x="1599" y="3695"/>
                    <a:pt x="1166" y="3682"/>
                  </a:cubicBezTo>
                  <a:cubicBezTo>
                    <a:pt x="1166" y="3682"/>
                    <a:pt x="1169" y="3682"/>
                    <a:pt x="1173" y="3678"/>
                  </a:cubicBezTo>
                  <a:cubicBezTo>
                    <a:pt x="1186" y="3644"/>
                    <a:pt x="1196" y="3607"/>
                    <a:pt x="1203" y="3569"/>
                  </a:cubicBezTo>
                  <a:cubicBezTo>
                    <a:pt x="1558" y="3624"/>
                    <a:pt x="1917" y="3665"/>
                    <a:pt x="2276" y="3699"/>
                  </a:cubicBezTo>
                  <a:cubicBezTo>
                    <a:pt x="2277" y="3699"/>
                    <a:pt x="2277" y="3699"/>
                    <a:pt x="2278" y="3699"/>
                  </a:cubicBezTo>
                  <a:cubicBezTo>
                    <a:pt x="2310" y="3699"/>
                    <a:pt x="2319" y="3641"/>
                    <a:pt x="2286" y="3637"/>
                  </a:cubicBezTo>
                  <a:cubicBezTo>
                    <a:pt x="2231" y="3631"/>
                    <a:pt x="2177" y="3624"/>
                    <a:pt x="2122" y="3617"/>
                  </a:cubicBezTo>
                  <a:cubicBezTo>
                    <a:pt x="2173" y="3590"/>
                    <a:pt x="2211" y="3545"/>
                    <a:pt x="2228" y="3491"/>
                  </a:cubicBezTo>
                  <a:cubicBezTo>
                    <a:pt x="2245" y="3484"/>
                    <a:pt x="2252" y="3463"/>
                    <a:pt x="2245" y="3446"/>
                  </a:cubicBezTo>
                  <a:cubicBezTo>
                    <a:pt x="2242" y="3436"/>
                    <a:pt x="2238" y="3426"/>
                    <a:pt x="2231" y="3412"/>
                  </a:cubicBezTo>
                  <a:cubicBezTo>
                    <a:pt x="2231" y="3409"/>
                    <a:pt x="2228" y="3405"/>
                    <a:pt x="2228" y="3398"/>
                  </a:cubicBezTo>
                  <a:cubicBezTo>
                    <a:pt x="2197" y="3323"/>
                    <a:pt x="2160" y="3251"/>
                    <a:pt x="2115" y="3183"/>
                  </a:cubicBezTo>
                  <a:lnTo>
                    <a:pt x="2115" y="3183"/>
                  </a:lnTo>
                  <a:cubicBezTo>
                    <a:pt x="2174" y="3189"/>
                    <a:pt x="2233" y="3192"/>
                    <a:pt x="2292" y="3192"/>
                  </a:cubicBezTo>
                  <a:cubicBezTo>
                    <a:pt x="2367" y="3192"/>
                    <a:pt x="2443" y="3187"/>
                    <a:pt x="2518" y="3180"/>
                  </a:cubicBezTo>
                  <a:cubicBezTo>
                    <a:pt x="2556" y="3176"/>
                    <a:pt x="2556" y="3122"/>
                    <a:pt x="2518" y="3122"/>
                  </a:cubicBezTo>
                  <a:cubicBezTo>
                    <a:pt x="2445" y="3113"/>
                    <a:pt x="2371" y="3109"/>
                    <a:pt x="2298" y="3109"/>
                  </a:cubicBezTo>
                  <a:cubicBezTo>
                    <a:pt x="2224" y="3109"/>
                    <a:pt x="2151" y="3113"/>
                    <a:pt x="2078" y="3122"/>
                  </a:cubicBezTo>
                  <a:cubicBezTo>
                    <a:pt x="1877" y="2843"/>
                    <a:pt x="1572" y="2642"/>
                    <a:pt x="1235" y="2642"/>
                  </a:cubicBezTo>
                  <a:cubicBezTo>
                    <a:pt x="1217" y="2642"/>
                    <a:pt x="1198" y="2642"/>
                    <a:pt x="1179" y="2644"/>
                  </a:cubicBezTo>
                  <a:cubicBezTo>
                    <a:pt x="1183" y="2592"/>
                    <a:pt x="1186" y="2545"/>
                    <a:pt x="1193" y="2493"/>
                  </a:cubicBezTo>
                  <a:lnTo>
                    <a:pt x="1196" y="2497"/>
                  </a:lnTo>
                  <a:cubicBezTo>
                    <a:pt x="1654" y="2579"/>
                    <a:pt x="2122" y="2637"/>
                    <a:pt x="2586" y="2664"/>
                  </a:cubicBezTo>
                  <a:cubicBezTo>
                    <a:pt x="2631" y="2664"/>
                    <a:pt x="2631" y="2603"/>
                    <a:pt x="2586" y="2599"/>
                  </a:cubicBezTo>
                  <a:cubicBezTo>
                    <a:pt x="2125" y="2548"/>
                    <a:pt x="1664" y="2507"/>
                    <a:pt x="1200" y="2445"/>
                  </a:cubicBezTo>
                  <a:lnTo>
                    <a:pt x="1196" y="2445"/>
                  </a:lnTo>
                  <a:cubicBezTo>
                    <a:pt x="1203" y="2367"/>
                    <a:pt x="1207" y="2285"/>
                    <a:pt x="1214" y="2203"/>
                  </a:cubicBezTo>
                  <a:cubicBezTo>
                    <a:pt x="1318" y="2203"/>
                    <a:pt x="1425" y="2206"/>
                    <a:pt x="1530" y="2206"/>
                  </a:cubicBezTo>
                  <a:cubicBezTo>
                    <a:pt x="1583" y="2206"/>
                    <a:pt x="1636" y="2205"/>
                    <a:pt x="1688" y="2203"/>
                  </a:cubicBezTo>
                  <a:cubicBezTo>
                    <a:pt x="1719" y="2203"/>
                    <a:pt x="1719" y="2155"/>
                    <a:pt x="1688" y="2155"/>
                  </a:cubicBezTo>
                  <a:cubicBezTo>
                    <a:pt x="1622" y="2152"/>
                    <a:pt x="1555" y="2151"/>
                    <a:pt x="1489" y="2151"/>
                  </a:cubicBezTo>
                  <a:cubicBezTo>
                    <a:pt x="1398" y="2151"/>
                    <a:pt x="1308" y="2153"/>
                    <a:pt x="1217" y="2155"/>
                  </a:cubicBezTo>
                  <a:cubicBezTo>
                    <a:pt x="1220" y="2066"/>
                    <a:pt x="1224" y="1978"/>
                    <a:pt x="1227" y="1889"/>
                  </a:cubicBezTo>
                  <a:cubicBezTo>
                    <a:pt x="1248" y="1885"/>
                    <a:pt x="1268" y="1885"/>
                    <a:pt x="1289" y="1885"/>
                  </a:cubicBezTo>
                  <a:cubicBezTo>
                    <a:pt x="1630" y="1899"/>
                    <a:pt x="1774" y="2234"/>
                    <a:pt x="1948" y="2473"/>
                  </a:cubicBezTo>
                  <a:cubicBezTo>
                    <a:pt x="1957" y="2484"/>
                    <a:pt x="1973" y="2491"/>
                    <a:pt x="1988" y="2491"/>
                  </a:cubicBezTo>
                  <a:cubicBezTo>
                    <a:pt x="1995" y="2491"/>
                    <a:pt x="2003" y="2490"/>
                    <a:pt x="2009" y="2486"/>
                  </a:cubicBezTo>
                  <a:cubicBezTo>
                    <a:pt x="2027" y="2492"/>
                    <a:pt x="2044" y="2494"/>
                    <a:pt x="2062" y="2494"/>
                  </a:cubicBezTo>
                  <a:cubicBezTo>
                    <a:pt x="2188" y="2494"/>
                    <a:pt x="2300" y="2362"/>
                    <a:pt x="2207" y="2230"/>
                  </a:cubicBezTo>
                  <a:cubicBezTo>
                    <a:pt x="2207" y="2229"/>
                    <a:pt x="2207" y="2229"/>
                    <a:pt x="2206" y="2229"/>
                  </a:cubicBezTo>
                  <a:cubicBezTo>
                    <a:pt x="2205" y="2229"/>
                    <a:pt x="2204" y="2229"/>
                    <a:pt x="2204" y="2227"/>
                  </a:cubicBezTo>
                  <a:cubicBezTo>
                    <a:pt x="2180" y="2176"/>
                    <a:pt x="2156" y="2124"/>
                    <a:pt x="2125" y="2077"/>
                  </a:cubicBezTo>
                  <a:lnTo>
                    <a:pt x="2125" y="2077"/>
                  </a:lnTo>
                  <a:cubicBezTo>
                    <a:pt x="2303" y="2087"/>
                    <a:pt x="2481" y="2101"/>
                    <a:pt x="2658" y="2111"/>
                  </a:cubicBezTo>
                  <a:cubicBezTo>
                    <a:pt x="2699" y="2111"/>
                    <a:pt x="2706" y="2053"/>
                    <a:pt x="2665" y="2043"/>
                  </a:cubicBezTo>
                  <a:cubicBezTo>
                    <a:pt x="2517" y="2014"/>
                    <a:pt x="2367" y="2001"/>
                    <a:pt x="2217" y="2001"/>
                  </a:cubicBezTo>
                  <a:cubicBezTo>
                    <a:pt x="2169" y="2001"/>
                    <a:pt x="2122" y="2002"/>
                    <a:pt x="2074" y="2005"/>
                  </a:cubicBezTo>
                  <a:cubicBezTo>
                    <a:pt x="1882" y="1745"/>
                    <a:pt x="1588" y="1567"/>
                    <a:pt x="1273" y="1567"/>
                  </a:cubicBezTo>
                  <a:cubicBezTo>
                    <a:pt x="1236" y="1567"/>
                    <a:pt x="1199" y="1570"/>
                    <a:pt x="1162" y="1575"/>
                  </a:cubicBezTo>
                  <a:cubicBezTo>
                    <a:pt x="1193" y="1383"/>
                    <a:pt x="1200" y="1192"/>
                    <a:pt x="1186" y="1001"/>
                  </a:cubicBezTo>
                  <a:cubicBezTo>
                    <a:pt x="1186" y="994"/>
                    <a:pt x="1179" y="991"/>
                    <a:pt x="1179" y="987"/>
                  </a:cubicBezTo>
                  <a:cubicBezTo>
                    <a:pt x="1210" y="977"/>
                    <a:pt x="1244" y="970"/>
                    <a:pt x="1275" y="967"/>
                  </a:cubicBezTo>
                  <a:cubicBezTo>
                    <a:pt x="1283" y="966"/>
                    <a:pt x="1292" y="966"/>
                    <a:pt x="1300" y="966"/>
                  </a:cubicBezTo>
                  <a:cubicBezTo>
                    <a:pt x="1542" y="966"/>
                    <a:pt x="1707" y="1112"/>
                    <a:pt x="1862" y="1271"/>
                  </a:cubicBezTo>
                  <a:cubicBezTo>
                    <a:pt x="1785" y="1264"/>
                    <a:pt x="1707" y="1260"/>
                    <a:pt x="1629" y="1260"/>
                  </a:cubicBezTo>
                  <a:cubicBezTo>
                    <a:pt x="1507" y="1260"/>
                    <a:pt x="1385" y="1269"/>
                    <a:pt x="1265" y="1288"/>
                  </a:cubicBezTo>
                  <a:cubicBezTo>
                    <a:pt x="1241" y="1295"/>
                    <a:pt x="1241" y="1329"/>
                    <a:pt x="1265" y="1336"/>
                  </a:cubicBezTo>
                  <a:cubicBezTo>
                    <a:pt x="1441" y="1382"/>
                    <a:pt x="1639" y="1391"/>
                    <a:pt x="1836" y="1391"/>
                  </a:cubicBezTo>
                  <a:cubicBezTo>
                    <a:pt x="1883" y="1391"/>
                    <a:pt x="1931" y="1391"/>
                    <a:pt x="1979" y="1390"/>
                  </a:cubicBezTo>
                  <a:lnTo>
                    <a:pt x="1989" y="1400"/>
                  </a:lnTo>
                  <a:cubicBezTo>
                    <a:pt x="1996" y="1409"/>
                    <a:pt x="2006" y="1413"/>
                    <a:pt x="2016" y="1413"/>
                  </a:cubicBezTo>
                  <a:cubicBezTo>
                    <a:pt x="2026" y="1413"/>
                    <a:pt x="2035" y="1409"/>
                    <a:pt x="2040" y="1400"/>
                  </a:cubicBezTo>
                  <a:cubicBezTo>
                    <a:pt x="2055" y="1404"/>
                    <a:pt x="2069" y="1406"/>
                    <a:pt x="2084" y="1406"/>
                  </a:cubicBezTo>
                  <a:cubicBezTo>
                    <a:pt x="2110" y="1406"/>
                    <a:pt x="2135" y="1400"/>
                    <a:pt x="2160" y="1387"/>
                  </a:cubicBezTo>
                  <a:lnTo>
                    <a:pt x="2276" y="1387"/>
                  </a:lnTo>
                  <a:cubicBezTo>
                    <a:pt x="2313" y="1373"/>
                    <a:pt x="2313" y="1322"/>
                    <a:pt x="2276" y="1308"/>
                  </a:cubicBezTo>
                  <a:lnTo>
                    <a:pt x="2231" y="1305"/>
                  </a:lnTo>
                  <a:cubicBezTo>
                    <a:pt x="2252" y="1243"/>
                    <a:pt x="2238" y="1182"/>
                    <a:pt x="2194" y="1137"/>
                  </a:cubicBezTo>
                  <a:cubicBezTo>
                    <a:pt x="2046" y="791"/>
                    <a:pt x="1707" y="572"/>
                    <a:pt x="1341" y="572"/>
                  </a:cubicBezTo>
                  <a:cubicBezTo>
                    <a:pt x="1292" y="572"/>
                    <a:pt x="1243" y="576"/>
                    <a:pt x="1193" y="584"/>
                  </a:cubicBezTo>
                  <a:cubicBezTo>
                    <a:pt x="1203" y="506"/>
                    <a:pt x="1220" y="427"/>
                    <a:pt x="1234" y="345"/>
                  </a:cubicBezTo>
                  <a:cubicBezTo>
                    <a:pt x="1593" y="372"/>
                    <a:pt x="1951" y="396"/>
                    <a:pt x="2310" y="410"/>
                  </a:cubicBezTo>
                  <a:cubicBezTo>
                    <a:pt x="2351" y="410"/>
                    <a:pt x="2351" y="352"/>
                    <a:pt x="2310" y="349"/>
                  </a:cubicBezTo>
                  <a:cubicBezTo>
                    <a:pt x="1955" y="321"/>
                    <a:pt x="1599" y="301"/>
                    <a:pt x="1244" y="284"/>
                  </a:cubicBezTo>
                  <a:cubicBezTo>
                    <a:pt x="1258" y="212"/>
                    <a:pt x="1268" y="140"/>
                    <a:pt x="1275" y="65"/>
                  </a:cubicBezTo>
                  <a:cubicBezTo>
                    <a:pt x="1275" y="38"/>
                    <a:pt x="1252" y="21"/>
                    <a:pt x="1229" y="21"/>
                  </a:cubicBezTo>
                  <a:cubicBezTo>
                    <a:pt x="1214" y="21"/>
                    <a:pt x="1199" y="28"/>
                    <a:pt x="1190" y="45"/>
                  </a:cubicBezTo>
                  <a:cubicBezTo>
                    <a:pt x="1155" y="120"/>
                    <a:pt x="1132" y="202"/>
                    <a:pt x="1118" y="287"/>
                  </a:cubicBezTo>
                  <a:cubicBezTo>
                    <a:pt x="1108" y="294"/>
                    <a:pt x="1108" y="308"/>
                    <a:pt x="1111" y="318"/>
                  </a:cubicBezTo>
                  <a:cubicBezTo>
                    <a:pt x="1097" y="413"/>
                    <a:pt x="1091" y="509"/>
                    <a:pt x="1091" y="605"/>
                  </a:cubicBezTo>
                  <a:cubicBezTo>
                    <a:pt x="1036" y="622"/>
                    <a:pt x="981" y="642"/>
                    <a:pt x="927" y="670"/>
                  </a:cubicBezTo>
                  <a:cubicBezTo>
                    <a:pt x="517" y="881"/>
                    <a:pt x="329" y="1455"/>
                    <a:pt x="732" y="1773"/>
                  </a:cubicBezTo>
                  <a:cubicBezTo>
                    <a:pt x="438" y="2046"/>
                    <a:pt x="397" y="2551"/>
                    <a:pt x="753" y="2794"/>
                  </a:cubicBezTo>
                  <a:cubicBezTo>
                    <a:pt x="438" y="3029"/>
                    <a:pt x="363" y="3504"/>
                    <a:pt x="681" y="3791"/>
                  </a:cubicBezTo>
                  <a:cubicBezTo>
                    <a:pt x="445" y="3924"/>
                    <a:pt x="271" y="4160"/>
                    <a:pt x="264" y="4437"/>
                  </a:cubicBezTo>
                  <a:cubicBezTo>
                    <a:pt x="261" y="4658"/>
                    <a:pt x="384" y="4925"/>
                    <a:pt x="609" y="4983"/>
                  </a:cubicBezTo>
                  <a:cubicBezTo>
                    <a:pt x="411" y="5143"/>
                    <a:pt x="309" y="5389"/>
                    <a:pt x="332" y="5642"/>
                  </a:cubicBezTo>
                  <a:cubicBezTo>
                    <a:pt x="346" y="5803"/>
                    <a:pt x="421" y="6014"/>
                    <a:pt x="568" y="6076"/>
                  </a:cubicBezTo>
                  <a:cubicBezTo>
                    <a:pt x="121" y="6342"/>
                    <a:pt x="22" y="6998"/>
                    <a:pt x="531" y="7278"/>
                  </a:cubicBezTo>
                  <a:cubicBezTo>
                    <a:pt x="1" y="7708"/>
                    <a:pt x="345" y="8577"/>
                    <a:pt x="954" y="8577"/>
                  </a:cubicBezTo>
                  <a:cubicBezTo>
                    <a:pt x="1016" y="8577"/>
                    <a:pt x="1081" y="8568"/>
                    <a:pt x="1149" y="8548"/>
                  </a:cubicBezTo>
                  <a:cubicBezTo>
                    <a:pt x="1159" y="8678"/>
                    <a:pt x="1169" y="8804"/>
                    <a:pt x="1186" y="8931"/>
                  </a:cubicBezTo>
                  <a:cubicBezTo>
                    <a:pt x="1186" y="8953"/>
                    <a:pt x="1207" y="8971"/>
                    <a:pt x="1231" y="8971"/>
                  </a:cubicBezTo>
                  <a:cubicBezTo>
                    <a:pt x="1237" y="8971"/>
                    <a:pt x="1242" y="8970"/>
                    <a:pt x="1248" y="8968"/>
                  </a:cubicBezTo>
                  <a:cubicBezTo>
                    <a:pt x="1323" y="9067"/>
                    <a:pt x="1398" y="9166"/>
                    <a:pt x="1477" y="9266"/>
                  </a:cubicBezTo>
                  <a:cubicBezTo>
                    <a:pt x="1555" y="9361"/>
                    <a:pt x="1634" y="9481"/>
                    <a:pt x="1733" y="9563"/>
                  </a:cubicBezTo>
                  <a:cubicBezTo>
                    <a:pt x="1740" y="9568"/>
                    <a:pt x="1748" y="9571"/>
                    <a:pt x="1757" y="9571"/>
                  </a:cubicBezTo>
                  <a:cubicBezTo>
                    <a:pt x="1774" y="9571"/>
                    <a:pt x="1791" y="9561"/>
                    <a:pt x="1798" y="9546"/>
                  </a:cubicBezTo>
                  <a:cubicBezTo>
                    <a:pt x="2607" y="9651"/>
                    <a:pt x="3440" y="9686"/>
                    <a:pt x="4260" y="9692"/>
                  </a:cubicBezTo>
                  <a:cubicBezTo>
                    <a:pt x="4209" y="9812"/>
                    <a:pt x="4171" y="9938"/>
                    <a:pt x="4147" y="10068"/>
                  </a:cubicBezTo>
                  <a:cubicBezTo>
                    <a:pt x="4144" y="10100"/>
                    <a:pt x="4166" y="10141"/>
                    <a:pt x="4199" y="10141"/>
                  </a:cubicBezTo>
                  <a:cubicBezTo>
                    <a:pt x="4205" y="10141"/>
                    <a:pt x="4212" y="10140"/>
                    <a:pt x="4219" y="10136"/>
                  </a:cubicBezTo>
                  <a:cubicBezTo>
                    <a:pt x="4499" y="10027"/>
                    <a:pt x="4776" y="9901"/>
                    <a:pt x="5042" y="9757"/>
                  </a:cubicBezTo>
                  <a:cubicBezTo>
                    <a:pt x="5212" y="9772"/>
                    <a:pt x="5382" y="9778"/>
                    <a:pt x="5553" y="9778"/>
                  </a:cubicBezTo>
                  <a:cubicBezTo>
                    <a:pt x="6423" y="9778"/>
                    <a:pt x="7290" y="9621"/>
                    <a:pt x="8164" y="9621"/>
                  </a:cubicBezTo>
                  <a:cubicBezTo>
                    <a:pt x="8304" y="9621"/>
                    <a:pt x="8443" y="9625"/>
                    <a:pt x="8583" y="9634"/>
                  </a:cubicBezTo>
                  <a:cubicBezTo>
                    <a:pt x="8585" y="9634"/>
                    <a:pt x="8586" y="9634"/>
                    <a:pt x="8587" y="9634"/>
                  </a:cubicBezTo>
                  <a:cubicBezTo>
                    <a:pt x="8648" y="9634"/>
                    <a:pt x="8647" y="9539"/>
                    <a:pt x="8583" y="9532"/>
                  </a:cubicBezTo>
                  <a:cubicBezTo>
                    <a:pt x="8362" y="9515"/>
                    <a:pt x="8140" y="9507"/>
                    <a:pt x="7918" y="9507"/>
                  </a:cubicBezTo>
                  <a:cubicBezTo>
                    <a:pt x="7005" y="9507"/>
                    <a:pt x="6084" y="9631"/>
                    <a:pt x="5175" y="9686"/>
                  </a:cubicBezTo>
                  <a:cubicBezTo>
                    <a:pt x="5421" y="9546"/>
                    <a:pt x="5653" y="9382"/>
                    <a:pt x="5865" y="9194"/>
                  </a:cubicBezTo>
                  <a:cubicBezTo>
                    <a:pt x="6055" y="9205"/>
                    <a:pt x="6247" y="9210"/>
                    <a:pt x="6438" y="9210"/>
                  </a:cubicBezTo>
                  <a:cubicBezTo>
                    <a:pt x="7013" y="9210"/>
                    <a:pt x="7592" y="9167"/>
                    <a:pt x="8163" y="9129"/>
                  </a:cubicBezTo>
                  <a:cubicBezTo>
                    <a:pt x="8177" y="9126"/>
                    <a:pt x="8191" y="9119"/>
                    <a:pt x="8201" y="9108"/>
                  </a:cubicBezTo>
                  <a:cubicBezTo>
                    <a:pt x="8320" y="9252"/>
                    <a:pt x="8443" y="9395"/>
                    <a:pt x="8577" y="9522"/>
                  </a:cubicBezTo>
                  <a:cubicBezTo>
                    <a:pt x="8587" y="9532"/>
                    <a:pt x="8599" y="9536"/>
                    <a:pt x="8610" y="9536"/>
                  </a:cubicBezTo>
                  <a:cubicBezTo>
                    <a:pt x="8646" y="9536"/>
                    <a:pt x="8676" y="9490"/>
                    <a:pt x="8645" y="9453"/>
                  </a:cubicBezTo>
                  <a:cubicBezTo>
                    <a:pt x="8512" y="9307"/>
                    <a:pt x="8372" y="9166"/>
                    <a:pt x="8228" y="9037"/>
                  </a:cubicBezTo>
                  <a:cubicBezTo>
                    <a:pt x="8430" y="8210"/>
                    <a:pt x="8351" y="7247"/>
                    <a:pt x="8331" y="6404"/>
                  </a:cubicBezTo>
                  <a:cubicBezTo>
                    <a:pt x="8331" y="6397"/>
                    <a:pt x="8327" y="6387"/>
                    <a:pt x="8324" y="6376"/>
                  </a:cubicBezTo>
                  <a:lnTo>
                    <a:pt x="8679" y="5960"/>
                  </a:lnTo>
                  <a:lnTo>
                    <a:pt x="8679" y="5960"/>
                  </a:lnTo>
                  <a:cubicBezTo>
                    <a:pt x="8638" y="7145"/>
                    <a:pt x="8621" y="8337"/>
                    <a:pt x="8679" y="9518"/>
                  </a:cubicBezTo>
                  <a:cubicBezTo>
                    <a:pt x="8679" y="9540"/>
                    <a:pt x="8695" y="9552"/>
                    <a:pt x="8712" y="9552"/>
                  </a:cubicBezTo>
                  <a:cubicBezTo>
                    <a:pt x="8728" y="9552"/>
                    <a:pt x="8744" y="9540"/>
                    <a:pt x="8744" y="9518"/>
                  </a:cubicBezTo>
                  <a:cubicBezTo>
                    <a:pt x="8768" y="8309"/>
                    <a:pt x="8758" y="7097"/>
                    <a:pt x="8782" y="5885"/>
                  </a:cubicBezTo>
                  <a:cubicBezTo>
                    <a:pt x="8782" y="5874"/>
                    <a:pt x="8775" y="5864"/>
                    <a:pt x="8768" y="5857"/>
                  </a:cubicBezTo>
                  <a:cubicBezTo>
                    <a:pt x="9068" y="5502"/>
                    <a:pt x="9369" y="5150"/>
                    <a:pt x="9669" y="4799"/>
                  </a:cubicBezTo>
                  <a:cubicBezTo>
                    <a:pt x="9680" y="4799"/>
                    <a:pt x="9690" y="4792"/>
                    <a:pt x="9693" y="4785"/>
                  </a:cubicBezTo>
                  <a:cubicBezTo>
                    <a:pt x="9997" y="4398"/>
                    <a:pt x="9441" y="3728"/>
                    <a:pt x="8992" y="3728"/>
                  </a:cubicBezTo>
                  <a:cubicBezTo>
                    <a:pt x="8901" y="3728"/>
                    <a:pt x="8815" y="3756"/>
                    <a:pt x="8741" y="3818"/>
                  </a:cubicBezTo>
                  <a:cubicBezTo>
                    <a:pt x="8816" y="2804"/>
                    <a:pt x="8819" y="1769"/>
                    <a:pt x="8805" y="752"/>
                  </a:cubicBezTo>
                  <a:cubicBezTo>
                    <a:pt x="8816" y="735"/>
                    <a:pt x="8816" y="717"/>
                    <a:pt x="8805" y="700"/>
                  </a:cubicBezTo>
                  <a:lnTo>
                    <a:pt x="8805" y="694"/>
                  </a:lnTo>
                  <a:cubicBezTo>
                    <a:pt x="8805" y="667"/>
                    <a:pt x="8785" y="648"/>
                    <a:pt x="8761" y="648"/>
                  </a:cubicBezTo>
                  <a:cubicBezTo>
                    <a:pt x="8758" y="648"/>
                    <a:pt x="8754" y="648"/>
                    <a:pt x="8751" y="649"/>
                  </a:cubicBezTo>
                  <a:cubicBezTo>
                    <a:pt x="8553" y="506"/>
                    <a:pt x="8375" y="342"/>
                    <a:pt x="8218" y="157"/>
                  </a:cubicBezTo>
                  <a:cubicBezTo>
                    <a:pt x="8212" y="151"/>
                    <a:pt x="8205" y="149"/>
                    <a:pt x="8199" y="149"/>
                  </a:cubicBezTo>
                  <a:cubicBezTo>
                    <a:pt x="8187" y="149"/>
                    <a:pt x="8177" y="157"/>
                    <a:pt x="8170" y="168"/>
                  </a:cubicBezTo>
                  <a:cubicBezTo>
                    <a:pt x="7733" y="43"/>
                    <a:pt x="7255" y="10"/>
                    <a:pt x="6771" y="10"/>
                  </a:cubicBezTo>
                  <a:cubicBezTo>
                    <a:pt x="6245" y="10"/>
                    <a:pt x="5711" y="49"/>
                    <a:pt x="5217" y="49"/>
                  </a:cubicBezTo>
                  <a:cubicBezTo>
                    <a:pt x="5186" y="49"/>
                    <a:pt x="5155" y="48"/>
                    <a:pt x="5124" y="48"/>
                  </a:cubicBezTo>
                  <a:cubicBezTo>
                    <a:pt x="4299" y="41"/>
                    <a:pt x="3461" y="1"/>
                    <a:pt x="26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9D0F00"/>
                </a:solidFill>
                <a:effectLst/>
                <a:uLnTx/>
                <a:uFillTx/>
                <a:latin typeface="Franklin Gothic Book"/>
              </a:endParaRPr>
            </a:p>
          </p:txBody>
        </p:sp>
        <p:sp>
          <p:nvSpPr>
            <p:cNvPr id="43" name="Google Shape;2426;p55">
              <a:extLst>
                <a:ext uri="{FF2B5EF4-FFF2-40B4-BE49-F238E27FC236}">
                  <a16:creationId xmlns:a16="http://schemas.microsoft.com/office/drawing/2014/main" id="{743ABB4D-BC65-4646-ACBA-13B53B243F64}"/>
                </a:ext>
              </a:extLst>
            </p:cNvPr>
            <p:cNvSpPr/>
            <p:nvPr/>
          </p:nvSpPr>
          <p:spPr>
            <a:xfrm>
              <a:off x="4934566" y="3766976"/>
              <a:ext cx="8604" cy="1901"/>
            </a:xfrm>
            <a:custGeom>
              <a:avLst/>
              <a:gdLst/>
              <a:ahLst/>
              <a:cxnLst/>
              <a:rect l="l" t="t" r="r" b="b"/>
              <a:pathLst>
                <a:path w="335" h="74" extrusionOk="0">
                  <a:moveTo>
                    <a:pt x="209" y="1"/>
                  </a:moveTo>
                  <a:cubicBezTo>
                    <a:pt x="154" y="1"/>
                    <a:pt x="100" y="4"/>
                    <a:pt x="48" y="4"/>
                  </a:cubicBezTo>
                  <a:cubicBezTo>
                    <a:pt x="0" y="4"/>
                    <a:pt x="0" y="72"/>
                    <a:pt x="48" y="72"/>
                  </a:cubicBezTo>
                  <a:cubicBezTo>
                    <a:pt x="100" y="72"/>
                    <a:pt x="154" y="74"/>
                    <a:pt x="209" y="74"/>
                  </a:cubicBezTo>
                  <a:cubicBezTo>
                    <a:pt x="236" y="74"/>
                    <a:pt x="263" y="73"/>
                    <a:pt x="291" y="72"/>
                  </a:cubicBezTo>
                  <a:cubicBezTo>
                    <a:pt x="335" y="72"/>
                    <a:pt x="335" y="4"/>
                    <a:pt x="291" y="4"/>
                  </a:cubicBezTo>
                  <a:cubicBezTo>
                    <a:pt x="263" y="2"/>
                    <a:pt x="236" y="1"/>
                    <a:pt x="2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9D0F00"/>
                </a:solidFill>
                <a:effectLst/>
                <a:uLnTx/>
                <a:uFillTx/>
                <a:latin typeface="Franklin Gothic Book"/>
              </a:endParaRPr>
            </a:p>
          </p:txBody>
        </p:sp>
      </p:grpSp>
      <p:pic>
        <p:nvPicPr>
          <p:cNvPr id="49" name="Picture 48" descr="A picture containing person, holding, hand, black&#10;&#10;Description automatically generated">
            <a:extLst>
              <a:ext uri="{FF2B5EF4-FFF2-40B4-BE49-F238E27FC236}">
                <a16:creationId xmlns:a16="http://schemas.microsoft.com/office/drawing/2014/main" id="{2E6CCE16-466E-479E-BA25-4E71CB8197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115059" y="4419600"/>
            <a:ext cx="2438400" cy="2438400"/>
          </a:xfrm>
          <a:prstGeom prst="rect">
            <a:avLst/>
          </a:prstGeom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95D6C9C9-152A-418F-9741-5E99F7E4C0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8132" y="2462692"/>
            <a:ext cx="5095869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CA" sz="3600" dirty="0">
                <a:solidFill>
                  <a:srgbClr val="1F7100">
                    <a:lumMod val="50000"/>
                  </a:srgbClr>
                </a:solidFill>
                <a:cs typeface="Calibri" pitchFamily="34" charset="0"/>
              </a:rPr>
              <a:t>Write words that your teacher says in each space in the text.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ECC0B53-12B1-491E-9368-28778CC18FE2}"/>
              </a:ext>
            </a:extLst>
          </p:cNvPr>
          <p:cNvGrpSpPr/>
          <p:nvPr/>
        </p:nvGrpSpPr>
        <p:grpSpPr>
          <a:xfrm rot="16200000">
            <a:off x="813900" y="5062611"/>
            <a:ext cx="827810" cy="474826"/>
            <a:chOff x="3601936" y="4906625"/>
            <a:chExt cx="827810" cy="474826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11EEF3DC-CDB4-4CF9-BA01-375D4118E338}"/>
                </a:ext>
              </a:extLst>
            </p:cNvPr>
            <p:cNvGrpSpPr/>
            <p:nvPr/>
          </p:nvGrpSpPr>
          <p:grpSpPr>
            <a:xfrm>
              <a:off x="3601936" y="4906625"/>
              <a:ext cx="827810" cy="474826"/>
              <a:chOff x="3601936" y="4906625"/>
              <a:chExt cx="827810" cy="474826"/>
            </a:xfr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p:grpSpPr>
          <p:sp>
            <p:nvSpPr>
              <p:cNvPr id="50" name="Rectangle: Rounded Corners 49">
                <a:extLst>
                  <a:ext uri="{FF2B5EF4-FFF2-40B4-BE49-F238E27FC236}">
                    <a16:creationId xmlns:a16="http://schemas.microsoft.com/office/drawing/2014/main" id="{A1C5DC16-C423-4E16-86B0-28770A868631}"/>
                  </a:ext>
                </a:extLst>
              </p:cNvPr>
              <p:cNvSpPr/>
              <p:nvPr/>
            </p:nvSpPr>
            <p:spPr>
              <a:xfrm>
                <a:off x="3601936" y="4906631"/>
                <a:ext cx="588499" cy="474820"/>
              </a:xfrm>
              <a:prstGeom prst="roundRect">
                <a:avLst>
                  <a:gd name="adj" fmla="val 3376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" name="Isosceles Triangle 51">
                <a:extLst>
                  <a:ext uri="{FF2B5EF4-FFF2-40B4-BE49-F238E27FC236}">
                    <a16:creationId xmlns:a16="http://schemas.microsoft.com/office/drawing/2014/main" id="{07D18B66-5AEC-40E4-A3EB-80C13E8C0A6E}"/>
                  </a:ext>
                </a:extLst>
              </p:cNvPr>
              <p:cNvSpPr/>
              <p:nvPr/>
            </p:nvSpPr>
            <p:spPr>
              <a:xfrm rot="5400000">
                <a:off x="4068481" y="5020182"/>
                <a:ext cx="474822" cy="247708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A620D658-6BF0-4D74-A743-57A7244BFE7F}"/>
                  </a:ext>
                </a:extLst>
              </p:cNvPr>
              <p:cNvSpPr/>
              <p:nvPr/>
            </p:nvSpPr>
            <p:spPr>
              <a:xfrm>
                <a:off x="3952952" y="4906627"/>
                <a:ext cx="230904" cy="47482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3526148C-1026-4E67-BE12-665465625FA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5400000">
              <a:off x="3686106" y="4956305"/>
              <a:ext cx="346984" cy="375481"/>
            </a:xfrm>
            <a:prstGeom prst="rect">
              <a:avLst/>
            </a:prstGeom>
          </p:spPr>
        </p:pic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2022F4B1-E998-4F0B-9944-EF342B2CE1FA}"/>
                </a:ext>
              </a:extLst>
            </p:cNvPr>
            <p:cNvGrpSpPr/>
            <p:nvPr/>
          </p:nvGrpSpPr>
          <p:grpSpPr>
            <a:xfrm>
              <a:off x="4029832" y="5027978"/>
              <a:ext cx="338554" cy="230904"/>
              <a:chOff x="4003632" y="5056798"/>
              <a:chExt cx="338554" cy="230904"/>
            </a:xfrm>
          </p:grpSpPr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56D13855-4054-4187-BC47-79E4EF30C89A}"/>
                  </a:ext>
                </a:extLst>
              </p:cNvPr>
              <p:cNvSpPr/>
              <p:nvPr/>
            </p:nvSpPr>
            <p:spPr>
              <a:xfrm>
                <a:off x="4060824" y="5056798"/>
                <a:ext cx="230904" cy="230904"/>
              </a:xfrm>
              <a:prstGeom prst="ellipse">
                <a:avLst/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A49B031A-0311-4087-9993-CA176DDCFDE3}"/>
                  </a:ext>
                </a:extLst>
              </p:cNvPr>
              <p:cNvSpPr txBox="1"/>
              <p:nvPr/>
            </p:nvSpPr>
            <p:spPr>
              <a:xfrm rot="5400000">
                <a:off x="4074538" y="4988708"/>
                <a:ext cx="19674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b="1" dirty="0">
                    <a:solidFill>
                      <a:schemeClr val="bg1"/>
                    </a:solidFill>
                  </a:rPr>
                  <a:t>i</a:t>
                </a:r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04B5D86-B30D-36FA-5FF6-2AC77314BAB4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0"/>
            <a:ext cx="12198966" cy="6858000"/>
            <a:chOff x="0" y="0"/>
            <a:chExt cx="12198966" cy="6858000"/>
          </a:xfrm>
        </p:grpSpPr>
        <p:cxnSp>
          <p:nvCxnSpPr>
            <p:cNvPr id="9" name="AutoShape 3">
              <a:extLst>
                <a:ext uri="{FF2B5EF4-FFF2-40B4-BE49-F238E27FC236}">
                  <a16:creationId xmlns:a16="http://schemas.microsoft.com/office/drawing/2014/main" id="{BC87393F-E54D-FDFB-4DC2-D68F564544DD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>
              <a:off x="0" y="0"/>
              <a:ext cx="12192000" cy="68580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10" name="AutoShape 4">
              <a:extLst>
                <a:ext uri="{FF2B5EF4-FFF2-40B4-BE49-F238E27FC236}">
                  <a16:creationId xmlns:a16="http://schemas.microsoft.com/office/drawing/2014/main" id="{2CB57C0C-2490-7852-4AB3-EEE3A4341621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 flipH="1">
              <a:off x="0" y="0"/>
              <a:ext cx="12198966" cy="68580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931BF6F1-7AA7-0934-ED4F-D83055EEB7D9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 bwMode="auto">
            <a:xfrm>
              <a:off x="4981575" y="3024188"/>
              <a:ext cx="2228850" cy="809625"/>
              <a:chOff x="6549" y="5686"/>
              <a:chExt cx="3510" cy="1275"/>
            </a:xfrm>
          </p:grpSpPr>
          <p:sp>
            <p:nvSpPr>
              <p:cNvPr id="12" name="AutoShape 6">
                <a:extLst>
                  <a:ext uri="{FF2B5EF4-FFF2-40B4-BE49-F238E27FC236}">
                    <a16:creationId xmlns:a16="http://schemas.microsoft.com/office/drawing/2014/main" id="{132135EC-9F37-E87B-8882-5616A3B4BB9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549" y="5686"/>
                <a:ext cx="3510" cy="1275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1000"/>
                </a:srgbClr>
              </a:solidFill>
              <a:ln w="12700">
                <a:solidFill>
                  <a:srgbClr val="A5A5A5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BFBFB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" name="Text Box 7">
                <a:extLst>
                  <a:ext uri="{FF2B5EF4-FFF2-40B4-BE49-F238E27FC236}">
                    <a16:creationId xmlns:a16="http://schemas.microsoft.com/office/drawing/2014/main" id="{2C12E97C-67F0-6FE7-82ED-FC78B159DAA6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640" y="5806"/>
                <a:ext cx="3302" cy="1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ja-JP" sz="1200" b="1" i="0" u="none" strike="noStrike" cap="none" normalizeH="0" baseline="0" dirty="0">
                    <a:ln>
                      <a:noFill/>
                    </a:ln>
                    <a:solidFill>
                      <a:srgbClr val="538135"/>
                    </a:solidFill>
                    <a:effectLst/>
                    <a:latin typeface="Calibri" panose="020F0502020204030204" pitchFamily="34" charset="0"/>
                    <a:ea typeface="Yu Mincho" panose="02020400000000000000" pitchFamily="18" charset="-128"/>
                  </a:rPr>
                  <a:t>SAMPLE FOR EVALUATION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ja-JP" sz="1200" b="0" i="0" u="none" strike="noStrike" cap="none" normalizeH="0" baseline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latin typeface="Calibri" panose="020F0502020204030204" pitchFamily="34" charset="0"/>
                    <a:ea typeface="Yu Mincho" panose="02020400000000000000" pitchFamily="18" charset="-128"/>
                  </a:rPr>
                  <a:t>Join ESL KidStuff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ja-JP" sz="1200" b="0" i="0" u="none" strike="noStrike" cap="none" normalizeH="0" baseline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latin typeface="Calibri" panose="020F0502020204030204" pitchFamily="34" charset="0"/>
                    <a:ea typeface="Yu Mincho" panose="02020400000000000000" pitchFamily="18" charset="-128"/>
                  </a:rPr>
                  <a:t>to view without watermark.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72175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5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AE5501-C242-49D1-8766-8F7757831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11</a:t>
            </a:fld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471B408-71BB-463A-938C-58B266C36C62}"/>
              </a:ext>
            </a:extLst>
          </p:cNvPr>
          <p:cNvGrpSpPr/>
          <p:nvPr/>
        </p:nvGrpSpPr>
        <p:grpSpPr>
          <a:xfrm>
            <a:off x="-116735" y="117381"/>
            <a:ext cx="5296648" cy="1137261"/>
            <a:chOff x="1201725" y="445751"/>
            <a:chExt cx="5296648" cy="121409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CB50A66E-59BB-4175-B78C-A057DF94D438}"/>
                </a:ext>
              </a:extLst>
            </p:cNvPr>
            <p:cNvGrpSpPr/>
            <p:nvPr userDrawn="1"/>
          </p:nvGrpSpPr>
          <p:grpSpPr>
            <a:xfrm>
              <a:off x="1201725" y="445751"/>
              <a:ext cx="5039869" cy="1214091"/>
              <a:chOff x="7349605" y="455479"/>
              <a:chExt cx="5039869" cy="1214091"/>
            </a:xfrm>
          </p:grpSpPr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CD8D19F7-4DEE-41C1-95D9-5C1FEF1CCB29}"/>
                  </a:ext>
                </a:extLst>
              </p:cNvPr>
              <p:cNvSpPr/>
              <p:nvPr userDrawn="1"/>
            </p:nvSpPr>
            <p:spPr>
              <a:xfrm rot="437837" flipH="1">
                <a:off x="7349605" y="475770"/>
                <a:ext cx="5039869" cy="1193800"/>
              </a:xfrm>
              <a:custGeom>
                <a:avLst/>
                <a:gdLst>
                  <a:gd name="connsiteX0" fmla="*/ 204470 w 4927600"/>
                  <a:gd name="connsiteY0" fmla="*/ 13105 h 1193800"/>
                  <a:gd name="connsiteX1" fmla="*/ 12700 w 4927600"/>
                  <a:gd name="connsiteY1" fmla="*/ 786535 h 1193800"/>
                  <a:gd name="connsiteX2" fmla="*/ 4923790 w 4927600"/>
                  <a:gd name="connsiteY2" fmla="*/ 1181505 h 1193800"/>
                  <a:gd name="connsiteX3" fmla="*/ 4923790 w 4927600"/>
                  <a:gd name="connsiteY3" fmla="*/ 366164 h 1193800"/>
                  <a:gd name="connsiteX4" fmla="*/ 204470 w 4927600"/>
                  <a:gd name="connsiteY4" fmla="*/ 13105 h 1193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27600" h="1193800">
                    <a:moveTo>
                      <a:pt x="204470" y="13105"/>
                    </a:moveTo>
                    <a:lnTo>
                      <a:pt x="12700" y="786535"/>
                    </a:lnTo>
                    <a:cubicBezTo>
                      <a:pt x="12700" y="786535"/>
                      <a:pt x="2622550" y="715414"/>
                      <a:pt x="4923790" y="1181505"/>
                    </a:cubicBezTo>
                    <a:lnTo>
                      <a:pt x="4923790" y="366164"/>
                    </a:lnTo>
                    <a:cubicBezTo>
                      <a:pt x="2410461" y="-13565"/>
                      <a:pt x="204470" y="13105"/>
                      <a:pt x="204470" y="13105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D30F00">
                      <a:alpha val="40000"/>
                    </a:srgbClr>
                  </a:gs>
                  <a:gs pos="0">
                    <a:srgbClr val="D30F00">
                      <a:alpha val="5000"/>
                    </a:srgbClr>
                  </a:gs>
                </a:gsLst>
                <a:lin ang="900000" scaled="0"/>
              </a:gra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9D0F00"/>
                  </a:solidFill>
                  <a:effectLst/>
                  <a:uLnTx/>
                  <a:uFillTx/>
                  <a:latin typeface="Franklin Gothic Book"/>
                </a:endParaRP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FDADD3B-1A8A-402F-819B-0ADA57D835F3}"/>
                  </a:ext>
                </a:extLst>
              </p:cNvPr>
              <p:cNvSpPr/>
              <p:nvPr userDrawn="1"/>
            </p:nvSpPr>
            <p:spPr>
              <a:xfrm>
                <a:off x="7398290" y="455479"/>
                <a:ext cx="4912979" cy="835006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5525E06-CC31-4BE0-A721-3BB2C555E78B}"/>
                </a:ext>
              </a:extLst>
            </p:cNvPr>
            <p:cNvSpPr txBox="1"/>
            <p:nvPr userDrawn="1"/>
          </p:nvSpPr>
          <p:spPr>
            <a:xfrm>
              <a:off x="1468880" y="472390"/>
              <a:ext cx="5029493" cy="7557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b="1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About Freddy</a:t>
              </a: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B4EA5FCB-99C0-4201-83F5-EF78722993E7}"/>
              </a:ext>
            </a:extLst>
          </p:cNvPr>
          <p:cNvSpPr txBox="1"/>
          <p:nvPr/>
        </p:nvSpPr>
        <p:spPr>
          <a:xfrm>
            <a:off x="9052218" y="1841794"/>
            <a:ext cx="29893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4D4D4D">
                    <a:lumMod val="50000"/>
                  </a:srgbClr>
                </a:solidFill>
              </a:rPr>
              <a:t>Amble is near the sea too. </a:t>
            </a:r>
          </a:p>
        </p:txBody>
      </p:sp>
      <p:pic>
        <p:nvPicPr>
          <p:cNvPr id="42" name="Picture 41" descr="A bridge over a body of water&#10;&#10;Description automatically generated">
            <a:extLst>
              <a:ext uri="{FF2B5EF4-FFF2-40B4-BE49-F238E27FC236}">
                <a16:creationId xmlns:a16="http://schemas.microsoft.com/office/drawing/2014/main" id="{713CF15E-22D4-4625-A1DA-8CEAE87BA0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391"/>
          <a:stretch/>
        </p:blipFill>
        <p:spPr>
          <a:xfrm>
            <a:off x="197713" y="3518890"/>
            <a:ext cx="1981196" cy="1391824"/>
          </a:xfrm>
          <a:prstGeom prst="rect">
            <a:avLst/>
          </a:prstGeom>
        </p:spPr>
      </p:pic>
      <p:pic>
        <p:nvPicPr>
          <p:cNvPr id="43" name="Picture 42" descr="A sunset over a body of water&#10;&#10;Description automatically generated">
            <a:extLst>
              <a:ext uri="{FF2B5EF4-FFF2-40B4-BE49-F238E27FC236}">
                <a16:creationId xmlns:a16="http://schemas.microsoft.com/office/drawing/2014/main" id="{0EA80058-9663-4082-9484-A9F86E8576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21" y="5041170"/>
            <a:ext cx="1981195" cy="1391822"/>
          </a:xfrm>
          <a:prstGeom prst="rect">
            <a:avLst/>
          </a:prstGeom>
        </p:spPr>
      </p:pic>
      <p:pic>
        <p:nvPicPr>
          <p:cNvPr id="44" name="Picture 43" descr="A picture containing outdoor, large, water, photo&#10;&#10;Description automatically generated">
            <a:extLst>
              <a:ext uri="{FF2B5EF4-FFF2-40B4-BE49-F238E27FC236}">
                <a16:creationId xmlns:a16="http://schemas.microsoft.com/office/drawing/2014/main" id="{32848B28-1F36-4E61-92E0-8022245050A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729" r="13509"/>
          <a:stretch/>
        </p:blipFill>
        <p:spPr>
          <a:xfrm>
            <a:off x="9075906" y="4074067"/>
            <a:ext cx="2485617" cy="1481105"/>
          </a:xfrm>
          <a:prstGeom prst="rect">
            <a:avLst/>
          </a:prstGeom>
        </p:spPr>
      </p:pic>
      <p:pic>
        <p:nvPicPr>
          <p:cNvPr id="45" name="Picture 44" descr="A narrow city street with cars parked on the side of a building&#10;&#10;Description automatically generated">
            <a:extLst>
              <a:ext uri="{FF2B5EF4-FFF2-40B4-BE49-F238E27FC236}">
                <a16:creationId xmlns:a16="http://schemas.microsoft.com/office/drawing/2014/main" id="{ADE4D12C-C2BA-4629-81C3-74358D7D98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8046" y="144036"/>
            <a:ext cx="1876337" cy="1247258"/>
          </a:xfrm>
          <a:prstGeom prst="rect">
            <a:avLst/>
          </a:prstGeom>
        </p:spPr>
      </p:pic>
      <p:pic>
        <p:nvPicPr>
          <p:cNvPr id="46" name="Picture 45" descr="A boat is docked next to a body of water&#10;&#10;Description automatically generated">
            <a:extLst>
              <a:ext uri="{FF2B5EF4-FFF2-40B4-BE49-F238E27FC236}">
                <a16:creationId xmlns:a16="http://schemas.microsoft.com/office/drawing/2014/main" id="{00A3DE82-DB90-4CF1-8B64-482A8664AA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68046" y="3230625"/>
            <a:ext cx="1876337" cy="2324547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95024518-715A-492F-814F-0024E34C285B}"/>
              </a:ext>
            </a:extLst>
          </p:cNvPr>
          <p:cNvSpPr txBox="1"/>
          <p:nvPr/>
        </p:nvSpPr>
        <p:spPr>
          <a:xfrm>
            <a:off x="2628686" y="2172626"/>
            <a:ext cx="37666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4D4D4D">
                    <a:lumMod val="50000"/>
                  </a:srgbClr>
                </a:solidFill>
              </a:rPr>
              <a:t>My name’s Frederick. Freddy for short. 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8FC9379-62D3-4F14-9135-97CA0A822534}"/>
              </a:ext>
            </a:extLst>
          </p:cNvPr>
          <p:cNvSpPr txBox="1"/>
          <p:nvPr/>
        </p:nvSpPr>
        <p:spPr>
          <a:xfrm>
            <a:off x="2586151" y="3656711"/>
            <a:ext cx="37666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4D4D4D">
                    <a:lumMod val="50000"/>
                  </a:srgbClr>
                </a:solidFill>
              </a:rPr>
              <a:t>I’m from Newcastle, a city in England, but I live in </a:t>
            </a:r>
            <a:r>
              <a:rPr lang="en-GB" sz="2400" dirty="0" err="1">
                <a:solidFill>
                  <a:srgbClr val="4D4D4D">
                    <a:lumMod val="50000"/>
                  </a:srgbClr>
                </a:solidFill>
              </a:rPr>
              <a:t>Pomezia</a:t>
            </a:r>
            <a:r>
              <a:rPr lang="en-GB" sz="2400" dirty="0">
                <a:solidFill>
                  <a:srgbClr val="4D4D4D">
                    <a:lumMod val="50000"/>
                  </a:srgbClr>
                </a:solidFill>
              </a:rPr>
              <a:t> near Rome in Italy. 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A094425-27C3-470F-A0DE-E7CE2A21648B}"/>
              </a:ext>
            </a:extLst>
          </p:cNvPr>
          <p:cNvSpPr txBox="1"/>
          <p:nvPr/>
        </p:nvSpPr>
        <p:spPr>
          <a:xfrm>
            <a:off x="2600912" y="5306289"/>
            <a:ext cx="37666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solidFill>
                  <a:srgbClr val="4D4D4D">
                    <a:lumMod val="50000"/>
                  </a:srgbClr>
                </a:solidFill>
              </a:rPr>
              <a:t>Pomezia</a:t>
            </a:r>
            <a:r>
              <a:rPr lang="en-GB" sz="2400" dirty="0">
                <a:solidFill>
                  <a:srgbClr val="4D4D4D">
                    <a:lumMod val="50000"/>
                  </a:srgbClr>
                </a:solidFill>
              </a:rPr>
              <a:t> is near the sea and I love the sea. 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8120459-5631-4265-859B-95FC055A175E}"/>
              </a:ext>
            </a:extLst>
          </p:cNvPr>
          <p:cNvSpPr txBox="1"/>
          <p:nvPr/>
        </p:nvSpPr>
        <p:spPr>
          <a:xfrm>
            <a:off x="9052219" y="142334"/>
            <a:ext cx="29893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4D4D4D">
                    <a:lumMod val="50000"/>
                  </a:srgbClr>
                </a:solidFill>
              </a:rPr>
              <a:t>My mother lives in England in small town called Amble. </a:t>
            </a:r>
          </a:p>
        </p:txBody>
      </p:sp>
      <p:pic>
        <p:nvPicPr>
          <p:cNvPr id="52" name="Picture 51" descr="A sunset over a body of water&#10;&#10;Description automatically generated">
            <a:extLst>
              <a:ext uri="{FF2B5EF4-FFF2-40B4-BE49-F238E27FC236}">
                <a16:creationId xmlns:a16="http://schemas.microsoft.com/office/drawing/2014/main" id="{E8E817EE-F11E-4FB7-98FF-D70FB5DB12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8046" y="1509880"/>
            <a:ext cx="1876337" cy="1602159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4CCCE78C-D770-49E3-B94F-CE8A9FB290D3}"/>
              </a:ext>
            </a:extLst>
          </p:cNvPr>
          <p:cNvSpPr txBox="1"/>
          <p:nvPr/>
        </p:nvSpPr>
        <p:spPr>
          <a:xfrm>
            <a:off x="6670401" y="5657671"/>
            <a:ext cx="5540274" cy="1200329"/>
          </a:xfrm>
          <a:prstGeom prst="rect">
            <a:avLst/>
          </a:prstGeom>
          <a:solidFill>
            <a:srgbClr val="9D0F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Every March something amazing happens in Amble. The puffins arrive!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There are 40,000 of these incredible birds. 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743FDFB-69E2-4BEE-B9FB-CB146262FE28}"/>
              </a:ext>
            </a:extLst>
          </p:cNvPr>
          <p:cNvSpPr txBox="1"/>
          <p:nvPr/>
        </p:nvSpPr>
        <p:spPr>
          <a:xfrm>
            <a:off x="9003626" y="2811651"/>
            <a:ext cx="30865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4D4D4D">
                    <a:lumMod val="50000"/>
                  </a:srgbClr>
                </a:solidFill>
              </a:rPr>
              <a:t>It’s very beautiful but it is very cold in the winter. 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1C6C8DBD-001B-4AEB-BA51-5B8F3A404BEC}"/>
              </a:ext>
            </a:extLst>
          </p:cNvPr>
          <p:cNvGrpSpPr/>
          <p:nvPr/>
        </p:nvGrpSpPr>
        <p:grpSpPr>
          <a:xfrm>
            <a:off x="179090" y="1848494"/>
            <a:ext cx="1997494" cy="1540290"/>
            <a:chOff x="179090" y="1171714"/>
            <a:chExt cx="2282252" cy="1759870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0097EFB9-BA30-4DC8-8BA4-E8A52D4D3643}"/>
                </a:ext>
              </a:extLst>
            </p:cNvPr>
            <p:cNvSpPr/>
            <p:nvPr/>
          </p:nvSpPr>
          <p:spPr>
            <a:xfrm>
              <a:off x="197712" y="1171714"/>
              <a:ext cx="2263630" cy="1749350"/>
            </a:xfrm>
            <a:prstGeom prst="rect">
              <a:avLst/>
            </a:prstGeom>
            <a:solidFill>
              <a:srgbClr val="D5E5FF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6" name="Picture 55" descr="A person wearing a suit and tie smiling at the camera&#10;&#10;Description automatically generated">
              <a:extLst>
                <a:ext uri="{FF2B5EF4-FFF2-40B4-BE49-F238E27FC236}">
                  <a16:creationId xmlns:a16="http://schemas.microsoft.com/office/drawing/2014/main" id="{0B57A0FD-8D07-4E81-A115-8FE32D189F5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8"/>
                </a:ext>
              </a:extLst>
            </a:blip>
            <a:stretch>
              <a:fillRect/>
            </a:stretch>
          </p:blipFill>
          <p:spPr>
            <a:xfrm>
              <a:off x="179090" y="1219740"/>
              <a:ext cx="2263631" cy="1711844"/>
            </a:xfrm>
            <a:prstGeom prst="rect">
              <a:avLst/>
            </a:prstGeom>
          </p:spPr>
        </p:pic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0B3AEF87-6198-4792-8CB8-D7B2B88680BB}"/>
              </a:ext>
            </a:extLst>
          </p:cNvPr>
          <p:cNvSpPr txBox="1"/>
          <p:nvPr/>
        </p:nvSpPr>
        <p:spPr>
          <a:xfrm>
            <a:off x="197713" y="963868"/>
            <a:ext cx="57017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4D4D4D">
                    <a:lumMod val="50000"/>
                  </a:srgbClr>
                </a:solidFill>
              </a:rPr>
              <a:t>Read about an English teacher.  He lives and works in Italy.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87A84D1-1023-81F1-7A74-298BA0530BCD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0"/>
            <a:ext cx="12198966" cy="6858000"/>
            <a:chOff x="0" y="0"/>
            <a:chExt cx="12198966" cy="6858000"/>
          </a:xfrm>
        </p:grpSpPr>
        <p:cxnSp>
          <p:nvCxnSpPr>
            <p:cNvPr id="9" name="AutoShape 3">
              <a:extLst>
                <a:ext uri="{FF2B5EF4-FFF2-40B4-BE49-F238E27FC236}">
                  <a16:creationId xmlns:a16="http://schemas.microsoft.com/office/drawing/2014/main" id="{D4EA9CAB-244F-E8DE-7476-3239626A5774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>
              <a:off x="0" y="0"/>
              <a:ext cx="12192000" cy="68580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10" name="AutoShape 4">
              <a:extLst>
                <a:ext uri="{FF2B5EF4-FFF2-40B4-BE49-F238E27FC236}">
                  <a16:creationId xmlns:a16="http://schemas.microsoft.com/office/drawing/2014/main" id="{454BCCE7-6BD6-17BB-572D-297AC2DA7D9B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 flipH="1">
              <a:off x="0" y="0"/>
              <a:ext cx="12198966" cy="68580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7E685AE1-2E5A-C197-4D69-2E474628D52A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 bwMode="auto">
            <a:xfrm>
              <a:off x="4981575" y="3024188"/>
              <a:ext cx="2228850" cy="809625"/>
              <a:chOff x="6549" y="5686"/>
              <a:chExt cx="3510" cy="1275"/>
            </a:xfrm>
          </p:grpSpPr>
          <p:sp>
            <p:nvSpPr>
              <p:cNvPr id="12" name="AutoShape 6">
                <a:extLst>
                  <a:ext uri="{FF2B5EF4-FFF2-40B4-BE49-F238E27FC236}">
                    <a16:creationId xmlns:a16="http://schemas.microsoft.com/office/drawing/2014/main" id="{253EBFC7-E483-2742-939D-40136991B9B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549" y="5686"/>
                <a:ext cx="3510" cy="1275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1000"/>
                </a:srgbClr>
              </a:solidFill>
              <a:ln w="12700">
                <a:solidFill>
                  <a:srgbClr val="A5A5A5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BFBFB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" name="Text Box 7">
                <a:extLst>
                  <a:ext uri="{FF2B5EF4-FFF2-40B4-BE49-F238E27FC236}">
                    <a16:creationId xmlns:a16="http://schemas.microsoft.com/office/drawing/2014/main" id="{3B352FD7-28C4-53A0-488E-C1FBF51A1444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640" y="5806"/>
                <a:ext cx="3302" cy="1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ja-JP" sz="1200" b="1" i="0" u="none" strike="noStrike" cap="none" normalizeH="0" baseline="0" dirty="0">
                    <a:ln>
                      <a:noFill/>
                    </a:ln>
                    <a:solidFill>
                      <a:srgbClr val="538135"/>
                    </a:solidFill>
                    <a:effectLst/>
                    <a:latin typeface="Calibri" panose="020F0502020204030204" pitchFamily="34" charset="0"/>
                    <a:ea typeface="Yu Mincho" panose="02020400000000000000" pitchFamily="18" charset="-128"/>
                  </a:rPr>
                  <a:t>SAMPLE FOR EVALUATION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ja-JP" sz="1200" b="0" i="0" u="none" strike="noStrike" cap="none" normalizeH="0" baseline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latin typeface="Calibri" panose="020F0502020204030204" pitchFamily="34" charset="0"/>
                    <a:ea typeface="Yu Mincho" panose="02020400000000000000" pitchFamily="18" charset="-128"/>
                  </a:rPr>
                  <a:t>Join ESL KidStuff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ja-JP" sz="1200" b="0" i="0" u="none" strike="noStrike" cap="none" normalizeH="0" baseline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latin typeface="Calibri" panose="020F0502020204030204" pitchFamily="34" charset="0"/>
                    <a:ea typeface="Yu Mincho" panose="02020400000000000000" pitchFamily="18" charset="-128"/>
                  </a:rPr>
                  <a:t>to view without watermark.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64940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6" dur="10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1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7" grpId="0"/>
      <p:bldP spid="48" grpId="0" build="p"/>
      <p:bldP spid="50" grpId="0"/>
      <p:bldP spid="51" grpId="0"/>
      <p:bldP spid="53" grpId="0" animBg="1"/>
      <p:bldP spid="54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EDC90AE-CF61-45F6-B691-23BFF9150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CB51109-9E91-49B5-8F5D-0C7A4CF9299B}"/>
              </a:ext>
            </a:extLst>
          </p:cNvPr>
          <p:cNvSpPr/>
          <p:nvPr/>
        </p:nvSpPr>
        <p:spPr>
          <a:xfrm>
            <a:off x="1557385" y="2268025"/>
            <a:ext cx="647343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rgbClr val="9D0F00"/>
                </a:solidFill>
              </a:rPr>
              <a:t>What is his name?</a:t>
            </a:r>
          </a:p>
          <a:p>
            <a:r>
              <a:rPr lang="en-GB" sz="3200" dirty="0">
                <a:solidFill>
                  <a:srgbClr val="9D0F00"/>
                </a:solidFill>
              </a:rPr>
              <a:t>Where is he from?</a:t>
            </a:r>
          </a:p>
          <a:p>
            <a:r>
              <a:rPr lang="en-GB" sz="3200" dirty="0">
                <a:solidFill>
                  <a:srgbClr val="9D0F00"/>
                </a:solidFill>
              </a:rPr>
              <a:t>Where does he live?</a:t>
            </a:r>
          </a:p>
          <a:p>
            <a:r>
              <a:rPr lang="en-GB" sz="3200" dirty="0">
                <a:solidFill>
                  <a:srgbClr val="9D0F00"/>
                </a:solidFill>
              </a:rPr>
              <a:t>What does he love?</a:t>
            </a:r>
          </a:p>
          <a:p>
            <a:r>
              <a:rPr lang="en-GB" sz="3200" dirty="0">
                <a:solidFill>
                  <a:srgbClr val="9D0F00"/>
                </a:solidFill>
              </a:rPr>
              <a:t>Does his mother live in a big city?</a:t>
            </a:r>
          </a:p>
          <a:p>
            <a:r>
              <a:rPr lang="en-GB" sz="3200" dirty="0">
                <a:solidFill>
                  <a:srgbClr val="9D0F00"/>
                </a:solidFill>
              </a:rPr>
              <a:t>Is Amble warm in winter?</a:t>
            </a:r>
          </a:p>
          <a:p>
            <a:r>
              <a:rPr lang="en-GB" sz="3200" dirty="0">
                <a:solidFill>
                  <a:srgbClr val="9D0F00"/>
                </a:solidFill>
              </a:rPr>
              <a:t>What arrives in Amble every March?</a:t>
            </a:r>
          </a:p>
        </p:txBody>
      </p:sp>
      <p:grpSp>
        <p:nvGrpSpPr>
          <p:cNvPr id="17" name="Google Shape;12167;p68">
            <a:extLst>
              <a:ext uri="{FF2B5EF4-FFF2-40B4-BE49-F238E27FC236}">
                <a16:creationId xmlns:a16="http://schemas.microsoft.com/office/drawing/2014/main" id="{A7F5B2EE-4FCB-467D-9549-60F95C5BE791}"/>
              </a:ext>
            </a:extLst>
          </p:cNvPr>
          <p:cNvGrpSpPr/>
          <p:nvPr/>
        </p:nvGrpSpPr>
        <p:grpSpPr>
          <a:xfrm>
            <a:off x="7535128" y="253042"/>
            <a:ext cx="1059808" cy="682404"/>
            <a:chOff x="1745217" y="1515471"/>
            <a:chExt cx="343269" cy="342505"/>
          </a:xfrm>
          <a:solidFill>
            <a:srgbClr val="9D0F00">
              <a:lumMod val="60000"/>
              <a:lumOff val="40000"/>
            </a:srgbClr>
          </a:solidFill>
        </p:grpSpPr>
        <p:sp>
          <p:nvSpPr>
            <p:cNvPr id="18" name="Google Shape;12168;p68">
              <a:extLst>
                <a:ext uri="{FF2B5EF4-FFF2-40B4-BE49-F238E27FC236}">
                  <a16:creationId xmlns:a16="http://schemas.microsoft.com/office/drawing/2014/main" id="{9168406F-BAF7-4CF0-B8C4-8315534918C8}"/>
                </a:ext>
              </a:extLst>
            </p:cNvPr>
            <p:cNvSpPr/>
            <p:nvPr/>
          </p:nvSpPr>
          <p:spPr>
            <a:xfrm>
              <a:off x="1854448" y="1647096"/>
              <a:ext cx="22012" cy="21630"/>
            </a:xfrm>
            <a:custGeom>
              <a:avLst/>
              <a:gdLst/>
              <a:ahLst/>
              <a:cxnLst/>
              <a:rect l="l" t="t" r="r" b="b"/>
              <a:pathLst>
                <a:path w="691" h="679" extrusionOk="0">
                  <a:moveTo>
                    <a:pt x="346" y="0"/>
                  </a:moveTo>
                  <a:cubicBezTo>
                    <a:pt x="155" y="0"/>
                    <a:pt x="0" y="155"/>
                    <a:pt x="0" y="345"/>
                  </a:cubicBezTo>
                  <a:cubicBezTo>
                    <a:pt x="0" y="536"/>
                    <a:pt x="155" y="679"/>
                    <a:pt x="346" y="679"/>
                  </a:cubicBezTo>
                  <a:cubicBezTo>
                    <a:pt x="536" y="679"/>
                    <a:pt x="691" y="536"/>
                    <a:pt x="691" y="345"/>
                  </a:cubicBezTo>
                  <a:cubicBezTo>
                    <a:pt x="691" y="155"/>
                    <a:pt x="536" y="0"/>
                    <a:pt x="3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9D0F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Google Shape;12169;p68">
              <a:extLst>
                <a:ext uri="{FF2B5EF4-FFF2-40B4-BE49-F238E27FC236}">
                  <a16:creationId xmlns:a16="http://schemas.microsoft.com/office/drawing/2014/main" id="{4536306E-E47B-4B39-AF0E-5524DCDB79DC}"/>
                </a:ext>
              </a:extLst>
            </p:cNvPr>
            <p:cNvSpPr/>
            <p:nvPr/>
          </p:nvSpPr>
          <p:spPr>
            <a:xfrm>
              <a:off x="1906021" y="1647096"/>
              <a:ext cx="21661" cy="21630"/>
            </a:xfrm>
            <a:custGeom>
              <a:avLst/>
              <a:gdLst/>
              <a:ahLst/>
              <a:cxnLst/>
              <a:rect l="l" t="t" r="r" b="b"/>
              <a:pathLst>
                <a:path w="680" h="679" extrusionOk="0">
                  <a:moveTo>
                    <a:pt x="334" y="0"/>
                  </a:moveTo>
                  <a:cubicBezTo>
                    <a:pt x="143" y="0"/>
                    <a:pt x="0" y="155"/>
                    <a:pt x="0" y="345"/>
                  </a:cubicBezTo>
                  <a:cubicBezTo>
                    <a:pt x="0" y="536"/>
                    <a:pt x="143" y="679"/>
                    <a:pt x="334" y="679"/>
                  </a:cubicBezTo>
                  <a:cubicBezTo>
                    <a:pt x="524" y="679"/>
                    <a:pt x="679" y="536"/>
                    <a:pt x="679" y="345"/>
                  </a:cubicBezTo>
                  <a:cubicBezTo>
                    <a:pt x="679" y="155"/>
                    <a:pt x="524" y="0"/>
                    <a:pt x="3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9D0F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Google Shape;12170;p68">
              <a:extLst>
                <a:ext uri="{FF2B5EF4-FFF2-40B4-BE49-F238E27FC236}">
                  <a16:creationId xmlns:a16="http://schemas.microsoft.com/office/drawing/2014/main" id="{EA0AC7FA-097F-48FD-BDEF-E2B7D4957359}"/>
                </a:ext>
              </a:extLst>
            </p:cNvPr>
            <p:cNvSpPr/>
            <p:nvPr/>
          </p:nvSpPr>
          <p:spPr>
            <a:xfrm>
              <a:off x="1956830" y="1647096"/>
              <a:ext cx="22044" cy="21630"/>
            </a:xfrm>
            <a:custGeom>
              <a:avLst/>
              <a:gdLst/>
              <a:ahLst/>
              <a:cxnLst/>
              <a:rect l="l" t="t" r="r" b="b"/>
              <a:pathLst>
                <a:path w="692" h="679" extrusionOk="0">
                  <a:moveTo>
                    <a:pt x="346" y="0"/>
                  </a:moveTo>
                  <a:cubicBezTo>
                    <a:pt x="156" y="0"/>
                    <a:pt x="1" y="155"/>
                    <a:pt x="1" y="345"/>
                  </a:cubicBezTo>
                  <a:cubicBezTo>
                    <a:pt x="1" y="536"/>
                    <a:pt x="156" y="679"/>
                    <a:pt x="346" y="679"/>
                  </a:cubicBezTo>
                  <a:cubicBezTo>
                    <a:pt x="537" y="679"/>
                    <a:pt x="691" y="536"/>
                    <a:pt x="691" y="345"/>
                  </a:cubicBezTo>
                  <a:cubicBezTo>
                    <a:pt x="691" y="155"/>
                    <a:pt x="537" y="0"/>
                    <a:pt x="3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9D0F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Google Shape;12171;p68">
              <a:extLst>
                <a:ext uri="{FF2B5EF4-FFF2-40B4-BE49-F238E27FC236}">
                  <a16:creationId xmlns:a16="http://schemas.microsoft.com/office/drawing/2014/main" id="{4F041C02-E420-48CE-94C9-ED652E732090}"/>
                </a:ext>
              </a:extLst>
            </p:cNvPr>
            <p:cNvSpPr/>
            <p:nvPr/>
          </p:nvSpPr>
          <p:spPr>
            <a:xfrm>
              <a:off x="1745217" y="1515471"/>
              <a:ext cx="343269" cy="342505"/>
            </a:xfrm>
            <a:custGeom>
              <a:avLst/>
              <a:gdLst/>
              <a:ahLst/>
              <a:cxnLst/>
              <a:rect l="l" t="t" r="r" b="b"/>
              <a:pathLst>
                <a:path w="10776" h="10752" extrusionOk="0">
                  <a:moveTo>
                    <a:pt x="5382" y="1"/>
                  </a:moveTo>
                  <a:cubicBezTo>
                    <a:pt x="3953" y="1"/>
                    <a:pt x="2608" y="453"/>
                    <a:pt x="1596" y="1286"/>
                  </a:cubicBezTo>
                  <a:cubicBezTo>
                    <a:pt x="560" y="2144"/>
                    <a:pt x="0" y="3251"/>
                    <a:pt x="0" y="4465"/>
                  </a:cubicBezTo>
                  <a:cubicBezTo>
                    <a:pt x="0" y="5513"/>
                    <a:pt x="465" y="6561"/>
                    <a:pt x="1274" y="7359"/>
                  </a:cubicBezTo>
                  <a:cubicBezTo>
                    <a:pt x="2072" y="8121"/>
                    <a:pt x="3120" y="8645"/>
                    <a:pt x="4298" y="8835"/>
                  </a:cubicBezTo>
                  <a:cubicBezTo>
                    <a:pt x="4310" y="9442"/>
                    <a:pt x="4108" y="10014"/>
                    <a:pt x="3703" y="10478"/>
                  </a:cubicBezTo>
                  <a:cubicBezTo>
                    <a:pt x="3655" y="10514"/>
                    <a:pt x="3644" y="10597"/>
                    <a:pt x="3679" y="10657"/>
                  </a:cubicBezTo>
                  <a:cubicBezTo>
                    <a:pt x="3703" y="10704"/>
                    <a:pt x="3763" y="10752"/>
                    <a:pt x="3834" y="10752"/>
                  </a:cubicBezTo>
                  <a:cubicBezTo>
                    <a:pt x="5025" y="10752"/>
                    <a:pt x="6084" y="9966"/>
                    <a:pt x="6442" y="8835"/>
                  </a:cubicBezTo>
                  <a:cubicBezTo>
                    <a:pt x="7406" y="8668"/>
                    <a:pt x="8287" y="8299"/>
                    <a:pt x="9013" y="7752"/>
                  </a:cubicBezTo>
                  <a:cubicBezTo>
                    <a:pt x="9097" y="7692"/>
                    <a:pt x="9109" y="7585"/>
                    <a:pt x="9049" y="7513"/>
                  </a:cubicBezTo>
                  <a:cubicBezTo>
                    <a:pt x="9014" y="7465"/>
                    <a:pt x="8963" y="7441"/>
                    <a:pt x="8913" y="7441"/>
                  </a:cubicBezTo>
                  <a:cubicBezTo>
                    <a:pt x="8877" y="7441"/>
                    <a:pt x="8841" y="7453"/>
                    <a:pt x="8811" y="7478"/>
                  </a:cubicBezTo>
                  <a:cubicBezTo>
                    <a:pt x="8096" y="8014"/>
                    <a:pt x="7215" y="8371"/>
                    <a:pt x="6275" y="8502"/>
                  </a:cubicBezTo>
                  <a:cubicBezTo>
                    <a:pt x="6203" y="8525"/>
                    <a:pt x="6156" y="8561"/>
                    <a:pt x="6132" y="8621"/>
                  </a:cubicBezTo>
                  <a:cubicBezTo>
                    <a:pt x="5894" y="9549"/>
                    <a:pt x="5120" y="10216"/>
                    <a:pt x="4215" y="10371"/>
                  </a:cubicBezTo>
                  <a:cubicBezTo>
                    <a:pt x="4537" y="9859"/>
                    <a:pt x="4703" y="9264"/>
                    <a:pt x="4644" y="8656"/>
                  </a:cubicBezTo>
                  <a:cubicBezTo>
                    <a:pt x="4644" y="8585"/>
                    <a:pt x="4572" y="8502"/>
                    <a:pt x="4489" y="8490"/>
                  </a:cubicBezTo>
                  <a:cubicBezTo>
                    <a:pt x="2084" y="8144"/>
                    <a:pt x="346" y="6442"/>
                    <a:pt x="346" y="4430"/>
                  </a:cubicBezTo>
                  <a:cubicBezTo>
                    <a:pt x="346" y="2156"/>
                    <a:pt x="2608" y="310"/>
                    <a:pt x="5382" y="310"/>
                  </a:cubicBezTo>
                  <a:cubicBezTo>
                    <a:pt x="8168" y="310"/>
                    <a:pt x="10430" y="2156"/>
                    <a:pt x="10430" y="4430"/>
                  </a:cubicBezTo>
                  <a:cubicBezTo>
                    <a:pt x="10430" y="5370"/>
                    <a:pt x="10025" y="6287"/>
                    <a:pt x="9311" y="7013"/>
                  </a:cubicBezTo>
                  <a:cubicBezTo>
                    <a:pt x="9251" y="7097"/>
                    <a:pt x="9251" y="7192"/>
                    <a:pt x="9311" y="7252"/>
                  </a:cubicBezTo>
                  <a:cubicBezTo>
                    <a:pt x="9353" y="7281"/>
                    <a:pt x="9397" y="7296"/>
                    <a:pt x="9439" y="7296"/>
                  </a:cubicBezTo>
                  <a:cubicBezTo>
                    <a:pt x="9481" y="7296"/>
                    <a:pt x="9519" y="7281"/>
                    <a:pt x="9549" y="7252"/>
                  </a:cubicBezTo>
                  <a:cubicBezTo>
                    <a:pt x="10347" y="6466"/>
                    <a:pt x="10775" y="5454"/>
                    <a:pt x="10775" y="4430"/>
                  </a:cubicBezTo>
                  <a:cubicBezTo>
                    <a:pt x="10775" y="3263"/>
                    <a:pt x="10204" y="2144"/>
                    <a:pt x="9180" y="1286"/>
                  </a:cubicBezTo>
                  <a:cubicBezTo>
                    <a:pt x="8168" y="453"/>
                    <a:pt x="6811" y="1"/>
                    <a:pt x="53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9D0F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815FA12C-8518-434E-B215-D4FBA02748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8967" y="1207485"/>
            <a:ext cx="9880216" cy="666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CA" sz="3733" dirty="0">
                <a:solidFill>
                  <a:srgbClr val="4D4D4D">
                    <a:lumMod val="50000"/>
                  </a:srgbClr>
                </a:solidFill>
                <a:cs typeface="Calibri" pitchFamily="34" charset="0"/>
              </a:rPr>
              <a:t>Answer these questions about Freddy.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ED9C848-5011-46F5-85D9-71D3DC00A1EE}"/>
              </a:ext>
            </a:extLst>
          </p:cNvPr>
          <p:cNvGrpSpPr/>
          <p:nvPr/>
        </p:nvGrpSpPr>
        <p:grpSpPr>
          <a:xfrm>
            <a:off x="-116735" y="117381"/>
            <a:ext cx="7421996" cy="1348393"/>
            <a:chOff x="1201725" y="445751"/>
            <a:chExt cx="5296648" cy="1439486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A4C7ED83-6BBB-4642-BD0D-2AE153AEBB81}"/>
                </a:ext>
              </a:extLst>
            </p:cNvPr>
            <p:cNvGrpSpPr/>
            <p:nvPr userDrawn="1"/>
          </p:nvGrpSpPr>
          <p:grpSpPr>
            <a:xfrm>
              <a:off x="1201725" y="445751"/>
              <a:ext cx="5039869" cy="1214091"/>
              <a:chOff x="7349605" y="455479"/>
              <a:chExt cx="5039869" cy="1214091"/>
            </a:xfrm>
          </p:grpSpPr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90449293-715B-4ADF-AC59-5E0B4D506B8C}"/>
                  </a:ext>
                </a:extLst>
              </p:cNvPr>
              <p:cNvSpPr/>
              <p:nvPr userDrawn="1"/>
            </p:nvSpPr>
            <p:spPr>
              <a:xfrm rot="297603" flipH="1">
                <a:off x="7349605" y="475770"/>
                <a:ext cx="5039869" cy="1193800"/>
              </a:xfrm>
              <a:custGeom>
                <a:avLst/>
                <a:gdLst>
                  <a:gd name="connsiteX0" fmla="*/ 204470 w 4927600"/>
                  <a:gd name="connsiteY0" fmla="*/ 13105 h 1193800"/>
                  <a:gd name="connsiteX1" fmla="*/ 12700 w 4927600"/>
                  <a:gd name="connsiteY1" fmla="*/ 786535 h 1193800"/>
                  <a:gd name="connsiteX2" fmla="*/ 4923790 w 4927600"/>
                  <a:gd name="connsiteY2" fmla="*/ 1181505 h 1193800"/>
                  <a:gd name="connsiteX3" fmla="*/ 4923790 w 4927600"/>
                  <a:gd name="connsiteY3" fmla="*/ 366164 h 1193800"/>
                  <a:gd name="connsiteX4" fmla="*/ 204470 w 4927600"/>
                  <a:gd name="connsiteY4" fmla="*/ 13105 h 1193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27600" h="1193800">
                    <a:moveTo>
                      <a:pt x="204470" y="13105"/>
                    </a:moveTo>
                    <a:lnTo>
                      <a:pt x="12700" y="786535"/>
                    </a:lnTo>
                    <a:cubicBezTo>
                      <a:pt x="12700" y="786535"/>
                      <a:pt x="2622550" y="715414"/>
                      <a:pt x="4923790" y="1181505"/>
                    </a:cubicBezTo>
                    <a:lnTo>
                      <a:pt x="4923790" y="366164"/>
                    </a:lnTo>
                    <a:cubicBezTo>
                      <a:pt x="2410461" y="-13565"/>
                      <a:pt x="204470" y="13105"/>
                      <a:pt x="204470" y="13105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D30F00">
                      <a:alpha val="40000"/>
                    </a:srgbClr>
                  </a:gs>
                  <a:gs pos="0">
                    <a:srgbClr val="D30F00">
                      <a:alpha val="5000"/>
                    </a:srgbClr>
                  </a:gs>
                </a:gsLst>
                <a:lin ang="900000" scaled="0"/>
              </a:gra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9D0F00"/>
                  </a:solidFill>
                  <a:effectLst/>
                  <a:uLnTx/>
                  <a:uFillTx/>
                  <a:latin typeface="Franklin Gothic Book"/>
                </a:endParaRP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5FCFAAC7-5E31-4D70-979B-A5CDC4F9CD74}"/>
                  </a:ext>
                </a:extLst>
              </p:cNvPr>
              <p:cNvSpPr/>
              <p:nvPr userDrawn="1"/>
            </p:nvSpPr>
            <p:spPr>
              <a:xfrm>
                <a:off x="7398290" y="455479"/>
                <a:ext cx="4912979" cy="835006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ABB087B-8FE7-45C8-844D-0A74E24B16C2}"/>
                </a:ext>
              </a:extLst>
            </p:cNvPr>
            <p:cNvSpPr txBox="1"/>
            <p:nvPr userDrawn="1"/>
          </p:nvSpPr>
          <p:spPr>
            <a:xfrm>
              <a:off x="1468880" y="472390"/>
              <a:ext cx="5029493" cy="1412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b="1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Questions about Freddy</a:t>
              </a:r>
            </a:p>
          </p:txBody>
        </p: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556F5E33-DDD5-497A-A0CF-F045BCDBC4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0255" y="142334"/>
            <a:ext cx="1044771" cy="832104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EACF9518-FB4C-923C-C014-57A57336C6D2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0"/>
            <a:ext cx="12198966" cy="6858000"/>
            <a:chOff x="0" y="0"/>
            <a:chExt cx="12198966" cy="6858000"/>
          </a:xfrm>
        </p:grpSpPr>
        <p:cxnSp>
          <p:nvCxnSpPr>
            <p:cNvPr id="4" name="AutoShape 3">
              <a:extLst>
                <a:ext uri="{FF2B5EF4-FFF2-40B4-BE49-F238E27FC236}">
                  <a16:creationId xmlns:a16="http://schemas.microsoft.com/office/drawing/2014/main" id="{FAD808E9-CE50-10CE-A6BB-CD74CEE66C35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>
              <a:off x="0" y="0"/>
              <a:ext cx="12192000" cy="68580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5" name="AutoShape 4">
              <a:extLst>
                <a:ext uri="{FF2B5EF4-FFF2-40B4-BE49-F238E27FC236}">
                  <a16:creationId xmlns:a16="http://schemas.microsoft.com/office/drawing/2014/main" id="{83116A05-48D8-F931-C221-9C807743CA44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 flipH="1">
              <a:off x="0" y="0"/>
              <a:ext cx="12198966" cy="68580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56D09CB-9F60-C7A4-D456-8ECCD7AB6146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 bwMode="auto">
            <a:xfrm>
              <a:off x="4981575" y="3024188"/>
              <a:ext cx="2228850" cy="809625"/>
              <a:chOff x="6549" y="5686"/>
              <a:chExt cx="3510" cy="1275"/>
            </a:xfrm>
          </p:grpSpPr>
          <p:sp>
            <p:nvSpPr>
              <p:cNvPr id="7" name="AutoShape 6">
                <a:extLst>
                  <a:ext uri="{FF2B5EF4-FFF2-40B4-BE49-F238E27FC236}">
                    <a16:creationId xmlns:a16="http://schemas.microsoft.com/office/drawing/2014/main" id="{6EC42868-71D1-DFCE-307E-07538DBAFFD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549" y="5686"/>
                <a:ext cx="3510" cy="1275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1000"/>
                </a:srgbClr>
              </a:solidFill>
              <a:ln w="12700">
                <a:solidFill>
                  <a:srgbClr val="A5A5A5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BFBFB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" name="Text Box 7">
                <a:extLst>
                  <a:ext uri="{FF2B5EF4-FFF2-40B4-BE49-F238E27FC236}">
                    <a16:creationId xmlns:a16="http://schemas.microsoft.com/office/drawing/2014/main" id="{A403D893-718D-840C-1F91-A7732B7ED238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640" y="5806"/>
                <a:ext cx="3302" cy="1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ja-JP" sz="1200" b="1" i="0" u="none" strike="noStrike" cap="none" normalizeH="0" baseline="0" dirty="0">
                    <a:ln>
                      <a:noFill/>
                    </a:ln>
                    <a:solidFill>
                      <a:srgbClr val="538135"/>
                    </a:solidFill>
                    <a:effectLst/>
                    <a:latin typeface="Calibri" panose="020F0502020204030204" pitchFamily="34" charset="0"/>
                    <a:ea typeface="Yu Mincho" panose="02020400000000000000" pitchFamily="18" charset="-128"/>
                  </a:rPr>
                  <a:t>SAMPLE FOR EVALUATION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ja-JP" sz="1200" b="0" i="0" u="none" strike="noStrike" cap="none" normalizeH="0" baseline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latin typeface="Calibri" panose="020F0502020204030204" pitchFamily="34" charset="0"/>
                    <a:ea typeface="Yu Mincho" panose="02020400000000000000" pitchFamily="18" charset="-128"/>
                  </a:rPr>
                  <a:t>Join ESL KidStuff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ja-JP" sz="1200" b="0" i="0" u="none" strike="noStrike" cap="none" normalizeH="0" baseline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latin typeface="Calibri" panose="020F0502020204030204" pitchFamily="34" charset="0"/>
                    <a:ea typeface="Yu Mincho" panose="02020400000000000000" pitchFamily="18" charset="-128"/>
                  </a:rPr>
                  <a:t>to view without watermark.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06606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0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0" dur="1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5" dur="10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0" dur="10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EDC90AE-CF61-45F6-B691-23BFF9150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CB51109-9E91-49B5-8F5D-0C7A4CF9299B}"/>
              </a:ext>
            </a:extLst>
          </p:cNvPr>
          <p:cNvSpPr/>
          <p:nvPr/>
        </p:nvSpPr>
        <p:spPr>
          <a:xfrm>
            <a:off x="1557385" y="2089123"/>
            <a:ext cx="593475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rgbClr val="9D0F00"/>
                </a:solidFill>
              </a:rPr>
              <a:t>What is your first name?</a:t>
            </a:r>
          </a:p>
          <a:p>
            <a:r>
              <a:rPr lang="en-GB" sz="3200" dirty="0">
                <a:solidFill>
                  <a:srgbClr val="9D0F00"/>
                </a:solidFill>
              </a:rPr>
              <a:t>Which name can we call you?</a:t>
            </a:r>
          </a:p>
          <a:p>
            <a:r>
              <a:rPr lang="en-GB" sz="3200" dirty="0">
                <a:solidFill>
                  <a:srgbClr val="9D0F00"/>
                </a:solidFill>
              </a:rPr>
              <a:t>What is your last name?</a:t>
            </a:r>
          </a:p>
          <a:p>
            <a:r>
              <a:rPr lang="en-GB" sz="3200" dirty="0">
                <a:solidFill>
                  <a:srgbClr val="9D0F00"/>
                </a:solidFill>
              </a:rPr>
              <a:t>How old are you?</a:t>
            </a:r>
          </a:p>
          <a:p>
            <a:r>
              <a:rPr lang="en-GB" sz="3200" dirty="0">
                <a:solidFill>
                  <a:srgbClr val="9D0F00"/>
                </a:solidFill>
              </a:rPr>
              <a:t>Where do you live?</a:t>
            </a:r>
          </a:p>
          <a:p>
            <a:r>
              <a:rPr lang="en-GB" sz="3200" dirty="0">
                <a:solidFill>
                  <a:srgbClr val="9D0F00"/>
                </a:solidFill>
              </a:rPr>
              <a:t>What’s your favourite colour?</a:t>
            </a:r>
          </a:p>
          <a:p>
            <a:r>
              <a:rPr lang="en-GB" sz="3200" dirty="0">
                <a:solidFill>
                  <a:srgbClr val="9D0F00"/>
                </a:solidFill>
              </a:rPr>
              <a:t>What do you like? </a:t>
            </a:r>
          </a:p>
        </p:txBody>
      </p:sp>
      <p:grpSp>
        <p:nvGrpSpPr>
          <p:cNvPr id="17" name="Google Shape;12167;p68">
            <a:extLst>
              <a:ext uri="{FF2B5EF4-FFF2-40B4-BE49-F238E27FC236}">
                <a16:creationId xmlns:a16="http://schemas.microsoft.com/office/drawing/2014/main" id="{A7F5B2EE-4FCB-467D-9549-60F95C5BE791}"/>
              </a:ext>
            </a:extLst>
          </p:cNvPr>
          <p:cNvGrpSpPr/>
          <p:nvPr/>
        </p:nvGrpSpPr>
        <p:grpSpPr>
          <a:xfrm>
            <a:off x="5760186" y="290945"/>
            <a:ext cx="1059808" cy="682404"/>
            <a:chOff x="1745217" y="1515471"/>
            <a:chExt cx="343269" cy="342505"/>
          </a:xfrm>
          <a:solidFill>
            <a:srgbClr val="9D0F00">
              <a:lumMod val="60000"/>
              <a:lumOff val="40000"/>
            </a:srgbClr>
          </a:solidFill>
        </p:grpSpPr>
        <p:sp>
          <p:nvSpPr>
            <p:cNvPr id="18" name="Google Shape;12168;p68">
              <a:extLst>
                <a:ext uri="{FF2B5EF4-FFF2-40B4-BE49-F238E27FC236}">
                  <a16:creationId xmlns:a16="http://schemas.microsoft.com/office/drawing/2014/main" id="{9168406F-BAF7-4CF0-B8C4-8315534918C8}"/>
                </a:ext>
              </a:extLst>
            </p:cNvPr>
            <p:cNvSpPr/>
            <p:nvPr/>
          </p:nvSpPr>
          <p:spPr>
            <a:xfrm>
              <a:off x="1854448" y="1647096"/>
              <a:ext cx="22012" cy="21630"/>
            </a:xfrm>
            <a:custGeom>
              <a:avLst/>
              <a:gdLst/>
              <a:ahLst/>
              <a:cxnLst/>
              <a:rect l="l" t="t" r="r" b="b"/>
              <a:pathLst>
                <a:path w="691" h="679" extrusionOk="0">
                  <a:moveTo>
                    <a:pt x="346" y="0"/>
                  </a:moveTo>
                  <a:cubicBezTo>
                    <a:pt x="155" y="0"/>
                    <a:pt x="0" y="155"/>
                    <a:pt x="0" y="345"/>
                  </a:cubicBezTo>
                  <a:cubicBezTo>
                    <a:pt x="0" y="536"/>
                    <a:pt x="155" y="679"/>
                    <a:pt x="346" y="679"/>
                  </a:cubicBezTo>
                  <a:cubicBezTo>
                    <a:pt x="536" y="679"/>
                    <a:pt x="691" y="536"/>
                    <a:pt x="691" y="345"/>
                  </a:cubicBezTo>
                  <a:cubicBezTo>
                    <a:pt x="691" y="155"/>
                    <a:pt x="536" y="0"/>
                    <a:pt x="3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9D0F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Google Shape;12169;p68">
              <a:extLst>
                <a:ext uri="{FF2B5EF4-FFF2-40B4-BE49-F238E27FC236}">
                  <a16:creationId xmlns:a16="http://schemas.microsoft.com/office/drawing/2014/main" id="{4536306E-E47B-4B39-AF0E-5524DCDB79DC}"/>
                </a:ext>
              </a:extLst>
            </p:cNvPr>
            <p:cNvSpPr/>
            <p:nvPr/>
          </p:nvSpPr>
          <p:spPr>
            <a:xfrm>
              <a:off x="1906021" y="1647096"/>
              <a:ext cx="21661" cy="21630"/>
            </a:xfrm>
            <a:custGeom>
              <a:avLst/>
              <a:gdLst/>
              <a:ahLst/>
              <a:cxnLst/>
              <a:rect l="l" t="t" r="r" b="b"/>
              <a:pathLst>
                <a:path w="680" h="679" extrusionOk="0">
                  <a:moveTo>
                    <a:pt x="334" y="0"/>
                  </a:moveTo>
                  <a:cubicBezTo>
                    <a:pt x="143" y="0"/>
                    <a:pt x="0" y="155"/>
                    <a:pt x="0" y="345"/>
                  </a:cubicBezTo>
                  <a:cubicBezTo>
                    <a:pt x="0" y="536"/>
                    <a:pt x="143" y="679"/>
                    <a:pt x="334" y="679"/>
                  </a:cubicBezTo>
                  <a:cubicBezTo>
                    <a:pt x="524" y="679"/>
                    <a:pt x="679" y="536"/>
                    <a:pt x="679" y="345"/>
                  </a:cubicBezTo>
                  <a:cubicBezTo>
                    <a:pt x="679" y="155"/>
                    <a:pt x="524" y="0"/>
                    <a:pt x="3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9D0F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Google Shape;12170;p68">
              <a:extLst>
                <a:ext uri="{FF2B5EF4-FFF2-40B4-BE49-F238E27FC236}">
                  <a16:creationId xmlns:a16="http://schemas.microsoft.com/office/drawing/2014/main" id="{EA0AC7FA-097F-48FD-BDEF-E2B7D4957359}"/>
                </a:ext>
              </a:extLst>
            </p:cNvPr>
            <p:cNvSpPr/>
            <p:nvPr/>
          </p:nvSpPr>
          <p:spPr>
            <a:xfrm>
              <a:off x="1956830" y="1647096"/>
              <a:ext cx="22044" cy="21630"/>
            </a:xfrm>
            <a:custGeom>
              <a:avLst/>
              <a:gdLst/>
              <a:ahLst/>
              <a:cxnLst/>
              <a:rect l="l" t="t" r="r" b="b"/>
              <a:pathLst>
                <a:path w="692" h="679" extrusionOk="0">
                  <a:moveTo>
                    <a:pt x="346" y="0"/>
                  </a:moveTo>
                  <a:cubicBezTo>
                    <a:pt x="156" y="0"/>
                    <a:pt x="1" y="155"/>
                    <a:pt x="1" y="345"/>
                  </a:cubicBezTo>
                  <a:cubicBezTo>
                    <a:pt x="1" y="536"/>
                    <a:pt x="156" y="679"/>
                    <a:pt x="346" y="679"/>
                  </a:cubicBezTo>
                  <a:cubicBezTo>
                    <a:pt x="537" y="679"/>
                    <a:pt x="691" y="536"/>
                    <a:pt x="691" y="345"/>
                  </a:cubicBezTo>
                  <a:cubicBezTo>
                    <a:pt x="691" y="155"/>
                    <a:pt x="537" y="0"/>
                    <a:pt x="3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9D0F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Google Shape;12171;p68">
              <a:extLst>
                <a:ext uri="{FF2B5EF4-FFF2-40B4-BE49-F238E27FC236}">
                  <a16:creationId xmlns:a16="http://schemas.microsoft.com/office/drawing/2014/main" id="{4F041C02-E420-48CE-94C9-ED652E732090}"/>
                </a:ext>
              </a:extLst>
            </p:cNvPr>
            <p:cNvSpPr/>
            <p:nvPr/>
          </p:nvSpPr>
          <p:spPr>
            <a:xfrm>
              <a:off x="1745217" y="1515471"/>
              <a:ext cx="343269" cy="342505"/>
            </a:xfrm>
            <a:custGeom>
              <a:avLst/>
              <a:gdLst/>
              <a:ahLst/>
              <a:cxnLst/>
              <a:rect l="l" t="t" r="r" b="b"/>
              <a:pathLst>
                <a:path w="10776" h="10752" extrusionOk="0">
                  <a:moveTo>
                    <a:pt x="5382" y="1"/>
                  </a:moveTo>
                  <a:cubicBezTo>
                    <a:pt x="3953" y="1"/>
                    <a:pt x="2608" y="453"/>
                    <a:pt x="1596" y="1286"/>
                  </a:cubicBezTo>
                  <a:cubicBezTo>
                    <a:pt x="560" y="2144"/>
                    <a:pt x="0" y="3251"/>
                    <a:pt x="0" y="4465"/>
                  </a:cubicBezTo>
                  <a:cubicBezTo>
                    <a:pt x="0" y="5513"/>
                    <a:pt x="465" y="6561"/>
                    <a:pt x="1274" y="7359"/>
                  </a:cubicBezTo>
                  <a:cubicBezTo>
                    <a:pt x="2072" y="8121"/>
                    <a:pt x="3120" y="8645"/>
                    <a:pt x="4298" y="8835"/>
                  </a:cubicBezTo>
                  <a:cubicBezTo>
                    <a:pt x="4310" y="9442"/>
                    <a:pt x="4108" y="10014"/>
                    <a:pt x="3703" y="10478"/>
                  </a:cubicBezTo>
                  <a:cubicBezTo>
                    <a:pt x="3655" y="10514"/>
                    <a:pt x="3644" y="10597"/>
                    <a:pt x="3679" y="10657"/>
                  </a:cubicBezTo>
                  <a:cubicBezTo>
                    <a:pt x="3703" y="10704"/>
                    <a:pt x="3763" y="10752"/>
                    <a:pt x="3834" y="10752"/>
                  </a:cubicBezTo>
                  <a:cubicBezTo>
                    <a:pt x="5025" y="10752"/>
                    <a:pt x="6084" y="9966"/>
                    <a:pt x="6442" y="8835"/>
                  </a:cubicBezTo>
                  <a:cubicBezTo>
                    <a:pt x="7406" y="8668"/>
                    <a:pt x="8287" y="8299"/>
                    <a:pt x="9013" y="7752"/>
                  </a:cubicBezTo>
                  <a:cubicBezTo>
                    <a:pt x="9097" y="7692"/>
                    <a:pt x="9109" y="7585"/>
                    <a:pt x="9049" y="7513"/>
                  </a:cubicBezTo>
                  <a:cubicBezTo>
                    <a:pt x="9014" y="7465"/>
                    <a:pt x="8963" y="7441"/>
                    <a:pt x="8913" y="7441"/>
                  </a:cubicBezTo>
                  <a:cubicBezTo>
                    <a:pt x="8877" y="7441"/>
                    <a:pt x="8841" y="7453"/>
                    <a:pt x="8811" y="7478"/>
                  </a:cubicBezTo>
                  <a:cubicBezTo>
                    <a:pt x="8096" y="8014"/>
                    <a:pt x="7215" y="8371"/>
                    <a:pt x="6275" y="8502"/>
                  </a:cubicBezTo>
                  <a:cubicBezTo>
                    <a:pt x="6203" y="8525"/>
                    <a:pt x="6156" y="8561"/>
                    <a:pt x="6132" y="8621"/>
                  </a:cubicBezTo>
                  <a:cubicBezTo>
                    <a:pt x="5894" y="9549"/>
                    <a:pt x="5120" y="10216"/>
                    <a:pt x="4215" y="10371"/>
                  </a:cubicBezTo>
                  <a:cubicBezTo>
                    <a:pt x="4537" y="9859"/>
                    <a:pt x="4703" y="9264"/>
                    <a:pt x="4644" y="8656"/>
                  </a:cubicBezTo>
                  <a:cubicBezTo>
                    <a:pt x="4644" y="8585"/>
                    <a:pt x="4572" y="8502"/>
                    <a:pt x="4489" y="8490"/>
                  </a:cubicBezTo>
                  <a:cubicBezTo>
                    <a:pt x="2084" y="8144"/>
                    <a:pt x="346" y="6442"/>
                    <a:pt x="346" y="4430"/>
                  </a:cubicBezTo>
                  <a:cubicBezTo>
                    <a:pt x="346" y="2156"/>
                    <a:pt x="2608" y="310"/>
                    <a:pt x="5382" y="310"/>
                  </a:cubicBezTo>
                  <a:cubicBezTo>
                    <a:pt x="8168" y="310"/>
                    <a:pt x="10430" y="2156"/>
                    <a:pt x="10430" y="4430"/>
                  </a:cubicBezTo>
                  <a:cubicBezTo>
                    <a:pt x="10430" y="5370"/>
                    <a:pt x="10025" y="6287"/>
                    <a:pt x="9311" y="7013"/>
                  </a:cubicBezTo>
                  <a:cubicBezTo>
                    <a:pt x="9251" y="7097"/>
                    <a:pt x="9251" y="7192"/>
                    <a:pt x="9311" y="7252"/>
                  </a:cubicBezTo>
                  <a:cubicBezTo>
                    <a:pt x="9353" y="7281"/>
                    <a:pt x="9397" y="7296"/>
                    <a:pt x="9439" y="7296"/>
                  </a:cubicBezTo>
                  <a:cubicBezTo>
                    <a:pt x="9481" y="7296"/>
                    <a:pt x="9519" y="7281"/>
                    <a:pt x="9549" y="7252"/>
                  </a:cubicBezTo>
                  <a:cubicBezTo>
                    <a:pt x="10347" y="6466"/>
                    <a:pt x="10775" y="5454"/>
                    <a:pt x="10775" y="4430"/>
                  </a:cubicBezTo>
                  <a:cubicBezTo>
                    <a:pt x="10775" y="3263"/>
                    <a:pt x="10204" y="2144"/>
                    <a:pt x="9180" y="1286"/>
                  </a:cubicBezTo>
                  <a:cubicBezTo>
                    <a:pt x="8168" y="453"/>
                    <a:pt x="6811" y="1"/>
                    <a:pt x="53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9D0F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815FA12C-8518-434E-B215-D4FBA02748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8967" y="1207485"/>
            <a:ext cx="9880216" cy="666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CA" sz="3733" dirty="0">
                <a:solidFill>
                  <a:srgbClr val="4D4D4D">
                    <a:lumMod val="50000"/>
                  </a:srgbClr>
                </a:solidFill>
                <a:cs typeface="Calibri" pitchFamily="34" charset="0"/>
              </a:rPr>
              <a:t>Answer these questions about yourself.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2952AD7-195B-46E1-893A-5A5755F07D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8967" y="5690338"/>
            <a:ext cx="5822748" cy="666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CA" sz="3733" dirty="0">
                <a:solidFill>
                  <a:srgbClr val="4D4D4D">
                    <a:lumMod val="50000"/>
                  </a:srgbClr>
                </a:solidFill>
                <a:cs typeface="Calibri" pitchFamily="34" charset="0"/>
              </a:rPr>
              <a:t>Now write about yourself.</a:t>
            </a:r>
          </a:p>
        </p:txBody>
      </p:sp>
      <p:grpSp>
        <p:nvGrpSpPr>
          <p:cNvPr id="24" name="Google Shape;2424;p55">
            <a:extLst>
              <a:ext uri="{FF2B5EF4-FFF2-40B4-BE49-F238E27FC236}">
                <a16:creationId xmlns:a16="http://schemas.microsoft.com/office/drawing/2014/main" id="{41458E96-9DB4-49C5-8124-B31A48CA3FF2}"/>
              </a:ext>
            </a:extLst>
          </p:cNvPr>
          <p:cNvGrpSpPr/>
          <p:nvPr/>
        </p:nvGrpSpPr>
        <p:grpSpPr>
          <a:xfrm>
            <a:off x="6701716" y="5451319"/>
            <a:ext cx="1342932" cy="1115736"/>
            <a:chOff x="4784734" y="3565163"/>
            <a:chExt cx="256774" cy="260472"/>
          </a:xfrm>
          <a:solidFill>
            <a:srgbClr val="9D0F00">
              <a:lumMod val="60000"/>
              <a:lumOff val="40000"/>
            </a:srgbClr>
          </a:solidFill>
        </p:grpSpPr>
        <p:sp>
          <p:nvSpPr>
            <p:cNvPr id="25" name="Google Shape;2425;p55">
              <a:extLst>
                <a:ext uri="{FF2B5EF4-FFF2-40B4-BE49-F238E27FC236}">
                  <a16:creationId xmlns:a16="http://schemas.microsoft.com/office/drawing/2014/main" id="{60A3405D-6925-4261-B203-0E5F08073F34}"/>
                </a:ext>
              </a:extLst>
            </p:cNvPr>
            <p:cNvSpPr/>
            <p:nvPr/>
          </p:nvSpPr>
          <p:spPr>
            <a:xfrm>
              <a:off x="4784734" y="3565163"/>
              <a:ext cx="256774" cy="260472"/>
            </a:xfrm>
            <a:custGeom>
              <a:avLst/>
              <a:gdLst/>
              <a:ahLst/>
              <a:cxnLst/>
              <a:rect l="l" t="t" r="r" b="b"/>
              <a:pathLst>
                <a:path w="9998" h="10142" extrusionOk="0">
                  <a:moveTo>
                    <a:pt x="1084" y="1032"/>
                  </a:moveTo>
                  <a:lnTo>
                    <a:pt x="1084" y="1032"/>
                  </a:lnTo>
                  <a:cubicBezTo>
                    <a:pt x="1094" y="1219"/>
                    <a:pt x="1094" y="1407"/>
                    <a:pt x="1080" y="1595"/>
                  </a:cubicBezTo>
                  <a:cubicBezTo>
                    <a:pt x="1053" y="1602"/>
                    <a:pt x="1029" y="1609"/>
                    <a:pt x="1005" y="1619"/>
                  </a:cubicBezTo>
                  <a:cubicBezTo>
                    <a:pt x="804" y="1421"/>
                    <a:pt x="875" y="1148"/>
                    <a:pt x="1084" y="1032"/>
                  </a:cubicBezTo>
                  <a:close/>
                  <a:moveTo>
                    <a:pt x="1358" y="691"/>
                  </a:moveTo>
                  <a:cubicBezTo>
                    <a:pt x="1668" y="691"/>
                    <a:pt x="1927" y="875"/>
                    <a:pt x="2088" y="1155"/>
                  </a:cubicBezTo>
                  <a:cubicBezTo>
                    <a:pt x="2088" y="1161"/>
                    <a:pt x="2091" y="1172"/>
                    <a:pt x="2095" y="1178"/>
                  </a:cubicBezTo>
                  <a:cubicBezTo>
                    <a:pt x="2115" y="1202"/>
                    <a:pt x="2129" y="1233"/>
                    <a:pt x="2132" y="1264"/>
                  </a:cubicBezTo>
                  <a:cubicBezTo>
                    <a:pt x="2132" y="1274"/>
                    <a:pt x="2129" y="1284"/>
                    <a:pt x="2125" y="1295"/>
                  </a:cubicBezTo>
                  <a:lnTo>
                    <a:pt x="2013" y="1284"/>
                  </a:lnTo>
                  <a:cubicBezTo>
                    <a:pt x="1865" y="1036"/>
                    <a:pt x="1581" y="842"/>
                    <a:pt x="1295" y="842"/>
                  </a:cubicBezTo>
                  <a:cubicBezTo>
                    <a:pt x="1191" y="842"/>
                    <a:pt x="1087" y="867"/>
                    <a:pt x="988" y="926"/>
                  </a:cubicBezTo>
                  <a:cubicBezTo>
                    <a:pt x="735" y="1076"/>
                    <a:pt x="667" y="1486"/>
                    <a:pt x="930" y="1643"/>
                  </a:cubicBezTo>
                  <a:cubicBezTo>
                    <a:pt x="916" y="1650"/>
                    <a:pt x="906" y="1653"/>
                    <a:pt x="893" y="1660"/>
                  </a:cubicBezTo>
                  <a:cubicBezTo>
                    <a:pt x="855" y="1680"/>
                    <a:pt x="821" y="1701"/>
                    <a:pt x="790" y="1728"/>
                  </a:cubicBezTo>
                  <a:cubicBezTo>
                    <a:pt x="524" y="1356"/>
                    <a:pt x="623" y="892"/>
                    <a:pt x="1084" y="735"/>
                  </a:cubicBezTo>
                  <a:cubicBezTo>
                    <a:pt x="1091" y="735"/>
                    <a:pt x="1094" y="731"/>
                    <a:pt x="1101" y="731"/>
                  </a:cubicBezTo>
                  <a:lnTo>
                    <a:pt x="1101" y="765"/>
                  </a:lnTo>
                  <a:cubicBezTo>
                    <a:pt x="1101" y="789"/>
                    <a:pt x="1119" y="801"/>
                    <a:pt x="1137" y="801"/>
                  </a:cubicBezTo>
                  <a:cubicBezTo>
                    <a:pt x="1155" y="801"/>
                    <a:pt x="1173" y="789"/>
                    <a:pt x="1173" y="765"/>
                  </a:cubicBezTo>
                  <a:cubicBezTo>
                    <a:pt x="1173" y="748"/>
                    <a:pt x="1179" y="728"/>
                    <a:pt x="1179" y="711"/>
                  </a:cubicBezTo>
                  <a:cubicBezTo>
                    <a:pt x="1241" y="697"/>
                    <a:pt x="1300" y="691"/>
                    <a:pt x="1358" y="691"/>
                  </a:cubicBezTo>
                  <a:close/>
                  <a:moveTo>
                    <a:pt x="1135" y="1909"/>
                  </a:moveTo>
                  <a:cubicBezTo>
                    <a:pt x="1111" y="2159"/>
                    <a:pt x="1104" y="2408"/>
                    <a:pt x="1101" y="2657"/>
                  </a:cubicBezTo>
                  <a:cubicBezTo>
                    <a:pt x="1087" y="2657"/>
                    <a:pt x="1074" y="2661"/>
                    <a:pt x="1060" y="2664"/>
                  </a:cubicBezTo>
                  <a:cubicBezTo>
                    <a:pt x="1060" y="2657"/>
                    <a:pt x="1060" y="2654"/>
                    <a:pt x="1060" y="2647"/>
                  </a:cubicBezTo>
                  <a:cubicBezTo>
                    <a:pt x="964" y="2490"/>
                    <a:pt x="855" y="2316"/>
                    <a:pt x="910" y="2128"/>
                  </a:cubicBezTo>
                  <a:cubicBezTo>
                    <a:pt x="940" y="2022"/>
                    <a:pt x="1026" y="1937"/>
                    <a:pt x="1132" y="1909"/>
                  </a:cubicBezTo>
                  <a:close/>
                  <a:moveTo>
                    <a:pt x="1297" y="1687"/>
                  </a:moveTo>
                  <a:cubicBezTo>
                    <a:pt x="1662" y="1687"/>
                    <a:pt x="1942" y="1966"/>
                    <a:pt x="2122" y="2285"/>
                  </a:cubicBezTo>
                  <a:lnTo>
                    <a:pt x="2122" y="2288"/>
                  </a:lnTo>
                  <a:cubicBezTo>
                    <a:pt x="2154" y="2359"/>
                    <a:pt x="2113" y="2420"/>
                    <a:pt x="2053" y="2420"/>
                  </a:cubicBezTo>
                  <a:cubicBezTo>
                    <a:pt x="2043" y="2420"/>
                    <a:pt x="2033" y="2418"/>
                    <a:pt x="2023" y="2415"/>
                  </a:cubicBezTo>
                  <a:cubicBezTo>
                    <a:pt x="1894" y="2104"/>
                    <a:pt x="1615" y="1774"/>
                    <a:pt x="1261" y="1774"/>
                  </a:cubicBezTo>
                  <a:cubicBezTo>
                    <a:pt x="1222" y="1774"/>
                    <a:pt x="1182" y="1778"/>
                    <a:pt x="1142" y="1786"/>
                  </a:cubicBezTo>
                  <a:cubicBezTo>
                    <a:pt x="988" y="1814"/>
                    <a:pt x="862" y="1916"/>
                    <a:pt x="804" y="2056"/>
                  </a:cubicBezTo>
                  <a:cubicBezTo>
                    <a:pt x="722" y="2282"/>
                    <a:pt x="865" y="2507"/>
                    <a:pt x="985" y="2685"/>
                  </a:cubicBezTo>
                  <a:cubicBezTo>
                    <a:pt x="964" y="2691"/>
                    <a:pt x="944" y="2698"/>
                    <a:pt x="923" y="2705"/>
                  </a:cubicBezTo>
                  <a:cubicBezTo>
                    <a:pt x="886" y="2722"/>
                    <a:pt x="852" y="2739"/>
                    <a:pt x="817" y="2760"/>
                  </a:cubicBezTo>
                  <a:cubicBezTo>
                    <a:pt x="466" y="2415"/>
                    <a:pt x="602" y="1844"/>
                    <a:pt x="1091" y="1715"/>
                  </a:cubicBezTo>
                  <a:lnTo>
                    <a:pt x="1094" y="1715"/>
                  </a:lnTo>
                  <a:cubicBezTo>
                    <a:pt x="1164" y="1696"/>
                    <a:pt x="1232" y="1687"/>
                    <a:pt x="1297" y="1687"/>
                  </a:cubicBezTo>
                  <a:close/>
                  <a:moveTo>
                    <a:pt x="1253" y="3006"/>
                  </a:moveTo>
                  <a:cubicBezTo>
                    <a:pt x="1272" y="3006"/>
                    <a:pt x="1290" y="3007"/>
                    <a:pt x="1309" y="3009"/>
                  </a:cubicBezTo>
                  <a:cubicBezTo>
                    <a:pt x="1439" y="3026"/>
                    <a:pt x="1558" y="3091"/>
                    <a:pt x="1644" y="3190"/>
                  </a:cubicBezTo>
                  <a:lnTo>
                    <a:pt x="1244" y="3190"/>
                  </a:lnTo>
                  <a:cubicBezTo>
                    <a:pt x="1237" y="3190"/>
                    <a:pt x="1231" y="3193"/>
                    <a:pt x="1227" y="3197"/>
                  </a:cubicBezTo>
                  <a:cubicBezTo>
                    <a:pt x="1227" y="3183"/>
                    <a:pt x="1227" y="3166"/>
                    <a:pt x="1224" y="3149"/>
                  </a:cubicBezTo>
                  <a:lnTo>
                    <a:pt x="1224" y="3146"/>
                  </a:lnTo>
                  <a:cubicBezTo>
                    <a:pt x="1220" y="3098"/>
                    <a:pt x="1210" y="3053"/>
                    <a:pt x="1196" y="3009"/>
                  </a:cubicBezTo>
                  <a:cubicBezTo>
                    <a:pt x="1215" y="3007"/>
                    <a:pt x="1234" y="3006"/>
                    <a:pt x="1253" y="3006"/>
                  </a:cubicBezTo>
                  <a:close/>
                  <a:moveTo>
                    <a:pt x="1231" y="3245"/>
                  </a:moveTo>
                  <a:lnTo>
                    <a:pt x="1231" y="3245"/>
                  </a:lnTo>
                  <a:cubicBezTo>
                    <a:pt x="1234" y="3248"/>
                    <a:pt x="1237" y="3248"/>
                    <a:pt x="1244" y="3248"/>
                  </a:cubicBezTo>
                  <a:cubicBezTo>
                    <a:pt x="1331" y="3250"/>
                    <a:pt x="1417" y="3252"/>
                    <a:pt x="1503" y="3252"/>
                  </a:cubicBezTo>
                  <a:cubicBezTo>
                    <a:pt x="1566" y="3252"/>
                    <a:pt x="1630" y="3251"/>
                    <a:pt x="1695" y="3248"/>
                  </a:cubicBezTo>
                  <a:cubicBezTo>
                    <a:pt x="1767" y="3347"/>
                    <a:pt x="1839" y="3450"/>
                    <a:pt x="1900" y="3555"/>
                  </a:cubicBezTo>
                  <a:cubicBezTo>
                    <a:pt x="1900" y="3569"/>
                    <a:pt x="1903" y="3579"/>
                    <a:pt x="1914" y="3590"/>
                  </a:cubicBezTo>
                  <a:cubicBezTo>
                    <a:pt x="1681" y="3559"/>
                    <a:pt x="1453" y="3535"/>
                    <a:pt x="1220" y="3514"/>
                  </a:cubicBezTo>
                  <a:cubicBezTo>
                    <a:pt x="1234" y="3426"/>
                    <a:pt x="1237" y="3333"/>
                    <a:pt x="1231" y="3245"/>
                  </a:cubicBezTo>
                  <a:close/>
                  <a:moveTo>
                    <a:pt x="1142" y="3019"/>
                  </a:moveTo>
                  <a:cubicBezTo>
                    <a:pt x="1142" y="3029"/>
                    <a:pt x="1145" y="3036"/>
                    <a:pt x="1149" y="3047"/>
                  </a:cubicBezTo>
                  <a:cubicBezTo>
                    <a:pt x="1135" y="3142"/>
                    <a:pt x="1132" y="3241"/>
                    <a:pt x="1135" y="3337"/>
                  </a:cubicBezTo>
                  <a:cubicBezTo>
                    <a:pt x="1135" y="3395"/>
                    <a:pt x="1128" y="3456"/>
                    <a:pt x="1121" y="3514"/>
                  </a:cubicBezTo>
                  <a:cubicBezTo>
                    <a:pt x="1111" y="3525"/>
                    <a:pt x="1111" y="3542"/>
                    <a:pt x="1118" y="3555"/>
                  </a:cubicBezTo>
                  <a:lnTo>
                    <a:pt x="1121" y="3555"/>
                  </a:lnTo>
                  <a:cubicBezTo>
                    <a:pt x="1118" y="3593"/>
                    <a:pt x="1118" y="3634"/>
                    <a:pt x="1121" y="3672"/>
                  </a:cubicBezTo>
                  <a:cubicBezTo>
                    <a:pt x="1121" y="3678"/>
                    <a:pt x="1121" y="3682"/>
                    <a:pt x="1125" y="3685"/>
                  </a:cubicBezTo>
                  <a:cubicBezTo>
                    <a:pt x="1104" y="3685"/>
                    <a:pt x="1084" y="3689"/>
                    <a:pt x="1063" y="3692"/>
                  </a:cubicBezTo>
                  <a:cubicBezTo>
                    <a:pt x="1063" y="3692"/>
                    <a:pt x="1063" y="3689"/>
                    <a:pt x="1060" y="3685"/>
                  </a:cubicBezTo>
                  <a:cubicBezTo>
                    <a:pt x="944" y="3559"/>
                    <a:pt x="817" y="3354"/>
                    <a:pt x="910" y="3176"/>
                  </a:cubicBezTo>
                  <a:cubicBezTo>
                    <a:pt x="961" y="3094"/>
                    <a:pt x="1043" y="3036"/>
                    <a:pt x="1142" y="3019"/>
                  </a:cubicBezTo>
                  <a:close/>
                  <a:moveTo>
                    <a:pt x="1245" y="2753"/>
                  </a:moveTo>
                  <a:cubicBezTo>
                    <a:pt x="1654" y="2753"/>
                    <a:pt x="1922" y="3038"/>
                    <a:pt x="2112" y="3364"/>
                  </a:cubicBezTo>
                  <a:cubicBezTo>
                    <a:pt x="2108" y="3371"/>
                    <a:pt x="2108" y="3378"/>
                    <a:pt x="2112" y="3385"/>
                  </a:cubicBezTo>
                  <a:cubicBezTo>
                    <a:pt x="2141" y="3466"/>
                    <a:pt x="2103" y="3542"/>
                    <a:pt x="2030" y="3542"/>
                  </a:cubicBezTo>
                  <a:cubicBezTo>
                    <a:pt x="2010" y="3542"/>
                    <a:pt x="1989" y="3537"/>
                    <a:pt x="1965" y="3525"/>
                  </a:cubicBezTo>
                  <a:lnTo>
                    <a:pt x="1958" y="3525"/>
                  </a:lnTo>
                  <a:cubicBezTo>
                    <a:pt x="1842" y="3218"/>
                    <a:pt x="1584" y="2894"/>
                    <a:pt x="1246" y="2894"/>
                  </a:cubicBezTo>
                  <a:cubicBezTo>
                    <a:pt x="1196" y="2894"/>
                    <a:pt x="1144" y="2901"/>
                    <a:pt x="1091" y="2917"/>
                  </a:cubicBezTo>
                  <a:cubicBezTo>
                    <a:pt x="688" y="3033"/>
                    <a:pt x="722" y="3456"/>
                    <a:pt x="971" y="3699"/>
                  </a:cubicBezTo>
                  <a:cubicBezTo>
                    <a:pt x="903" y="3709"/>
                    <a:pt x="831" y="3726"/>
                    <a:pt x="766" y="3753"/>
                  </a:cubicBezTo>
                  <a:cubicBezTo>
                    <a:pt x="759" y="3757"/>
                    <a:pt x="753" y="3760"/>
                    <a:pt x="749" y="3764"/>
                  </a:cubicBezTo>
                  <a:cubicBezTo>
                    <a:pt x="742" y="3764"/>
                    <a:pt x="749" y="3760"/>
                    <a:pt x="749" y="3757"/>
                  </a:cubicBezTo>
                  <a:cubicBezTo>
                    <a:pt x="339" y="3354"/>
                    <a:pt x="722" y="2756"/>
                    <a:pt x="1234" y="2753"/>
                  </a:cubicBezTo>
                  <a:lnTo>
                    <a:pt x="1237" y="2753"/>
                  </a:lnTo>
                  <a:cubicBezTo>
                    <a:pt x="1240" y="2753"/>
                    <a:pt x="1242" y="2753"/>
                    <a:pt x="1245" y="2753"/>
                  </a:cubicBezTo>
                  <a:close/>
                  <a:moveTo>
                    <a:pt x="8293" y="386"/>
                  </a:moveTo>
                  <a:cubicBezTo>
                    <a:pt x="8402" y="540"/>
                    <a:pt x="8542" y="666"/>
                    <a:pt x="8703" y="762"/>
                  </a:cubicBezTo>
                  <a:cubicBezTo>
                    <a:pt x="8696" y="1814"/>
                    <a:pt x="8655" y="2862"/>
                    <a:pt x="8642" y="3911"/>
                  </a:cubicBezTo>
                  <a:cubicBezTo>
                    <a:pt x="8642" y="3917"/>
                    <a:pt x="8645" y="3917"/>
                    <a:pt x="8645" y="3921"/>
                  </a:cubicBezTo>
                  <a:cubicBezTo>
                    <a:pt x="8502" y="4068"/>
                    <a:pt x="8358" y="4221"/>
                    <a:pt x="8215" y="4365"/>
                  </a:cubicBezTo>
                  <a:cubicBezTo>
                    <a:pt x="8280" y="3043"/>
                    <a:pt x="8283" y="1715"/>
                    <a:pt x="8293" y="390"/>
                  </a:cubicBezTo>
                  <a:lnTo>
                    <a:pt x="8293" y="386"/>
                  </a:lnTo>
                  <a:close/>
                  <a:moveTo>
                    <a:pt x="8990" y="4262"/>
                  </a:moveTo>
                  <a:cubicBezTo>
                    <a:pt x="9055" y="4317"/>
                    <a:pt x="9123" y="4372"/>
                    <a:pt x="9188" y="4426"/>
                  </a:cubicBezTo>
                  <a:lnTo>
                    <a:pt x="8864" y="4426"/>
                  </a:lnTo>
                  <a:lnTo>
                    <a:pt x="8864" y="4423"/>
                  </a:lnTo>
                  <a:cubicBezTo>
                    <a:pt x="8904" y="4368"/>
                    <a:pt x="8949" y="4317"/>
                    <a:pt x="8990" y="4262"/>
                  </a:cubicBezTo>
                  <a:close/>
                  <a:moveTo>
                    <a:pt x="8802" y="4498"/>
                  </a:moveTo>
                  <a:cubicBezTo>
                    <a:pt x="8809" y="4505"/>
                    <a:pt x="8816" y="4505"/>
                    <a:pt x="8823" y="4508"/>
                  </a:cubicBezTo>
                  <a:cubicBezTo>
                    <a:pt x="8939" y="4508"/>
                    <a:pt x="9051" y="4508"/>
                    <a:pt x="9167" y="4505"/>
                  </a:cubicBezTo>
                  <a:lnTo>
                    <a:pt x="9167" y="4505"/>
                  </a:lnTo>
                  <a:lnTo>
                    <a:pt x="9055" y="4631"/>
                  </a:lnTo>
                  <a:cubicBezTo>
                    <a:pt x="9051" y="4621"/>
                    <a:pt x="9041" y="4611"/>
                    <a:pt x="9031" y="4611"/>
                  </a:cubicBezTo>
                  <a:cubicBezTo>
                    <a:pt x="8980" y="4607"/>
                    <a:pt x="8928" y="4606"/>
                    <a:pt x="8875" y="4606"/>
                  </a:cubicBezTo>
                  <a:cubicBezTo>
                    <a:pt x="8823" y="4606"/>
                    <a:pt x="8770" y="4607"/>
                    <a:pt x="8717" y="4607"/>
                  </a:cubicBezTo>
                  <a:lnTo>
                    <a:pt x="8717" y="4604"/>
                  </a:lnTo>
                  <a:cubicBezTo>
                    <a:pt x="8744" y="4570"/>
                    <a:pt x="8775" y="4532"/>
                    <a:pt x="8802" y="4498"/>
                  </a:cubicBezTo>
                  <a:close/>
                  <a:moveTo>
                    <a:pt x="8920" y="3884"/>
                  </a:moveTo>
                  <a:cubicBezTo>
                    <a:pt x="9099" y="3884"/>
                    <a:pt x="9247" y="3924"/>
                    <a:pt x="9403" y="4075"/>
                  </a:cubicBezTo>
                  <a:cubicBezTo>
                    <a:pt x="9547" y="4215"/>
                    <a:pt x="9724" y="4460"/>
                    <a:pt x="9635" y="4665"/>
                  </a:cubicBezTo>
                  <a:lnTo>
                    <a:pt x="9632" y="4665"/>
                  </a:lnTo>
                  <a:cubicBezTo>
                    <a:pt x="9342" y="4419"/>
                    <a:pt x="9055" y="4167"/>
                    <a:pt x="8747" y="3941"/>
                  </a:cubicBezTo>
                  <a:cubicBezTo>
                    <a:pt x="8751" y="3924"/>
                    <a:pt x="8744" y="3911"/>
                    <a:pt x="8734" y="3900"/>
                  </a:cubicBezTo>
                  <a:lnTo>
                    <a:pt x="8734" y="3894"/>
                  </a:lnTo>
                  <a:lnTo>
                    <a:pt x="8741" y="3894"/>
                  </a:lnTo>
                  <a:cubicBezTo>
                    <a:pt x="8804" y="3888"/>
                    <a:pt x="8864" y="3884"/>
                    <a:pt x="8920" y="3884"/>
                  </a:cubicBezTo>
                  <a:close/>
                  <a:moveTo>
                    <a:pt x="1141" y="4069"/>
                  </a:moveTo>
                  <a:cubicBezTo>
                    <a:pt x="1159" y="4069"/>
                    <a:pt x="1178" y="4070"/>
                    <a:pt x="1196" y="4071"/>
                  </a:cubicBezTo>
                  <a:cubicBezTo>
                    <a:pt x="1152" y="4307"/>
                    <a:pt x="1132" y="4553"/>
                    <a:pt x="1108" y="4795"/>
                  </a:cubicBezTo>
                  <a:cubicBezTo>
                    <a:pt x="1036" y="4799"/>
                    <a:pt x="964" y="4812"/>
                    <a:pt x="896" y="4836"/>
                  </a:cubicBezTo>
                  <a:cubicBezTo>
                    <a:pt x="776" y="4706"/>
                    <a:pt x="688" y="4563"/>
                    <a:pt x="712" y="4385"/>
                  </a:cubicBezTo>
                  <a:cubicBezTo>
                    <a:pt x="743" y="4141"/>
                    <a:pt x="940" y="4069"/>
                    <a:pt x="1141" y="4069"/>
                  </a:cubicBezTo>
                  <a:close/>
                  <a:moveTo>
                    <a:pt x="1173" y="3785"/>
                  </a:moveTo>
                  <a:cubicBezTo>
                    <a:pt x="1620" y="3785"/>
                    <a:pt x="2155" y="4058"/>
                    <a:pt x="2047" y="4570"/>
                  </a:cubicBezTo>
                  <a:cubicBezTo>
                    <a:pt x="2040" y="4583"/>
                    <a:pt x="2050" y="4600"/>
                    <a:pt x="2064" y="4607"/>
                  </a:cubicBezTo>
                  <a:cubicBezTo>
                    <a:pt x="2047" y="4669"/>
                    <a:pt x="1992" y="4713"/>
                    <a:pt x="1931" y="4723"/>
                  </a:cubicBezTo>
                  <a:cubicBezTo>
                    <a:pt x="1917" y="4727"/>
                    <a:pt x="1910" y="4737"/>
                    <a:pt x="1910" y="4747"/>
                  </a:cubicBezTo>
                  <a:cubicBezTo>
                    <a:pt x="1794" y="4744"/>
                    <a:pt x="1677" y="4742"/>
                    <a:pt x="1560" y="4742"/>
                  </a:cubicBezTo>
                  <a:cubicBezTo>
                    <a:pt x="1442" y="4742"/>
                    <a:pt x="1325" y="4744"/>
                    <a:pt x="1207" y="4747"/>
                  </a:cubicBezTo>
                  <a:cubicBezTo>
                    <a:pt x="1231" y="4604"/>
                    <a:pt x="1251" y="4457"/>
                    <a:pt x="1268" y="4310"/>
                  </a:cubicBezTo>
                  <a:cubicBezTo>
                    <a:pt x="1364" y="4355"/>
                    <a:pt x="1504" y="4370"/>
                    <a:pt x="1623" y="4370"/>
                  </a:cubicBezTo>
                  <a:cubicBezTo>
                    <a:pt x="1648" y="4370"/>
                    <a:pt x="1672" y="4369"/>
                    <a:pt x="1695" y="4368"/>
                  </a:cubicBezTo>
                  <a:cubicBezTo>
                    <a:pt x="1736" y="4365"/>
                    <a:pt x="1743" y="4307"/>
                    <a:pt x="1705" y="4296"/>
                  </a:cubicBezTo>
                  <a:cubicBezTo>
                    <a:pt x="1616" y="4272"/>
                    <a:pt x="1498" y="4250"/>
                    <a:pt x="1392" y="4250"/>
                  </a:cubicBezTo>
                  <a:cubicBezTo>
                    <a:pt x="1349" y="4250"/>
                    <a:pt x="1308" y="4253"/>
                    <a:pt x="1272" y="4262"/>
                  </a:cubicBezTo>
                  <a:cubicBezTo>
                    <a:pt x="1278" y="4201"/>
                    <a:pt x="1289" y="4139"/>
                    <a:pt x="1292" y="4078"/>
                  </a:cubicBezTo>
                  <a:cubicBezTo>
                    <a:pt x="1627" y="4129"/>
                    <a:pt x="1845" y="4344"/>
                    <a:pt x="1903" y="4682"/>
                  </a:cubicBezTo>
                  <a:cubicBezTo>
                    <a:pt x="1910" y="4701"/>
                    <a:pt x="1926" y="4711"/>
                    <a:pt x="1943" y="4711"/>
                  </a:cubicBezTo>
                  <a:cubicBezTo>
                    <a:pt x="1959" y="4711"/>
                    <a:pt x="1975" y="4701"/>
                    <a:pt x="1982" y="4682"/>
                  </a:cubicBezTo>
                  <a:cubicBezTo>
                    <a:pt x="2050" y="4218"/>
                    <a:pt x="1559" y="3933"/>
                    <a:pt x="1141" y="3933"/>
                  </a:cubicBezTo>
                  <a:cubicBezTo>
                    <a:pt x="1101" y="3933"/>
                    <a:pt x="1061" y="3936"/>
                    <a:pt x="1022" y="3941"/>
                  </a:cubicBezTo>
                  <a:cubicBezTo>
                    <a:pt x="510" y="4016"/>
                    <a:pt x="507" y="4559"/>
                    <a:pt x="811" y="4867"/>
                  </a:cubicBezTo>
                  <a:cubicBezTo>
                    <a:pt x="763" y="4887"/>
                    <a:pt x="715" y="4911"/>
                    <a:pt x="671" y="4942"/>
                  </a:cubicBezTo>
                  <a:cubicBezTo>
                    <a:pt x="414" y="4874"/>
                    <a:pt x="332" y="4481"/>
                    <a:pt x="404" y="4269"/>
                  </a:cubicBezTo>
                  <a:cubicBezTo>
                    <a:pt x="493" y="4013"/>
                    <a:pt x="739" y="3849"/>
                    <a:pt x="992" y="3801"/>
                  </a:cubicBezTo>
                  <a:cubicBezTo>
                    <a:pt x="1049" y="3790"/>
                    <a:pt x="1110" y="3785"/>
                    <a:pt x="1173" y="3785"/>
                  </a:cubicBezTo>
                  <a:close/>
                  <a:moveTo>
                    <a:pt x="9024" y="4669"/>
                  </a:moveTo>
                  <a:lnTo>
                    <a:pt x="9024" y="4669"/>
                  </a:lnTo>
                  <a:cubicBezTo>
                    <a:pt x="8700" y="5034"/>
                    <a:pt x="8375" y="5403"/>
                    <a:pt x="8051" y="5768"/>
                  </a:cubicBezTo>
                  <a:cubicBezTo>
                    <a:pt x="8048" y="5760"/>
                    <a:pt x="8037" y="5751"/>
                    <a:pt x="8025" y="5751"/>
                  </a:cubicBezTo>
                  <a:cubicBezTo>
                    <a:pt x="8024" y="5751"/>
                    <a:pt x="8022" y="5751"/>
                    <a:pt x="8020" y="5751"/>
                  </a:cubicBezTo>
                  <a:cubicBezTo>
                    <a:pt x="7931" y="5765"/>
                    <a:pt x="7842" y="5775"/>
                    <a:pt x="7754" y="5775"/>
                  </a:cubicBezTo>
                  <a:cubicBezTo>
                    <a:pt x="7808" y="5710"/>
                    <a:pt x="7863" y="5642"/>
                    <a:pt x="7921" y="5577"/>
                  </a:cubicBezTo>
                  <a:lnTo>
                    <a:pt x="7924" y="5577"/>
                  </a:lnTo>
                  <a:cubicBezTo>
                    <a:pt x="8020" y="5570"/>
                    <a:pt x="8116" y="5553"/>
                    <a:pt x="8208" y="5533"/>
                  </a:cubicBezTo>
                  <a:cubicBezTo>
                    <a:pt x="8248" y="5523"/>
                    <a:pt x="8239" y="5468"/>
                    <a:pt x="8204" y="5468"/>
                  </a:cubicBezTo>
                  <a:cubicBezTo>
                    <a:pt x="8203" y="5468"/>
                    <a:pt x="8202" y="5468"/>
                    <a:pt x="8201" y="5468"/>
                  </a:cubicBezTo>
                  <a:cubicBezTo>
                    <a:pt x="8129" y="5468"/>
                    <a:pt x="8061" y="5478"/>
                    <a:pt x="7993" y="5488"/>
                  </a:cubicBezTo>
                  <a:cubicBezTo>
                    <a:pt x="8078" y="5389"/>
                    <a:pt x="8160" y="5290"/>
                    <a:pt x="8242" y="5188"/>
                  </a:cubicBezTo>
                  <a:cubicBezTo>
                    <a:pt x="8265" y="5189"/>
                    <a:pt x="8288" y="5189"/>
                    <a:pt x="8311" y="5189"/>
                  </a:cubicBezTo>
                  <a:cubicBezTo>
                    <a:pt x="8380" y="5189"/>
                    <a:pt x="8449" y="5185"/>
                    <a:pt x="8519" y="5178"/>
                  </a:cubicBezTo>
                  <a:cubicBezTo>
                    <a:pt x="8539" y="5171"/>
                    <a:pt x="8539" y="5143"/>
                    <a:pt x="8519" y="5137"/>
                  </a:cubicBezTo>
                  <a:cubicBezTo>
                    <a:pt x="8462" y="5129"/>
                    <a:pt x="8408" y="5125"/>
                    <a:pt x="8352" y="5125"/>
                  </a:cubicBezTo>
                  <a:cubicBezTo>
                    <a:pt x="8334" y="5125"/>
                    <a:pt x="8315" y="5126"/>
                    <a:pt x="8297" y="5126"/>
                  </a:cubicBezTo>
                  <a:cubicBezTo>
                    <a:pt x="8358" y="5051"/>
                    <a:pt x="8416" y="4980"/>
                    <a:pt x="8474" y="4908"/>
                  </a:cubicBezTo>
                  <a:cubicBezTo>
                    <a:pt x="8509" y="4909"/>
                    <a:pt x="8544" y="4910"/>
                    <a:pt x="8578" y="4910"/>
                  </a:cubicBezTo>
                  <a:cubicBezTo>
                    <a:pt x="8637" y="4910"/>
                    <a:pt x="8696" y="4907"/>
                    <a:pt x="8754" y="4901"/>
                  </a:cubicBezTo>
                  <a:cubicBezTo>
                    <a:pt x="8778" y="4898"/>
                    <a:pt x="8778" y="4863"/>
                    <a:pt x="8754" y="4860"/>
                  </a:cubicBezTo>
                  <a:cubicBezTo>
                    <a:pt x="8697" y="4855"/>
                    <a:pt x="8639" y="4852"/>
                    <a:pt x="8582" y="4852"/>
                  </a:cubicBezTo>
                  <a:cubicBezTo>
                    <a:pt x="8561" y="4852"/>
                    <a:pt x="8540" y="4852"/>
                    <a:pt x="8519" y="4853"/>
                  </a:cubicBezTo>
                  <a:cubicBezTo>
                    <a:pt x="8570" y="4795"/>
                    <a:pt x="8618" y="4734"/>
                    <a:pt x="8665" y="4672"/>
                  </a:cubicBezTo>
                  <a:cubicBezTo>
                    <a:pt x="8734" y="4672"/>
                    <a:pt x="8802" y="4674"/>
                    <a:pt x="8870" y="4674"/>
                  </a:cubicBezTo>
                  <a:cubicBezTo>
                    <a:pt x="8922" y="4674"/>
                    <a:pt x="8973" y="4673"/>
                    <a:pt x="9024" y="4669"/>
                  </a:cubicBezTo>
                  <a:close/>
                  <a:moveTo>
                    <a:pt x="1135" y="5198"/>
                  </a:moveTo>
                  <a:cubicBezTo>
                    <a:pt x="1132" y="5202"/>
                    <a:pt x="1128" y="5205"/>
                    <a:pt x="1128" y="5212"/>
                  </a:cubicBezTo>
                  <a:cubicBezTo>
                    <a:pt x="1087" y="5451"/>
                    <a:pt x="1077" y="5693"/>
                    <a:pt x="1101" y="5932"/>
                  </a:cubicBezTo>
                  <a:cubicBezTo>
                    <a:pt x="1029" y="5936"/>
                    <a:pt x="957" y="5946"/>
                    <a:pt x="889" y="5963"/>
                  </a:cubicBezTo>
                  <a:cubicBezTo>
                    <a:pt x="602" y="5690"/>
                    <a:pt x="729" y="5242"/>
                    <a:pt x="1135" y="5198"/>
                  </a:cubicBezTo>
                  <a:close/>
                  <a:moveTo>
                    <a:pt x="1168" y="4898"/>
                  </a:moveTo>
                  <a:cubicBezTo>
                    <a:pt x="1486" y="4898"/>
                    <a:pt x="1749" y="5085"/>
                    <a:pt x="1924" y="5342"/>
                  </a:cubicBezTo>
                  <a:cubicBezTo>
                    <a:pt x="1910" y="5352"/>
                    <a:pt x="1910" y="5383"/>
                    <a:pt x="1931" y="5383"/>
                  </a:cubicBezTo>
                  <a:lnTo>
                    <a:pt x="1955" y="5386"/>
                  </a:lnTo>
                  <a:cubicBezTo>
                    <a:pt x="1992" y="5447"/>
                    <a:pt x="2026" y="5512"/>
                    <a:pt x="2057" y="5581"/>
                  </a:cubicBezTo>
                  <a:cubicBezTo>
                    <a:pt x="2054" y="5639"/>
                    <a:pt x="2047" y="5690"/>
                    <a:pt x="1992" y="5727"/>
                  </a:cubicBezTo>
                  <a:cubicBezTo>
                    <a:pt x="1965" y="5742"/>
                    <a:pt x="1934" y="5751"/>
                    <a:pt x="1905" y="5751"/>
                  </a:cubicBezTo>
                  <a:cubicBezTo>
                    <a:pt x="1887" y="5751"/>
                    <a:pt x="1869" y="5748"/>
                    <a:pt x="1852" y="5741"/>
                  </a:cubicBezTo>
                  <a:cubicBezTo>
                    <a:pt x="1793" y="5403"/>
                    <a:pt x="1511" y="5084"/>
                    <a:pt x="1169" y="5084"/>
                  </a:cubicBezTo>
                  <a:cubicBezTo>
                    <a:pt x="1099" y="5084"/>
                    <a:pt x="1027" y="5098"/>
                    <a:pt x="954" y="5126"/>
                  </a:cubicBezTo>
                  <a:cubicBezTo>
                    <a:pt x="589" y="5273"/>
                    <a:pt x="459" y="5762"/>
                    <a:pt x="790" y="5987"/>
                  </a:cubicBezTo>
                  <a:cubicBezTo>
                    <a:pt x="773" y="5990"/>
                    <a:pt x="756" y="5994"/>
                    <a:pt x="739" y="5997"/>
                  </a:cubicBezTo>
                  <a:cubicBezTo>
                    <a:pt x="715" y="6007"/>
                    <a:pt x="691" y="6018"/>
                    <a:pt x="671" y="6025"/>
                  </a:cubicBezTo>
                  <a:cubicBezTo>
                    <a:pt x="435" y="5984"/>
                    <a:pt x="401" y="5594"/>
                    <a:pt x="445" y="5406"/>
                  </a:cubicBezTo>
                  <a:cubicBezTo>
                    <a:pt x="517" y="5123"/>
                    <a:pt x="759" y="4949"/>
                    <a:pt x="1039" y="4908"/>
                  </a:cubicBezTo>
                  <a:cubicBezTo>
                    <a:pt x="1083" y="4901"/>
                    <a:pt x="1126" y="4898"/>
                    <a:pt x="1168" y="4898"/>
                  </a:cubicBezTo>
                  <a:close/>
                  <a:moveTo>
                    <a:pt x="1241" y="6311"/>
                  </a:moveTo>
                  <a:cubicBezTo>
                    <a:pt x="1477" y="6318"/>
                    <a:pt x="1658" y="6448"/>
                    <a:pt x="1784" y="6622"/>
                  </a:cubicBezTo>
                  <a:lnTo>
                    <a:pt x="1244" y="6622"/>
                  </a:lnTo>
                  <a:cubicBezTo>
                    <a:pt x="1237" y="6520"/>
                    <a:pt x="1224" y="6417"/>
                    <a:pt x="1200" y="6315"/>
                  </a:cubicBezTo>
                  <a:cubicBezTo>
                    <a:pt x="1214" y="6315"/>
                    <a:pt x="1227" y="6311"/>
                    <a:pt x="1241" y="6311"/>
                  </a:cubicBezTo>
                  <a:close/>
                  <a:moveTo>
                    <a:pt x="8006" y="5820"/>
                  </a:moveTo>
                  <a:lnTo>
                    <a:pt x="7559" y="6329"/>
                  </a:lnTo>
                  <a:cubicBezTo>
                    <a:pt x="7552" y="6322"/>
                    <a:pt x="7545" y="6322"/>
                    <a:pt x="7538" y="6322"/>
                  </a:cubicBezTo>
                  <a:cubicBezTo>
                    <a:pt x="7508" y="6329"/>
                    <a:pt x="7477" y="6332"/>
                    <a:pt x="7445" y="6332"/>
                  </a:cubicBezTo>
                  <a:cubicBezTo>
                    <a:pt x="7399" y="6332"/>
                    <a:pt x="7352" y="6324"/>
                    <a:pt x="7310" y="6308"/>
                  </a:cubicBezTo>
                  <a:cubicBezTo>
                    <a:pt x="7307" y="6307"/>
                    <a:pt x="7305" y="6306"/>
                    <a:pt x="7303" y="6306"/>
                  </a:cubicBezTo>
                  <a:cubicBezTo>
                    <a:pt x="7285" y="6306"/>
                    <a:pt x="7271" y="6340"/>
                    <a:pt x="7293" y="6349"/>
                  </a:cubicBezTo>
                  <a:lnTo>
                    <a:pt x="7293" y="6346"/>
                  </a:lnTo>
                  <a:cubicBezTo>
                    <a:pt x="7339" y="6368"/>
                    <a:pt x="7390" y="6378"/>
                    <a:pt x="7441" y="6378"/>
                  </a:cubicBezTo>
                  <a:cubicBezTo>
                    <a:pt x="7468" y="6378"/>
                    <a:pt x="7495" y="6375"/>
                    <a:pt x="7521" y="6369"/>
                  </a:cubicBezTo>
                  <a:lnTo>
                    <a:pt x="7521" y="6369"/>
                  </a:lnTo>
                  <a:cubicBezTo>
                    <a:pt x="7351" y="6561"/>
                    <a:pt x="7180" y="6752"/>
                    <a:pt x="7012" y="6947"/>
                  </a:cubicBezTo>
                  <a:cubicBezTo>
                    <a:pt x="7009" y="6940"/>
                    <a:pt x="6999" y="6936"/>
                    <a:pt x="6992" y="6936"/>
                  </a:cubicBezTo>
                  <a:cubicBezTo>
                    <a:pt x="6879" y="6950"/>
                    <a:pt x="6773" y="6967"/>
                    <a:pt x="6668" y="6998"/>
                  </a:cubicBezTo>
                  <a:cubicBezTo>
                    <a:pt x="6732" y="6926"/>
                    <a:pt x="6797" y="6851"/>
                    <a:pt x="6866" y="6779"/>
                  </a:cubicBezTo>
                  <a:cubicBezTo>
                    <a:pt x="6954" y="6759"/>
                    <a:pt x="7047" y="6738"/>
                    <a:pt x="7135" y="6711"/>
                  </a:cubicBezTo>
                  <a:cubicBezTo>
                    <a:pt x="7176" y="6699"/>
                    <a:pt x="7165" y="6641"/>
                    <a:pt x="7130" y="6641"/>
                  </a:cubicBezTo>
                  <a:cubicBezTo>
                    <a:pt x="7126" y="6641"/>
                    <a:pt x="7122" y="6641"/>
                    <a:pt x="7118" y="6643"/>
                  </a:cubicBezTo>
                  <a:cubicBezTo>
                    <a:pt x="7064" y="6653"/>
                    <a:pt x="7009" y="6667"/>
                    <a:pt x="6954" y="6680"/>
                  </a:cubicBezTo>
                  <a:cubicBezTo>
                    <a:pt x="7122" y="6496"/>
                    <a:pt x="7289" y="6311"/>
                    <a:pt x="7453" y="6124"/>
                  </a:cubicBezTo>
                  <a:cubicBezTo>
                    <a:pt x="7460" y="6127"/>
                    <a:pt x="7467" y="6130"/>
                    <a:pt x="7474" y="6130"/>
                  </a:cubicBezTo>
                  <a:cubicBezTo>
                    <a:pt x="7569" y="6124"/>
                    <a:pt x="7665" y="6110"/>
                    <a:pt x="7757" y="6089"/>
                  </a:cubicBezTo>
                  <a:cubicBezTo>
                    <a:pt x="7795" y="6076"/>
                    <a:pt x="7788" y="6025"/>
                    <a:pt x="7750" y="6025"/>
                  </a:cubicBezTo>
                  <a:cubicBezTo>
                    <a:pt x="7672" y="6028"/>
                    <a:pt x="7593" y="6038"/>
                    <a:pt x="7515" y="6055"/>
                  </a:cubicBezTo>
                  <a:cubicBezTo>
                    <a:pt x="7573" y="5990"/>
                    <a:pt x="7627" y="5922"/>
                    <a:pt x="7685" y="5854"/>
                  </a:cubicBezTo>
                  <a:cubicBezTo>
                    <a:pt x="7714" y="5857"/>
                    <a:pt x="7742" y="5859"/>
                    <a:pt x="7770" y="5859"/>
                  </a:cubicBezTo>
                  <a:cubicBezTo>
                    <a:pt x="7851" y="5859"/>
                    <a:pt x="7930" y="5845"/>
                    <a:pt x="8006" y="5820"/>
                  </a:cubicBezTo>
                  <a:close/>
                  <a:moveTo>
                    <a:pt x="1101" y="6322"/>
                  </a:moveTo>
                  <a:cubicBezTo>
                    <a:pt x="1121" y="6421"/>
                    <a:pt x="1138" y="6520"/>
                    <a:pt x="1142" y="6619"/>
                  </a:cubicBezTo>
                  <a:lnTo>
                    <a:pt x="1104" y="6619"/>
                  </a:lnTo>
                  <a:cubicBezTo>
                    <a:pt x="1070" y="6619"/>
                    <a:pt x="1070" y="6673"/>
                    <a:pt x="1104" y="6673"/>
                  </a:cubicBezTo>
                  <a:lnTo>
                    <a:pt x="1145" y="6673"/>
                  </a:lnTo>
                  <a:cubicBezTo>
                    <a:pt x="1152" y="6793"/>
                    <a:pt x="1145" y="6912"/>
                    <a:pt x="1128" y="7032"/>
                  </a:cubicBezTo>
                  <a:lnTo>
                    <a:pt x="1104" y="7032"/>
                  </a:lnTo>
                  <a:cubicBezTo>
                    <a:pt x="1103" y="7032"/>
                    <a:pt x="1102" y="7032"/>
                    <a:pt x="1101" y="7032"/>
                  </a:cubicBezTo>
                  <a:cubicBezTo>
                    <a:pt x="1070" y="7032"/>
                    <a:pt x="1071" y="7083"/>
                    <a:pt x="1104" y="7087"/>
                  </a:cubicBezTo>
                  <a:lnTo>
                    <a:pt x="1104" y="7083"/>
                  </a:lnTo>
                  <a:lnTo>
                    <a:pt x="1125" y="7083"/>
                  </a:lnTo>
                  <a:lnTo>
                    <a:pt x="1125" y="7093"/>
                  </a:lnTo>
                  <a:cubicBezTo>
                    <a:pt x="1074" y="7097"/>
                    <a:pt x="1022" y="7100"/>
                    <a:pt x="971" y="7107"/>
                  </a:cubicBezTo>
                  <a:cubicBezTo>
                    <a:pt x="965" y="7096"/>
                    <a:pt x="954" y="7091"/>
                    <a:pt x="943" y="7091"/>
                  </a:cubicBezTo>
                  <a:cubicBezTo>
                    <a:pt x="937" y="7091"/>
                    <a:pt x="930" y="7093"/>
                    <a:pt x="923" y="7097"/>
                  </a:cubicBezTo>
                  <a:cubicBezTo>
                    <a:pt x="902" y="7107"/>
                    <a:pt x="883" y="7112"/>
                    <a:pt x="865" y="7112"/>
                  </a:cubicBezTo>
                  <a:cubicBezTo>
                    <a:pt x="696" y="7112"/>
                    <a:pt x="718" y="6652"/>
                    <a:pt x="753" y="6574"/>
                  </a:cubicBezTo>
                  <a:cubicBezTo>
                    <a:pt x="821" y="6438"/>
                    <a:pt x="951" y="6346"/>
                    <a:pt x="1101" y="6322"/>
                  </a:cubicBezTo>
                  <a:close/>
                  <a:moveTo>
                    <a:pt x="1217" y="6047"/>
                  </a:moveTo>
                  <a:cubicBezTo>
                    <a:pt x="1711" y="6047"/>
                    <a:pt x="2112" y="6313"/>
                    <a:pt x="2177" y="6851"/>
                  </a:cubicBezTo>
                  <a:cubicBezTo>
                    <a:pt x="2180" y="6872"/>
                    <a:pt x="2194" y="6885"/>
                    <a:pt x="2211" y="6889"/>
                  </a:cubicBezTo>
                  <a:cubicBezTo>
                    <a:pt x="2180" y="6931"/>
                    <a:pt x="2141" y="6969"/>
                    <a:pt x="2096" y="6969"/>
                  </a:cubicBezTo>
                  <a:cubicBezTo>
                    <a:pt x="2087" y="6969"/>
                    <a:pt x="2077" y="6967"/>
                    <a:pt x="2067" y="6964"/>
                  </a:cubicBezTo>
                  <a:cubicBezTo>
                    <a:pt x="1958" y="6579"/>
                    <a:pt x="1605" y="6182"/>
                    <a:pt x="1210" y="6182"/>
                  </a:cubicBezTo>
                  <a:cubicBezTo>
                    <a:pt x="1086" y="6182"/>
                    <a:pt x="957" y="6221"/>
                    <a:pt x="831" y="6311"/>
                  </a:cubicBezTo>
                  <a:cubicBezTo>
                    <a:pt x="653" y="6438"/>
                    <a:pt x="565" y="6656"/>
                    <a:pt x="602" y="6872"/>
                  </a:cubicBezTo>
                  <a:cubicBezTo>
                    <a:pt x="626" y="6981"/>
                    <a:pt x="684" y="7080"/>
                    <a:pt x="770" y="7155"/>
                  </a:cubicBezTo>
                  <a:cubicBezTo>
                    <a:pt x="701" y="7175"/>
                    <a:pt x="636" y="7206"/>
                    <a:pt x="578" y="7247"/>
                  </a:cubicBezTo>
                  <a:cubicBezTo>
                    <a:pt x="39" y="6769"/>
                    <a:pt x="387" y="6134"/>
                    <a:pt x="1056" y="6059"/>
                  </a:cubicBezTo>
                  <a:lnTo>
                    <a:pt x="1060" y="6055"/>
                  </a:lnTo>
                  <a:cubicBezTo>
                    <a:pt x="1113" y="6049"/>
                    <a:pt x="1166" y="6047"/>
                    <a:pt x="1217" y="6047"/>
                  </a:cubicBezTo>
                  <a:close/>
                  <a:moveTo>
                    <a:pt x="1224" y="7609"/>
                  </a:moveTo>
                  <a:lnTo>
                    <a:pt x="1224" y="7609"/>
                  </a:lnTo>
                  <a:cubicBezTo>
                    <a:pt x="1405" y="7643"/>
                    <a:pt x="1589" y="7732"/>
                    <a:pt x="1661" y="7882"/>
                  </a:cubicBezTo>
                  <a:cubicBezTo>
                    <a:pt x="1569" y="7868"/>
                    <a:pt x="1474" y="7861"/>
                    <a:pt x="1379" y="7861"/>
                  </a:cubicBezTo>
                  <a:cubicBezTo>
                    <a:pt x="1336" y="7861"/>
                    <a:pt x="1293" y="7862"/>
                    <a:pt x="1251" y="7865"/>
                  </a:cubicBezTo>
                  <a:cubicBezTo>
                    <a:pt x="1244" y="7783"/>
                    <a:pt x="1237" y="7701"/>
                    <a:pt x="1227" y="7616"/>
                  </a:cubicBezTo>
                  <a:cubicBezTo>
                    <a:pt x="1227" y="7613"/>
                    <a:pt x="1224" y="7613"/>
                    <a:pt x="1224" y="7609"/>
                  </a:cubicBezTo>
                  <a:close/>
                  <a:moveTo>
                    <a:pt x="6961" y="7005"/>
                  </a:moveTo>
                  <a:lnTo>
                    <a:pt x="6961" y="7005"/>
                  </a:lnTo>
                  <a:cubicBezTo>
                    <a:pt x="6606" y="7408"/>
                    <a:pt x="6251" y="7814"/>
                    <a:pt x="5903" y="8220"/>
                  </a:cubicBezTo>
                  <a:cubicBezTo>
                    <a:pt x="5913" y="8203"/>
                    <a:pt x="5903" y="8180"/>
                    <a:pt x="5882" y="8180"/>
                  </a:cubicBezTo>
                  <a:lnTo>
                    <a:pt x="5882" y="8176"/>
                  </a:lnTo>
                  <a:cubicBezTo>
                    <a:pt x="5824" y="8171"/>
                    <a:pt x="5767" y="8169"/>
                    <a:pt x="5710" y="8169"/>
                  </a:cubicBezTo>
                  <a:cubicBezTo>
                    <a:pt x="5653" y="8169"/>
                    <a:pt x="5597" y="8171"/>
                    <a:pt x="5541" y="8173"/>
                  </a:cubicBezTo>
                  <a:cubicBezTo>
                    <a:pt x="5715" y="7999"/>
                    <a:pt x="5885" y="7824"/>
                    <a:pt x="6060" y="7647"/>
                  </a:cubicBezTo>
                  <a:cubicBezTo>
                    <a:pt x="6089" y="7651"/>
                    <a:pt x="6119" y="7653"/>
                    <a:pt x="6149" y="7653"/>
                  </a:cubicBezTo>
                  <a:cubicBezTo>
                    <a:pt x="6226" y="7653"/>
                    <a:pt x="6303" y="7640"/>
                    <a:pt x="6374" y="7613"/>
                  </a:cubicBezTo>
                  <a:cubicBezTo>
                    <a:pt x="6402" y="7600"/>
                    <a:pt x="6393" y="7561"/>
                    <a:pt x="6366" y="7561"/>
                  </a:cubicBezTo>
                  <a:cubicBezTo>
                    <a:pt x="6364" y="7561"/>
                    <a:pt x="6362" y="7561"/>
                    <a:pt x="6360" y="7561"/>
                  </a:cubicBezTo>
                  <a:cubicBezTo>
                    <a:pt x="6282" y="7575"/>
                    <a:pt x="6200" y="7585"/>
                    <a:pt x="6118" y="7585"/>
                  </a:cubicBezTo>
                  <a:cubicBezTo>
                    <a:pt x="6189" y="7510"/>
                    <a:pt x="6258" y="7435"/>
                    <a:pt x="6329" y="7363"/>
                  </a:cubicBezTo>
                  <a:cubicBezTo>
                    <a:pt x="6356" y="7369"/>
                    <a:pt x="6384" y="7371"/>
                    <a:pt x="6412" y="7371"/>
                  </a:cubicBezTo>
                  <a:cubicBezTo>
                    <a:pt x="6473" y="7371"/>
                    <a:pt x="6536" y="7358"/>
                    <a:pt x="6592" y="7333"/>
                  </a:cubicBezTo>
                  <a:cubicBezTo>
                    <a:pt x="6620" y="7320"/>
                    <a:pt x="6604" y="7276"/>
                    <a:pt x="6578" y="7276"/>
                  </a:cubicBezTo>
                  <a:cubicBezTo>
                    <a:pt x="6575" y="7276"/>
                    <a:pt x="6572" y="7276"/>
                    <a:pt x="6569" y="7278"/>
                  </a:cubicBezTo>
                  <a:cubicBezTo>
                    <a:pt x="6515" y="7299"/>
                    <a:pt x="6458" y="7309"/>
                    <a:pt x="6402" y="7309"/>
                  </a:cubicBezTo>
                  <a:cubicBezTo>
                    <a:pt x="6393" y="7309"/>
                    <a:pt x="6385" y="7309"/>
                    <a:pt x="6377" y="7309"/>
                  </a:cubicBezTo>
                  <a:cubicBezTo>
                    <a:pt x="6459" y="7223"/>
                    <a:pt x="6538" y="7134"/>
                    <a:pt x="6620" y="7049"/>
                  </a:cubicBezTo>
                  <a:cubicBezTo>
                    <a:pt x="6627" y="7059"/>
                    <a:pt x="6640" y="7066"/>
                    <a:pt x="6654" y="7066"/>
                  </a:cubicBezTo>
                  <a:cubicBezTo>
                    <a:pt x="6756" y="7049"/>
                    <a:pt x="6862" y="7032"/>
                    <a:pt x="6961" y="7005"/>
                  </a:cubicBezTo>
                  <a:close/>
                  <a:moveTo>
                    <a:pt x="1042" y="7591"/>
                  </a:moveTo>
                  <a:cubicBezTo>
                    <a:pt x="1072" y="7591"/>
                    <a:pt x="1104" y="7593"/>
                    <a:pt x="1135" y="7596"/>
                  </a:cubicBezTo>
                  <a:cubicBezTo>
                    <a:pt x="1132" y="7602"/>
                    <a:pt x="1128" y="7606"/>
                    <a:pt x="1128" y="7616"/>
                  </a:cubicBezTo>
                  <a:cubicBezTo>
                    <a:pt x="1121" y="7831"/>
                    <a:pt x="1121" y="8046"/>
                    <a:pt x="1132" y="8261"/>
                  </a:cubicBezTo>
                  <a:cubicBezTo>
                    <a:pt x="1118" y="8264"/>
                    <a:pt x="1104" y="8265"/>
                    <a:pt x="1091" y="8265"/>
                  </a:cubicBezTo>
                  <a:cubicBezTo>
                    <a:pt x="751" y="8265"/>
                    <a:pt x="532" y="7618"/>
                    <a:pt x="1005" y="7592"/>
                  </a:cubicBezTo>
                  <a:cubicBezTo>
                    <a:pt x="1017" y="7591"/>
                    <a:pt x="1030" y="7591"/>
                    <a:pt x="1042" y="7591"/>
                  </a:cubicBezTo>
                  <a:close/>
                  <a:moveTo>
                    <a:pt x="1159" y="7194"/>
                  </a:moveTo>
                  <a:cubicBezTo>
                    <a:pt x="1567" y="7194"/>
                    <a:pt x="2014" y="7402"/>
                    <a:pt x="2108" y="7777"/>
                  </a:cubicBezTo>
                  <a:cubicBezTo>
                    <a:pt x="2081" y="7777"/>
                    <a:pt x="2061" y="7797"/>
                    <a:pt x="2057" y="7824"/>
                  </a:cubicBezTo>
                  <a:cubicBezTo>
                    <a:pt x="2047" y="7903"/>
                    <a:pt x="2078" y="7971"/>
                    <a:pt x="2002" y="8029"/>
                  </a:cubicBezTo>
                  <a:cubicBezTo>
                    <a:pt x="1973" y="8053"/>
                    <a:pt x="1936" y="8065"/>
                    <a:pt x="1900" y="8065"/>
                  </a:cubicBezTo>
                  <a:cubicBezTo>
                    <a:pt x="1869" y="8065"/>
                    <a:pt x="1838" y="8057"/>
                    <a:pt x="1811" y="8039"/>
                  </a:cubicBezTo>
                  <a:cubicBezTo>
                    <a:pt x="1821" y="7702"/>
                    <a:pt x="1428" y="7463"/>
                    <a:pt x="1078" y="7463"/>
                  </a:cubicBezTo>
                  <a:cubicBezTo>
                    <a:pt x="951" y="7463"/>
                    <a:pt x="829" y="7495"/>
                    <a:pt x="735" y="7565"/>
                  </a:cubicBezTo>
                  <a:lnTo>
                    <a:pt x="735" y="7561"/>
                  </a:lnTo>
                  <a:lnTo>
                    <a:pt x="735" y="7561"/>
                  </a:lnTo>
                  <a:cubicBezTo>
                    <a:pt x="412" y="7801"/>
                    <a:pt x="719" y="8344"/>
                    <a:pt x="1065" y="8344"/>
                  </a:cubicBezTo>
                  <a:cubicBezTo>
                    <a:pt x="1088" y="8344"/>
                    <a:pt x="1112" y="8342"/>
                    <a:pt x="1135" y="8337"/>
                  </a:cubicBezTo>
                  <a:cubicBezTo>
                    <a:pt x="1138" y="8384"/>
                    <a:pt x="1142" y="8436"/>
                    <a:pt x="1145" y="8483"/>
                  </a:cubicBezTo>
                  <a:cubicBezTo>
                    <a:pt x="1126" y="8484"/>
                    <a:pt x="1107" y="8485"/>
                    <a:pt x="1088" y="8485"/>
                  </a:cubicBezTo>
                  <a:cubicBezTo>
                    <a:pt x="829" y="8485"/>
                    <a:pt x="569" y="8397"/>
                    <a:pt x="442" y="8145"/>
                  </a:cubicBezTo>
                  <a:cubicBezTo>
                    <a:pt x="288" y="7824"/>
                    <a:pt x="421" y="7438"/>
                    <a:pt x="742" y="7281"/>
                  </a:cubicBezTo>
                  <a:cubicBezTo>
                    <a:pt x="863" y="7222"/>
                    <a:pt x="1008" y="7194"/>
                    <a:pt x="1159" y="7194"/>
                  </a:cubicBezTo>
                  <a:close/>
                  <a:moveTo>
                    <a:pt x="8703" y="4010"/>
                  </a:moveTo>
                  <a:cubicBezTo>
                    <a:pt x="8778" y="4078"/>
                    <a:pt x="8857" y="4143"/>
                    <a:pt x="8932" y="4211"/>
                  </a:cubicBezTo>
                  <a:cubicBezTo>
                    <a:pt x="7644" y="5635"/>
                    <a:pt x="6374" y="7083"/>
                    <a:pt x="5107" y="8528"/>
                  </a:cubicBezTo>
                  <a:cubicBezTo>
                    <a:pt x="5103" y="8531"/>
                    <a:pt x="5097" y="8531"/>
                    <a:pt x="5093" y="8535"/>
                  </a:cubicBezTo>
                  <a:cubicBezTo>
                    <a:pt x="5120" y="8395"/>
                    <a:pt x="5028" y="8251"/>
                    <a:pt x="4899" y="8193"/>
                  </a:cubicBezTo>
                  <a:cubicBezTo>
                    <a:pt x="5998" y="7008"/>
                    <a:pt x="7101" y="5820"/>
                    <a:pt x="8174" y="4611"/>
                  </a:cubicBezTo>
                  <a:lnTo>
                    <a:pt x="8174" y="4607"/>
                  </a:lnTo>
                  <a:cubicBezTo>
                    <a:pt x="8191" y="4604"/>
                    <a:pt x="8204" y="4590"/>
                    <a:pt x="8208" y="4573"/>
                  </a:cubicBezTo>
                  <a:cubicBezTo>
                    <a:pt x="8372" y="4385"/>
                    <a:pt x="8539" y="4197"/>
                    <a:pt x="8703" y="4010"/>
                  </a:cubicBezTo>
                  <a:close/>
                  <a:moveTo>
                    <a:pt x="5506" y="8207"/>
                  </a:moveTo>
                  <a:cubicBezTo>
                    <a:pt x="5506" y="8224"/>
                    <a:pt x="5520" y="8234"/>
                    <a:pt x="5534" y="8234"/>
                  </a:cubicBezTo>
                  <a:cubicBezTo>
                    <a:pt x="5600" y="8234"/>
                    <a:pt x="5666" y="8236"/>
                    <a:pt x="5733" y="8236"/>
                  </a:cubicBezTo>
                  <a:cubicBezTo>
                    <a:pt x="5783" y="8236"/>
                    <a:pt x="5832" y="8235"/>
                    <a:pt x="5882" y="8231"/>
                  </a:cubicBezTo>
                  <a:cubicBezTo>
                    <a:pt x="5889" y="8231"/>
                    <a:pt x="5896" y="8227"/>
                    <a:pt x="5899" y="8224"/>
                  </a:cubicBezTo>
                  <a:lnTo>
                    <a:pt x="5899" y="8224"/>
                  </a:lnTo>
                  <a:cubicBezTo>
                    <a:pt x="5769" y="8374"/>
                    <a:pt x="5636" y="8528"/>
                    <a:pt x="5506" y="8682"/>
                  </a:cubicBezTo>
                  <a:cubicBezTo>
                    <a:pt x="5489" y="8641"/>
                    <a:pt x="5465" y="8603"/>
                    <a:pt x="5435" y="8572"/>
                  </a:cubicBezTo>
                  <a:cubicBezTo>
                    <a:pt x="5383" y="8526"/>
                    <a:pt x="5316" y="8502"/>
                    <a:pt x="5246" y="8502"/>
                  </a:cubicBezTo>
                  <a:cubicBezTo>
                    <a:pt x="5234" y="8502"/>
                    <a:pt x="5222" y="8502"/>
                    <a:pt x="5209" y="8504"/>
                  </a:cubicBezTo>
                  <a:lnTo>
                    <a:pt x="5281" y="8432"/>
                  </a:lnTo>
                  <a:cubicBezTo>
                    <a:pt x="5284" y="8436"/>
                    <a:pt x="5288" y="8439"/>
                    <a:pt x="5291" y="8439"/>
                  </a:cubicBezTo>
                  <a:cubicBezTo>
                    <a:pt x="5349" y="8442"/>
                    <a:pt x="5407" y="8444"/>
                    <a:pt x="5465" y="8444"/>
                  </a:cubicBezTo>
                  <a:cubicBezTo>
                    <a:pt x="5523" y="8444"/>
                    <a:pt x="5582" y="8442"/>
                    <a:pt x="5640" y="8439"/>
                  </a:cubicBezTo>
                  <a:cubicBezTo>
                    <a:pt x="5674" y="8439"/>
                    <a:pt x="5674" y="8388"/>
                    <a:pt x="5640" y="8388"/>
                  </a:cubicBezTo>
                  <a:lnTo>
                    <a:pt x="5640" y="8384"/>
                  </a:lnTo>
                  <a:cubicBezTo>
                    <a:pt x="5587" y="8381"/>
                    <a:pt x="5535" y="8379"/>
                    <a:pt x="5483" y="8379"/>
                  </a:cubicBezTo>
                  <a:cubicBezTo>
                    <a:pt x="5431" y="8379"/>
                    <a:pt x="5380" y="8381"/>
                    <a:pt x="5329" y="8384"/>
                  </a:cubicBezTo>
                  <a:cubicBezTo>
                    <a:pt x="5387" y="8326"/>
                    <a:pt x="5448" y="8265"/>
                    <a:pt x="5506" y="8207"/>
                  </a:cubicBezTo>
                  <a:close/>
                  <a:moveTo>
                    <a:pt x="9311" y="4529"/>
                  </a:moveTo>
                  <a:cubicBezTo>
                    <a:pt x="9393" y="4597"/>
                    <a:pt x="9471" y="4665"/>
                    <a:pt x="9553" y="4730"/>
                  </a:cubicBezTo>
                  <a:cubicBezTo>
                    <a:pt x="8317" y="6083"/>
                    <a:pt x="7084" y="7469"/>
                    <a:pt x="5967" y="8921"/>
                  </a:cubicBezTo>
                  <a:lnTo>
                    <a:pt x="5967" y="8917"/>
                  </a:lnTo>
                  <a:cubicBezTo>
                    <a:pt x="5909" y="8803"/>
                    <a:pt x="5795" y="8737"/>
                    <a:pt x="5677" y="8737"/>
                  </a:cubicBezTo>
                  <a:cubicBezTo>
                    <a:pt x="5629" y="8737"/>
                    <a:pt x="5580" y="8748"/>
                    <a:pt x="5534" y="8770"/>
                  </a:cubicBezTo>
                  <a:cubicBezTo>
                    <a:pt x="5534" y="8763"/>
                    <a:pt x="5530" y="8760"/>
                    <a:pt x="5527" y="8753"/>
                  </a:cubicBezTo>
                  <a:cubicBezTo>
                    <a:pt x="5537" y="8753"/>
                    <a:pt x="5547" y="8750"/>
                    <a:pt x="5554" y="8740"/>
                  </a:cubicBezTo>
                  <a:cubicBezTo>
                    <a:pt x="6828" y="7356"/>
                    <a:pt x="8064" y="5939"/>
                    <a:pt x="9311" y="4529"/>
                  </a:cubicBezTo>
                  <a:close/>
                  <a:moveTo>
                    <a:pt x="8201" y="6520"/>
                  </a:moveTo>
                  <a:cubicBezTo>
                    <a:pt x="8201" y="7335"/>
                    <a:pt x="8099" y="8184"/>
                    <a:pt x="8180" y="8989"/>
                  </a:cubicBezTo>
                  <a:lnTo>
                    <a:pt x="8180" y="8989"/>
                  </a:lnTo>
                  <a:lnTo>
                    <a:pt x="8177" y="8985"/>
                  </a:lnTo>
                  <a:cubicBezTo>
                    <a:pt x="8172" y="8980"/>
                    <a:pt x="8165" y="8978"/>
                    <a:pt x="8159" y="8978"/>
                  </a:cubicBezTo>
                  <a:cubicBezTo>
                    <a:pt x="8144" y="8978"/>
                    <a:pt x="8129" y="8989"/>
                    <a:pt x="8129" y="9006"/>
                  </a:cubicBezTo>
                  <a:cubicBezTo>
                    <a:pt x="7402" y="9057"/>
                    <a:pt x="6668" y="9067"/>
                    <a:pt x="5940" y="9122"/>
                  </a:cubicBezTo>
                  <a:cubicBezTo>
                    <a:pt x="5967" y="9095"/>
                    <a:pt x="5998" y="9071"/>
                    <a:pt x="6022" y="9044"/>
                  </a:cubicBezTo>
                  <a:cubicBezTo>
                    <a:pt x="6036" y="9026"/>
                    <a:pt x="6039" y="9006"/>
                    <a:pt x="6029" y="8992"/>
                  </a:cubicBezTo>
                  <a:cubicBezTo>
                    <a:pt x="6770" y="8183"/>
                    <a:pt x="7487" y="7353"/>
                    <a:pt x="8201" y="6520"/>
                  </a:cubicBezTo>
                  <a:close/>
                  <a:moveTo>
                    <a:pt x="1371" y="8972"/>
                  </a:moveTo>
                  <a:cubicBezTo>
                    <a:pt x="2251" y="9010"/>
                    <a:pt x="3177" y="9165"/>
                    <a:pt x="4065" y="9165"/>
                  </a:cubicBezTo>
                  <a:cubicBezTo>
                    <a:pt x="4200" y="9165"/>
                    <a:pt x="4335" y="9161"/>
                    <a:pt x="4468" y="9153"/>
                  </a:cubicBezTo>
                  <a:cubicBezTo>
                    <a:pt x="4482" y="9149"/>
                    <a:pt x="4496" y="9143"/>
                    <a:pt x="4506" y="9132"/>
                  </a:cubicBezTo>
                  <a:lnTo>
                    <a:pt x="4506" y="9132"/>
                  </a:lnTo>
                  <a:cubicBezTo>
                    <a:pt x="4496" y="9160"/>
                    <a:pt x="4485" y="9184"/>
                    <a:pt x="4475" y="9211"/>
                  </a:cubicBezTo>
                  <a:cubicBezTo>
                    <a:pt x="4424" y="9334"/>
                    <a:pt x="4366" y="9453"/>
                    <a:pt x="4311" y="9573"/>
                  </a:cubicBezTo>
                  <a:cubicBezTo>
                    <a:pt x="3574" y="9527"/>
                    <a:pt x="2823" y="9482"/>
                    <a:pt x="2080" y="9482"/>
                  </a:cubicBezTo>
                  <a:cubicBezTo>
                    <a:pt x="1987" y="9482"/>
                    <a:pt x="1894" y="9483"/>
                    <a:pt x="1801" y="9484"/>
                  </a:cubicBezTo>
                  <a:lnTo>
                    <a:pt x="1801" y="9481"/>
                  </a:lnTo>
                  <a:cubicBezTo>
                    <a:pt x="1746" y="9378"/>
                    <a:pt x="1651" y="9289"/>
                    <a:pt x="1572" y="9201"/>
                  </a:cubicBezTo>
                  <a:cubicBezTo>
                    <a:pt x="1507" y="9126"/>
                    <a:pt x="1439" y="9047"/>
                    <a:pt x="1371" y="8972"/>
                  </a:cubicBezTo>
                  <a:close/>
                  <a:moveTo>
                    <a:pt x="4875" y="8279"/>
                  </a:moveTo>
                  <a:cubicBezTo>
                    <a:pt x="4970" y="8343"/>
                    <a:pt x="5011" y="8463"/>
                    <a:pt x="4974" y="8572"/>
                  </a:cubicBezTo>
                  <a:cubicBezTo>
                    <a:pt x="4966" y="8605"/>
                    <a:pt x="4992" y="8632"/>
                    <a:pt x="5021" y="8632"/>
                  </a:cubicBezTo>
                  <a:cubicBezTo>
                    <a:pt x="5031" y="8632"/>
                    <a:pt x="5042" y="8628"/>
                    <a:pt x="5052" y="8620"/>
                  </a:cubicBezTo>
                  <a:cubicBezTo>
                    <a:pt x="5055" y="8621"/>
                    <a:pt x="5058" y="8622"/>
                    <a:pt x="5061" y="8622"/>
                  </a:cubicBezTo>
                  <a:cubicBezTo>
                    <a:pt x="5065" y="8622"/>
                    <a:pt x="5069" y="8621"/>
                    <a:pt x="5073" y="8617"/>
                  </a:cubicBezTo>
                  <a:cubicBezTo>
                    <a:pt x="5110" y="8593"/>
                    <a:pt x="5154" y="8581"/>
                    <a:pt x="5197" y="8581"/>
                  </a:cubicBezTo>
                  <a:cubicBezTo>
                    <a:pt x="5260" y="8581"/>
                    <a:pt x="5323" y="8606"/>
                    <a:pt x="5370" y="8654"/>
                  </a:cubicBezTo>
                  <a:cubicBezTo>
                    <a:pt x="5428" y="8719"/>
                    <a:pt x="5428" y="8794"/>
                    <a:pt x="5414" y="8873"/>
                  </a:cubicBezTo>
                  <a:cubicBezTo>
                    <a:pt x="5411" y="8876"/>
                    <a:pt x="5411" y="8880"/>
                    <a:pt x="5411" y="8883"/>
                  </a:cubicBezTo>
                  <a:cubicBezTo>
                    <a:pt x="5411" y="8893"/>
                    <a:pt x="5407" y="8900"/>
                    <a:pt x="5404" y="8910"/>
                  </a:cubicBezTo>
                  <a:cubicBezTo>
                    <a:pt x="5395" y="8949"/>
                    <a:pt x="5426" y="8975"/>
                    <a:pt x="5457" y="8975"/>
                  </a:cubicBezTo>
                  <a:cubicBezTo>
                    <a:pt x="5473" y="8975"/>
                    <a:pt x="5489" y="8968"/>
                    <a:pt x="5500" y="8951"/>
                  </a:cubicBezTo>
                  <a:cubicBezTo>
                    <a:pt x="5513" y="8927"/>
                    <a:pt x="5523" y="8904"/>
                    <a:pt x="5527" y="8876"/>
                  </a:cubicBezTo>
                  <a:cubicBezTo>
                    <a:pt x="5566" y="8853"/>
                    <a:pt x="5606" y="8842"/>
                    <a:pt x="5645" y="8842"/>
                  </a:cubicBezTo>
                  <a:cubicBezTo>
                    <a:pt x="5748" y="8842"/>
                    <a:pt x="5841" y="8918"/>
                    <a:pt x="5879" y="9030"/>
                  </a:cubicBezTo>
                  <a:cubicBezTo>
                    <a:pt x="5582" y="9231"/>
                    <a:pt x="5291" y="9429"/>
                    <a:pt x="4994" y="9610"/>
                  </a:cubicBezTo>
                  <a:lnTo>
                    <a:pt x="4994" y="9607"/>
                  </a:lnTo>
                  <a:cubicBezTo>
                    <a:pt x="4953" y="9406"/>
                    <a:pt x="4786" y="9255"/>
                    <a:pt x="4581" y="9235"/>
                  </a:cubicBezTo>
                  <a:cubicBezTo>
                    <a:pt x="4591" y="9218"/>
                    <a:pt x="4598" y="9201"/>
                    <a:pt x="4605" y="9180"/>
                  </a:cubicBezTo>
                  <a:cubicBezTo>
                    <a:pt x="4724" y="8890"/>
                    <a:pt x="4813" y="8586"/>
                    <a:pt x="4875" y="8279"/>
                  </a:cubicBezTo>
                  <a:close/>
                  <a:moveTo>
                    <a:pt x="4489" y="9447"/>
                  </a:moveTo>
                  <a:cubicBezTo>
                    <a:pt x="4595" y="9460"/>
                    <a:pt x="4700" y="9477"/>
                    <a:pt x="4806" y="9484"/>
                  </a:cubicBezTo>
                  <a:cubicBezTo>
                    <a:pt x="4847" y="9532"/>
                    <a:pt x="4875" y="9593"/>
                    <a:pt x="4885" y="9658"/>
                  </a:cubicBezTo>
                  <a:cubicBezTo>
                    <a:pt x="4885" y="9665"/>
                    <a:pt x="4885" y="9669"/>
                    <a:pt x="4888" y="9672"/>
                  </a:cubicBezTo>
                  <a:cubicBezTo>
                    <a:pt x="4694" y="9788"/>
                    <a:pt x="4492" y="9894"/>
                    <a:pt x="4284" y="9986"/>
                  </a:cubicBezTo>
                  <a:lnTo>
                    <a:pt x="4284" y="9983"/>
                  </a:lnTo>
                  <a:cubicBezTo>
                    <a:pt x="4294" y="9938"/>
                    <a:pt x="4308" y="9894"/>
                    <a:pt x="4325" y="9850"/>
                  </a:cubicBezTo>
                  <a:lnTo>
                    <a:pt x="4530" y="9850"/>
                  </a:lnTo>
                  <a:cubicBezTo>
                    <a:pt x="4554" y="9850"/>
                    <a:pt x="4554" y="9812"/>
                    <a:pt x="4530" y="9812"/>
                  </a:cubicBezTo>
                  <a:cubicBezTo>
                    <a:pt x="4508" y="9811"/>
                    <a:pt x="4486" y="9810"/>
                    <a:pt x="4465" y="9810"/>
                  </a:cubicBezTo>
                  <a:cubicBezTo>
                    <a:pt x="4422" y="9810"/>
                    <a:pt x="4378" y="9812"/>
                    <a:pt x="4335" y="9812"/>
                  </a:cubicBezTo>
                  <a:cubicBezTo>
                    <a:pt x="4359" y="9750"/>
                    <a:pt x="4383" y="9689"/>
                    <a:pt x="4410" y="9628"/>
                  </a:cubicBezTo>
                  <a:cubicBezTo>
                    <a:pt x="4485" y="9648"/>
                    <a:pt x="4560" y="9665"/>
                    <a:pt x="4636" y="9675"/>
                  </a:cubicBezTo>
                  <a:cubicBezTo>
                    <a:pt x="4637" y="9676"/>
                    <a:pt x="4638" y="9676"/>
                    <a:pt x="4639" y="9676"/>
                  </a:cubicBezTo>
                  <a:cubicBezTo>
                    <a:pt x="4659" y="9676"/>
                    <a:pt x="4659" y="9644"/>
                    <a:pt x="4642" y="9638"/>
                  </a:cubicBezTo>
                  <a:cubicBezTo>
                    <a:pt x="4571" y="9614"/>
                    <a:pt x="4499" y="9597"/>
                    <a:pt x="4427" y="9583"/>
                  </a:cubicBezTo>
                  <a:cubicBezTo>
                    <a:pt x="4448" y="9539"/>
                    <a:pt x="4472" y="9491"/>
                    <a:pt x="4489" y="9447"/>
                  </a:cubicBezTo>
                  <a:close/>
                  <a:moveTo>
                    <a:pt x="2629" y="1"/>
                  </a:moveTo>
                  <a:cubicBezTo>
                    <a:pt x="2194" y="1"/>
                    <a:pt x="1760" y="12"/>
                    <a:pt x="1330" y="45"/>
                  </a:cubicBezTo>
                  <a:cubicBezTo>
                    <a:pt x="1289" y="48"/>
                    <a:pt x="1289" y="106"/>
                    <a:pt x="1330" y="113"/>
                  </a:cubicBezTo>
                  <a:cubicBezTo>
                    <a:pt x="1861" y="162"/>
                    <a:pt x="2398" y="173"/>
                    <a:pt x="2937" y="173"/>
                  </a:cubicBezTo>
                  <a:cubicBezTo>
                    <a:pt x="3441" y="173"/>
                    <a:pt x="3945" y="163"/>
                    <a:pt x="4445" y="163"/>
                  </a:cubicBezTo>
                  <a:cubicBezTo>
                    <a:pt x="4538" y="163"/>
                    <a:pt x="4631" y="163"/>
                    <a:pt x="4724" y="164"/>
                  </a:cubicBezTo>
                  <a:lnTo>
                    <a:pt x="6323" y="174"/>
                  </a:lnTo>
                  <a:cubicBezTo>
                    <a:pt x="6337" y="175"/>
                    <a:pt x="6351" y="175"/>
                    <a:pt x="6366" y="175"/>
                  </a:cubicBezTo>
                  <a:cubicBezTo>
                    <a:pt x="6654" y="175"/>
                    <a:pt x="6997" y="142"/>
                    <a:pt x="7331" y="142"/>
                  </a:cubicBezTo>
                  <a:cubicBezTo>
                    <a:pt x="7639" y="142"/>
                    <a:pt x="7939" y="170"/>
                    <a:pt x="8180" y="277"/>
                  </a:cubicBezTo>
                  <a:cubicBezTo>
                    <a:pt x="8170" y="287"/>
                    <a:pt x="8167" y="301"/>
                    <a:pt x="8167" y="314"/>
                  </a:cubicBezTo>
                  <a:cubicBezTo>
                    <a:pt x="8157" y="1698"/>
                    <a:pt x="8116" y="3084"/>
                    <a:pt x="8122" y="4467"/>
                  </a:cubicBezTo>
                  <a:cubicBezTo>
                    <a:pt x="6975" y="5659"/>
                    <a:pt x="5872" y="6909"/>
                    <a:pt x="4803" y="8169"/>
                  </a:cubicBezTo>
                  <a:cubicBezTo>
                    <a:pt x="4769" y="8176"/>
                    <a:pt x="4762" y="8217"/>
                    <a:pt x="4786" y="8238"/>
                  </a:cubicBezTo>
                  <a:cubicBezTo>
                    <a:pt x="4793" y="8244"/>
                    <a:pt x="4799" y="8248"/>
                    <a:pt x="4803" y="8251"/>
                  </a:cubicBezTo>
                  <a:cubicBezTo>
                    <a:pt x="4721" y="8538"/>
                    <a:pt x="4632" y="8822"/>
                    <a:pt x="4523" y="9095"/>
                  </a:cubicBezTo>
                  <a:cubicBezTo>
                    <a:pt x="4529" y="9066"/>
                    <a:pt x="4505" y="9040"/>
                    <a:pt x="4474" y="9040"/>
                  </a:cubicBezTo>
                  <a:cubicBezTo>
                    <a:pt x="4472" y="9040"/>
                    <a:pt x="4470" y="9040"/>
                    <a:pt x="4468" y="9040"/>
                  </a:cubicBezTo>
                  <a:cubicBezTo>
                    <a:pt x="4394" y="9043"/>
                    <a:pt x="4320" y="9044"/>
                    <a:pt x="4245" y="9044"/>
                  </a:cubicBezTo>
                  <a:cubicBezTo>
                    <a:pt x="3352" y="9044"/>
                    <a:pt x="2459" y="8882"/>
                    <a:pt x="1561" y="8882"/>
                  </a:cubicBezTo>
                  <a:cubicBezTo>
                    <a:pt x="1479" y="8882"/>
                    <a:pt x="1398" y="8884"/>
                    <a:pt x="1316" y="8886"/>
                  </a:cubicBezTo>
                  <a:cubicBezTo>
                    <a:pt x="1306" y="8886"/>
                    <a:pt x="1299" y="8890"/>
                    <a:pt x="1292" y="8897"/>
                  </a:cubicBezTo>
                  <a:cubicBezTo>
                    <a:pt x="1289" y="8897"/>
                    <a:pt x="1289" y="8893"/>
                    <a:pt x="1285" y="8893"/>
                  </a:cubicBezTo>
                  <a:cubicBezTo>
                    <a:pt x="1289" y="8787"/>
                    <a:pt x="1289" y="8682"/>
                    <a:pt x="1289" y="8572"/>
                  </a:cubicBezTo>
                  <a:cubicBezTo>
                    <a:pt x="1548" y="8583"/>
                    <a:pt x="1808" y="8587"/>
                    <a:pt x="2067" y="8587"/>
                  </a:cubicBezTo>
                  <a:cubicBezTo>
                    <a:pt x="2231" y="8587"/>
                    <a:pt x="2395" y="8585"/>
                    <a:pt x="2559" y="8582"/>
                  </a:cubicBezTo>
                  <a:cubicBezTo>
                    <a:pt x="2604" y="8582"/>
                    <a:pt x="2604" y="8521"/>
                    <a:pt x="2559" y="8521"/>
                  </a:cubicBezTo>
                  <a:cubicBezTo>
                    <a:pt x="2363" y="8518"/>
                    <a:pt x="2167" y="8515"/>
                    <a:pt x="1970" y="8515"/>
                  </a:cubicBezTo>
                  <a:cubicBezTo>
                    <a:pt x="1743" y="8515"/>
                    <a:pt x="1516" y="8519"/>
                    <a:pt x="1289" y="8528"/>
                  </a:cubicBezTo>
                  <a:cubicBezTo>
                    <a:pt x="1289" y="8432"/>
                    <a:pt x="1282" y="8333"/>
                    <a:pt x="1275" y="8234"/>
                  </a:cubicBezTo>
                  <a:lnTo>
                    <a:pt x="1275" y="8234"/>
                  </a:lnTo>
                  <a:cubicBezTo>
                    <a:pt x="1523" y="8239"/>
                    <a:pt x="1768" y="8242"/>
                    <a:pt x="2013" y="8242"/>
                  </a:cubicBezTo>
                  <a:cubicBezTo>
                    <a:pt x="2103" y="8242"/>
                    <a:pt x="2193" y="8242"/>
                    <a:pt x="2282" y="8241"/>
                  </a:cubicBezTo>
                  <a:cubicBezTo>
                    <a:pt x="2327" y="8238"/>
                    <a:pt x="2327" y="8173"/>
                    <a:pt x="2282" y="8169"/>
                  </a:cubicBezTo>
                  <a:cubicBezTo>
                    <a:pt x="1948" y="8169"/>
                    <a:pt x="1610" y="8169"/>
                    <a:pt x="1275" y="8180"/>
                  </a:cubicBezTo>
                  <a:cubicBezTo>
                    <a:pt x="1272" y="8094"/>
                    <a:pt x="1265" y="8005"/>
                    <a:pt x="1258" y="7920"/>
                  </a:cubicBezTo>
                  <a:cubicBezTo>
                    <a:pt x="1294" y="7918"/>
                    <a:pt x="1331" y="7917"/>
                    <a:pt x="1367" y="7917"/>
                  </a:cubicBezTo>
                  <a:cubicBezTo>
                    <a:pt x="1472" y="7917"/>
                    <a:pt x="1578" y="7924"/>
                    <a:pt x="1681" y="7937"/>
                  </a:cubicBezTo>
                  <a:cubicBezTo>
                    <a:pt x="1695" y="7981"/>
                    <a:pt x="1702" y="8029"/>
                    <a:pt x="1695" y="8080"/>
                  </a:cubicBezTo>
                  <a:cubicBezTo>
                    <a:pt x="1689" y="8123"/>
                    <a:pt x="1724" y="8151"/>
                    <a:pt x="1757" y="8151"/>
                  </a:cubicBezTo>
                  <a:cubicBezTo>
                    <a:pt x="1776" y="8151"/>
                    <a:pt x="1795" y="8141"/>
                    <a:pt x="1804" y="8118"/>
                  </a:cubicBezTo>
                  <a:cubicBezTo>
                    <a:pt x="1843" y="8148"/>
                    <a:pt x="1890" y="8162"/>
                    <a:pt x="1938" y="8162"/>
                  </a:cubicBezTo>
                  <a:cubicBezTo>
                    <a:pt x="1979" y="8162"/>
                    <a:pt x="2020" y="8152"/>
                    <a:pt x="2057" y="8132"/>
                  </a:cubicBezTo>
                  <a:cubicBezTo>
                    <a:pt x="2088" y="8111"/>
                    <a:pt x="2112" y="8087"/>
                    <a:pt x="2132" y="8057"/>
                  </a:cubicBezTo>
                  <a:cubicBezTo>
                    <a:pt x="2137" y="8060"/>
                    <a:pt x="2142" y="8061"/>
                    <a:pt x="2147" y="8061"/>
                  </a:cubicBezTo>
                  <a:cubicBezTo>
                    <a:pt x="2158" y="8061"/>
                    <a:pt x="2169" y="8055"/>
                    <a:pt x="2173" y="8043"/>
                  </a:cubicBezTo>
                  <a:cubicBezTo>
                    <a:pt x="2194" y="7981"/>
                    <a:pt x="2207" y="7917"/>
                    <a:pt x="2211" y="7848"/>
                  </a:cubicBezTo>
                  <a:lnTo>
                    <a:pt x="2214" y="7848"/>
                  </a:lnTo>
                  <a:cubicBezTo>
                    <a:pt x="2340" y="7863"/>
                    <a:pt x="2467" y="7867"/>
                    <a:pt x="2594" y="7867"/>
                  </a:cubicBezTo>
                  <a:cubicBezTo>
                    <a:pt x="2733" y="7867"/>
                    <a:pt x="2873" y="7862"/>
                    <a:pt x="3010" y="7858"/>
                  </a:cubicBezTo>
                  <a:cubicBezTo>
                    <a:pt x="3051" y="7852"/>
                    <a:pt x="3051" y="7794"/>
                    <a:pt x="3010" y="7790"/>
                  </a:cubicBezTo>
                  <a:cubicBezTo>
                    <a:pt x="2873" y="7787"/>
                    <a:pt x="2733" y="7781"/>
                    <a:pt x="2594" y="7781"/>
                  </a:cubicBezTo>
                  <a:cubicBezTo>
                    <a:pt x="2467" y="7781"/>
                    <a:pt x="2340" y="7786"/>
                    <a:pt x="2214" y="7800"/>
                  </a:cubicBezTo>
                  <a:lnTo>
                    <a:pt x="2211" y="7800"/>
                  </a:lnTo>
                  <a:cubicBezTo>
                    <a:pt x="2197" y="7367"/>
                    <a:pt x="1692" y="7117"/>
                    <a:pt x="1210" y="7093"/>
                  </a:cubicBezTo>
                  <a:lnTo>
                    <a:pt x="1210" y="7090"/>
                  </a:lnTo>
                  <a:cubicBezTo>
                    <a:pt x="1824" y="7142"/>
                    <a:pt x="2437" y="7166"/>
                    <a:pt x="3051" y="7166"/>
                  </a:cubicBezTo>
                  <a:cubicBezTo>
                    <a:pt x="3199" y="7166"/>
                    <a:pt x="3347" y="7164"/>
                    <a:pt x="3495" y="7162"/>
                  </a:cubicBezTo>
                  <a:cubicBezTo>
                    <a:pt x="3529" y="7158"/>
                    <a:pt x="3529" y="7104"/>
                    <a:pt x="3495" y="7100"/>
                  </a:cubicBezTo>
                  <a:cubicBezTo>
                    <a:pt x="2737" y="7090"/>
                    <a:pt x="1979" y="7070"/>
                    <a:pt x="1220" y="7035"/>
                  </a:cubicBezTo>
                  <a:cubicBezTo>
                    <a:pt x="1241" y="6916"/>
                    <a:pt x="1251" y="6793"/>
                    <a:pt x="1248" y="6673"/>
                  </a:cubicBezTo>
                  <a:lnTo>
                    <a:pt x="1818" y="6673"/>
                  </a:lnTo>
                  <a:cubicBezTo>
                    <a:pt x="1883" y="6776"/>
                    <a:pt x="1934" y="6885"/>
                    <a:pt x="1968" y="7001"/>
                  </a:cubicBezTo>
                  <a:cubicBezTo>
                    <a:pt x="1976" y="7024"/>
                    <a:pt x="1996" y="7039"/>
                    <a:pt x="2017" y="7039"/>
                  </a:cubicBezTo>
                  <a:cubicBezTo>
                    <a:pt x="2025" y="7039"/>
                    <a:pt x="2033" y="7037"/>
                    <a:pt x="2040" y="7032"/>
                  </a:cubicBezTo>
                  <a:cubicBezTo>
                    <a:pt x="2066" y="7047"/>
                    <a:pt x="2091" y="7053"/>
                    <a:pt x="2117" y="7053"/>
                  </a:cubicBezTo>
                  <a:cubicBezTo>
                    <a:pt x="2214" y="7053"/>
                    <a:pt x="2307" y="6959"/>
                    <a:pt x="2361" y="6878"/>
                  </a:cubicBezTo>
                  <a:cubicBezTo>
                    <a:pt x="2375" y="6858"/>
                    <a:pt x="2375" y="6834"/>
                    <a:pt x="2361" y="6817"/>
                  </a:cubicBezTo>
                  <a:cubicBezTo>
                    <a:pt x="2344" y="6776"/>
                    <a:pt x="2320" y="6742"/>
                    <a:pt x="2289" y="6708"/>
                  </a:cubicBezTo>
                  <a:cubicBezTo>
                    <a:pt x="2279" y="6697"/>
                    <a:pt x="2265" y="6694"/>
                    <a:pt x="2252" y="6694"/>
                  </a:cubicBezTo>
                  <a:cubicBezTo>
                    <a:pt x="2242" y="6643"/>
                    <a:pt x="2228" y="6595"/>
                    <a:pt x="2211" y="6547"/>
                  </a:cubicBezTo>
                  <a:lnTo>
                    <a:pt x="2211" y="6547"/>
                  </a:lnTo>
                  <a:cubicBezTo>
                    <a:pt x="2416" y="6572"/>
                    <a:pt x="2624" y="6585"/>
                    <a:pt x="2832" y="6585"/>
                  </a:cubicBezTo>
                  <a:cubicBezTo>
                    <a:pt x="2961" y="6585"/>
                    <a:pt x="3089" y="6580"/>
                    <a:pt x="3218" y="6571"/>
                  </a:cubicBezTo>
                  <a:cubicBezTo>
                    <a:pt x="3259" y="6568"/>
                    <a:pt x="3259" y="6506"/>
                    <a:pt x="3218" y="6506"/>
                  </a:cubicBezTo>
                  <a:cubicBezTo>
                    <a:pt x="3135" y="6508"/>
                    <a:pt x="3051" y="6509"/>
                    <a:pt x="2967" y="6509"/>
                  </a:cubicBezTo>
                  <a:cubicBezTo>
                    <a:pt x="2706" y="6509"/>
                    <a:pt x="2445" y="6500"/>
                    <a:pt x="2183" y="6482"/>
                  </a:cubicBezTo>
                  <a:cubicBezTo>
                    <a:pt x="2016" y="6110"/>
                    <a:pt x="1628" y="5929"/>
                    <a:pt x="1206" y="5929"/>
                  </a:cubicBezTo>
                  <a:cubicBezTo>
                    <a:pt x="1198" y="5929"/>
                    <a:pt x="1191" y="5929"/>
                    <a:pt x="1183" y="5929"/>
                  </a:cubicBezTo>
                  <a:lnTo>
                    <a:pt x="1183" y="5844"/>
                  </a:lnTo>
                  <a:cubicBezTo>
                    <a:pt x="1902" y="5953"/>
                    <a:pt x="2628" y="6008"/>
                    <a:pt x="3357" y="6008"/>
                  </a:cubicBezTo>
                  <a:cubicBezTo>
                    <a:pt x="3379" y="6008"/>
                    <a:pt x="3401" y="6008"/>
                    <a:pt x="3423" y="6007"/>
                  </a:cubicBezTo>
                  <a:cubicBezTo>
                    <a:pt x="3457" y="6004"/>
                    <a:pt x="3457" y="5953"/>
                    <a:pt x="3423" y="5949"/>
                  </a:cubicBezTo>
                  <a:cubicBezTo>
                    <a:pt x="2675" y="5908"/>
                    <a:pt x="1927" y="5847"/>
                    <a:pt x="1183" y="5785"/>
                  </a:cubicBezTo>
                  <a:cubicBezTo>
                    <a:pt x="1186" y="5686"/>
                    <a:pt x="1190" y="5591"/>
                    <a:pt x="1196" y="5492"/>
                  </a:cubicBezTo>
                  <a:cubicBezTo>
                    <a:pt x="1336" y="5492"/>
                    <a:pt x="1477" y="5505"/>
                    <a:pt x="1617" y="5529"/>
                  </a:cubicBezTo>
                  <a:cubicBezTo>
                    <a:pt x="1619" y="5530"/>
                    <a:pt x="1621" y="5530"/>
                    <a:pt x="1622" y="5530"/>
                  </a:cubicBezTo>
                  <a:cubicBezTo>
                    <a:pt x="1649" y="5530"/>
                    <a:pt x="1662" y="5488"/>
                    <a:pt x="1630" y="5478"/>
                  </a:cubicBezTo>
                  <a:cubicBezTo>
                    <a:pt x="1525" y="5455"/>
                    <a:pt x="1418" y="5444"/>
                    <a:pt x="1311" y="5444"/>
                  </a:cubicBezTo>
                  <a:cubicBezTo>
                    <a:pt x="1275" y="5444"/>
                    <a:pt x="1239" y="5445"/>
                    <a:pt x="1203" y="5447"/>
                  </a:cubicBezTo>
                  <a:cubicBezTo>
                    <a:pt x="1210" y="5379"/>
                    <a:pt x="1217" y="5311"/>
                    <a:pt x="1227" y="5242"/>
                  </a:cubicBezTo>
                  <a:cubicBezTo>
                    <a:pt x="1231" y="5225"/>
                    <a:pt x="1224" y="5208"/>
                    <a:pt x="1214" y="5198"/>
                  </a:cubicBezTo>
                  <a:lnTo>
                    <a:pt x="1214" y="5198"/>
                  </a:lnTo>
                  <a:cubicBezTo>
                    <a:pt x="1494" y="5212"/>
                    <a:pt x="1685" y="5458"/>
                    <a:pt x="1753" y="5714"/>
                  </a:cubicBezTo>
                  <a:cubicBezTo>
                    <a:pt x="1736" y="5724"/>
                    <a:pt x="1733" y="5748"/>
                    <a:pt x="1746" y="5765"/>
                  </a:cubicBezTo>
                  <a:cubicBezTo>
                    <a:pt x="1753" y="5772"/>
                    <a:pt x="1763" y="5779"/>
                    <a:pt x="1774" y="5785"/>
                  </a:cubicBezTo>
                  <a:lnTo>
                    <a:pt x="1774" y="5792"/>
                  </a:lnTo>
                  <a:cubicBezTo>
                    <a:pt x="1776" y="5809"/>
                    <a:pt x="1791" y="5821"/>
                    <a:pt x="1805" y="5821"/>
                  </a:cubicBezTo>
                  <a:cubicBezTo>
                    <a:pt x="1808" y="5821"/>
                    <a:pt x="1812" y="5821"/>
                    <a:pt x="1815" y="5820"/>
                  </a:cubicBezTo>
                  <a:cubicBezTo>
                    <a:pt x="1847" y="5834"/>
                    <a:pt x="1881" y="5841"/>
                    <a:pt x="1915" y="5841"/>
                  </a:cubicBezTo>
                  <a:cubicBezTo>
                    <a:pt x="2079" y="5841"/>
                    <a:pt x="2242" y="5687"/>
                    <a:pt x="2149" y="5512"/>
                  </a:cubicBezTo>
                  <a:cubicBezTo>
                    <a:pt x="2144" y="5499"/>
                    <a:pt x="2128" y="5490"/>
                    <a:pt x="2111" y="5490"/>
                  </a:cubicBezTo>
                  <a:cubicBezTo>
                    <a:pt x="2107" y="5490"/>
                    <a:pt x="2102" y="5490"/>
                    <a:pt x="2098" y="5492"/>
                  </a:cubicBezTo>
                  <a:cubicBezTo>
                    <a:pt x="2084" y="5461"/>
                    <a:pt x="2067" y="5430"/>
                    <a:pt x="2050" y="5400"/>
                  </a:cubicBezTo>
                  <a:lnTo>
                    <a:pt x="2050" y="5400"/>
                  </a:lnTo>
                  <a:cubicBezTo>
                    <a:pt x="2320" y="5441"/>
                    <a:pt x="2593" y="5461"/>
                    <a:pt x="2866" y="5464"/>
                  </a:cubicBezTo>
                  <a:cubicBezTo>
                    <a:pt x="2904" y="5464"/>
                    <a:pt x="2904" y="5410"/>
                    <a:pt x="2866" y="5410"/>
                  </a:cubicBezTo>
                  <a:cubicBezTo>
                    <a:pt x="2583" y="5400"/>
                    <a:pt x="2303" y="5379"/>
                    <a:pt x="2023" y="5348"/>
                  </a:cubicBezTo>
                  <a:cubicBezTo>
                    <a:pt x="1856" y="5075"/>
                    <a:pt x="1593" y="4863"/>
                    <a:pt x="1296" y="4809"/>
                  </a:cubicBezTo>
                  <a:lnTo>
                    <a:pt x="1296" y="4809"/>
                  </a:lnTo>
                  <a:cubicBezTo>
                    <a:pt x="1705" y="4812"/>
                    <a:pt x="2112" y="4822"/>
                    <a:pt x="2522" y="4843"/>
                  </a:cubicBezTo>
                  <a:cubicBezTo>
                    <a:pt x="2559" y="4843"/>
                    <a:pt x="2559" y="4785"/>
                    <a:pt x="2522" y="4781"/>
                  </a:cubicBezTo>
                  <a:cubicBezTo>
                    <a:pt x="2354" y="4768"/>
                    <a:pt x="2190" y="4761"/>
                    <a:pt x="2026" y="4754"/>
                  </a:cubicBezTo>
                  <a:cubicBezTo>
                    <a:pt x="2142" y="4703"/>
                    <a:pt x="2242" y="4570"/>
                    <a:pt x="2153" y="4454"/>
                  </a:cubicBezTo>
                  <a:lnTo>
                    <a:pt x="2149" y="4450"/>
                  </a:lnTo>
                  <a:cubicBezTo>
                    <a:pt x="2153" y="4423"/>
                    <a:pt x="2156" y="4392"/>
                    <a:pt x="2156" y="4365"/>
                  </a:cubicBezTo>
                  <a:cubicBezTo>
                    <a:pt x="2276" y="4367"/>
                    <a:pt x="2400" y="4375"/>
                    <a:pt x="2522" y="4375"/>
                  </a:cubicBezTo>
                  <a:cubicBezTo>
                    <a:pt x="2591" y="4375"/>
                    <a:pt x="2660" y="4372"/>
                    <a:pt x="2726" y="4365"/>
                  </a:cubicBezTo>
                  <a:cubicBezTo>
                    <a:pt x="2771" y="4358"/>
                    <a:pt x="2771" y="4296"/>
                    <a:pt x="2726" y="4293"/>
                  </a:cubicBezTo>
                  <a:cubicBezTo>
                    <a:pt x="2658" y="4286"/>
                    <a:pt x="2590" y="4283"/>
                    <a:pt x="2520" y="4283"/>
                  </a:cubicBezTo>
                  <a:cubicBezTo>
                    <a:pt x="2398" y="4283"/>
                    <a:pt x="2275" y="4291"/>
                    <a:pt x="2153" y="4293"/>
                  </a:cubicBezTo>
                  <a:cubicBezTo>
                    <a:pt x="2105" y="3907"/>
                    <a:pt x="1599" y="3695"/>
                    <a:pt x="1166" y="3682"/>
                  </a:cubicBezTo>
                  <a:cubicBezTo>
                    <a:pt x="1166" y="3682"/>
                    <a:pt x="1169" y="3682"/>
                    <a:pt x="1173" y="3678"/>
                  </a:cubicBezTo>
                  <a:cubicBezTo>
                    <a:pt x="1186" y="3644"/>
                    <a:pt x="1196" y="3607"/>
                    <a:pt x="1203" y="3569"/>
                  </a:cubicBezTo>
                  <a:cubicBezTo>
                    <a:pt x="1558" y="3624"/>
                    <a:pt x="1917" y="3665"/>
                    <a:pt x="2276" y="3699"/>
                  </a:cubicBezTo>
                  <a:cubicBezTo>
                    <a:pt x="2277" y="3699"/>
                    <a:pt x="2277" y="3699"/>
                    <a:pt x="2278" y="3699"/>
                  </a:cubicBezTo>
                  <a:cubicBezTo>
                    <a:pt x="2310" y="3699"/>
                    <a:pt x="2319" y="3641"/>
                    <a:pt x="2286" y="3637"/>
                  </a:cubicBezTo>
                  <a:cubicBezTo>
                    <a:pt x="2231" y="3631"/>
                    <a:pt x="2177" y="3624"/>
                    <a:pt x="2122" y="3617"/>
                  </a:cubicBezTo>
                  <a:cubicBezTo>
                    <a:pt x="2173" y="3590"/>
                    <a:pt x="2211" y="3545"/>
                    <a:pt x="2228" y="3491"/>
                  </a:cubicBezTo>
                  <a:cubicBezTo>
                    <a:pt x="2245" y="3484"/>
                    <a:pt x="2252" y="3463"/>
                    <a:pt x="2245" y="3446"/>
                  </a:cubicBezTo>
                  <a:cubicBezTo>
                    <a:pt x="2242" y="3436"/>
                    <a:pt x="2238" y="3426"/>
                    <a:pt x="2231" y="3412"/>
                  </a:cubicBezTo>
                  <a:cubicBezTo>
                    <a:pt x="2231" y="3409"/>
                    <a:pt x="2228" y="3405"/>
                    <a:pt x="2228" y="3398"/>
                  </a:cubicBezTo>
                  <a:cubicBezTo>
                    <a:pt x="2197" y="3323"/>
                    <a:pt x="2160" y="3251"/>
                    <a:pt x="2115" y="3183"/>
                  </a:cubicBezTo>
                  <a:lnTo>
                    <a:pt x="2115" y="3183"/>
                  </a:lnTo>
                  <a:cubicBezTo>
                    <a:pt x="2174" y="3189"/>
                    <a:pt x="2233" y="3192"/>
                    <a:pt x="2292" y="3192"/>
                  </a:cubicBezTo>
                  <a:cubicBezTo>
                    <a:pt x="2367" y="3192"/>
                    <a:pt x="2443" y="3187"/>
                    <a:pt x="2518" y="3180"/>
                  </a:cubicBezTo>
                  <a:cubicBezTo>
                    <a:pt x="2556" y="3176"/>
                    <a:pt x="2556" y="3122"/>
                    <a:pt x="2518" y="3122"/>
                  </a:cubicBezTo>
                  <a:cubicBezTo>
                    <a:pt x="2445" y="3113"/>
                    <a:pt x="2371" y="3109"/>
                    <a:pt x="2298" y="3109"/>
                  </a:cubicBezTo>
                  <a:cubicBezTo>
                    <a:pt x="2224" y="3109"/>
                    <a:pt x="2151" y="3113"/>
                    <a:pt x="2078" y="3122"/>
                  </a:cubicBezTo>
                  <a:cubicBezTo>
                    <a:pt x="1877" y="2843"/>
                    <a:pt x="1572" y="2642"/>
                    <a:pt x="1235" y="2642"/>
                  </a:cubicBezTo>
                  <a:cubicBezTo>
                    <a:pt x="1217" y="2642"/>
                    <a:pt x="1198" y="2642"/>
                    <a:pt x="1179" y="2644"/>
                  </a:cubicBezTo>
                  <a:cubicBezTo>
                    <a:pt x="1183" y="2592"/>
                    <a:pt x="1186" y="2545"/>
                    <a:pt x="1193" y="2493"/>
                  </a:cubicBezTo>
                  <a:lnTo>
                    <a:pt x="1196" y="2497"/>
                  </a:lnTo>
                  <a:cubicBezTo>
                    <a:pt x="1654" y="2579"/>
                    <a:pt x="2122" y="2637"/>
                    <a:pt x="2586" y="2664"/>
                  </a:cubicBezTo>
                  <a:cubicBezTo>
                    <a:pt x="2631" y="2664"/>
                    <a:pt x="2631" y="2603"/>
                    <a:pt x="2586" y="2599"/>
                  </a:cubicBezTo>
                  <a:cubicBezTo>
                    <a:pt x="2125" y="2548"/>
                    <a:pt x="1664" y="2507"/>
                    <a:pt x="1200" y="2445"/>
                  </a:cubicBezTo>
                  <a:lnTo>
                    <a:pt x="1196" y="2445"/>
                  </a:lnTo>
                  <a:cubicBezTo>
                    <a:pt x="1203" y="2367"/>
                    <a:pt x="1207" y="2285"/>
                    <a:pt x="1214" y="2203"/>
                  </a:cubicBezTo>
                  <a:cubicBezTo>
                    <a:pt x="1318" y="2203"/>
                    <a:pt x="1425" y="2206"/>
                    <a:pt x="1530" y="2206"/>
                  </a:cubicBezTo>
                  <a:cubicBezTo>
                    <a:pt x="1583" y="2206"/>
                    <a:pt x="1636" y="2205"/>
                    <a:pt x="1688" y="2203"/>
                  </a:cubicBezTo>
                  <a:cubicBezTo>
                    <a:pt x="1719" y="2203"/>
                    <a:pt x="1719" y="2155"/>
                    <a:pt x="1688" y="2155"/>
                  </a:cubicBezTo>
                  <a:cubicBezTo>
                    <a:pt x="1622" y="2152"/>
                    <a:pt x="1555" y="2151"/>
                    <a:pt x="1489" y="2151"/>
                  </a:cubicBezTo>
                  <a:cubicBezTo>
                    <a:pt x="1398" y="2151"/>
                    <a:pt x="1308" y="2153"/>
                    <a:pt x="1217" y="2155"/>
                  </a:cubicBezTo>
                  <a:cubicBezTo>
                    <a:pt x="1220" y="2066"/>
                    <a:pt x="1224" y="1978"/>
                    <a:pt x="1227" y="1889"/>
                  </a:cubicBezTo>
                  <a:cubicBezTo>
                    <a:pt x="1248" y="1885"/>
                    <a:pt x="1268" y="1885"/>
                    <a:pt x="1289" y="1885"/>
                  </a:cubicBezTo>
                  <a:cubicBezTo>
                    <a:pt x="1630" y="1899"/>
                    <a:pt x="1774" y="2234"/>
                    <a:pt x="1948" y="2473"/>
                  </a:cubicBezTo>
                  <a:cubicBezTo>
                    <a:pt x="1957" y="2484"/>
                    <a:pt x="1973" y="2491"/>
                    <a:pt x="1988" y="2491"/>
                  </a:cubicBezTo>
                  <a:cubicBezTo>
                    <a:pt x="1995" y="2491"/>
                    <a:pt x="2003" y="2490"/>
                    <a:pt x="2009" y="2486"/>
                  </a:cubicBezTo>
                  <a:cubicBezTo>
                    <a:pt x="2027" y="2492"/>
                    <a:pt x="2044" y="2494"/>
                    <a:pt x="2062" y="2494"/>
                  </a:cubicBezTo>
                  <a:cubicBezTo>
                    <a:pt x="2188" y="2494"/>
                    <a:pt x="2300" y="2362"/>
                    <a:pt x="2207" y="2230"/>
                  </a:cubicBezTo>
                  <a:cubicBezTo>
                    <a:pt x="2207" y="2229"/>
                    <a:pt x="2207" y="2229"/>
                    <a:pt x="2206" y="2229"/>
                  </a:cubicBezTo>
                  <a:cubicBezTo>
                    <a:pt x="2205" y="2229"/>
                    <a:pt x="2204" y="2229"/>
                    <a:pt x="2204" y="2227"/>
                  </a:cubicBezTo>
                  <a:cubicBezTo>
                    <a:pt x="2180" y="2176"/>
                    <a:pt x="2156" y="2124"/>
                    <a:pt x="2125" y="2077"/>
                  </a:cubicBezTo>
                  <a:lnTo>
                    <a:pt x="2125" y="2077"/>
                  </a:lnTo>
                  <a:cubicBezTo>
                    <a:pt x="2303" y="2087"/>
                    <a:pt x="2481" y="2101"/>
                    <a:pt x="2658" y="2111"/>
                  </a:cubicBezTo>
                  <a:cubicBezTo>
                    <a:pt x="2699" y="2111"/>
                    <a:pt x="2706" y="2053"/>
                    <a:pt x="2665" y="2043"/>
                  </a:cubicBezTo>
                  <a:cubicBezTo>
                    <a:pt x="2517" y="2014"/>
                    <a:pt x="2367" y="2001"/>
                    <a:pt x="2217" y="2001"/>
                  </a:cubicBezTo>
                  <a:cubicBezTo>
                    <a:pt x="2169" y="2001"/>
                    <a:pt x="2122" y="2002"/>
                    <a:pt x="2074" y="2005"/>
                  </a:cubicBezTo>
                  <a:cubicBezTo>
                    <a:pt x="1882" y="1745"/>
                    <a:pt x="1588" y="1567"/>
                    <a:pt x="1273" y="1567"/>
                  </a:cubicBezTo>
                  <a:cubicBezTo>
                    <a:pt x="1236" y="1567"/>
                    <a:pt x="1199" y="1570"/>
                    <a:pt x="1162" y="1575"/>
                  </a:cubicBezTo>
                  <a:cubicBezTo>
                    <a:pt x="1193" y="1383"/>
                    <a:pt x="1200" y="1192"/>
                    <a:pt x="1186" y="1001"/>
                  </a:cubicBezTo>
                  <a:cubicBezTo>
                    <a:pt x="1186" y="994"/>
                    <a:pt x="1179" y="991"/>
                    <a:pt x="1179" y="987"/>
                  </a:cubicBezTo>
                  <a:cubicBezTo>
                    <a:pt x="1210" y="977"/>
                    <a:pt x="1244" y="970"/>
                    <a:pt x="1275" y="967"/>
                  </a:cubicBezTo>
                  <a:cubicBezTo>
                    <a:pt x="1283" y="966"/>
                    <a:pt x="1292" y="966"/>
                    <a:pt x="1300" y="966"/>
                  </a:cubicBezTo>
                  <a:cubicBezTo>
                    <a:pt x="1542" y="966"/>
                    <a:pt x="1707" y="1112"/>
                    <a:pt x="1862" y="1271"/>
                  </a:cubicBezTo>
                  <a:cubicBezTo>
                    <a:pt x="1785" y="1264"/>
                    <a:pt x="1707" y="1260"/>
                    <a:pt x="1629" y="1260"/>
                  </a:cubicBezTo>
                  <a:cubicBezTo>
                    <a:pt x="1507" y="1260"/>
                    <a:pt x="1385" y="1269"/>
                    <a:pt x="1265" y="1288"/>
                  </a:cubicBezTo>
                  <a:cubicBezTo>
                    <a:pt x="1241" y="1295"/>
                    <a:pt x="1241" y="1329"/>
                    <a:pt x="1265" y="1336"/>
                  </a:cubicBezTo>
                  <a:cubicBezTo>
                    <a:pt x="1441" y="1382"/>
                    <a:pt x="1639" y="1391"/>
                    <a:pt x="1836" y="1391"/>
                  </a:cubicBezTo>
                  <a:cubicBezTo>
                    <a:pt x="1883" y="1391"/>
                    <a:pt x="1931" y="1391"/>
                    <a:pt x="1979" y="1390"/>
                  </a:cubicBezTo>
                  <a:lnTo>
                    <a:pt x="1989" y="1400"/>
                  </a:lnTo>
                  <a:cubicBezTo>
                    <a:pt x="1996" y="1409"/>
                    <a:pt x="2006" y="1413"/>
                    <a:pt x="2016" y="1413"/>
                  </a:cubicBezTo>
                  <a:cubicBezTo>
                    <a:pt x="2026" y="1413"/>
                    <a:pt x="2035" y="1409"/>
                    <a:pt x="2040" y="1400"/>
                  </a:cubicBezTo>
                  <a:cubicBezTo>
                    <a:pt x="2055" y="1404"/>
                    <a:pt x="2069" y="1406"/>
                    <a:pt x="2084" y="1406"/>
                  </a:cubicBezTo>
                  <a:cubicBezTo>
                    <a:pt x="2110" y="1406"/>
                    <a:pt x="2135" y="1400"/>
                    <a:pt x="2160" y="1387"/>
                  </a:cubicBezTo>
                  <a:lnTo>
                    <a:pt x="2276" y="1387"/>
                  </a:lnTo>
                  <a:cubicBezTo>
                    <a:pt x="2313" y="1373"/>
                    <a:pt x="2313" y="1322"/>
                    <a:pt x="2276" y="1308"/>
                  </a:cubicBezTo>
                  <a:lnTo>
                    <a:pt x="2231" y="1305"/>
                  </a:lnTo>
                  <a:cubicBezTo>
                    <a:pt x="2252" y="1243"/>
                    <a:pt x="2238" y="1182"/>
                    <a:pt x="2194" y="1137"/>
                  </a:cubicBezTo>
                  <a:cubicBezTo>
                    <a:pt x="2046" y="791"/>
                    <a:pt x="1707" y="572"/>
                    <a:pt x="1341" y="572"/>
                  </a:cubicBezTo>
                  <a:cubicBezTo>
                    <a:pt x="1292" y="572"/>
                    <a:pt x="1243" y="576"/>
                    <a:pt x="1193" y="584"/>
                  </a:cubicBezTo>
                  <a:cubicBezTo>
                    <a:pt x="1203" y="506"/>
                    <a:pt x="1220" y="427"/>
                    <a:pt x="1234" y="345"/>
                  </a:cubicBezTo>
                  <a:cubicBezTo>
                    <a:pt x="1593" y="372"/>
                    <a:pt x="1951" y="396"/>
                    <a:pt x="2310" y="410"/>
                  </a:cubicBezTo>
                  <a:cubicBezTo>
                    <a:pt x="2351" y="410"/>
                    <a:pt x="2351" y="352"/>
                    <a:pt x="2310" y="349"/>
                  </a:cubicBezTo>
                  <a:cubicBezTo>
                    <a:pt x="1955" y="321"/>
                    <a:pt x="1599" y="301"/>
                    <a:pt x="1244" y="284"/>
                  </a:cubicBezTo>
                  <a:cubicBezTo>
                    <a:pt x="1258" y="212"/>
                    <a:pt x="1268" y="140"/>
                    <a:pt x="1275" y="65"/>
                  </a:cubicBezTo>
                  <a:cubicBezTo>
                    <a:pt x="1275" y="38"/>
                    <a:pt x="1252" y="21"/>
                    <a:pt x="1229" y="21"/>
                  </a:cubicBezTo>
                  <a:cubicBezTo>
                    <a:pt x="1214" y="21"/>
                    <a:pt x="1199" y="28"/>
                    <a:pt x="1190" y="45"/>
                  </a:cubicBezTo>
                  <a:cubicBezTo>
                    <a:pt x="1155" y="120"/>
                    <a:pt x="1132" y="202"/>
                    <a:pt x="1118" y="287"/>
                  </a:cubicBezTo>
                  <a:cubicBezTo>
                    <a:pt x="1108" y="294"/>
                    <a:pt x="1108" y="308"/>
                    <a:pt x="1111" y="318"/>
                  </a:cubicBezTo>
                  <a:cubicBezTo>
                    <a:pt x="1097" y="413"/>
                    <a:pt x="1091" y="509"/>
                    <a:pt x="1091" y="605"/>
                  </a:cubicBezTo>
                  <a:cubicBezTo>
                    <a:pt x="1036" y="622"/>
                    <a:pt x="981" y="642"/>
                    <a:pt x="927" y="670"/>
                  </a:cubicBezTo>
                  <a:cubicBezTo>
                    <a:pt x="517" y="881"/>
                    <a:pt x="329" y="1455"/>
                    <a:pt x="732" y="1773"/>
                  </a:cubicBezTo>
                  <a:cubicBezTo>
                    <a:pt x="438" y="2046"/>
                    <a:pt x="397" y="2551"/>
                    <a:pt x="753" y="2794"/>
                  </a:cubicBezTo>
                  <a:cubicBezTo>
                    <a:pt x="438" y="3029"/>
                    <a:pt x="363" y="3504"/>
                    <a:pt x="681" y="3791"/>
                  </a:cubicBezTo>
                  <a:cubicBezTo>
                    <a:pt x="445" y="3924"/>
                    <a:pt x="271" y="4160"/>
                    <a:pt x="264" y="4437"/>
                  </a:cubicBezTo>
                  <a:cubicBezTo>
                    <a:pt x="261" y="4658"/>
                    <a:pt x="384" y="4925"/>
                    <a:pt x="609" y="4983"/>
                  </a:cubicBezTo>
                  <a:cubicBezTo>
                    <a:pt x="411" y="5143"/>
                    <a:pt x="309" y="5389"/>
                    <a:pt x="332" y="5642"/>
                  </a:cubicBezTo>
                  <a:cubicBezTo>
                    <a:pt x="346" y="5803"/>
                    <a:pt x="421" y="6014"/>
                    <a:pt x="568" y="6076"/>
                  </a:cubicBezTo>
                  <a:cubicBezTo>
                    <a:pt x="121" y="6342"/>
                    <a:pt x="22" y="6998"/>
                    <a:pt x="531" y="7278"/>
                  </a:cubicBezTo>
                  <a:cubicBezTo>
                    <a:pt x="1" y="7708"/>
                    <a:pt x="345" y="8577"/>
                    <a:pt x="954" y="8577"/>
                  </a:cubicBezTo>
                  <a:cubicBezTo>
                    <a:pt x="1016" y="8577"/>
                    <a:pt x="1081" y="8568"/>
                    <a:pt x="1149" y="8548"/>
                  </a:cubicBezTo>
                  <a:cubicBezTo>
                    <a:pt x="1159" y="8678"/>
                    <a:pt x="1169" y="8804"/>
                    <a:pt x="1186" y="8931"/>
                  </a:cubicBezTo>
                  <a:cubicBezTo>
                    <a:pt x="1186" y="8953"/>
                    <a:pt x="1207" y="8971"/>
                    <a:pt x="1231" y="8971"/>
                  </a:cubicBezTo>
                  <a:cubicBezTo>
                    <a:pt x="1237" y="8971"/>
                    <a:pt x="1242" y="8970"/>
                    <a:pt x="1248" y="8968"/>
                  </a:cubicBezTo>
                  <a:cubicBezTo>
                    <a:pt x="1323" y="9067"/>
                    <a:pt x="1398" y="9166"/>
                    <a:pt x="1477" y="9266"/>
                  </a:cubicBezTo>
                  <a:cubicBezTo>
                    <a:pt x="1555" y="9361"/>
                    <a:pt x="1634" y="9481"/>
                    <a:pt x="1733" y="9563"/>
                  </a:cubicBezTo>
                  <a:cubicBezTo>
                    <a:pt x="1740" y="9568"/>
                    <a:pt x="1748" y="9571"/>
                    <a:pt x="1757" y="9571"/>
                  </a:cubicBezTo>
                  <a:cubicBezTo>
                    <a:pt x="1774" y="9571"/>
                    <a:pt x="1791" y="9561"/>
                    <a:pt x="1798" y="9546"/>
                  </a:cubicBezTo>
                  <a:cubicBezTo>
                    <a:pt x="2607" y="9651"/>
                    <a:pt x="3440" y="9686"/>
                    <a:pt x="4260" y="9692"/>
                  </a:cubicBezTo>
                  <a:cubicBezTo>
                    <a:pt x="4209" y="9812"/>
                    <a:pt x="4171" y="9938"/>
                    <a:pt x="4147" y="10068"/>
                  </a:cubicBezTo>
                  <a:cubicBezTo>
                    <a:pt x="4144" y="10100"/>
                    <a:pt x="4166" y="10141"/>
                    <a:pt x="4199" y="10141"/>
                  </a:cubicBezTo>
                  <a:cubicBezTo>
                    <a:pt x="4205" y="10141"/>
                    <a:pt x="4212" y="10140"/>
                    <a:pt x="4219" y="10136"/>
                  </a:cubicBezTo>
                  <a:cubicBezTo>
                    <a:pt x="4499" y="10027"/>
                    <a:pt x="4776" y="9901"/>
                    <a:pt x="5042" y="9757"/>
                  </a:cubicBezTo>
                  <a:cubicBezTo>
                    <a:pt x="5212" y="9772"/>
                    <a:pt x="5382" y="9778"/>
                    <a:pt x="5553" y="9778"/>
                  </a:cubicBezTo>
                  <a:cubicBezTo>
                    <a:pt x="6423" y="9778"/>
                    <a:pt x="7290" y="9621"/>
                    <a:pt x="8164" y="9621"/>
                  </a:cubicBezTo>
                  <a:cubicBezTo>
                    <a:pt x="8304" y="9621"/>
                    <a:pt x="8443" y="9625"/>
                    <a:pt x="8583" y="9634"/>
                  </a:cubicBezTo>
                  <a:cubicBezTo>
                    <a:pt x="8585" y="9634"/>
                    <a:pt x="8586" y="9634"/>
                    <a:pt x="8587" y="9634"/>
                  </a:cubicBezTo>
                  <a:cubicBezTo>
                    <a:pt x="8648" y="9634"/>
                    <a:pt x="8647" y="9539"/>
                    <a:pt x="8583" y="9532"/>
                  </a:cubicBezTo>
                  <a:cubicBezTo>
                    <a:pt x="8362" y="9515"/>
                    <a:pt x="8140" y="9507"/>
                    <a:pt x="7918" y="9507"/>
                  </a:cubicBezTo>
                  <a:cubicBezTo>
                    <a:pt x="7005" y="9507"/>
                    <a:pt x="6084" y="9631"/>
                    <a:pt x="5175" y="9686"/>
                  </a:cubicBezTo>
                  <a:cubicBezTo>
                    <a:pt x="5421" y="9546"/>
                    <a:pt x="5653" y="9382"/>
                    <a:pt x="5865" y="9194"/>
                  </a:cubicBezTo>
                  <a:cubicBezTo>
                    <a:pt x="6055" y="9205"/>
                    <a:pt x="6247" y="9210"/>
                    <a:pt x="6438" y="9210"/>
                  </a:cubicBezTo>
                  <a:cubicBezTo>
                    <a:pt x="7013" y="9210"/>
                    <a:pt x="7592" y="9167"/>
                    <a:pt x="8163" y="9129"/>
                  </a:cubicBezTo>
                  <a:cubicBezTo>
                    <a:pt x="8177" y="9126"/>
                    <a:pt x="8191" y="9119"/>
                    <a:pt x="8201" y="9108"/>
                  </a:cubicBezTo>
                  <a:cubicBezTo>
                    <a:pt x="8320" y="9252"/>
                    <a:pt x="8443" y="9395"/>
                    <a:pt x="8577" y="9522"/>
                  </a:cubicBezTo>
                  <a:cubicBezTo>
                    <a:pt x="8587" y="9532"/>
                    <a:pt x="8599" y="9536"/>
                    <a:pt x="8610" y="9536"/>
                  </a:cubicBezTo>
                  <a:cubicBezTo>
                    <a:pt x="8646" y="9536"/>
                    <a:pt x="8676" y="9490"/>
                    <a:pt x="8645" y="9453"/>
                  </a:cubicBezTo>
                  <a:cubicBezTo>
                    <a:pt x="8512" y="9307"/>
                    <a:pt x="8372" y="9166"/>
                    <a:pt x="8228" y="9037"/>
                  </a:cubicBezTo>
                  <a:cubicBezTo>
                    <a:pt x="8430" y="8210"/>
                    <a:pt x="8351" y="7247"/>
                    <a:pt x="8331" y="6404"/>
                  </a:cubicBezTo>
                  <a:cubicBezTo>
                    <a:pt x="8331" y="6397"/>
                    <a:pt x="8327" y="6387"/>
                    <a:pt x="8324" y="6376"/>
                  </a:cubicBezTo>
                  <a:lnTo>
                    <a:pt x="8679" y="5960"/>
                  </a:lnTo>
                  <a:lnTo>
                    <a:pt x="8679" y="5960"/>
                  </a:lnTo>
                  <a:cubicBezTo>
                    <a:pt x="8638" y="7145"/>
                    <a:pt x="8621" y="8337"/>
                    <a:pt x="8679" y="9518"/>
                  </a:cubicBezTo>
                  <a:cubicBezTo>
                    <a:pt x="8679" y="9540"/>
                    <a:pt x="8695" y="9552"/>
                    <a:pt x="8712" y="9552"/>
                  </a:cubicBezTo>
                  <a:cubicBezTo>
                    <a:pt x="8728" y="9552"/>
                    <a:pt x="8744" y="9540"/>
                    <a:pt x="8744" y="9518"/>
                  </a:cubicBezTo>
                  <a:cubicBezTo>
                    <a:pt x="8768" y="8309"/>
                    <a:pt x="8758" y="7097"/>
                    <a:pt x="8782" y="5885"/>
                  </a:cubicBezTo>
                  <a:cubicBezTo>
                    <a:pt x="8782" y="5874"/>
                    <a:pt x="8775" y="5864"/>
                    <a:pt x="8768" y="5857"/>
                  </a:cubicBezTo>
                  <a:cubicBezTo>
                    <a:pt x="9068" y="5502"/>
                    <a:pt x="9369" y="5150"/>
                    <a:pt x="9669" y="4799"/>
                  </a:cubicBezTo>
                  <a:cubicBezTo>
                    <a:pt x="9680" y="4799"/>
                    <a:pt x="9690" y="4792"/>
                    <a:pt x="9693" y="4785"/>
                  </a:cubicBezTo>
                  <a:cubicBezTo>
                    <a:pt x="9997" y="4398"/>
                    <a:pt x="9441" y="3728"/>
                    <a:pt x="8992" y="3728"/>
                  </a:cubicBezTo>
                  <a:cubicBezTo>
                    <a:pt x="8901" y="3728"/>
                    <a:pt x="8815" y="3756"/>
                    <a:pt x="8741" y="3818"/>
                  </a:cubicBezTo>
                  <a:cubicBezTo>
                    <a:pt x="8816" y="2804"/>
                    <a:pt x="8819" y="1769"/>
                    <a:pt x="8805" y="752"/>
                  </a:cubicBezTo>
                  <a:cubicBezTo>
                    <a:pt x="8816" y="735"/>
                    <a:pt x="8816" y="717"/>
                    <a:pt x="8805" y="700"/>
                  </a:cubicBezTo>
                  <a:lnTo>
                    <a:pt x="8805" y="694"/>
                  </a:lnTo>
                  <a:cubicBezTo>
                    <a:pt x="8805" y="667"/>
                    <a:pt x="8785" y="648"/>
                    <a:pt x="8761" y="648"/>
                  </a:cubicBezTo>
                  <a:cubicBezTo>
                    <a:pt x="8758" y="648"/>
                    <a:pt x="8754" y="648"/>
                    <a:pt x="8751" y="649"/>
                  </a:cubicBezTo>
                  <a:cubicBezTo>
                    <a:pt x="8553" y="506"/>
                    <a:pt x="8375" y="342"/>
                    <a:pt x="8218" y="157"/>
                  </a:cubicBezTo>
                  <a:cubicBezTo>
                    <a:pt x="8212" y="151"/>
                    <a:pt x="8205" y="149"/>
                    <a:pt x="8199" y="149"/>
                  </a:cubicBezTo>
                  <a:cubicBezTo>
                    <a:pt x="8187" y="149"/>
                    <a:pt x="8177" y="157"/>
                    <a:pt x="8170" y="168"/>
                  </a:cubicBezTo>
                  <a:cubicBezTo>
                    <a:pt x="7733" y="43"/>
                    <a:pt x="7255" y="10"/>
                    <a:pt x="6771" y="10"/>
                  </a:cubicBezTo>
                  <a:cubicBezTo>
                    <a:pt x="6245" y="10"/>
                    <a:pt x="5711" y="49"/>
                    <a:pt x="5217" y="49"/>
                  </a:cubicBezTo>
                  <a:cubicBezTo>
                    <a:pt x="5186" y="49"/>
                    <a:pt x="5155" y="48"/>
                    <a:pt x="5124" y="48"/>
                  </a:cubicBezTo>
                  <a:cubicBezTo>
                    <a:pt x="4299" y="41"/>
                    <a:pt x="3461" y="1"/>
                    <a:pt x="26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9D0F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Google Shape;2426;p55">
              <a:extLst>
                <a:ext uri="{FF2B5EF4-FFF2-40B4-BE49-F238E27FC236}">
                  <a16:creationId xmlns:a16="http://schemas.microsoft.com/office/drawing/2014/main" id="{7CCCBA94-65DE-4348-894E-458CD59CE055}"/>
                </a:ext>
              </a:extLst>
            </p:cNvPr>
            <p:cNvSpPr/>
            <p:nvPr/>
          </p:nvSpPr>
          <p:spPr>
            <a:xfrm>
              <a:off x="4934566" y="3766976"/>
              <a:ext cx="8604" cy="1901"/>
            </a:xfrm>
            <a:custGeom>
              <a:avLst/>
              <a:gdLst/>
              <a:ahLst/>
              <a:cxnLst/>
              <a:rect l="l" t="t" r="r" b="b"/>
              <a:pathLst>
                <a:path w="335" h="74" extrusionOk="0">
                  <a:moveTo>
                    <a:pt x="209" y="1"/>
                  </a:moveTo>
                  <a:cubicBezTo>
                    <a:pt x="154" y="1"/>
                    <a:pt x="100" y="4"/>
                    <a:pt x="48" y="4"/>
                  </a:cubicBezTo>
                  <a:cubicBezTo>
                    <a:pt x="0" y="4"/>
                    <a:pt x="0" y="72"/>
                    <a:pt x="48" y="72"/>
                  </a:cubicBezTo>
                  <a:cubicBezTo>
                    <a:pt x="100" y="72"/>
                    <a:pt x="154" y="74"/>
                    <a:pt x="209" y="74"/>
                  </a:cubicBezTo>
                  <a:cubicBezTo>
                    <a:pt x="236" y="74"/>
                    <a:pt x="263" y="73"/>
                    <a:pt x="291" y="72"/>
                  </a:cubicBezTo>
                  <a:cubicBezTo>
                    <a:pt x="335" y="72"/>
                    <a:pt x="335" y="4"/>
                    <a:pt x="291" y="4"/>
                  </a:cubicBezTo>
                  <a:cubicBezTo>
                    <a:pt x="263" y="2"/>
                    <a:pt x="236" y="1"/>
                    <a:pt x="2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9D0F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ED9C848-5011-46F5-85D9-71D3DC00A1EE}"/>
              </a:ext>
            </a:extLst>
          </p:cNvPr>
          <p:cNvGrpSpPr/>
          <p:nvPr/>
        </p:nvGrpSpPr>
        <p:grpSpPr>
          <a:xfrm>
            <a:off x="-116735" y="117381"/>
            <a:ext cx="5296648" cy="1137261"/>
            <a:chOff x="1201725" y="445751"/>
            <a:chExt cx="5296648" cy="1214091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A4C7ED83-6BBB-4642-BD0D-2AE153AEBB81}"/>
                </a:ext>
              </a:extLst>
            </p:cNvPr>
            <p:cNvGrpSpPr/>
            <p:nvPr userDrawn="1"/>
          </p:nvGrpSpPr>
          <p:grpSpPr>
            <a:xfrm>
              <a:off x="1201725" y="445751"/>
              <a:ext cx="5039869" cy="1214091"/>
              <a:chOff x="7349605" y="455479"/>
              <a:chExt cx="5039869" cy="1214091"/>
            </a:xfrm>
          </p:grpSpPr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90449293-715B-4ADF-AC59-5E0B4D506B8C}"/>
                  </a:ext>
                </a:extLst>
              </p:cNvPr>
              <p:cNvSpPr/>
              <p:nvPr userDrawn="1"/>
            </p:nvSpPr>
            <p:spPr>
              <a:xfrm rot="437837" flipH="1">
                <a:off x="7349605" y="475770"/>
                <a:ext cx="5039869" cy="1193800"/>
              </a:xfrm>
              <a:custGeom>
                <a:avLst/>
                <a:gdLst>
                  <a:gd name="connsiteX0" fmla="*/ 204470 w 4927600"/>
                  <a:gd name="connsiteY0" fmla="*/ 13105 h 1193800"/>
                  <a:gd name="connsiteX1" fmla="*/ 12700 w 4927600"/>
                  <a:gd name="connsiteY1" fmla="*/ 786535 h 1193800"/>
                  <a:gd name="connsiteX2" fmla="*/ 4923790 w 4927600"/>
                  <a:gd name="connsiteY2" fmla="*/ 1181505 h 1193800"/>
                  <a:gd name="connsiteX3" fmla="*/ 4923790 w 4927600"/>
                  <a:gd name="connsiteY3" fmla="*/ 366164 h 1193800"/>
                  <a:gd name="connsiteX4" fmla="*/ 204470 w 4927600"/>
                  <a:gd name="connsiteY4" fmla="*/ 13105 h 1193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27600" h="1193800">
                    <a:moveTo>
                      <a:pt x="204470" y="13105"/>
                    </a:moveTo>
                    <a:lnTo>
                      <a:pt x="12700" y="786535"/>
                    </a:lnTo>
                    <a:cubicBezTo>
                      <a:pt x="12700" y="786535"/>
                      <a:pt x="2622550" y="715414"/>
                      <a:pt x="4923790" y="1181505"/>
                    </a:cubicBezTo>
                    <a:lnTo>
                      <a:pt x="4923790" y="366164"/>
                    </a:lnTo>
                    <a:cubicBezTo>
                      <a:pt x="2410461" y="-13565"/>
                      <a:pt x="204470" y="13105"/>
                      <a:pt x="204470" y="13105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D30F00">
                      <a:alpha val="40000"/>
                    </a:srgbClr>
                  </a:gs>
                  <a:gs pos="0">
                    <a:srgbClr val="D30F00">
                      <a:alpha val="5000"/>
                    </a:srgbClr>
                  </a:gs>
                </a:gsLst>
                <a:lin ang="900000" scaled="0"/>
              </a:gra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9D0F00"/>
                  </a:solidFill>
                  <a:effectLst/>
                  <a:uLnTx/>
                  <a:uFillTx/>
                  <a:latin typeface="Franklin Gothic Book"/>
                </a:endParaRP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5FCFAAC7-5E31-4D70-979B-A5CDC4F9CD74}"/>
                  </a:ext>
                </a:extLst>
              </p:cNvPr>
              <p:cNvSpPr/>
              <p:nvPr userDrawn="1"/>
            </p:nvSpPr>
            <p:spPr>
              <a:xfrm>
                <a:off x="7398290" y="455479"/>
                <a:ext cx="4912979" cy="835006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ABB087B-8FE7-45C8-844D-0A74E24B16C2}"/>
                </a:ext>
              </a:extLst>
            </p:cNvPr>
            <p:cNvSpPr txBox="1"/>
            <p:nvPr userDrawn="1"/>
          </p:nvSpPr>
          <p:spPr>
            <a:xfrm>
              <a:off x="1468880" y="472390"/>
              <a:ext cx="5029493" cy="7557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b="1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About you</a:t>
              </a:r>
            </a:p>
          </p:txBody>
        </p: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556F5E33-DDD5-497A-A0CF-F045BCDBC4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5313" y="180237"/>
            <a:ext cx="1044771" cy="832104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2955EA18-26A3-4D12-B80F-0E27A83A00C2}"/>
              </a:ext>
            </a:extLst>
          </p:cNvPr>
          <p:cNvGrpSpPr/>
          <p:nvPr/>
        </p:nvGrpSpPr>
        <p:grpSpPr>
          <a:xfrm flipH="1">
            <a:off x="7899779" y="2182210"/>
            <a:ext cx="827810" cy="474826"/>
            <a:chOff x="3601936" y="4906625"/>
            <a:chExt cx="827810" cy="474826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773CFE0F-2221-452D-AA34-CDADE94AE0CC}"/>
                </a:ext>
              </a:extLst>
            </p:cNvPr>
            <p:cNvGrpSpPr/>
            <p:nvPr/>
          </p:nvGrpSpPr>
          <p:grpSpPr>
            <a:xfrm>
              <a:off x="3601936" y="4906625"/>
              <a:ext cx="827810" cy="474826"/>
              <a:chOff x="3601936" y="4906625"/>
              <a:chExt cx="827810" cy="474826"/>
            </a:xfr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p:grpSpPr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9A75B614-6A77-4084-A222-DB898C3D885C}"/>
                  </a:ext>
                </a:extLst>
              </p:cNvPr>
              <p:cNvSpPr/>
              <p:nvPr/>
            </p:nvSpPr>
            <p:spPr>
              <a:xfrm>
                <a:off x="3601936" y="4906631"/>
                <a:ext cx="588499" cy="474820"/>
              </a:xfrm>
              <a:prstGeom prst="roundRect">
                <a:avLst>
                  <a:gd name="adj" fmla="val 3376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" name="Isosceles Triangle 42">
                <a:extLst>
                  <a:ext uri="{FF2B5EF4-FFF2-40B4-BE49-F238E27FC236}">
                    <a16:creationId xmlns:a16="http://schemas.microsoft.com/office/drawing/2014/main" id="{6D953371-F214-4979-943F-57C5126912A7}"/>
                  </a:ext>
                </a:extLst>
              </p:cNvPr>
              <p:cNvSpPr/>
              <p:nvPr/>
            </p:nvSpPr>
            <p:spPr>
              <a:xfrm rot="5400000">
                <a:off x="4068481" y="5020182"/>
                <a:ext cx="474822" cy="247708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CBF0839C-2945-4DCB-8FB7-6925EDA67E1C}"/>
                  </a:ext>
                </a:extLst>
              </p:cNvPr>
              <p:cNvSpPr/>
              <p:nvPr/>
            </p:nvSpPr>
            <p:spPr>
              <a:xfrm>
                <a:off x="3952952" y="4906627"/>
                <a:ext cx="230904" cy="47482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04687930-1953-47AC-88A9-9A0C6A9429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89778" y="4956301"/>
              <a:ext cx="346984" cy="375481"/>
            </a:xfrm>
            <a:prstGeom prst="rect">
              <a:avLst/>
            </a:prstGeom>
          </p:spPr>
        </p:pic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CA6E0458-D6BE-45C2-ACAB-F094099F923A}"/>
                </a:ext>
              </a:extLst>
            </p:cNvPr>
            <p:cNvGrpSpPr/>
            <p:nvPr/>
          </p:nvGrpSpPr>
          <p:grpSpPr>
            <a:xfrm>
              <a:off x="4053974" y="4970745"/>
              <a:ext cx="230904" cy="338554"/>
              <a:chOff x="4027774" y="4999565"/>
              <a:chExt cx="230904" cy="338554"/>
            </a:xfrm>
          </p:grpSpPr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D70A7587-D84B-444A-8255-E9614D59BD81}"/>
                  </a:ext>
                </a:extLst>
              </p:cNvPr>
              <p:cNvSpPr/>
              <p:nvPr/>
            </p:nvSpPr>
            <p:spPr>
              <a:xfrm>
                <a:off x="4027774" y="5053126"/>
                <a:ext cx="230904" cy="230904"/>
              </a:xfrm>
              <a:prstGeom prst="ellipse">
                <a:avLst/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DB610244-8BBB-4C72-924E-3EFFEF24985B}"/>
                  </a:ext>
                </a:extLst>
              </p:cNvPr>
              <p:cNvSpPr txBox="1"/>
              <p:nvPr/>
            </p:nvSpPr>
            <p:spPr>
              <a:xfrm>
                <a:off x="4060952" y="4999565"/>
                <a:ext cx="19674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b="1" dirty="0">
                    <a:solidFill>
                      <a:schemeClr val="bg1"/>
                    </a:solidFill>
                  </a:rPr>
                  <a:t>i</a:t>
                </a:r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03ABBAC9-F7A8-0D42-191E-ADF60A4D5DA9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0"/>
            <a:ext cx="12198966" cy="6858000"/>
            <a:chOff x="0" y="0"/>
            <a:chExt cx="12198966" cy="6858000"/>
          </a:xfrm>
        </p:grpSpPr>
        <p:cxnSp>
          <p:nvCxnSpPr>
            <p:cNvPr id="4" name="AutoShape 3">
              <a:extLst>
                <a:ext uri="{FF2B5EF4-FFF2-40B4-BE49-F238E27FC236}">
                  <a16:creationId xmlns:a16="http://schemas.microsoft.com/office/drawing/2014/main" id="{25826A27-61A6-12A3-71EA-33FA2643853C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>
              <a:off x="0" y="0"/>
              <a:ext cx="12192000" cy="68580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5" name="AutoShape 4">
              <a:extLst>
                <a:ext uri="{FF2B5EF4-FFF2-40B4-BE49-F238E27FC236}">
                  <a16:creationId xmlns:a16="http://schemas.microsoft.com/office/drawing/2014/main" id="{232896EA-BFF7-BBDC-DF72-ACBB540A2484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 flipH="1">
              <a:off x="0" y="0"/>
              <a:ext cx="12198966" cy="68580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0094E16-2E1B-7A47-09FD-18F9A1208498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 bwMode="auto">
            <a:xfrm>
              <a:off x="4981575" y="3024188"/>
              <a:ext cx="2228850" cy="809625"/>
              <a:chOff x="6549" y="5686"/>
              <a:chExt cx="3510" cy="1275"/>
            </a:xfrm>
          </p:grpSpPr>
          <p:sp>
            <p:nvSpPr>
              <p:cNvPr id="7" name="AutoShape 6">
                <a:extLst>
                  <a:ext uri="{FF2B5EF4-FFF2-40B4-BE49-F238E27FC236}">
                    <a16:creationId xmlns:a16="http://schemas.microsoft.com/office/drawing/2014/main" id="{A57429A3-268B-F981-D844-CF2B3622A8F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549" y="5686"/>
                <a:ext cx="3510" cy="1275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1000"/>
                </a:srgbClr>
              </a:solidFill>
              <a:ln w="12700">
                <a:solidFill>
                  <a:srgbClr val="A5A5A5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BFBFB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" name="Text Box 7">
                <a:extLst>
                  <a:ext uri="{FF2B5EF4-FFF2-40B4-BE49-F238E27FC236}">
                    <a16:creationId xmlns:a16="http://schemas.microsoft.com/office/drawing/2014/main" id="{42E222BA-E8BC-A205-145A-853AC68BC900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640" y="5806"/>
                <a:ext cx="3302" cy="1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ja-JP" sz="1200" b="1" i="0" u="none" strike="noStrike" cap="none" normalizeH="0" baseline="0" dirty="0">
                    <a:ln>
                      <a:noFill/>
                    </a:ln>
                    <a:solidFill>
                      <a:srgbClr val="538135"/>
                    </a:solidFill>
                    <a:effectLst/>
                    <a:latin typeface="Calibri" panose="020F0502020204030204" pitchFamily="34" charset="0"/>
                    <a:ea typeface="Yu Mincho" panose="02020400000000000000" pitchFamily="18" charset="-128"/>
                  </a:rPr>
                  <a:t>SAMPLE FOR EVALUATION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ja-JP" sz="1200" b="0" i="0" u="none" strike="noStrike" cap="none" normalizeH="0" baseline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latin typeface="Calibri" panose="020F0502020204030204" pitchFamily="34" charset="0"/>
                    <a:ea typeface="Yu Mincho" panose="02020400000000000000" pitchFamily="18" charset="-128"/>
                  </a:rPr>
                  <a:t>Join ESL KidStuff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ja-JP" sz="1200" b="0" i="0" u="none" strike="noStrike" cap="none" normalizeH="0" baseline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latin typeface="Calibri" panose="020F0502020204030204" pitchFamily="34" charset="0"/>
                    <a:ea typeface="Yu Mincho" panose="02020400000000000000" pitchFamily="18" charset="-128"/>
                  </a:rPr>
                  <a:t>to view without watermark.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62063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0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0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5" dur="1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0" dur="10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5" dur="10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  <p:bldP spid="22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n office with a desk and chair in a room&#10;&#10;Description automatically generated">
            <a:extLst>
              <a:ext uri="{FF2B5EF4-FFF2-40B4-BE49-F238E27FC236}">
                <a16:creationId xmlns:a16="http://schemas.microsoft.com/office/drawing/2014/main" id="{A9AFA44E-BEC5-4C7F-B45B-8CFA3D3E82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873548" y="2268668"/>
            <a:ext cx="5687975" cy="31599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E3571C-DE68-4E52-8F66-AFE9FDCBD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14</a:t>
            </a:fld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A1A519A-C218-4D31-B891-0F0E99C19BD7}"/>
              </a:ext>
            </a:extLst>
          </p:cNvPr>
          <p:cNvGrpSpPr/>
          <p:nvPr/>
        </p:nvGrpSpPr>
        <p:grpSpPr>
          <a:xfrm>
            <a:off x="-116735" y="1429346"/>
            <a:ext cx="8074368" cy="1343317"/>
            <a:chOff x="1201725" y="445751"/>
            <a:chExt cx="5594822" cy="143406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37D3518-9689-4719-B1AE-C726C54361C4}"/>
                </a:ext>
              </a:extLst>
            </p:cNvPr>
            <p:cNvGrpSpPr/>
            <p:nvPr userDrawn="1"/>
          </p:nvGrpSpPr>
          <p:grpSpPr>
            <a:xfrm>
              <a:off x="1201725" y="445751"/>
              <a:ext cx="5039869" cy="1214091"/>
              <a:chOff x="7349605" y="455479"/>
              <a:chExt cx="5039869" cy="1214091"/>
            </a:xfrm>
          </p:grpSpPr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9CA895BB-CB7A-4514-A4B9-13779202091A}"/>
                  </a:ext>
                </a:extLst>
              </p:cNvPr>
              <p:cNvSpPr/>
              <p:nvPr userDrawn="1"/>
            </p:nvSpPr>
            <p:spPr>
              <a:xfrm rot="437837" flipH="1">
                <a:off x="7349605" y="475770"/>
                <a:ext cx="5039869" cy="1193800"/>
              </a:xfrm>
              <a:custGeom>
                <a:avLst/>
                <a:gdLst>
                  <a:gd name="connsiteX0" fmla="*/ 204470 w 4927600"/>
                  <a:gd name="connsiteY0" fmla="*/ 13105 h 1193800"/>
                  <a:gd name="connsiteX1" fmla="*/ 12700 w 4927600"/>
                  <a:gd name="connsiteY1" fmla="*/ 786535 h 1193800"/>
                  <a:gd name="connsiteX2" fmla="*/ 4923790 w 4927600"/>
                  <a:gd name="connsiteY2" fmla="*/ 1181505 h 1193800"/>
                  <a:gd name="connsiteX3" fmla="*/ 4923790 w 4927600"/>
                  <a:gd name="connsiteY3" fmla="*/ 366164 h 1193800"/>
                  <a:gd name="connsiteX4" fmla="*/ 204470 w 4927600"/>
                  <a:gd name="connsiteY4" fmla="*/ 13105 h 1193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27600" h="1193800">
                    <a:moveTo>
                      <a:pt x="204470" y="13105"/>
                    </a:moveTo>
                    <a:lnTo>
                      <a:pt x="12700" y="786535"/>
                    </a:lnTo>
                    <a:cubicBezTo>
                      <a:pt x="12700" y="786535"/>
                      <a:pt x="2622550" y="715414"/>
                      <a:pt x="4923790" y="1181505"/>
                    </a:cubicBezTo>
                    <a:lnTo>
                      <a:pt x="4923790" y="366164"/>
                    </a:lnTo>
                    <a:cubicBezTo>
                      <a:pt x="2410461" y="-13565"/>
                      <a:pt x="204470" y="13105"/>
                      <a:pt x="204470" y="13105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D30F00">
                      <a:alpha val="40000"/>
                    </a:srgbClr>
                  </a:gs>
                  <a:gs pos="0">
                    <a:srgbClr val="D30F00">
                      <a:alpha val="5000"/>
                    </a:srgbClr>
                  </a:gs>
                </a:gsLst>
                <a:lin ang="900000" scaled="0"/>
              </a:gra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9D0F00"/>
                  </a:solidFill>
                  <a:effectLst/>
                  <a:uLnTx/>
                  <a:uFillTx/>
                  <a:latin typeface="Franklin Gothic Book"/>
                </a:endParaRP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D3BB241-8638-4039-8410-4FB988F70388}"/>
                  </a:ext>
                </a:extLst>
              </p:cNvPr>
              <p:cNvSpPr/>
              <p:nvPr userDrawn="1"/>
            </p:nvSpPr>
            <p:spPr>
              <a:xfrm>
                <a:off x="7398290" y="455479"/>
                <a:ext cx="4912979" cy="835006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DE9FBAD-E4E5-448B-AFF3-49D6B31F2C1A}"/>
                </a:ext>
              </a:extLst>
            </p:cNvPr>
            <p:cNvSpPr txBox="1"/>
            <p:nvPr userDrawn="1"/>
          </p:nvSpPr>
          <p:spPr>
            <a:xfrm>
              <a:off x="1767054" y="466972"/>
              <a:ext cx="5029493" cy="1412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b="1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Things in the classroom</a:t>
              </a:r>
            </a:p>
          </p:txBody>
        </p:sp>
      </p:grp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2685C53B-17ED-4BB7-B863-1B4BA4539BE8}"/>
              </a:ext>
            </a:extLst>
          </p:cNvPr>
          <p:cNvSpPr txBox="1">
            <a:spLocks/>
          </p:cNvSpPr>
          <p:nvPr/>
        </p:nvSpPr>
        <p:spPr>
          <a:xfrm>
            <a:off x="-46473" y="2447367"/>
            <a:ext cx="5982116" cy="804672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 vert="horz" lIns="144000" tIns="72000" rIns="91440" bIns="72000" rtlCol="0" anchor="ctr" anchorCtr="0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sz="4000" dirty="0">
                <a:solidFill>
                  <a:sysClr val="window" lastClr="FFFFFF"/>
                </a:solidFill>
                <a:latin typeface="Comic Sans MS"/>
              </a:rPr>
              <a:t>Vocabulary development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27" name="Picture Placeholder 23">
            <a:extLst>
              <a:ext uri="{FF2B5EF4-FFF2-40B4-BE49-F238E27FC236}">
                <a16:creationId xmlns:a16="http://schemas.microsoft.com/office/drawing/2014/main" id="{FAFB3F76-0536-41C8-882E-457689A6D39B}"/>
              </a:ext>
            </a:extLst>
          </p:cNvPr>
          <p:cNvSpPr txBox="1">
            <a:spLocks/>
          </p:cNvSpPr>
          <p:nvPr/>
        </p:nvSpPr>
        <p:spPr>
          <a:xfrm rot="720000">
            <a:off x="6536587" y="3619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D7DD30A-82F1-311A-5BDB-237DB6FDF62F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0"/>
            <a:ext cx="12198966" cy="6858000"/>
            <a:chOff x="0" y="0"/>
            <a:chExt cx="12198966" cy="6858000"/>
          </a:xfrm>
        </p:grpSpPr>
        <p:cxnSp>
          <p:nvCxnSpPr>
            <p:cNvPr id="9" name="AutoShape 3">
              <a:extLst>
                <a:ext uri="{FF2B5EF4-FFF2-40B4-BE49-F238E27FC236}">
                  <a16:creationId xmlns:a16="http://schemas.microsoft.com/office/drawing/2014/main" id="{8C8C80BF-D94F-C11C-9289-26051B7BB5CA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>
              <a:off x="0" y="0"/>
              <a:ext cx="12192000" cy="68580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10" name="AutoShape 4">
              <a:extLst>
                <a:ext uri="{FF2B5EF4-FFF2-40B4-BE49-F238E27FC236}">
                  <a16:creationId xmlns:a16="http://schemas.microsoft.com/office/drawing/2014/main" id="{6E34941F-D732-9E18-AF38-EF26B9919C54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 flipH="1">
              <a:off x="0" y="0"/>
              <a:ext cx="12198966" cy="68580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EDBC09A-9A3B-9FDF-5B44-40D93D5BB65D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 bwMode="auto">
            <a:xfrm>
              <a:off x="4981575" y="3024188"/>
              <a:ext cx="2228850" cy="809625"/>
              <a:chOff x="6549" y="5686"/>
              <a:chExt cx="3510" cy="1275"/>
            </a:xfrm>
          </p:grpSpPr>
          <p:sp>
            <p:nvSpPr>
              <p:cNvPr id="12" name="AutoShape 6">
                <a:extLst>
                  <a:ext uri="{FF2B5EF4-FFF2-40B4-BE49-F238E27FC236}">
                    <a16:creationId xmlns:a16="http://schemas.microsoft.com/office/drawing/2014/main" id="{E1E3F3E0-9AA8-FB49-EBAC-63797540E08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549" y="5686"/>
                <a:ext cx="3510" cy="1275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1000"/>
                </a:srgbClr>
              </a:solidFill>
              <a:ln w="12700">
                <a:solidFill>
                  <a:srgbClr val="A5A5A5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BFBFB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" name="Text Box 7">
                <a:extLst>
                  <a:ext uri="{FF2B5EF4-FFF2-40B4-BE49-F238E27FC236}">
                    <a16:creationId xmlns:a16="http://schemas.microsoft.com/office/drawing/2014/main" id="{4CF12204-6D10-528D-9083-C6C95F5086F8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640" y="5806"/>
                <a:ext cx="3302" cy="1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ja-JP" sz="1200" b="1" i="0" u="none" strike="noStrike" cap="none" normalizeH="0" baseline="0" dirty="0">
                    <a:ln>
                      <a:noFill/>
                    </a:ln>
                    <a:solidFill>
                      <a:srgbClr val="538135"/>
                    </a:solidFill>
                    <a:effectLst/>
                    <a:latin typeface="Calibri" panose="020F0502020204030204" pitchFamily="34" charset="0"/>
                    <a:ea typeface="Yu Mincho" panose="02020400000000000000" pitchFamily="18" charset="-128"/>
                  </a:rPr>
                  <a:t>SAMPLE FOR EVALUATION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ja-JP" sz="1200" b="0" i="0" u="none" strike="noStrike" cap="none" normalizeH="0" baseline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latin typeface="Calibri" panose="020F0502020204030204" pitchFamily="34" charset="0"/>
                    <a:ea typeface="Yu Mincho" panose="02020400000000000000" pitchFamily="18" charset="-128"/>
                  </a:rPr>
                  <a:t>Join ESL KidStuff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ja-JP" sz="1200" b="0" i="0" u="none" strike="noStrike" cap="none" normalizeH="0" baseline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latin typeface="Calibri" panose="020F0502020204030204" pitchFamily="34" charset="0"/>
                    <a:ea typeface="Yu Mincho" panose="02020400000000000000" pitchFamily="18" charset="-128"/>
                  </a:rPr>
                  <a:t>to view without watermark.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22314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3809B2B7-A503-4206-94F7-606E9CB17D61}"/>
              </a:ext>
            </a:extLst>
          </p:cNvPr>
          <p:cNvGrpSpPr/>
          <p:nvPr/>
        </p:nvGrpSpPr>
        <p:grpSpPr>
          <a:xfrm>
            <a:off x="-116735" y="117381"/>
            <a:ext cx="5889500" cy="1110740"/>
            <a:chOff x="1201725" y="445751"/>
            <a:chExt cx="5296648" cy="1397996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8EA4DC75-BDDB-4FB6-8709-7ACBC46856C2}"/>
                </a:ext>
              </a:extLst>
            </p:cNvPr>
            <p:cNvGrpSpPr/>
            <p:nvPr userDrawn="1"/>
          </p:nvGrpSpPr>
          <p:grpSpPr>
            <a:xfrm>
              <a:off x="1201725" y="445751"/>
              <a:ext cx="5039869" cy="1214091"/>
              <a:chOff x="7349605" y="455479"/>
              <a:chExt cx="5039869" cy="1214091"/>
            </a:xfrm>
          </p:grpSpPr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23FFD9C0-680E-4DC6-964D-A26109DCD5B6}"/>
                  </a:ext>
                </a:extLst>
              </p:cNvPr>
              <p:cNvSpPr/>
              <p:nvPr userDrawn="1"/>
            </p:nvSpPr>
            <p:spPr>
              <a:xfrm rot="437837" flipH="1">
                <a:off x="7349605" y="475770"/>
                <a:ext cx="5039869" cy="1193800"/>
              </a:xfrm>
              <a:custGeom>
                <a:avLst/>
                <a:gdLst>
                  <a:gd name="connsiteX0" fmla="*/ 204470 w 4927600"/>
                  <a:gd name="connsiteY0" fmla="*/ 13105 h 1193800"/>
                  <a:gd name="connsiteX1" fmla="*/ 12700 w 4927600"/>
                  <a:gd name="connsiteY1" fmla="*/ 786535 h 1193800"/>
                  <a:gd name="connsiteX2" fmla="*/ 4923790 w 4927600"/>
                  <a:gd name="connsiteY2" fmla="*/ 1181505 h 1193800"/>
                  <a:gd name="connsiteX3" fmla="*/ 4923790 w 4927600"/>
                  <a:gd name="connsiteY3" fmla="*/ 366164 h 1193800"/>
                  <a:gd name="connsiteX4" fmla="*/ 204470 w 4927600"/>
                  <a:gd name="connsiteY4" fmla="*/ 13105 h 1193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27600" h="1193800">
                    <a:moveTo>
                      <a:pt x="204470" y="13105"/>
                    </a:moveTo>
                    <a:lnTo>
                      <a:pt x="12700" y="786535"/>
                    </a:lnTo>
                    <a:cubicBezTo>
                      <a:pt x="12700" y="786535"/>
                      <a:pt x="2622550" y="715414"/>
                      <a:pt x="4923790" y="1181505"/>
                    </a:cubicBezTo>
                    <a:lnTo>
                      <a:pt x="4923790" y="366164"/>
                    </a:lnTo>
                    <a:cubicBezTo>
                      <a:pt x="2410461" y="-13565"/>
                      <a:pt x="204470" y="13105"/>
                      <a:pt x="204470" y="13105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D30F00">
                      <a:alpha val="40000"/>
                    </a:srgbClr>
                  </a:gs>
                  <a:gs pos="0">
                    <a:srgbClr val="D30F00">
                      <a:alpha val="5000"/>
                    </a:srgbClr>
                  </a:gs>
                </a:gsLst>
                <a:lin ang="900000" scaled="0"/>
              </a:gra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9D0F00"/>
                  </a:solidFill>
                  <a:effectLst/>
                  <a:uLnTx/>
                  <a:uFillTx/>
                  <a:latin typeface="Franklin Gothic Book"/>
                </a:endParaRP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0B8C3F35-03BA-48C6-87B3-1AB175FD1ED7}"/>
                  </a:ext>
                </a:extLst>
              </p:cNvPr>
              <p:cNvSpPr/>
              <p:nvPr userDrawn="1"/>
            </p:nvSpPr>
            <p:spPr>
              <a:xfrm>
                <a:off x="7398290" y="455479"/>
                <a:ext cx="4912979" cy="835006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D57EC39-8711-45C0-9F03-ACE8842B14C5}"/>
                </a:ext>
              </a:extLst>
            </p:cNvPr>
            <p:cNvSpPr txBox="1"/>
            <p:nvPr userDrawn="1"/>
          </p:nvSpPr>
          <p:spPr>
            <a:xfrm>
              <a:off x="1468880" y="487942"/>
              <a:ext cx="5029493" cy="13558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Classroom vocabulary (1)</a:t>
              </a:r>
            </a:p>
          </p:txBody>
        </p:sp>
      </p:grpSp>
      <p:sp>
        <p:nvSpPr>
          <p:cNvPr id="62" name="Rectangle 61">
            <a:extLst>
              <a:ext uri="{FF2B5EF4-FFF2-40B4-BE49-F238E27FC236}">
                <a16:creationId xmlns:a16="http://schemas.microsoft.com/office/drawing/2014/main" id="{166EF3F2-8655-46FC-8600-85ACA38B25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591" y="893244"/>
            <a:ext cx="52720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CA" sz="2800" dirty="0">
                <a:solidFill>
                  <a:srgbClr val="4D4D4D">
                    <a:lumMod val="50000"/>
                  </a:srgbClr>
                </a:solidFill>
                <a:cs typeface="Calibri" pitchFamily="34" charset="0"/>
              </a:rPr>
              <a:t>Match each phrase with a picture. 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BBE36E5A-3332-4F4D-99BB-937BB32172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922" y="1532728"/>
            <a:ext cx="2971834" cy="3970318"/>
          </a:xfrm>
          <a:prstGeom prst="rect">
            <a:avLst/>
          </a:prstGeom>
          <a:gradFill flip="none" rotWithShape="1">
            <a:gsLst>
              <a:gs pos="0">
                <a:srgbClr val="9D0F00">
                  <a:lumMod val="60000"/>
                  <a:lumOff val="40000"/>
                  <a:shade val="30000"/>
                  <a:satMod val="115000"/>
                </a:srgbClr>
              </a:gs>
              <a:gs pos="50000">
                <a:srgbClr val="9D0F00">
                  <a:lumMod val="60000"/>
                  <a:lumOff val="40000"/>
                  <a:shade val="67500"/>
                  <a:satMod val="115000"/>
                </a:srgbClr>
              </a:gs>
              <a:gs pos="100000">
                <a:srgbClr val="9D0F00">
                  <a:lumMod val="60000"/>
                  <a:lumOff val="40000"/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Calibri" pitchFamily="34" charset="0"/>
              </a:rPr>
              <a:t>a </a:t>
            </a:r>
            <a:r>
              <a:rPr kumimoji="0" lang="en-CA" sz="2800" b="0" i="0" u="sng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Calibri" pitchFamily="34" charset="0"/>
              </a:rPr>
              <a:t>desk</a:t>
            </a:r>
            <a:endParaRPr kumimoji="0" lang="en-CA" sz="2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Calibri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Calibri" pitchFamily="34" charset="0"/>
              </a:rPr>
              <a:t>a</a:t>
            </a:r>
            <a:r>
              <a:rPr kumimoji="0" lang="en-CA" sz="2800" b="0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Calibri" pitchFamily="34" charset="0"/>
              </a:rPr>
              <a:t> </a:t>
            </a:r>
            <a:r>
              <a:rPr kumimoji="0" lang="en-CA" sz="2800" b="0" i="0" u="sng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Calibri" pitchFamily="34" charset="0"/>
              </a:rPr>
              <a:t>rub</a:t>
            </a:r>
            <a:r>
              <a:rPr kumimoji="0" lang="en-CA" sz="2800" b="0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Calibri" pitchFamily="34" charset="0"/>
              </a:rPr>
              <a:t>ber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Calibri" pitchFamily="34" charset="0"/>
              </a:rPr>
              <a:t>a </a:t>
            </a:r>
            <a:r>
              <a:rPr kumimoji="0" lang="en-CA" sz="2800" b="0" i="0" u="sng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Calibri" pitchFamily="34" charset="0"/>
              </a:rPr>
              <a:t>waste</a:t>
            </a:r>
            <a:r>
              <a:rPr kumimoji="0" lang="en-CA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Calibri" pitchFamily="34" charset="0"/>
              </a:rPr>
              <a:t> bin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Calibri" pitchFamily="34" charset="0"/>
              </a:rPr>
              <a:t>a pen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Calibri" pitchFamily="34" charset="0"/>
              </a:rPr>
              <a:t>a chair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Calibri" pitchFamily="34" charset="0"/>
              </a:rPr>
              <a:t>a </a:t>
            </a:r>
            <a:r>
              <a:rPr kumimoji="0" lang="en-CA" sz="2800" b="0" i="0" u="sng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Calibri" pitchFamily="34" charset="0"/>
              </a:rPr>
              <a:t>tea</a:t>
            </a:r>
            <a:r>
              <a:rPr kumimoji="0" lang="en-CA" sz="2800" b="0" i="0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Calibri" pitchFamily="34" charset="0"/>
              </a:rPr>
              <a:t>ch</a:t>
            </a:r>
            <a:r>
              <a:rPr kumimoji="0" lang="en-CA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Calibri" pitchFamily="34" charset="0"/>
              </a:rPr>
              <a:t>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Calibri" pitchFamily="34" charset="0"/>
              </a:rPr>
              <a:t>a </a:t>
            </a:r>
            <a:r>
              <a:rPr kumimoji="0" lang="en-CA" sz="2800" b="0" i="0" u="sng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Calibri" pitchFamily="34" charset="0"/>
              </a:rPr>
              <a:t>note</a:t>
            </a:r>
            <a:r>
              <a:rPr kumimoji="0" lang="en-CA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Calibri" pitchFamily="34" charset="0"/>
              </a:rPr>
              <a:t>book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Calibri" pitchFamily="34" charset="0"/>
              </a:rPr>
              <a:t>a </a:t>
            </a:r>
            <a:r>
              <a:rPr kumimoji="0" lang="en-CA" sz="2800" b="0" i="0" u="sng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Calibri" pitchFamily="34" charset="0"/>
              </a:rPr>
              <a:t>white</a:t>
            </a:r>
            <a:r>
              <a:rPr kumimoji="0" lang="en-CA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Calibri" pitchFamily="34" charset="0"/>
              </a:rPr>
              <a:t>board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Calibri" pitchFamily="34" charset="0"/>
              </a:rPr>
              <a:t>a </a:t>
            </a:r>
            <a:r>
              <a:rPr kumimoji="0" lang="en-CA" sz="2800" b="0" i="0" u="sng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Calibri" pitchFamily="34" charset="0"/>
              </a:rPr>
              <a:t>pencil</a:t>
            </a:r>
            <a:r>
              <a:rPr kumimoji="0" lang="en-CA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Calibri" pitchFamily="34" charset="0"/>
              </a:rPr>
              <a:t> case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93187558-43C9-4038-805D-0413A43C1A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332" y="5575107"/>
            <a:ext cx="508905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CA" sz="2800" dirty="0">
                <a:solidFill>
                  <a:srgbClr val="4D4D4D">
                    <a:lumMod val="50000"/>
                  </a:srgbClr>
                </a:solidFill>
                <a:cs typeface="Calibri" pitchFamily="34" charset="0"/>
              </a:rPr>
              <a:t>Listen to your teacher say the words and phrases and repeat. </a:t>
            </a:r>
          </a:p>
        </p:txBody>
      </p:sp>
      <p:grpSp>
        <p:nvGrpSpPr>
          <p:cNvPr id="67" name="Google Shape;12167;p68">
            <a:extLst>
              <a:ext uri="{FF2B5EF4-FFF2-40B4-BE49-F238E27FC236}">
                <a16:creationId xmlns:a16="http://schemas.microsoft.com/office/drawing/2014/main" id="{3E5F2900-F7A6-4959-B2CC-90A73DE35866}"/>
              </a:ext>
            </a:extLst>
          </p:cNvPr>
          <p:cNvGrpSpPr/>
          <p:nvPr/>
        </p:nvGrpSpPr>
        <p:grpSpPr>
          <a:xfrm>
            <a:off x="5272672" y="5810883"/>
            <a:ext cx="1067550" cy="832103"/>
            <a:chOff x="1745217" y="1515471"/>
            <a:chExt cx="343269" cy="342505"/>
          </a:xfrm>
          <a:solidFill>
            <a:srgbClr val="9D0F00">
              <a:lumMod val="60000"/>
              <a:lumOff val="40000"/>
            </a:srgbClr>
          </a:solidFill>
        </p:grpSpPr>
        <p:sp>
          <p:nvSpPr>
            <p:cNvPr id="68" name="Google Shape;12168;p68">
              <a:extLst>
                <a:ext uri="{FF2B5EF4-FFF2-40B4-BE49-F238E27FC236}">
                  <a16:creationId xmlns:a16="http://schemas.microsoft.com/office/drawing/2014/main" id="{9C112539-6A0B-4866-BF34-0028EF3C0801}"/>
                </a:ext>
              </a:extLst>
            </p:cNvPr>
            <p:cNvSpPr/>
            <p:nvPr/>
          </p:nvSpPr>
          <p:spPr>
            <a:xfrm>
              <a:off x="1854448" y="1647096"/>
              <a:ext cx="22012" cy="21630"/>
            </a:xfrm>
            <a:custGeom>
              <a:avLst/>
              <a:gdLst/>
              <a:ahLst/>
              <a:cxnLst/>
              <a:rect l="l" t="t" r="r" b="b"/>
              <a:pathLst>
                <a:path w="691" h="679" extrusionOk="0">
                  <a:moveTo>
                    <a:pt x="346" y="0"/>
                  </a:moveTo>
                  <a:cubicBezTo>
                    <a:pt x="155" y="0"/>
                    <a:pt x="0" y="155"/>
                    <a:pt x="0" y="345"/>
                  </a:cubicBezTo>
                  <a:cubicBezTo>
                    <a:pt x="0" y="536"/>
                    <a:pt x="155" y="679"/>
                    <a:pt x="346" y="679"/>
                  </a:cubicBezTo>
                  <a:cubicBezTo>
                    <a:pt x="536" y="679"/>
                    <a:pt x="691" y="536"/>
                    <a:pt x="691" y="345"/>
                  </a:cubicBezTo>
                  <a:cubicBezTo>
                    <a:pt x="691" y="155"/>
                    <a:pt x="536" y="0"/>
                    <a:pt x="3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9D0F00"/>
                </a:solidFill>
                <a:effectLst/>
                <a:uLnTx/>
                <a:uFillTx/>
              </a:endParaRPr>
            </a:p>
          </p:txBody>
        </p:sp>
        <p:sp>
          <p:nvSpPr>
            <p:cNvPr id="69" name="Google Shape;12169;p68">
              <a:extLst>
                <a:ext uri="{FF2B5EF4-FFF2-40B4-BE49-F238E27FC236}">
                  <a16:creationId xmlns:a16="http://schemas.microsoft.com/office/drawing/2014/main" id="{1CC04F4D-83BE-4BD7-ABAB-C95F4987EF48}"/>
                </a:ext>
              </a:extLst>
            </p:cNvPr>
            <p:cNvSpPr/>
            <p:nvPr/>
          </p:nvSpPr>
          <p:spPr>
            <a:xfrm>
              <a:off x="1906021" y="1647096"/>
              <a:ext cx="21661" cy="21630"/>
            </a:xfrm>
            <a:custGeom>
              <a:avLst/>
              <a:gdLst/>
              <a:ahLst/>
              <a:cxnLst/>
              <a:rect l="l" t="t" r="r" b="b"/>
              <a:pathLst>
                <a:path w="680" h="679" extrusionOk="0">
                  <a:moveTo>
                    <a:pt x="334" y="0"/>
                  </a:moveTo>
                  <a:cubicBezTo>
                    <a:pt x="143" y="0"/>
                    <a:pt x="0" y="155"/>
                    <a:pt x="0" y="345"/>
                  </a:cubicBezTo>
                  <a:cubicBezTo>
                    <a:pt x="0" y="536"/>
                    <a:pt x="143" y="679"/>
                    <a:pt x="334" y="679"/>
                  </a:cubicBezTo>
                  <a:cubicBezTo>
                    <a:pt x="524" y="679"/>
                    <a:pt x="679" y="536"/>
                    <a:pt x="679" y="345"/>
                  </a:cubicBezTo>
                  <a:cubicBezTo>
                    <a:pt x="679" y="155"/>
                    <a:pt x="524" y="0"/>
                    <a:pt x="3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9D0F00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Google Shape;12170;p68">
              <a:extLst>
                <a:ext uri="{FF2B5EF4-FFF2-40B4-BE49-F238E27FC236}">
                  <a16:creationId xmlns:a16="http://schemas.microsoft.com/office/drawing/2014/main" id="{F599F0A3-9C01-4478-9343-18677CD4E4A2}"/>
                </a:ext>
              </a:extLst>
            </p:cNvPr>
            <p:cNvSpPr/>
            <p:nvPr/>
          </p:nvSpPr>
          <p:spPr>
            <a:xfrm>
              <a:off x="1956830" y="1647096"/>
              <a:ext cx="22044" cy="21630"/>
            </a:xfrm>
            <a:custGeom>
              <a:avLst/>
              <a:gdLst/>
              <a:ahLst/>
              <a:cxnLst/>
              <a:rect l="l" t="t" r="r" b="b"/>
              <a:pathLst>
                <a:path w="692" h="679" extrusionOk="0">
                  <a:moveTo>
                    <a:pt x="346" y="0"/>
                  </a:moveTo>
                  <a:cubicBezTo>
                    <a:pt x="156" y="0"/>
                    <a:pt x="1" y="155"/>
                    <a:pt x="1" y="345"/>
                  </a:cubicBezTo>
                  <a:cubicBezTo>
                    <a:pt x="1" y="536"/>
                    <a:pt x="156" y="679"/>
                    <a:pt x="346" y="679"/>
                  </a:cubicBezTo>
                  <a:cubicBezTo>
                    <a:pt x="537" y="679"/>
                    <a:pt x="691" y="536"/>
                    <a:pt x="691" y="345"/>
                  </a:cubicBezTo>
                  <a:cubicBezTo>
                    <a:pt x="691" y="155"/>
                    <a:pt x="537" y="0"/>
                    <a:pt x="3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9D0F00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Google Shape;12171;p68">
              <a:extLst>
                <a:ext uri="{FF2B5EF4-FFF2-40B4-BE49-F238E27FC236}">
                  <a16:creationId xmlns:a16="http://schemas.microsoft.com/office/drawing/2014/main" id="{E1BAC66F-C993-4AAB-8595-4CB3DA40A17A}"/>
                </a:ext>
              </a:extLst>
            </p:cNvPr>
            <p:cNvSpPr/>
            <p:nvPr/>
          </p:nvSpPr>
          <p:spPr>
            <a:xfrm>
              <a:off x="1745217" y="1515471"/>
              <a:ext cx="343269" cy="342505"/>
            </a:xfrm>
            <a:custGeom>
              <a:avLst/>
              <a:gdLst/>
              <a:ahLst/>
              <a:cxnLst/>
              <a:rect l="l" t="t" r="r" b="b"/>
              <a:pathLst>
                <a:path w="10776" h="10752" extrusionOk="0">
                  <a:moveTo>
                    <a:pt x="5382" y="1"/>
                  </a:moveTo>
                  <a:cubicBezTo>
                    <a:pt x="3953" y="1"/>
                    <a:pt x="2608" y="453"/>
                    <a:pt x="1596" y="1286"/>
                  </a:cubicBezTo>
                  <a:cubicBezTo>
                    <a:pt x="560" y="2144"/>
                    <a:pt x="0" y="3251"/>
                    <a:pt x="0" y="4465"/>
                  </a:cubicBezTo>
                  <a:cubicBezTo>
                    <a:pt x="0" y="5513"/>
                    <a:pt x="465" y="6561"/>
                    <a:pt x="1274" y="7359"/>
                  </a:cubicBezTo>
                  <a:cubicBezTo>
                    <a:pt x="2072" y="8121"/>
                    <a:pt x="3120" y="8645"/>
                    <a:pt x="4298" y="8835"/>
                  </a:cubicBezTo>
                  <a:cubicBezTo>
                    <a:pt x="4310" y="9442"/>
                    <a:pt x="4108" y="10014"/>
                    <a:pt x="3703" y="10478"/>
                  </a:cubicBezTo>
                  <a:cubicBezTo>
                    <a:pt x="3655" y="10514"/>
                    <a:pt x="3644" y="10597"/>
                    <a:pt x="3679" y="10657"/>
                  </a:cubicBezTo>
                  <a:cubicBezTo>
                    <a:pt x="3703" y="10704"/>
                    <a:pt x="3763" y="10752"/>
                    <a:pt x="3834" y="10752"/>
                  </a:cubicBezTo>
                  <a:cubicBezTo>
                    <a:pt x="5025" y="10752"/>
                    <a:pt x="6084" y="9966"/>
                    <a:pt x="6442" y="8835"/>
                  </a:cubicBezTo>
                  <a:cubicBezTo>
                    <a:pt x="7406" y="8668"/>
                    <a:pt x="8287" y="8299"/>
                    <a:pt x="9013" y="7752"/>
                  </a:cubicBezTo>
                  <a:cubicBezTo>
                    <a:pt x="9097" y="7692"/>
                    <a:pt x="9109" y="7585"/>
                    <a:pt x="9049" y="7513"/>
                  </a:cubicBezTo>
                  <a:cubicBezTo>
                    <a:pt x="9014" y="7465"/>
                    <a:pt x="8963" y="7441"/>
                    <a:pt x="8913" y="7441"/>
                  </a:cubicBezTo>
                  <a:cubicBezTo>
                    <a:pt x="8877" y="7441"/>
                    <a:pt x="8841" y="7453"/>
                    <a:pt x="8811" y="7478"/>
                  </a:cubicBezTo>
                  <a:cubicBezTo>
                    <a:pt x="8096" y="8014"/>
                    <a:pt x="7215" y="8371"/>
                    <a:pt x="6275" y="8502"/>
                  </a:cubicBezTo>
                  <a:cubicBezTo>
                    <a:pt x="6203" y="8525"/>
                    <a:pt x="6156" y="8561"/>
                    <a:pt x="6132" y="8621"/>
                  </a:cubicBezTo>
                  <a:cubicBezTo>
                    <a:pt x="5894" y="9549"/>
                    <a:pt x="5120" y="10216"/>
                    <a:pt x="4215" y="10371"/>
                  </a:cubicBezTo>
                  <a:cubicBezTo>
                    <a:pt x="4537" y="9859"/>
                    <a:pt x="4703" y="9264"/>
                    <a:pt x="4644" y="8656"/>
                  </a:cubicBezTo>
                  <a:cubicBezTo>
                    <a:pt x="4644" y="8585"/>
                    <a:pt x="4572" y="8502"/>
                    <a:pt x="4489" y="8490"/>
                  </a:cubicBezTo>
                  <a:cubicBezTo>
                    <a:pt x="2084" y="8144"/>
                    <a:pt x="346" y="6442"/>
                    <a:pt x="346" y="4430"/>
                  </a:cubicBezTo>
                  <a:cubicBezTo>
                    <a:pt x="346" y="2156"/>
                    <a:pt x="2608" y="310"/>
                    <a:pt x="5382" y="310"/>
                  </a:cubicBezTo>
                  <a:cubicBezTo>
                    <a:pt x="8168" y="310"/>
                    <a:pt x="10430" y="2156"/>
                    <a:pt x="10430" y="4430"/>
                  </a:cubicBezTo>
                  <a:cubicBezTo>
                    <a:pt x="10430" y="5370"/>
                    <a:pt x="10025" y="6287"/>
                    <a:pt x="9311" y="7013"/>
                  </a:cubicBezTo>
                  <a:cubicBezTo>
                    <a:pt x="9251" y="7097"/>
                    <a:pt x="9251" y="7192"/>
                    <a:pt x="9311" y="7252"/>
                  </a:cubicBezTo>
                  <a:cubicBezTo>
                    <a:pt x="9353" y="7281"/>
                    <a:pt x="9397" y="7296"/>
                    <a:pt x="9439" y="7296"/>
                  </a:cubicBezTo>
                  <a:cubicBezTo>
                    <a:pt x="9481" y="7296"/>
                    <a:pt x="9519" y="7281"/>
                    <a:pt x="9549" y="7252"/>
                  </a:cubicBezTo>
                  <a:cubicBezTo>
                    <a:pt x="10347" y="6466"/>
                    <a:pt x="10775" y="5454"/>
                    <a:pt x="10775" y="4430"/>
                  </a:cubicBezTo>
                  <a:cubicBezTo>
                    <a:pt x="10775" y="3263"/>
                    <a:pt x="10204" y="2144"/>
                    <a:pt x="9180" y="1286"/>
                  </a:cubicBezTo>
                  <a:cubicBezTo>
                    <a:pt x="8168" y="453"/>
                    <a:pt x="6811" y="1"/>
                    <a:pt x="53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9D0F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72" name="Rectangle 71">
            <a:extLst>
              <a:ext uri="{FF2B5EF4-FFF2-40B4-BE49-F238E27FC236}">
                <a16:creationId xmlns:a16="http://schemas.microsoft.com/office/drawing/2014/main" id="{BFDC26FA-618F-4C3A-B288-90740EABCF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1182" y="5803443"/>
            <a:ext cx="456361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CA" sz="2800" dirty="0">
                <a:solidFill>
                  <a:srgbClr val="4D4D4D">
                    <a:lumMod val="50000"/>
                  </a:srgbClr>
                </a:solidFill>
                <a:cs typeface="Calibri" pitchFamily="34" charset="0"/>
              </a:rPr>
              <a:t>Try to remember the names of things in the classroom. </a:t>
            </a:r>
          </a:p>
        </p:txBody>
      </p:sp>
      <p:grpSp>
        <p:nvGrpSpPr>
          <p:cNvPr id="73" name="Google Shape;12241;p68">
            <a:extLst>
              <a:ext uri="{FF2B5EF4-FFF2-40B4-BE49-F238E27FC236}">
                <a16:creationId xmlns:a16="http://schemas.microsoft.com/office/drawing/2014/main" id="{6D11AC7B-E2A3-4F7F-9351-7343F9CDE2B6}"/>
              </a:ext>
            </a:extLst>
          </p:cNvPr>
          <p:cNvGrpSpPr/>
          <p:nvPr/>
        </p:nvGrpSpPr>
        <p:grpSpPr>
          <a:xfrm>
            <a:off x="11097726" y="5048238"/>
            <a:ext cx="961939" cy="954107"/>
            <a:chOff x="6219124" y="2902788"/>
            <a:chExt cx="318231" cy="355470"/>
          </a:xfrm>
          <a:solidFill>
            <a:srgbClr val="9D0F00">
              <a:lumMod val="60000"/>
              <a:lumOff val="40000"/>
            </a:srgbClr>
          </a:solidFill>
        </p:grpSpPr>
        <p:sp>
          <p:nvSpPr>
            <p:cNvPr id="74" name="Google Shape;12242;p68">
              <a:extLst>
                <a:ext uri="{FF2B5EF4-FFF2-40B4-BE49-F238E27FC236}">
                  <a16:creationId xmlns:a16="http://schemas.microsoft.com/office/drawing/2014/main" id="{01271D24-0FB2-4BC9-8E01-DC04647AEFD0}"/>
                </a:ext>
              </a:extLst>
            </p:cNvPr>
            <p:cNvSpPr/>
            <p:nvPr/>
          </p:nvSpPr>
          <p:spPr>
            <a:xfrm>
              <a:off x="6219124" y="2990994"/>
              <a:ext cx="140353" cy="267263"/>
            </a:xfrm>
            <a:custGeom>
              <a:avLst/>
              <a:gdLst/>
              <a:ahLst/>
              <a:cxnLst/>
              <a:rect l="l" t="t" r="r" b="b"/>
              <a:pathLst>
                <a:path w="4406" h="8390" extrusionOk="0">
                  <a:moveTo>
                    <a:pt x="1303" y="0"/>
                  </a:moveTo>
                  <a:cubicBezTo>
                    <a:pt x="1243" y="0"/>
                    <a:pt x="1178" y="40"/>
                    <a:pt x="1143" y="91"/>
                  </a:cubicBezTo>
                  <a:cubicBezTo>
                    <a:pt x="858" y="686"/>
                    <a:pt x="715" y="1329"/>
                    <a:pt x="715" y="1984"/>
                  </a:cubicBezTo>
                  <a:cubicBezTo>
                    <a:pt x="715" y="2222"/>
                    <a:pt x="774" y="2627"/>
                    <a:pt x="786" y="2758"/>
                  </a:cubicBezTo>
                  <a:lnTo>
                    <a:pt x="191" y="3806"/>
                  </a:lnTo>
                  <a:cubicBezTo>
                    <a:pt x="0" y="4127"/>
                    <a:pt x="143" y="4544"/>
                    <a:pt x="500" y="4699"/>
                  </a:cubicBezTo>
                  <a:lnTo>
                    <a:pt x="1143" y="4961"/>
                  </a:lnTo>
                  <a:lnTo>
                    <a:pt x="1143" y="6104"/>
                  </a:lnTo>
                  <a:cubicBezTo>
                    <a:pt x="1143" y="6628"/>
                    <a:pt x="1572" y="7056"/>
                    <a:pt x="2096" y="7056"/>
                  </a:cubicBezTo>
                  <a:lnTo>
                    <a:pt x="2965" y="7056"/>
                  </a:lnTo>
                  <a:lnTo>
                    <a:pt x="2965" y="8223"/>
                  </a:lnTo>
                  <a:cubicBezTo>
                    <a:pt x="2965" y="8306"/>
                    <a:pt x="3036" y="8390"/>
                    <a:pt x="3120" y="8390"/>
                  </a:cubicBezTo>
                  <a:cubicBezTo>
                    <a:pt x="3215" y="8390"/>
                    <a:pt x="3286" y="8306"/>
                    <a:pt x="3286" y="8223"/>
                  </a:cubicBezTo>
                  <a:lnTo>
                    <a:pt x="3286" y="7044"/>
                  </a:lnTo>
                  <a:cubicBezTo>
                    <a:pt x="3525" y="7032"/>
                    <a:pt x="4001" y="6937"/>
                    <a:pt x="4334" y="6663"/>
                  </a:cubicBezTo>
                  <a:cubicBezTo>
                    <a:pt x="4406" y="6604"/>
                    <a:pt x="4406" y="6497"/>
                    <a:pt x="4346" y="6437"/>
                  </a:cubicBezTo>
                  <a:cubicBezTo>
                    <a:pt x="4320" y="6398"/>
                    <a:pt x="4279" y="6380"/>
                    <a:pt x="4234" y="6380"/>
                  </a:cubicBezTo>
                  <a:cubicBezTo>
                    <a:pt x="4197" y="6380"/>
                    <a:pt x="4157" y="6392"/>
                    <a:pt x="4120" y="6413"/>
                  </a:cubicBezTo>
                  <a:cubicBezTo>
                    <a:pt x="3763" y="6735"/>
                    <a:pt x="3144" y="6735"/>
                    <a:pt x="3132" y="6735"/>
                  </a:cubicBezTo>
                  <a:lnTo>
                    <a:pt x="2096" y="6735"/>
                  </a:lnTo>
                  <a:cubicBezTo>
                    <a:pt x="1762" y="6735"/>
                    <a:pt x="1477" y="6449"/>
                    <a:pt x="1477" y="6104"/>
                  </a:cubicBezTo>
                  <a:lnTo>
                    <a:pt x="1477" y="4854"/>
                  </a:lnTo>
                  <a:cubicBezTo>
                    <a:pt x="1477" y="4782"/>
                    <a:pt x="1429" y="4723"/>
                    <a:pt x="1370" y="4711"/>
                  </a:cubicBezTo>
                  <a:lnTo>
                    <a:pt x="619" y="4389"/>
                  </a:lnTo>
                  <a:cubicBezTo>
                    <a:pt x="465" y="4318"/>
                    <a:pt x="381" y="4127"/>
                    <a:pt x="477" y="3961"/>
                  </a:cubicBezTo>
                  <a:cubicBezTo>
                    <a:pt x="1120" y="2818"/>
                    <a:pt x="1131" y="2865"/>
                    <a:pt x="1120" y="2770"/>
                  </a:cubicBezTo>
                  <a:cubicBezTo>
                    <a:pt x="1120" y="2770"/>
                    <a:pt x="1036" y="2246"/>
                    <a:pt x="1036" y="1984"/>
                  </a:cubicBezTo>
                  <a:cubicBezTo>
                    <a:pt x="1036" y="1377"/>
                    <a:pt x="1179" y="782"/>
                    <a:pt x="1441" y="246"/>
                  </a:cubicBezTo>
                  <a:cubicBezTo>
                    <a:pt x="1489" y="163"/>
                    <a:pt x="1441" y="67"/>
                    <a:pt x="1370" y="20"/>
                  </a:cubicBezTo>
                  <a:cubicBezTo>
                    <a:pt x="1350" y="6"/>
                    <a:pt x="1327" y="0"/>
                    <a:pt x="13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9D0F00"/>
                </a:solidFill>
                <a:effectLst/>
                <a:uLnTx/>
                <a:uFillTx/>
                <a:latin typeface="Franklin Gothic Book"/>
              </a:endParaRPr>
            </a:p>
          </p:txBody>
        </p:sp>
        <p:sp>
          <p:nvSpPr>
            <p:cNvPr id="75" name="Google Shape;12243;p68">
              <a:extLst>
                <a:ext uri="{FF2B5EF4-FFF2-40B4-BE49-F238E27FC236}">
                  <a16:creationId xmlns:a16="http://schemas.microsoft.com/office/drawing/2014/main" id="{7F85B4D7-9FC0-49CC-8E85-A8339ACAE966}"/>
                </a:ext>
              </a:extLst>
            </p:cNvPr>
            <p:cNvSpPr/>
            <p:nvPr/>
          </p:nvSpPr>
          <p:spPr>
            <a:xfrm>
              <a:off x="6268054" y="2902788"/>
              <a:ext cx="269302" cy="354705"/>
            </a:xfrm>
            <a:custGeom>
              <a:avLst/>
              <a:gdLst/>
              <a:ahLst/>
              <a:cxnLst/>
              <a:rect l="l" t="t" r="r" b="b"/>
              <a:pathLst>
                <a:path w="8454" h="11135" extrusionOk="0">
                  <a:moveTo>
                    <a:pt x="8246" y="1"/>
                  </a:moveTo>
                  <a:cubicBezTo>
                    <a:pt x="8218" y="1"/>
                    <a:pt x="8187" y="9"/>
                    <a:pt x="8156" y="26"/>
                  </a:cubicBezTo>
                  <a:lnTo>
                    <a:pt x="5930" y="1098"/>
                  </a:lnTo>
                  <a:cubicBezTo>
                    <a:pt x="5192" y="610"/>
                    <a:pt x="4366" y="377"/>
                    <a:pt x="3549" y="377"/>
                  </a:cubicBezTo>
                  <a:cubicBezTo>
                    <a:pt x="2216" y="377"/>
                    <a:pt x="909" y="997"/>
                    <a:pt x="60" y="2134"/>
                  </a:cubicBezTo>
                  <a:cubicBezTo>
                    <a:pt x="0" y="2205"/>
                    <a:pt x="12" y="2312"/>
                    <a:pt x="84" y="2360"/>
                  </a:cubicBezTo>
                  <a:cubicBezTo>
                    <a:pt x="113" y="2385"/>
                    <a:pt x="149" y="2397"/>
                    <a:pt x="185" y="2397"/>
                  </a:cubicBezTo>
                  <a:cubicBezTo>
                    <a:pt x="234" y="2397"/>
                    <a:pt x="282" y="2373"/>
                    <a:pt x="310" y="2324"/>
                  </a:cubicBezTo>
                  <a:cubicBezTo>
                    <a:pt x="1125" y="1233"/>
                    <a:pt x="2334" y="704"/>
                    <a:pt x="3540" y="704"/>
                  </a:cubicBezTo>
                  <a:cubicBezTo>
                    <a:pt x="4255" y="704"/>
                    <a:pt x="4967" y="890"/>
                    <a:pt x="5596" y="1253"/>
                  </a:cubicBezTo>
                  <a:lnTo>
                    <a:pt x="5596" y="1277"/>
                  </a:lnTo>
                  <a:cubicBezTo>
                    <a:pt x="5513" y="1336"/>
                    <a:pt x="5513" y="1396"/>
                    <a:pt x="5513" y="1396"/>
                  </a:cubicBezTo>
                  <a:cubicBezTo>
                    <a:pt x="5513" y="1396"/>
                    <a:pt x="5501" y="1479"/>
                    <a:pt x="5596" y="1538"/>
                  </a:cubicBezTo>
                  <a:lnTo>
                    <a:pt x="6370" y="2050"/>
                  </a:lnTo>
                  <a:lnTo>
                    <a:pt x="4989" y="3253"/>
                  </a:lnTo>
                  <a:cubicBezTo>
                    <a:pt x="4906" y="3324"/>
                    <a:pt x="4906" y="3455"/>
                    <a:pt x="5025" y="3515"/>
                  </a:cubicBezTo>
                  <a:cubicBezTo>
                    <a:pt x="5046" y="3524"/>
                    <a:pt x="5059" y="3531"/>
                    <a:pt x="5082" y="3531"/>
                  </a:cubicBezTo>
                  <a:cubicBezTo>
                    <a:pt x="5175" y="3531"/>
                    <a:pt x="5438" y="3414"/>
                    <a:pt x="7120" y="2860"/>
                  </a:cubicBezTo>
                  <a:lnTo>
                    <a:pt x="7120" y="2860"/>
                  </a:lnTo>
                  <a:cubicBezTo>
                    <a:pt x="7989" y="4515"/>
                    <a:pt x="7632" y="6611"/>
                    <a:pt x="6108" y="7849"/>
                  </a:cubicBezTo>
                  <a:cubicBezTo>
                    <a:pt x="5775" y="8135"/>
                    <a:pt x="5584" y="8551"/>
                    <a:pt x="5584" y="8992"/>
                  </a:cubicBezTo>
                  <a:lnTo>
                    <a:pt x="5584" y="10980"/>
                  </a:lnTo>
                  <a:cubicBezTo>
                    <a:pt x="5584" y="11063"/>
                    <a:pt x="5656" y="11135"/>
                    <a:pt x="5739" y="11135"/>
                  </a:cubicBezTo>
                  <a:cubicBezTo>
                    <a:pt x="5834" y="11135"/>
                    <a:pt x="5906" y="11063"/>
                    <a:pt x="5906" y="10980"/>
                  </a:cubicBezTo>
                  <a:lnTo>
                    <a:pt x="5906" y="8992"/>
                  </a:lnTo>
                  <a:cubicBezTo>
                    <a:pt x="5906" y="8635"/>
                    <a:pt x="6049" y="8313"/>
                    <a:pt x="6322" y="8099"/>
                  </a:cubicBezTo>
                  <a:cubicBezTo>
                    <a:pt x="7870" y="6825"/>
                    <a:pt x="8394" y="4634"/>
                    <a:pt x="7442" y="2765"/>
                  </a:cubicBezTo>
                  <a:lnTo>
                    <a:pt x="8347" y="2467"/>
                  </a:lnTo>
                  <a:cubicBezTo>
                    <a:pt x="8406" y="2443"/>
                    <a:pt x="8454" y="2384"/>
                    <a:pt x="8454" y="2324"/>
                  </a:cubicBezTo>
                  <a:cubicBezTo>
                    <a:pt x="8454" y="2265"/>
                    <a:pt x="8418" y="2205"/>
                    <a:pt x="8382" y="2181"/>
                  </a:cubicBezTo>
                  <a:lnTo>
                    <a:pt x="8085" y="1955"/>
                  </a:lnTo>
                  <a:cubicBezTo>
                    <a:pt x="8050" y="1930"/>
                    <a:pt x="8013" y="1918"/>
                    <a:pt x="7979" y="1918"/>
                  </a:cubicBezTo>
                  <a:cubicBezTo>
                    <a:pt x="7930" y="1918"/>
                    <a:pt x="7886" y="1942"/>
                    <a:pt x="7858" y="1991"/>
                  </a:cubicBezTo>
                  <a:cubicBezTo>
                    <a:pt x="7799" y="2062"/>
                    <a:pt x="7811" y="2170"/>
                    <a:pt x="7882" y="2205"/>
                  </a:cubicBezTo>
                  <a:lnTo>
                    <a:pt x="7930" y="2241"/>
                  </a:lnTo>
                  <a:lnTo>
                    <a:pt x="7144" y="2503"/>
                  </a:lnTo>
                  <a:lnTo>
                    <a:pt x="5822" y="2955"/>
                  </a:lnTo>
                  <a:lnTo>
                    <a:pt x="5822" y="2955"/>
                  </a:lnTo>
                  <a:lnTo>
                    <a:pt x="6751" y="2134"/>
                  </a:lnTo>
                  <a:cubicBezTo>
                    <a:pt x="6834" y="2062"/>
                    <a:pt x="6834" y="1931"/>
                    <a:pt x="6739" y="1872"/>
                  </a:cubicBezTo>
                  <a:lnTo>
                    <a:pt x="6025" y="1408"/>
                  </a:lnTo>
                  <a:lnTo>
                    <a:pt x="7692" y="598"/>
                  </a:lnTo>
                  <a:lnTo>
                    <a:pt x="7692" y="598"/>
                  </a:lnTo>
                  <a:cubicBezTo>
                    <a:pt x="7096" y="1419"/>
                    <a:pt x="7037" y="1408"/>
                    <a:pt x="7049" y="1527"/>
                  </a:cubicBezTo>
                  <a:cubicBezTo>
                    <a:pt x="7073" y="1634"/>
                    <a:pt x="7156" y="1658"/>
                    <a:pt x="7323" y="1777"/>
                  </a:cubicBezTo>
                  <a:cubicBezTo>
                    <a:pt x="7353" y="1802"/>
                    <a:pt x="7391" y="1815"/>
                    <a:pt x="7428" y="1815"/>
                  </a:cubicBezTo>
                  <a:cubicBezTo>
                    <a:pt x="7476" y="1815"/>
                    <a:pt x="7522" y="1793"/>
                    <a:pt x="7549" y="1753"/>
                  </a:cubicBezTo>
                  <a:cubicBezTo>
                    <a:pt x="7608" y="1669"/>
                    <a:pt x="7585" y="1574"/>
                    <a:pt x="7513" y="1527"/>
                  </a:cubicBezTo>
                  <a:lnTo>
                    <a:pt x="7454" y="1479"/>
                  </a:lnTo>
                  <a:lnTo>
                    <a:pt x="8358" y="265"/>
                  </a:lnTo>
                  <a:cubicBezTo>
                    <a:pt x="8446" y="148"/>
                    <a:pt x="8367" y="1"/>
                    <a:pt x="82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9D0F00"/>
                </a:solidFill>
                <a:effectLst/>
                <a:uLnTx/>
                <a:uFillTx/>
                <a:latin typeface="Franklin Gothic Book"/>
              </a:endParaRPr>
            </a:p>
          </p:txBody>
        </p:sp>
        <p:sp>
          <p:nvSpPr>
            <p:cNvPr id="76" name="Google Shape;12244;p68">
              <a:extLst>
                <a:ext uri="{FF2B5EF4-FFF2-40B4-BE49-F238E27FC236}">
                  <a16:creationId xmlns:a16="http://schemas.microsoft.com/office/drawing/2014/main" id="{D3884CC9-6FF8-418D-ADB8-C0CDA0FA4D79}"/>
                </a:ext>
              </a:extLst>
            </p:cNvPr>
            <p:cNvSpPr/>
            <p:nvPr/>
          </p:nvSpPr>
          <p:spPr>
            <a:xfrm>
              <a:off x="6407993" y="2995773"/>
              <a:ext cx="31505" cy="37207"/>
            </a:xfrm>
            <a:custGeom>
              <a:avLst/>
              <a:gdLst/>
              <a:ahLst/>
              <a:cxnLst/>
              <a:rect l="l" t="t" r="r" b="b"/>
              <a:pathLst>
                <a:path w="989" h="1168" extrusionOk="0">
                  <a:moveTo>
                    <a:pt x="179" y="1"/>
                  </a:moveTo>
                  <a:cubicBezTo>
                    <a:pt x="84" y="1"/>
                    <a:pt x="13" y="84"/>
                    <a:pt x="13" y="167"/>
                  </a:cubicBezTo>
                  <a:cubicBezTo>
                    <a:pt x="1" y="763"/>
                    <a:pt x="263" y="1120"/>
                    <a:pt x="798" y="1167"/>
                  </a:cubicBezTo>
                  <a:cubicBezTo>
                    <a:pt x="894" y="1167"/>
                    <a:pt x="965" y="1108"/>
                    <a:pt x="977" y="1013"/>
                  </a:cubicBezTo>
                  <a:cubicBezTo>
                    <a:pt x="989" y="905"/>
                    <a:pt x="917" y="822"/>
                    <a:pt x="834" y="822"/>
                  </a:cubicBezTo>
                  <a:cubicBezTo>
                    <a:pt x="596" y="810"/>
                    <a:pt x="322" y="703"/>
                    <a:pt x="334" y="167"/>
                  </a:cubicBezTo>
                  <a:cubicBezTo>
                    <a:pt x="334" y="84"/>
                    <a:pt x="263" y="1"/>
                    <a:pt x="1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9D0F00"/>
                </a:solidFill>
                <a:effectLst/>
                <a:uLnTx/>
                <a:uFillTx/>
                <a:latin typeface="Franklin Gothic Book"/>
              </a:endParaRPr>
            </a:p>
          </p:txBody>
        </p:sp>
      </p:grpSp>
      <p:pic>
        <p:nvPicPr>
          <p:cNvPr id="77" name="Picture 12" descr="http://images2.wikia.nocookie.net/__cb20100911185033/clubpenguin/images/0/01/ClassroomDesk.png">
            <a:extLst>
              <a:ext uri="{FF2B5EF4-FFF2-40B4-BE49-F238E27FC236}">
                <a16:creationId xmlns:a16="http://schemas.microsoft.com/office/drawing/2014/main" id="{396D9E7D-550B-463F-BA70-FDF92C1FFC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7154" y="1655097"/>
            <a:ext cx="1024715" cy="862712"/>
          </a:xfrm>
          <a:prstGeom prst="rect">
            <a:avLst/>
          </a:prstGeom>
          <a:noFill/>
        </p:spPr>
      </p:pic>
      <p:pic>
        <p:nvPicPr>
          <p:cNvPr id="78" name="Picture 8" descr="http://www.clker.com/cliparts/f/9/f/4/1197123224778170101lmproulx_eraser.svg.hi.png">
            <a:extLst>
              <a:ext uri="{FF2B5EF4-FFF2-40B4-BE49-F238E27FC236}">
                <a16:creationId xmlns:a16="http://schemas.microsoft.com/office/drawing/2014/main" id="{34079FC4-868F-4435-9E50-F72E7C886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40222" y="962600"/>
            <a:ext cx="965319" cy="815694"/>
          </a:xfrm>
          <a:prstGeom prst="rect">
            <a:avLst/>
          </a:prstGeom>
          <a:noFill/>
        </p:spPr>
      </p:pic>
      <p:pic>
        <p:nvPicPr>
          <p:cNvPr id="79" name="Picture 18" descr="http://aux.iconpedia.net/uploads/1226482059183073257.png">
            <a:extLst>
              <a:ext uri="{FF2B5EF4-FFF2-40B4-BE49-F238E27FC236}">
                <a16:creationId xmlns:a16="http://schemas.microsoft.com/office/drawing/2014/main" id="{06CDF926-EE52-4085-9BFB-A26408C397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34938" y="2482140"/>
            <a:ext cx="935033" cy="991841"/>
          </a:xfrm>
          <a:prstGeom prst="rect">
            <a:avLst/>
          </a:prstGeom>
          <a:noFill/>
        </p:spPr>
      </p:pic>
      <p:pic>
        <p:nvPicPr>
          <p:cNvPr id="80" name="Picture 14" descr="http://corrupteddevelopment.com/wp-content/uploads/2012/06/trash-bin-icon-psd.jpg">
            <a:extLst>
              <a:ext uri="{FF2B5EF4-FFF2-40B4-BE49-F238E27FC236}">
                <a16:creationId xmlns:a16="http://schemas.microsoft.com/office/drawing/2014/main" id="{0A548311-6A78-44E5-9B60-B9F87F3FD4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5172" y="3830748"/>
            <a:ext cx="957709" cy="1004531"/>
          </a:xfrm>
          <a:prstGeom prst="rect">
            <a:avLst/>
          </a:prstGeom>
          <a:noFill/>
        </p:spPr>
      </p:pic>
      <p:pic>
        <p:nvPicPr>
          <p:cNvPr id="82" name="Picture 2" descr="https://pixabay.com/static/uploads/photo/2014/04/03/00/33/chair-308688_640.png">
            <a:extLst>
              <a:ext uri="{FF2B5EF4-FFF2-40B4-BE49-F238E27FC236}">
                <a16:creationId xmlns:a16="http://schemas.microsoft.com/office/drawing/2014/main" id="{6A33A098-98A7-405B-943C-45B30C737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841" y="1735608"/>
            <a:ext cx="1019796" cy="959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A2A80A21-8963-4ED4-8AAC-A1948A42CD1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956" y="2957513"/>
            <a:ext cx="1018977" cy="1008523"/>
          </a:xfrm>
          <a:prstGeom prst="rect">
            <a:avLst/>
          </a:prstGeom>
        </p:spPr>
      </p:pic>
      <p:pic>
        <p:nvPicPr>
          <p:cNvPr id="84" name="Picture 10" descr="http://www.ict4lt.org/images/whiteboard.jpg">
            <a:extLst>
              <a:ext uri="{FF2B5EF4-FFF2-40B4-BE49-F238E27FC236}">
                <a16:creationId xmlns:a16="http://schemas.microsoft.com/office/drawing/2014/main" id="{362EEB8B-306A-4187-8921-4CA1BCD029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85143" y="4407048"/>
            <a:ext cx="863498" cy="1282379"/>
          </a:xfrm>
          <a:prstGeom prst="rect">
            <a:avLst/>
          </a:prstGeom>
          <a:noFill/>
        </p:spPr>
      </p:pic>
      <p:pic>
        <p:nvPicPr>
          <p:cNvPr id="85" name="Picture 6" descr="http://tutordoctorofwny.files.wordpress.com/2011/09/red_pencilcase1.jpg">
            <a:extLst>
              <a:ext uri="{FF2B5EF4-FFF2-40B4-BE49-F238E27FC236}">
                <a16:creationId xmlns:a16="http://schemas.microsoft.com/office/drawing/2014/main" id="{EE7489DB-5121-4DFB-8DB7-E92630EB7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58144" y="3078426"/>
            <a:ext cx="1174762" cy="1184236"/>
          </a:xfrm>
          <a:prstGeom prst="rect">
            <a:avLst/>
          </a:prstGeom>
          <a:noFill/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id="{039C2FEC-1B5B-4B07-99A8-EF0051836B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83664" y="271591"/>
            <a:ext cx="2662159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CA" sz="2800" dirty="0">
                <a:solidFill>
                  <a:srgbClr val="4D4D4D">
                    <a:lumMod val="50000"/>
                  </a:srgbClr>
                </a:solidFill>
                <a:cs typeface="Calibri" pitchFamily="34" charset="0"/>
              </a:rPr>
              <a:t>Can you say the names of more things in the classroom? </a:t>
            </a:r>
          </a:p>
        </p:txBody>
      </p:sp>
      <p:pic>
        <p:nvPicPr>
          <p:cNvPr id="87" name="Picture 86" descr="A close up of a measure&#10;&#10;Description automatically generated">
            <a:extLst>
              <a:ext uri="{FF2B5EF4-FFF2-40B4-BE49-F238E27FC236}">
                <a16:creationId xmlns:a16="http://schemas.microsoft.com/office/drawing/2014/main" id="{0947C20F-A068-4292-9FDA-DCA9F3568F56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72987" y="2212075"/>
            <a:ext cx="2662159" cy="1457996"/>
          </a:xfrm>
          <a:prstGeom prst="rect">
            <a:avLst/>
          </a:prstGeom>
        </p:spPr>
      </p:pic>
      <p:sp>
        <p:nvSpPr>
          <p:cNvPr id="88" name="Rounded Rectangular Callout 24">
            <a:extLst>
              <a:ext uri="{FF2B5EF4-FFF2-40B4-BE49-F238E27FC236}">
                <a16:creationId xmlns:a16="http://schemas.microsoft.com/office/drawing/2014/main" id="{ADC153D8-64E4-4B0B-B839-5B14BD4F39B4}"/>
              </a:ext>
            </a:extLst>
          </p:cNvPr>
          <p:cNvSpPr/>
          <p:nvPr/>
        </p:nvSpPr>
        <p:spPr>
          <a:xfrm>
            <a:off x="9289557" y="3958617"/>
            <a:ext cx="2067045" cy="498551"/>
          </a:xfrm>
          <a:prstGeom prst="wedgeRoundRectCallout">
            <a:avLst>
              <a:gd name="adj1" fmla="val 64126"/>
              <a:gd name="adj2" fmla="val -28848"/>
              <a:gd name="adj3" fmla="val 16667"/>
            </a:avLst>
          </a:prstGeom>
          <a:solidFill>
            <a:srgbClr val="005CC9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A ruler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83837E4F-AA5D-4B60-B326-D707F0045C9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90126" y="4918632"/>
            <a:ext cx="1044771" cy="832104"/>
          </a:xfrm>
          <a:prstGeom prst="rect">
            <a:avLst/>
          </a:prstGeom>
        </p:spPr>
      </p:pic>
      <p:pic>
        <p:nvPicPr>
          <p:cNvPr id="81" name="Picture 4" descr="http://icons.iconarchive.com/icons/deleket/scrap/256/Pen-icon.png">
            <a:extLst>
              <a:ext uri="{FF2B5EF4-FFF2-40B4-BE49-F238E27FC236}">
                <a16:creationId xmlns:a16="http://schemas.microsoft.com/office/drawing/2014/main" id="{066B9F71-A740-42D9-9DC0-4A09ABB0C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647336" y="4262662"/>
            <a:ext cx="903538" cy="731049"/>
          </a:xfrm>
          <a:prstGeom prst="rect">
            <a:avLst/>
          </a:prstGeom>
          <a:noFill/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B320828A-5818-EAE4-896C-987828C4447A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0"/>
            <a:ext cx="12198966" cy="6858000"/>
            <a:chOff x="0" y="0"/>
            <a:chExt cx="12198966" cy="6858000"/>
          </a:xfrm>
        </p:grpSpPr>
        <p:cxnSp>
          <p:nvCxnSpPr>
            <p:cNvPr id="3" name="AutoShape 3">
              <a:extLst>
                <a:ext uri="{FF2B5EF4-FFF2-40B4-BE49-F238E27FC236}">
                  <a16:creationId xmlns:a16="http://schemas.microsoft.com/office/drawing/2014/main" id="{B993A2E3-2AE6-BE60-1054-6C4B49CB4A4A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>
              <a:off x="0" y="0"/>
              <a:ext cx="12192000" cy="68580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4" name="AutoShape 4">
              <a:extLst>
                <a:ext uri="{FF2B5EF4-FFF2-40B4-BE49-F238E27FC236}">
                  <a16:creationId xmlns:a16="http://schemas.microsoft.com/office/drawing/2014/main" id="{40D7BF77-7540-FFE0-895F-AF60DF5D6FBD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 flipH="1">
              <a:off x="0" y="0"/>
              <a:ext cx="12198966" cy="68580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740D7D8-C99C-987C-6962-342DCA4BDC57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 bwMode="auto">
            <a:xfrm>
              <a:off x="4981575" y="3024188"/>
              <a:ext cx="2228850" cy="809625"/>
              <a:chOff x="6549" y="5686"/>
              <a:chExt cx="3510" cy="1275"/>
            </a:xfrm>
          </p:grpSpPr>
          <p:sp>
            <p:nvSpPr>
              <p:cNvPr id="6" name="AutoShape 6">
                <a:extLst>
                  <a:ext uri="{FF2B5EF4-FFF2-40B4-BE49-F238E27FC236}">
                    <a16:creationId xmlns:a16="http://schemas.microsoft.com/office/drawing/2014/main" id="{56F9C2C5-045F-FE48-86F1-15FFC362330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549" y="5686"/>
                <a:ext cx="3510" cy="1275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1000"/>
                </a:srgbClr>
              </a:solidFill>
              <a:ln w="12700">
                <a:solidFill>
                  <a:srgbClr val="A5A5A5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BFBFB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" name="Text Box 7">
                <a:extLst>
                  <a:ext uri="{FF2B5EF4-FFF2-40B4-BE49-F238E27FC236}">
                    <a16:creationId xmlns:a16="http://schemas.microsoft.com/office/drawing/2014/main" id="{98446849-B22B-9A63-EBF4-143999787E6A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640" y="5806"/>
                <a:ext cx="3302" cy="1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ja-JP" sz="1200" b="1" i="0" u="none" strike="noStrike" cap="none" normalizeH="0" baseline="0" dirty="0">
                    <a:ln>
                      <a:noFill/>
                    </a:ln>
                    <a:solidFill>
                      <a:srgbClr val="538135"/>
                    </a:solidFill>
                    <a:effectLst/>
                    <a:latin typeface="Calibri" panose="020F0502020204030204" pitchFamily="34" charset="0"/>
                    <a:ea typeface="Yu Mincho" panose="02020400000000000000" pitchFamily="18" charset="-128"/>
                  </a:rPr>
                  <a:t>SAMPLE FOR EVALUATION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ja-JP" sz="1200" b="0" i="0" u="none" strike="noStrike" cap="none" normalizeH="0" baseline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latin typeface="Calibri" panose="020F0502020204030204" pitchFamily="34" charset="0"/>
                    <a:ea typeface="Yu Mincho" panose="02020400000000000000" pitchFamily="18" charset="-128"/>
                  </a:rPr>
                  <a:t>Join ESL KidStuff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ja-JP" sz="1200" b="0" i="0" u="none" strike="noStrike" cap="none" normalizeH="0" baseline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latin typeface="Calibri" panose="020F0502020204030204" pitchFamily="34" charset="0"/>
                    <a:ea typeface="Yu Mincho" panose="02020400000000000000" pitchFamily="18" charset="-128"/>
                  </a:rPr>
                  <a:t>to view without watermark.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65545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500"/>
                            </p:stCondLst>
                            <p:childTnLst>
                              <p:par>
                                <p:cTn id="5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000"/>
                            </p:stCondLst>
                            <p:childTnLst>
                              <p:par>
                                <p:cTn id="56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8" dur="1000"/>
                                        <p:tgtEl>
                                          <p:spTgt spid="6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2" dur="10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7" dur="1000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2" dur="1000"/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7" dur="1000"/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2" dur="1000"/>
                                        <p:tgtEl>
                                          <p:spTgt spid="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7" dur="1000"/>
                                        <p:tgtEl>
                                          <p:spTgt spid="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2" dur="1000"/>
                                        <p:tgtEl>
                                          <p:spTgt spid="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7" dur="1000"/>
                                        <p:tgtEl>
                                          <p:spTgt spid="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2" dur="1000"/>
                                        <p:tgtEl>
                                          <p:spTgt spid="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7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00"/>
                            </p:stCondLst>
                            <p:childTnLst>
                              <p:par>
                                <p:cTn id="12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5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9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000"/>
                            </p:stCondLst>
                            <p:childTnLst>
                              <p:par>
                                <p:cTn id="138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0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 uiExpand="1" build="p" animBg="1"/>
      <p:bldP spid="64" grpId="0"/>
      <p:bldP spid="72" grpId="0" build="p"/>
      <p:bldP spid="86" grpId="0"/>
      <p:bldP spid="8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BA800C-14B4-4DF2-A1A5-940728471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45A51A3-6CB6-4D1B-A6B9-3B629CD22A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132" y="989286"/>
            <a:ext cx="358209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CA" sz="2800" dirty="0">
                <a:solidFill>
                  <a:srgbClr val="4D4D4D">
                    <a:lumMod val="50000"/>
                  </a:srgbClr>
                </a:solidFill>
                <a:cs typeface="Calibri" pitchFamily="34" charset="0"/>
              </a:rPr>
              <a:t>Look at this classroom. </a:t>
            </a:r>
          </a:p>
        </p:txBody>
      </p:sp>
      <p:pic>
        <p:nvPicPr>
          <p:cNvPr id="45" name="Picture 44" descr="A flat screen tv sitting in a room&#10;&#10;Description automatically generated">
            <a:extLst>
              <a:ext uri="{FF2B5EF4-FFF2-40B4-BE49-F238E27FC236}">
                <a16:creationId xmlns:a16="http://schemas.microsoft.com/office/drawing/2014/main" id="{44FC5FD7-7B1B-46F5-816F-0823CC8BBD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2329" y="881836"/>
            <a:ext cx="7441036" cy="5488422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070BA738-EAC9-4D27-9645-932A1A63AF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3012" y="319640"/>
            <a:ext cx="607505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CA" sz="2800" dirty="0">
                <a:solidFill>
                  <a:srgbClr val="4D4D4D">
                    <a:lumMod val="50000"/>
                  </a:srgbClr>
                </a:solidFill>
                <a:cs typeface="Calibri" pitchFamily="34" charset="0"/>
              </a:rPr>
              <a:t>Repeat these words after your teacher. 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DFA16CFE-859C-43B9-B7E2-4F8225D0E4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746" y="1872041"/>
            <a:ext cx="1327622" cy="944802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97718164-327F-4B0D-BE29-477BE7E9FB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7310" y="5880835"/>
            <a:ext cx="581636" cy="413921"/>
          </a:xfrm>
          <a:prstGeom prst="rect">
            <a:avLst/>
          </a:prstGeom>
        </p:spPr>
      </p:pic>
      <p:grpSp>
        <p:nvGrpSpPr>
          <p:cNvPr id="49" name="Google Shape;13525;p70">
            <a:extLst>
              <a:ext uri="{FF2B5EF4-FFF2-40B4-BE49-F238E27FC236}">
                <a16:creationId xmlns:a16="http://schemas.microsoft.com/office/drawing/2014/main" id="{92702E83-19D2-4EFA-8371-38D7F50545A0}"/>
              </a:ext>
            </a:extLst>
          </p:cNvPr>
          <p:cNvGrpSpPr/>
          <p:nvPr/>
        </p:nvGrpSpPr>
        <p:grpSpPr>
          <a:xfrm>
            <a:off x="543606" y="1718345"/>
            <a:ext cx="1639163" cy="974215"/>
            <a:chOff x="3961923" y="2486317"/>
            <a:chExt cx="364415" cy="220936"/>
          </a:xfrm>
          <a:solidFill>
            <a:srgbClr val="C00000"/>
          </a:solidFill>
        </p:grpSpPr>
        <p:sp>
          <p:nvSpPr>
            <p:cNvPr id="50" name="Google Shape;13526;p70">
              <a:extLst>
                <a:ext uri="{FF2B5EF4-FFF2-40B4-BE49-F238E27FC236}">
                  <a16:creationId xmlns:a16="http://schemas.microsoft.com/office/drawing/2014/main" id="{39B06FAE-75ED-4C0A-90C5-0EE96DD7527B}"/>
                </a:ext>
              </a:extLst>
            </p:cNvPr>
            <p:cNvSpPr/>
            <p:nvPr/>
          </p:nvSpPr>
          <p:spPr>
            <a:xfrm>
              <a:off x="4106764" y="2486507"/>
              <a:ext cx="219574" cy="220746"/>
            </a:xfrm>
            <a:custGeom>
              <a:avLst/>
              <a:gdLst/>
              <a:ahLst/>
              <a:cxnLst/>
              <a:rect l="l" t="t" r="r" b="b"/>
              <a:pathLst>
                <a:path w="6931" h="6968" extrusionOk="0">
                  <a:moveTo>
                    <a:pt x="4114" y="1"/>
                  </a:moveTo>
                  <a:cubicBezTo>
                    <a:pt x="4035" y="1"/>
                    <a:pt x="3953" y="69"/>
                    <a:pt x="3942" y="157"/>
                  </a:cubicBezTo>
                  <a:cubicBezTo>
                    <a:pt x="3930" y="240"/>
                    <a:pt x="4001" y="336"/>
                    <a:pt x="4085" y="348"/>
                  </a:cubicBezTo>
                  <a:cubicBezTo>
                    <a:pt x="4906" y="455"/>
                    <a:pt x="5633" y="895"/>
                    <a:pt x="6085" y="1574"/>
                  </a:cubicBezTo>
                  <a:cubicBezTo>
                    <a:pt x="6764" y="2610"/>
                    <a:pt x="6728" y="3943"/>
                    <a:pt x="5954" y="4908"/>
                  </a:cubicBezTo>
                  <a:cubicBezTo>
                    <a:pt x="5918" y="4943"/>
                    <a:pt x="5906" y="4991"/>
                    <a:pt x="5918" y="5027"/>
                  </a:cubicBezTo>
                  <a:lnTo>
                    <a:pt x="5990" y="6539"/>
                  </a:lnTo>
                  <a:lnTo>
                    <a:pt x="5990" y="6539"/>
                  </a:lnTo>
                  <a:lnTo>
                    <a:pt x="4644" y="5896"/>
                  </a:lnTo>
                  <a:cubicBezTo>
                    <a:pt x="4609" y="5884"/>
                    <a:pt x="4561" y="5884"/>
                    <a:pt x="4525" y="5884"/>
                  </a:cubicBezTo>
                  <a:cubicBezTo>
                    <a:pt x="4272" y="5957"/>
                    <a:pt x="4014" y="5992"/>
                    <a:pt x="3758" y="5992"/>
                  </a:cubicBezTo>
                  <a:cubicBezTo>
                    <a:pt x="2969" y="5992"/>
                    <a:pt x="2201" y="5659"/>
                    <a:pt x="1644" y="5074"/>
                  </a:cubicBezTo>
                  <a:cubicBezTo>
                    <a:pt x="1584" y="5015"/>
                    <a:pt x="1549" y="4955"/>
                    <a:pt x="1501" y="4896"/>
                  </a:cubicBezTo>
                  <a:cubicBezTo>
                    <a:pt x="1453" y="4836"/>
                    <a:pt x="1430" y="4789"/>
                    <a:pt x="1382" y="4729"/>
                  </a:cubicBezTo>
                  <a:lnTo>
                    <a:pt x="1382" y="4717"/>
                  </a:lnTo>
                  <a:cubicBezTo>
                    <a:pt x="1620" y="4300"/>
                    <a:pt x="1751" y="3836"/>
                    <a:pt x="1787" y="3384"/>
                  </a:cubicBezTo>
                  <a:cubicBezTo>
                    <a:pt x="1787" y="3288"/>
                    <a:pt x="1727" y="3205"/>
                    <a:pt x="1632" y="3205"/>
                  </a:cubicBezTo>
                  <a:cubicBezTo>
                    <a:pt x="1549" y="3205"/>
                    <a:pt x="1453" y="3265"/>
                    <a:pt x="1453" y="3348"/>
                  </a:cubicBezTo>
                  <a:cubicBezTo>
                    <a:pt x="1430" y="3836"/>
                    <a:pt x="1263" y="4312"/>
                    <a:pt x="977" y="4729"/>
                  </a:cubicBezTo>
                  <a:cubicBezTo>
                    <a:pt x="739" y="5074"/>
                    <a:pt x="441" y="5360"/>
                    <a:pt x="96" y="5586"/>
                  </a:cubicBezTo>
                  <a:cubicBezTo>
                    <a:pt x="25" y="5622"/>
                    <a:pt x="1" y="5729"/>
                    <a:pt x="37" y="5801"/>
                  </a:cubicBezTo>
                  <a:cubicBezTo>
                    <a:pt x="72" y="5848"/>
                    <a:pt x="132" y="5884"/>
                    <a:pt x="191" y="5884"/>
                  </a:cubicBezTo>
                  <a:cubicBezTo>
                    <a:pt x="215" y="5884"/>
                    <a:pt x="251" y="5860"/>
                    <a:pt x="275" y="5848"/>
                  </a:cubicBezTo>
                  <a:cubicBezTo>
                    <a:pt x="632" y="5622"/>
                    <a:pt x="953" y="5348"/>
                    <a:pt x="1192" y="5015"/>
                  </a:cubicBezTo>
                  <a:cubicBezTo>
                    <a:pt x="1203" y="5051"/>
                    <a:pt x="1215" y="5062"/>
                    <a:pt x="1251" y="5086"/>
                  </a:cubicBezTo>
                  <a:cubicBezTo>
                    <a:pt x="1311" y="5170"/>
                    <a:pt x="1370" y="5229"/>
                    <a:pt x="1406" y="5301"/>
                  </a:cubicBezTo>
                  <a:cubicBezTo>
                    <a:pt x="1811" y="5729"/>
                    <a:pt x="2323" y="6039"/>
                    <a:pt x="2894" y="6205"/>
                  </a:cubicBezTo>
                  <a:cubicBezTo>
                    <a:pt x="3179" y="6284"/>
                    <a:pt x="3465" y="6323"/>
                    <a:pt x="3749" y="6323"/>
                  </a:cubicBezTo>
                  <a:cubicBezTo>
                    <a:pt x="4021" y="6323"/>
                    <a:pt x="4293" y="6287"/>
                    <a:pt x="4561" y="6217"/>
                  </a:cubicBezTo>
                  <a:lnTo>
                    <a:pt x="6109" y="6956"/>
                  </a:lnTo>
                  <a:cubicBezTo>
                    <a:pt x="6145" y="6967"/>
                    <a:pt x="6156" y="6967"/>
                    <a:pt x="6192" y="6967"/>
                  </a:cubicBezTo>
                  <a:cubicBezTo>
                    <a:pt x="6216" y="6967"/>
                    <a:pt x="6252" y="6956"/>
                    <a:pt x="6275" y="6932"/>
                  </a:cubicBezTo>
                  <a:cubicBezTo>
                    <a:pt x="6323" y="6908"/>
                    <a:pt x="6347" y="6848"/>
                    <a:pt x="6347" y="6789"/>
                  </a:cubicBezTo>
                  <a:lnTo>
                    <a:pt x="6275" y="5074"/>
                  </a:lnTo>
                  <a:cubicBezTo>
                    <a:pt x="6668" y="4574"/>
                    <a:pt x="6883" y="3955"/>
                    <a:pt x="6918" y="3300"/>
                  </a:cubicBezTo>
                  <a:cubicBezTo>
                    <a:pt x="6930" y="2622"/>
                    <a:pt x="6752" y="1967"/>
                    <a:pt x="6371" y="1383"/>
                  </a:cubicBezTo>
                  <a:cubicBezTo>
                    <a:pt x="5859" y="633"/>
                    <a:pt x="5037" y="121"/>
                    <a:pt x="4132" y="2"/>
                  </a:cubicBezTo>
                  <a:cubicBezTo>
                    <a:pt x="4126" y="1"/>
                    <a:pt x="4120" y="1"/>
                    <a:pt x="41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9D0F00"/>
                </a:solidFill>
              </a:endParaRPr>
            </a:p>
          </p:txBody>
        </p:sp>
        <p:sp>
          <p:nvSpPr>
            <p:cNvPr id="51" name="Google Shape;13527;p70">
              <a:extLst>
                <a:ext uri="{FF2B5EF4-FFF2-40B4-BE49-F238E27FC236}">
                  <a16:creationId xmlns:a16="http://schemas.microsoft.com/office/drawing/2014/main" id="{7DDB0C0A-4AD3-451E-B23E-30642A03F8C5}"/>
                </a:ext>
              </a:extLst>
            </p:cNvPr>
            <p:cNvSpPr/>
            <p:nvPr/>
          </p:nvSpPr>
          <p:spPr>
            <a:xfrm>
              <a:off x="3961923" y="2486317"/>
              <a:ext cx="259839" cy="220936"/>
            </a:xfrm>
            <a:custGeom>
              <a:avLst/>
              <a:gdLst/>
              <a:ahLst/>
              <a:cxnLst/>
              <a:rect l="l" t="t" r="r" b="b"/>
              <a:pathLst>
                <a:path w="8202" h="6974" extrusionOk="0">
                  <a:moveTo>
                    <a:pt x="3198" y="1"/>
                  </a:moveTo>
                  <a:cubicBezTo>
                    <a:pt x="2177" y="1"/>
                    <a:pt x="1174" y="493"/>
                    <a:pt x="560" y="1413"/>
                  </a:cubicBezTo>
                  <a:cubicBezTo>
                    <a:pt x="179" y="1973"/>
                    <a:pt x="1" y="2640"/>
                    <a:pt x="25" y="3318"/>
                  </a:cubicBezTo>
                  <a:cubicBezTo>
                    <a:pt x="60" y="3949"/>
                    <a:pt x="287" y="4556"/>
                    <a:pt x="668" y="5080"/>
                  </a:cubicBezTo>
                  <a:lnTo>
                    <a:pt x="596" y="6795"/>
                  </a:lnTo>
                  <a:cubicBezTo>
                    <a:pt x="596" y="6854"/>
                    <a:pt x="620" y="6914"/>
                    <a:pt x="668" y="6938"/>
                  </a:cubicBezTo>
                  <a:cubicBezTo>
                    <a:pt x="703" y="6962"/>
                    <a:pt x="727" y="6973"/>
                    <a:pt x="763" y="6973"/>
                  </a:cubicBezTo>
                  <a:cubicBezTo>
                    <a:pt x="787" y="6973"/>
                    <a:pt x="799" y="6973"/>
                    <a:pt x="834" y="6962"/>
                  </a:cubicBezTo>
                  <a:lnTo>
                    <a:pt x="2382" y="6235"/>
                  </a:lnTo>
                  <a:cubicBezTo>
                    <a:pt x="2647" y="6300"/>
                    <a:pt x="2916" y="6333"/>
                    <a:pt x="3186" y="6333"/>
                  </a:cubicBezTo>
                  <a:cubicBezTo>
                    <a:pt x="3512" y="6333"/>
                    <a:pt x="3837" y="6285"/>
                    <a:pt x="4156" y="6188"/>
                  </a:cubicBezTo>
                  <a:cubicBezTo>
                    <a:pt x="4240" y="6152"/>
                    <a:pt x="4287" y="6069"/>
                    <a:pt x="4251" y="5973"/>
                  </a:cubicBezTo>
                  <a:cubicBezTo>
                    <a:pt x="4233" y="5909"/>
                    <a:pt x="4172" y="5866"/>
                    <a:pt x="4107" y="5866"/>
                  </a:cubicBezTo>
                  <a:cubicBezTo>
                    <a:pt x="4088" y="5866"/>
                    <a:pt x="4068" y="5870"/>
                    <a:pt x="4049" y="5878"/>
                  </a:cubicBezTo>
                  <a:cubicBezTo>
                    <a:pt x="3772" y="5971"/>
                    <a:pt x="3484" y="6015"/>
                    <a:pt x="3198" y="6015"/>
                  </a:cubicBezTo>
                  <a:cubicBezTo>
                    <a:pt x="2931" y="6015"/>
                    <a:pt x="2664" y="5976"/>
                    <a:pt x="2406" y="5902"/>
                  </a:cubicBezTo>
                  <a:cubicBezTo>
                    <a:pt x="2391" y="5897"/>
                    <a:pt x="2376" y="5894"/>
                    <a:pt x="2361" y="5894"/>
                  </a:cubicBezTo>
                  <a:cubicBezTo>
                    <a:pt x="2339" y="5894"/>
                    <a:pt x="2315" y="5900"/>
                    <a:pt x="2287" y="5914"/>
                  </a:cubicBezTo>
                  <a:lnTo>
                    <a:pt x="941" y="6533"/>
                  </a:lnTo>
                  <a:lnTo>
                    <a:pt x="941" y="6533"/>
                  </a:lnTo>
                  <a:lnTo>
                    <a:pt x="1013" y="5021"/>
                  </a:lnTo>
                  <a:cubicBezTo>
                    <a:pt x="1013" y="4985"/>
                    <a:pt x="1001" y="4949"/>
                    <a:pt x="977" y="4902"/>
                  </a:cubicBezTo>
                  <a:cubicBezTo>
                    <a:pt x="203" y="3937"/>
                    <a:pt x="168" y="2604"/>
                    <a:pt x="846" y="1568"/>
                  </a:cubicBezTo>
                  <a:cubicBezTo>
                    <a:pt x="1393" y="759"/>
                    <a:pt x="2293" y="318"/>
                    <a:pt x="3208" y="318"/>
                  </a:cubicBezTo>
                  <a:cubicBezTo>
                    <a:pt x="3748" y="318"/>
                    <a:pt x="4294" y="472"/>
                    <a:pt x="4775" y="794"/>
                  </a:cubicBezTo>
                  <a:cubicBezTo>
                    <a:pt x="5430" y="1247"/>
                    <a:pt x="5883" y="1949"/>
                    <a:pt x="6002" y="2735"/>
                  </a:cubicBezTo>
                  <a:cubicBezTo>
                    <a:pt x="6013" y="2811"/>
                    <a:pt x="6083" y="2867"/>
                    <a:pt x="6168" y="2867"/>
                  </a:cubicBezTo>
                  <a:cubicBezTo>
                    <a:pt x="6176" y="2867"/>
                    <a:pt x="6184" y="2867"/>
                    <a:pt x="6192" y="2866"/>
                  </a:cubicBezTo>
                  <a:cubicBezTo>
                    <a:pt x="6275" y="2854"/>
                    <a:pt x="6335" y="2759"/>
                    <a:pt x="6323" y="2675"/>
                  </a:cubicBezTo>
                  <a:cubicBezTo>
                    <a:pt x="6264" y="2282"/>
                    <a:pt x="6133" y="1913"/>
                    <a:pt x="5954" y="1592"/>
                  </a:cubicBezTo>
                  <a:cubicBezTo>
                    <a:pt x="5990" y="1532"/>
                    <a:pt x="6025" y="1473"/>
                    <a:pt x="6073" y="1413"/>
                  </a:cubicBezTo>
                  <a:cubicBezTo>
                    <a:pt x="6133" y="1330"/>
                    <a:pt x="6192" y="1270"/>
                    <a:pt x="6252" y="1199"/>
                  </a:cubicBezTo>
                  <a:cubicBezTo>
                    <a:pt x="6395" y="1056"/>
                    <a:pt x="6561" y="901"/>
                    <a:pt x="6740" y="782"/>
                  </a:cubicBezTo>
                  <a:cubicBezTo>
                    <a:pt x="7121" y="520"/>
                    <a:pt x="7585" y="365"/>
                    <a:pt x="8050" y="318"/>
                  </a:cubicBezTo>
                  <a:cubicBezTo>
                    <a:pt x="8057" y="320"/>
                    <a:pt x="8065" y="322"/>
                    <a:pt x="8073" y="322"/>
                  </a:cubicBezTo>
                  <a:cubicBezTo>
                    <a:pt x="8137" y="322"/>
                    <a:pt x="8202" y="238"/>
                    <a:pt x="8180" y="163"/>
                  </a:cubicBezTo>
                  <a:cubicBezTo>
                    <a:pt x="8169" y="75"/>
                    <a:pt x="8107" y="7"/>
                    <a:pt x="8022" y="7"/>
                  </a:cubicBezTo>
                  <a:cubicBezTo>
                    <a:pt x="8016" y="7"/>
                    <a:pt x="8009" y="7"/>
                    <a:pt x="8002" y="8"/>
                  </a:cubicBezTo>
                  <a:cubicBezTo>
                    <a:pt x="7490" y="56"/>
                    <a:pt x="6978" y="234"/>
                    <a:pt x="6549" y="532"/>
                  </a:cubicBezTo>
                  <a:cubicBezTo>
                    <a:pt x="6359" y="663"/>
                    <a:pt x="6156" y="818"/>
                    <a:pt x="6002" y="996"/>
                  </a:cubicBezTo>
                  <a:cubicBezTo>
                    <a:pt x="5918" y="1068"/>
                    <a:pt x="5859" y="1139"/>
                    <a:pt x="5799" y="1211"/>
                  </a:cubicBezTo>
                  <a:cubicBezTo>
                    <a:pt x="5787" y="1247"/>
                    <a:pt x="5764" y="1258"/>
                    <a:pt x="5740" y="1294"/>
                  </a:cubicBezTo>
                  <a:cubicBezTo>
                    <a:pt x="5525" y="996"/>
                    <a:pt x="5252" y="735"/>
                    <a:pt x="4954" y="532"/>
                  </a:cubicBezTo>
                  <a:cubicBezTo>
                    <a:pt x="4414" y="174"/>
                    <a:pt x="3803" y="1"/>
                    <a:pt x="31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9D0F00"/>
                </a:solidFill>
              </a:endParaRPr>
            </a:p>
          </p:txBody>
        </p:sp>
        <p:sp>
          <p:nvSpPr>
            <p:cNvPr id="52" name="Google Shape;13528;p70">
              <a:extLst>
                <a:ext uri="{FF2B5EF4-FFF2-40B4-BE49-F238E27FC236}">
                  <a16:creationId xmlns:a16="http://schemas.microsoft.com/office/drawing/2014/main" id="{A05C883A-EF16-4444-A2D9-8266EC77E7F1}"/>
                </a:ext>
              </a:extLst>
            </p:cNvPr>
            <p:cNvSpPr/>
            <p:nvPr/>
          </p:nvSpPr>
          <p:spPr>
            <a:xfrm>
              <a:off x="4015113" y="2540870"/>
              <a:ext cx="96212" cy="95832"/>
            </a:xfrm>
            <a:custGeom>
              <a:avLst/>
              <a:gdLst/>
              <a:ahLst/>
              <a:cxnLst/>
              <a:rect l="l" t="t" r="r" b="b"/>
              <a:pathLst>
                <a:path w="3037" h="3025" extrusionOk="0">
                  <a:moveTo>
                    <a:pt x="1418" y="346"/>
                  </a:moveTo>
                  <a:cubicBezTo>
                    <a:pt x="2013" y="346"/>
                    <a:pt x="2501" y="834"/>
                    <a:pt x="2501" y="1430"/>
                  </a:cubicBezTo>
                  <a:cubicBezTo>
                    <a:pt x="2501" y="1668"/>
                    <a:pt x="2430" y="1894"/>
                    <a:pt x="2299" y="2072"/>
                  </a:cubicBezTo>
                  <a:lnTo>
                    <a:pt x="1537" y="1310"/>
                  </a:lnTo>
                  <a:cubicBezTo>
                    <a:pt x="1507" y="1281"/>
                    <a:pt x="1462" y="1266"/>
                    <a:pt x="1418" y="1266"/>
                  </a:cubicBezTo>
                  <a:cubicBezTo>
                    <a:pt x="1373" y="1266"/>
                    <a:pt x="1328" y="1281"/>
                    <a:pt x="1298" y="1310"/>
                  </a:cubicBezTo>
                  <a:cubicBezTo>
                    <a:pt x="1239" y="1370"/>
                    <a:pt x="1239" y="1489"/>
                    <a:pt x="1298" y="1549"/>
                  </a:cubicBezTo>
                  <a:lnTo>
                    <a:pt x="2060" y="2311"/>
                  </a:lnTo>
                  <a:cubicBezTo>
                    <a:pt x="1870" y="2442"/>
                    <a:pt x="1656" y="2513"/>
                    <a:pt x="1418" y="2513"/>
                  </a:cubicBezTo>
                  <a:cubicBezTo>
                    <a:pt x="822" y="2513"/>
                    <a:pt x="334" y="2025"/>
                    <a:pt x="334" y="1430"/>
                  </a:cubicBezTo>
                  <a:cubicBezTo>
                    <a:pt x="334" y="834"/>
                    <a:pt x="822" y="346"/>
                    <a:pt x="1418" y="346"/>
                  </a:cubicBezTo>
                  <a:close/>
                  <a:moveTo>
                    <a:pt x="1429" y="1"/>
                  </a:moveTo>
                  <a:cubicBezTo>
                    <a:pt x="644" y="1"/>
                    <a:pt x="1" y="644"/>
                    <a:pt x="1" y="1430"/>
                  </a:cubicBezTo>
                  <a:cubicBezTo>
                    <a:pt x="1" y="2215"/>
                    <a:pt x="644" y="2858"/>
                    <a:pt x="1429" y="2858"/>
                  </a:cubicBezTo>
                  <a:cubicBezTo>
                    <a:pt x="1763" y="2858"/>
                    <a:pt x="2072" y="2739"/>
                    <a:pt x="2310" y="2549"/>
                  </a:cubicBezTo>
                  <a:lnTo>
                    <a:pt x="2739" y="2977"/>
                  </a:lnTo>
                  <a:cubicBezTo>
                    <a:pt x="2775" y="3001"/>
                    <a:pt x="2811" y="3025"/>
                    <a:pt x="2858" y="3025"/>
                  </a:cubicBezTo>
                  <a:cubicBezTo>
                    <a:pt x="2906" y="3025"/>
                    <a:pt x="2953" y="3001"/>
                    <a:pt x="2977" y="2977"/>
                  </a:cubicBezTo>
                  <a:cubicBezTo>
                    <a:pt x="3037" y="2918"/>
                    <a:pt x="3037" y="2811"/>
                    <a:pt x="2977" y="2739"/>
                  </a:cubicBezTo>
                  <a:lnTo>
                    <a:pt x="2549" y="2311"/>
                  </a:lnTo>
                  <a:cubicBezTo>
                    <a:pt x="2739" y="2072"/>
                    <a:pt x="2858" y="1751"/>
                    <a:pt x="2858" y="1430"/>
                  </a:cubicBezTo>
                  <a:cubicBezTo>
                    <a:pt x="2858" y="644"/>
                    <a:pt x="2215" y="1"/>
                    <a:pt x="14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9D0F00"/>
                </a:solidFill>
              </a:endParaRPr>
            </a:p>
          </p:txBody>
        </p:sp>
        <p:sp>
          <p:nvSpPr>
            <p:cNvPr id="53" name="Google Shape;13529;p70">
              <a:extLst>
                <a:ext uri="{FF2B5EF4-FFF2-40B4-BE49-F238E27FC236}">
                  <a16:creationId xmlns:a16="http://schemas.microsoft.com/office/drawing/2014/main" id="{D9BFD7BF-8B99-40E1-920F-EEE9AA534458}"/>
                </a:ext>
              </a:extLst>
            </p:cNvPr>
            <p:cNvSpPr/>
            <p:nvPr/>
          </p:nvSpPr>
          <p:spPr>
            <a:xfrm>
              <a:off x="4186375" y="2539381"/>
              <a:ext cx="77331" cy="90541"/>
            </a:xfrm>
            <a:custGeom>
              <a:avLst/>
              <a:gdLst/>
              <a:ahLst/>
              <a:cxnLst/>
              <a:rect l="l" t="t" r="r" b="b"/>
              <a:pathLst>
                <a:path w="2441" h="2858" extrusionOk="0">
                  <a:moveTo>
                    <a:pt x="1203" y="607"/>
                  </a:moveTo>
                  <a:lnTo>
                    <a:pt x="1572" y="1524"/>
                  </a:lnTo>
                  <a:lnTo>
                    <a:pt x="834" y="1524"/>
                  </a:lnTo>
                  <a:lnTo>
                    <a:pt x="1203" y="607"/>
                  </a:lnTo>
                  <a:close/>
                  <a:moveTo>
                    <a:pt x="1215" y="0"/>
                  </a:moveTo>
                  <a:cubicBezTo>
                    <a:pt x="1155" y="0"/>
                    <a:pt x="1084" y="48"/>
                    <a:pt x="1072" y="107"/>
                  </a:cubicBezTo>
                  <a:lnTo>
                    <a:pt x="441" y="1619"/>
                  </a:lnTo>
                  <a:lnTo>
                    <a:pt x="24" y="2620"/>
                  </a:lnTo>
                  <a:cubicBezTo>
                    <a:pt x="0" y="2715"/>
                    <a:pt x="24" y="2798"/>
                    <a:pt x="119" y="2846"/>
                  </a:cubicBezTo>
                  <a:cubicBezTo>
                    <a:pt x="139" y="2851"/>
                    <a:pt x="159" y="2854"/>
                    <a:pt x="179" y="2854"/>
                  </a:cubicBezTo>
                  <a:cubicBezTo>
                    <a:pt x="245" y="2854"/>
                    <a:pt x="309" y="2823"/>
                    <a:pt x="345" y="2750"/>
                  </a:cubicBezTo>
                  <a:lnTo>
                    <a:pt x="714" y="1858"/>
                  </a:lnTo>
                  <a:lnTo>
                    <a:pt x="1750" y="1858"/>
                  </a:lnTo>
                  <a:lnTo>
                    <a:pt x="2131" y="2750"/>
                  </a:lnTo>
                  <a:cubicBezTo>
                    <a:pt x="2155" y="2810"/>
                    <a:pt x="2215" y="2858"/>
                    <a:pt x="2274" y="2858"/>
                  </a:cubicBezTo>
                  <a:cubicBezTo>
                    <a:pt x="2286" y="2858"/>
                    <a:pt x="2322" y="2858"/>
                    <a:pt x="2334" y="2846"/>
                  </a:cubicBezTo>
                  <a:cubicBezTo>
                    <a:pt x="2405" y="2798"/>
                    <a:pt x="2441" y="2715"/>
                    <a:pt x="2405" y="2620"/>
                  </a:cubicBezTo>
                  <a:lnTo>
                    <a:pt x="1988" y="1619"/>
                  </a:lnTo>
                  <a:lnTo>
                    <a:pt x="1369" y="107"/>
                  </a:lnTo>
                  <a:cubicBezTo>
                    <a:pt x="1334" y="48"/>
                    <a:pt x="1274" y="0"/>
                    <a:pt x="12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9D0F00"/>
                </a:solidFill>
              </a:endParaRPr>
            </a:p>
          </p:txBody>
        </p:sp>
      </p:grpSp>
      <p:sp>
        <p:nvSpPr>
          <p:cNvPr id="54" name="Rounded Rectangular Callout 23">
            <a:extLst>
              <a:ext uri="{FF2B5EF4-FFF2-40B4-BE49-F238E27FC236}">
                <a16:creationId xmlns:a16="http://schemas.microsoft.com/office/drawing/2014/main" id="{77F64BC5-564E-41A8-9C6C-ED8EC9781E90}"/>
              </a:ext>
            </a:extLst>
          </p:cNvPr>
          <p:cNvSpPr/>
          <p:nvPr/>
        </p:nvSpPr>
        <p:spPr>
          <a:xfrm>
            <a:off x="562546" y="3084011"/>
            <a:ext cx="3138281" cy="523220"/>
          </a:xfrm>
          <a:prstGeom prst="wedgeRoundRectCallout">
            <a:avLst>
              <a:gd name="adj1" fmla="val -57504"/>
              <a:gd name="adj2" fmla="val -1026"/>
              <a:gd name="adj3" fmla="val 16667"/>
            </a:avLst>
          </a:prstGeom>
          <a:gradFill flip="none" rotWithShape="1">
            <a:gsLst>
              <a:gs pos="0">
                <a:srgbClr val="D30F00">
                  <a:lumMod val="60000"/>
                  <a:lumOff val="40000"/>
                  <a:shade val="30000"/>
                  <a:satMod val="115000"/>
                </a:srgbClr>
              </a:gs>
              <a:gs pos="50000">
                <a:srgbClr val="D30F00">
                  <a:lumMod val="60000"/>
                  <a:lumOff val="40000"/>
                  <a:shade val="67500"/>
                  <a:satMod val="115000"/>
                </a:srgbClr>
              </a:gs>
              <a:gs pos="100000">
                <a:srgbClr val="D30F00">
                  <a:lumMod val="60000"/>
                  <a:lumOff val="40000"/>
                  <a:shade val="100000"/>
                  <a:satMod val="115000"/>
                </a:srgbClr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What’s this in English?  </a:t>
            </a:r>
          </a:p>
        </p:txBody>
      </p:sp>
      <p:sp>
        <p:nvSpPr>
          <p:cNvPr id="55" name="Rounded Rectangular Callout 24">
            <a:extLst>
              <a:ext uri="{FF2B5EF4-FFF2-40B4-BE49-F238E27FC236}">
                <a16:creationId xmlns:a16="http://schemas.microsoft.com/office/drawing/2014/main" id="{5CACA126-D2BB-4CC0-898E-C6E79C128FFC}"/>
              </a:ext>
            </a:extLst>
          </p:cNvPr>
          <p:cNvSpPr/>
          <p:nvPr/>
        </p:nvSpPr>
        <p:spPr>
          <a:xfrm>
            <a:off x="562546" y="3719551"/>
            <a:ext cx="3138281" cy="523220"/>
          </a:xfrm>
          <a:prstGeom prst="wedgeRoundRectCallout">
            <a:avLst>
              <a:gd name="adj1" fmla="val 55603"/>
              <a:gd name="adj2" fmla="val -5046"/>
              <a:gd name="adj3" fmla="val 16667"/>
            </a:avLst>
          </a:prstGeom>
          <a:solidFill>
            <a:srgbClr val="005CC9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It’s a pencil sharpener.</a:t>
            </a:r>
          </a:p>
        </p:txBody>
      </p:sp>
      <p:sp>
        <p:nvSpPr>
          <p:cNvPr id="56" name="Rounded Rectangular Callout 23">
            <a:extLst>
              <a:ext uri="{FF2B5EF4-FFF2-40B4-BE49-F238E27FC236}">
                <a16:creationId xmlns:a16="http://schemas.microsoft.com/office/drawing/2014/main" id="{11E39B80-A9F2-42A7-95BE-2DDE1CE729C3}"/>
              </a:ext>
            </a:extLst>
          </p:cNvPr>
          <p:cNvSpPr/>
          <p:nvPr/>
        </p:nvSpPr>
        <p:spPr>
          <a:xfrm>
            <a:off x="563405" y="4356344"/>
            <a:ext cx="3242428" cy="523220"/>
          </a:xfrm>
          <a:prstGeom prst="wedgeRoundRectCallout">
            <a:avLst>
              <a:gd name="adj1" fmla="val -54658"/>
              <a:gd name="adj2" fmla="val -4233"/>
              <a:gd name="adj3" fmla="val 16667"/>
            </a:avLst>
          </a:prstGeom>
          <a:gradFill flip="none" rotWithShape="1">
            <a:gsLst>
              <a:gs pos="0">
                <a:srgbClr val="D30F00">
                  <a:lumMod val="60000"/>
                  <a:lumOff val="40000"/>
                  <a:shade val="30000"/>
                  <a:satMod val="115000"/>
                </a:srgbClr>
              </a:gs>
              <a:gs pos="50000">
                <a:srgbClr val="D30F00">
                  <a:lumMod val="60000"/>
                  <a:lumOff val="40000"/>
                  <a:shade val="67500"/>
                  <a:satMod val="115000"/>
                </a:srgbClr>
              </a:gs>
              <a:gs pos="100000">
                <a:srgbClr val="D30F00">
                  <a:lumMod val="60000"/>
                  <a:lumOff val="40000"/>
                  <a:shade val="100000"/>
                  <a:satMod val="115000"/>
                </a:srgbClr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How do you spell that?  </a:t>
            </a:r>
          </a:p>
        </p:txBody>
      </p:sp>
      <p:sp>
        <p:nvSpPr>
          <p:cNvPr id="57" name="Rounded Rectangular Callout 24">
            <a:extLst>
              <a:ext uri="{FF2B5EF4-FFF2-40B4-BE49-F238E27FC236}">
                <a16:creationId xmlns:a16="http://schemas.microsoft.com/office/drawing/2014/main" id="{D21AFD26-4162-4C52-B124-1B5DF7FF6613}"/>
              </a:ext>
            </a:extLst>
          </p:cNvPr>
          <p:cNvSpPr/>
          <p:nvPr/>
        </p:nvSpPr>
        <p:spPr>
          <a:xfrm>
            <a:off x="562545" y="4989895"/>
            <a:ext cx="3138281" cy="793365"/>
          </a:xfrm>
          <a:prstGeom prst="wedgeRoundRectCallout">
            <a:avLst>
              <a:gd name="adj1" fmla="val 55603"/>
              <a:gd name="adj2" fmla="val -5046"/>
              <a:gd name="adj3" fmla="val 16667"/>
            </a:avLst>
          </a:prstGeom>
          <a:solidFill>
            <a:srgbClr val="005CC9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P-E-N-C-I-L-new word-S-H-A-R-P-E-N-E-R.</a:t>
            </a:r>
          </a:p>
        </p:txBody>
      </p:sp>
      <p:sp>
        <p:nvSpPr>
          <p:cNvPr id="58" name="Rounded Rectangular Callout 24">
            <a:extLst>
              <a:ext uri="{FF2B5EF4-FFF2-40B4-BE49-F238E27FC236}">
                <a16:creationId xmlns:a16="http://schemas.microsoft.com/office/drawing/2014/main" id="{7D1007CE-C1ED-464D-A2DA-EEE4B8885C89}"/>
              </a:ext>
            </a:extLst>
          </p:cNvPr>
          <p:cNvSpPr/>
          <p:nvPr/>
        </p:nvSpPr>
        <p:spPr>
          <a:xfrm>
            <a:off x="562544" y="5895255"/>
            <a:ext cx="3138281" cy="523220"/>
          </a:xfrm>
          <a:prstGeom prst="wedgeRoundRectCallout">
            <a:avLst>
              <a:gd name="adj1" fmla="val 55603"/>
              <a:gd name="adj2" fmla="val -5046"/>
              <a:gd name="adj3" fmla="val 16667"/>
            </a:avLst>
          </a:prstGeom>
          <a:solidFill>
            <a:srgbClr val="005CC9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a </a:t>
            </a:r>
            <a:r>
              <a:rPr kumimoji="0" lang="en-GB" sz="2400" b="1" i="0" u="sng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pen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cil </a:t>
            </a:r>
            <a:r>
              <a:rPr kumimoji="0" lang="en-GB" sz="2400" b="1" i="0" u="sng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shar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pener.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9B48C34E-CD41-4D5C-88BD-0A5B606B25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4606" y="3570764"/>
            <a:ext cx="1563521" cy="461665"/>
          </a:xfrm>
          <a:prstGeom prst="rect">
            <a:avLst/>
          </a:prstGeom>
          <a:gradFill flip="none" rotWithShape="1">
            <a:gsLst>
              <a:gs pos="0">
                <a:srgbClr val="9D0F00">
                  <a:lumMod val="60000"/>
                  <a:lumOff val="40000"/>
                  <a:shade val="30000"/>
                  <a:satMod val="115000"/>
                </a:srgbClr>
              </a:gs>
              <a:gs pos="50000">
                <a:srgbClr val="9D0F00">
                  <a:lumMod val="60000"/>
                  <a:lumOff val="40000"/>
                  <a:shade val="67500"/>
                  <a:satMod val="115000"/>
                </a:srgbClr>
              </a:gs>
              <a:gs pos="100000">
                <a:srgbClr val="9D0F00">
                  <a:lumMod val="60000"/>
                  <a:lumOff val="40000"/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Calibri" pitchFamily="34" charset="0"/>
              </a:rPr>
              <a:t>a bookcase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B7260354-55F8-43DB-B31A-B19C64C503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3658" y="4020602"/>
            <a:ext cx="1029409" cy="461665"/>
          </a:xfrm>
          <a:prstGeom prst="rect">
            <a:avLst/>
          </a:prstGeom>
          <a:gradFill flip="none" rotWithShape="1">
            <a:gsLst>
              <a:gs pos="0">
                <a:srgbClr val="9D0F00">
                  <a:lumMod val="60000"/>
                  <a:lumOff val="40000"/>
                  <a:shade val="30000"/>
                  <a:satMod val="115000"/>
                </a:srgbClr>
              </a:gs>
              <a:gs pos="50000">
                <a:srgbClr val="9D0F00">
                  <a:lumMod val="60000"/>
                  <a:lumOff val="40000"/>
                  <a:shade val="67500"/>
                  <a:satMod val="115000"/>
                </a:srgbClr>
              </a:gs>
              <a:gs pos="100000">
                <a:srgbClr val="9D0F00">
                  <a:lumMod val="60000"/>
                  <a:lumOff val="40000"/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Calibri" pitchFamily="34" charset="0"/>
              </a:rPr>
              <a:t>a door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90BDA49E-360B-408D-B44B-0DE41B0F88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9342" y="1902964"/>
            <a:ext cx="1090568" cy="461665"/>
          </a:xfrm>
          <a:prstGeom prst="rect">
            <a:avLst/>
          </a:prstGeom>
          <a:gradFill flip="none" rotWithShape="1">
            <a:gsLst>
              <a:gs pos="0">
                <a:srgbClr val="9D0F00">
                  <a:lumMod val="60000"/>
                  <a:lumOff val="40000"/>
                  <a:shade val="30000"/>
                  <a:satMod val="115000"/>
                </a:srgbClr>
              </a:gs>
              <a:gs pos="50000">
                <a:srgbClr val="9D0F00">
                  <a:lumMod val="60000"/>
                  <a:lumOff val="40000"/>
                  <a:shade val="67500"/>
                  <a:satMod val="115000"/>
                </a:srgbClr>
              </a:gs>
              <a:gs pos="100000">
                <a:srgbClr val="9D0F00">
                  <a:lumMod val="60000"/>
                  <a:lumOff val="40000"/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Calibri" pitchFamily="34" charset="0"/>
              </a:rPr>
              <a:t>a wall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7D2008AB-CFEA-4C6F-9C9E-049F147A29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5623" y="4427796"/>
            <a:ext cx="1090568" cy="461665"/>
          </a:xfrm>
          <a:prstGeom prst="rect">
            <a:avLst/>
          </a:prstGeom>
          <a:gradFill flip="none" rotWithShape="1">
            <a:gsLst>
              <a:gs pos="0">
                <a:srgbClr val="9D0F00">
                  <a:lumMod val="60000"/>
                  <a:lumOff val="40000"/>
                  <a:shade val="30000"/>
                  <a:satMod val="115000"/>
                </a:srgbClr>
              </a:gs>
              <a:gs pos="50000">
                <a:srgbClr val="9D0F00">
                  <a:lumMod val="60000"/>
                  <a:lumOff val="40000"/>
                  <a:shade val="67500"/>
                  <a:satMod val="115000"/>
                </a:srgbClr>
              </a:gs>
              <a:gs pos="100000">
                <a:srgbClr val="9D0F00">
                  <a:lumMod val="60000"/>
                  <a:lumOff val="40000"/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Calibri" pitchFamily="34" charset="0"/>
              </a:rPr>
              <a:t>books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1485C540-31A7-4700-B514-86F5F9F36C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7429" y="5307544"/>
            <a:ext cx="1358847" cy="461665"/>
          </a:xfrm>
          <a:prstGeom prst="rect">
            <a:avLst/>
          </a:prstGeom>
          <a:gradFill flip="none" rotWithShape="1">
            <a:gsLst>
              <a:gs pos="0">
                <a:srgbClr val="9D0F00">
                  <a:lumMod val="60000"/>
                  <a:lumOff val="40000"/>
                  <a:shade val="30000"/>
                  <a:satMod val="115000"/>
                </a:srgbClr>
              </a:gs>
              <a:gs pos="50000">
                <a:srgbClr val="9D0F00">
                  <a:lumMod val="60000"/>
                  <a:lumOff val="40000"/>
                  <a:shade val="67500"/>
                  <a:satMod val="115000"/>
                </a:srgbClr>
              </a:gs>
              <a:gs pos="100000">
                <a:srgbClr val="9D0F00">
                  <a:lumMod val="60000"/>
                  <a:lumOff val="40000"/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Calibri" pitchFamily="34" charset="0"/>
              </a:rPr>
              <a:t>the floor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D7DF32A-A950-486D-851F-41211B3BAF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0907" y="5842340"/>
            <a:ext cx="1345590" cy="461665"/>
          </a:xfrm>
          <a:prstGeom prst="rect">
            <a:avLst/>
          </a:prstGeom>
          <a:gradFill flip="none" rotWithShape="1">
            <a:gsLst>
              <a:gs pos="0">
                <a:srgbClr val="9D0F00">
                  <a:lumMod val="60000"/>
                  <a:lumOff val="40000"/>
                  <a:shade val="30000"/>
                  <a:satMod val="115000"/>
                </a:srgbClr>
              </a:gs>
              <a:gs pos="50000">
                <a:srgbClr val="9D0F00">
                  <a:lumMod val="60000"/>
                  <a:lumOff val="40000"/>
                  <a:shade val="67500"/>
                  <a:satMod val="115000"/>
                </a:srgbClr>
              </a:gs>
              <a:gs pos="100000">
                <a:srgbClr val="9D0F00">
                  <a:lumMod val="60000"/>
                  <a:lumOff val="40000"/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Calibri" pitchFamily="34" charset="0"/>
              </a:rPr>
              <a:t>paper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6DD3A812-DC60-49CE-986D-F79396738C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4703" y="2233086"/>
            <a:ext cx="1837189" cy="461665"/>
          </a:xfrm>
          <a:prstGeom prst="rect">
            <a:avLst/>
          </a:prstGeom>
          <a:gradFill flip="none" rotWithShape="1">
            <a:gsLst>
              <a:gs pos="0">
                <a:srgbClr val="9D0F00">
                  <a:lumMod val="60000"/>
                  <a:lumOff val="40000"/>
                  <a:shade val="30000"/>
                  <a:satMod val="115000"/>
                </a:srgbClr>
              </a:gs>
              <a:gs pos="50000">
                <a:srgbClr val="9D0F00">
                  <a:lumMod val="60000"/>
                  <a:lumOff val="40000"/>
                  <a:shade val="67500"/>
                  <a:satMod val="115000"/>
                </a:srgbClr>
              </a:gs>
              <a:gs pos="100000">
                <a:srgbClr val="9D0F00">
                  <a:lumMod val="60000"/>
                  <a:lumOff val="40000"/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Calibri" pitchFamily="34" charset="0"/>
              </a:rPr>
              <a:t>a blackboard</a:t>
            </a:r>
          </a:p>
        </p:txBody>
      </p:sp>
      <p:pic>
        <p:nvPicPr>
          <p:cNvPr id="66" name="Picture 65" descr="A close up of graphics&#10;&#10;Description automatically generated">
            <a:extLst>
              <a:ext uri="{FF2B5EF4-FFF2-40B4-BE49-F238E27FC236}">
                <a16:creationId xmlns:a16="http://schemas.microsoft.com/office/drawing/2014/main" id="{D058B0CC-FD2B-4679-B686-7E5F3DA104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7579" y="4030721"/>
            <a:ext cx="934247" cy="884845"/>
          </a:xfrm>
          <a:prstGeom prst="rect">
            <a:avLst/>
          </a:prstGeom>
        </p:spPr>
      </p:pic>
      <p:sp>
        <p:nvSpPr>
          <p:cNvPr id="67" name="Rectangle 66">
            <a:extLst>
              <a:ext uri="{FF2B5EF4-FFF2-40B4-BE49-F238E27FC236}">
                <a16:creationId xmlns:a16="http://schemas.microsoft.com/office/drawing/2014/main" id="{DAD610B5-489A-4224-B8BD-C92D0CBADD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68946" y="3571218"/>
            <a:ext cx="2268380" cy="461665"/>
          </a:xfrm>
          <a:prstGeom prst="rect">
            <a:avLst/>
          </a:prstGeom>
          <a:gradFill flip="none" rotWithShape="1">
            <a:gsLst>
              <a:gs pos="0">
                <a:srgbClr val="9D0F00">
                  <a:lumMod val="60000"/>
                  <a:lumOff val="40000"/>
                  <a:shade val="30000"/>
                  <a:satMod val="115000"/>
                </a:srgbClr>
              </a:gs>
              <a:gs pos="50000">
                <a:srgbClr val="9D0F00">
                  <a:lumMod val="60000"/>
                  <a:lumOff val="40000"/>
                  <a:shade val="67500"/>
                  <a:satMod val="115000"/>
                </a:srgbClr>
              </a:gs>
              <a:gs pos="100000">
                <a:srgbClr val="9D0F00">
                  <a:lumMod val="60000"/>
                  <a:lumOff val="40000"/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Calibri" pitchFamily="34" charset="0"/>
              </a:rPr>
              <a:t>Peter the Puffin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1B2BD82C-48A4-4519-8DEC-AC9D16CE59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6220" y="1035882"/>
            <a:ext cx="1090568" cy="461665"/>
          </a:xfrm>
          <a:prstGeom prst="rect">
            <a:avLst/>
          </a:prstGeom>
          <a:gradFill flip="none" rotWithShape="1">
            <a:gsLst>
              <a:gs pos="0">
                <a:srgbClr val="9D0F00">
                  <a:lumMod val="60000"/>
                  <a:lumOff val="40000"/>
                  <a:shade val="30000"/>
                  <a:satMod val="115000"/>
                </a:srgbClr>
              </a:gs>
              <a:gs pos="50000">
                <a:srgbClr val="9D0F00">
                  <a:lumMod val="60000"/>
                  <a:lumOff val="40000"/>
                  <a:shade val="67500"/>
                  <a:satMod val="115000"/>
                </a:srgbClr>
              </a:gs>
              <a:gs pos="100000">
                <a:srgbClr val="9D0F00">
                  <a:lumMod val="60000"/>
                  <a:lumOff val="40000"/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Calibri" pitchFamily="34" charset="0"/>
              </a:rPr>
              <a:t>a wall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839A3844-9482-4A68-850E-D2F84733E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39360" y="4325269"/>
            <a:ext cx="1090568" cy="461665"/>
          </a:xfrm>
          <a:prstGeom prst="rect">
            <a:avLst/>
          </a:prstGeom>
          <a:gradFill flip="none" rotWithShape="1">
            <a:gsLst>
              <a:gs pos="0">
                <a:srgbClr val="9D0F00">
                  <a:lumMod val="60000"/>
                  <a:lumOff val="40000"/>
                  <a:shade val="30000"/>
                  <a:satMod val="115000"/>
                </a:srgbClr>
              </a:gs>
              <a:gs pos="50000">
                <a:srgbClr val="9D0F00">
                  <a:lumMod val="60000"/>
                  <a:lumOff val="40000"/>
                  <a:shade val="67500"/>
                  <a:satMod val="115000"/>
                </a:srgbClr>
              </a:gs>
              <a:gs pos="100000">
                <a:srgbClr val="9D0F00">
                  <a:lumMod val="60000"/>
                  <a:lumOff val="40000"/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Calibri" pitchFamily="34" charset="0"/>
              </a:rPr>
              <a:t>a desk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5F6E77AD-E867-4F39-8F63-4F02395533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57542" y="5856962"/>
            <a:ext cx="1090568" cy="461665"/>
          </a:xfrm>
          <a:prstGeom prst="rect">
            <a:avLst/>
          </a:prstGeom>
          <a:gradFill flip="none" rotWithShape="1">
            <a:gsLst>
              <a:gs pos="0">
                <a:srgbClr val="9D0F00">
                  <a:lumMod val="60000"/>
                  <a:lumOff val="40000"/>
                  <a:shade val="30000"/>
                  <a:satMod val="115000"/>
                </a:srgbClr>
              </a:gs>
              <a:gs pos="50000">
                <a:srgbClr val="9D0F00">
                  <a:lumMod val="60000"/>
                  <a:lumOff val="40000"/>
                  <a:shade val="67500"/>
                  <a:satMod val="115000"/>
                </a:srgbClr>
              </a:gs>
              <a:gs pos="100000">
                <a:srgbClr val="9D0F00">
                  <a:lumMod val="60000"/>
                  <a:lumOff val="40000"/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Calibri" pitchFamily="34" charset="0"/>
              </a:rPr>
              <a:t>a desk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54CDDCB5-9096-42D2-B023-876A64A52A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79385" y="4325270"/>
            <a:ext cx="1090568" cy="461665"/>
          </a:xfrm>
          <a:prstGeom prst="rect">
            <a:avLst/>
          </a:prstGeom>
          <a:gradFill flip="none" rotWithShape="1">
            <a:gsLst>
              <a:gs pos="0">
                <a:srgbClr val="9D0F00">
                  <a:lumMod val="60000"/>
                  <a:lumOff val="40000"/>
                  <a:shade val="30000"/>
                  <a:satMod val="115000"/>
                </a:srgbClr>
              </a:gs>
              <a:gs pos="50000">
                <a:srgbClr val="9D0F00">
                  <a:lumMod val="60000"/>
                  <a:lumOff val="40000"/>
                  <a:shade val="67500"/>
                  <a:satMod val="115000"/>
                </a:srgbClr>
              </a:gs>
              <a:gs pos="100000">
                <a:srgbClr val="9D0F00">
                  <a:lumMod val="60000"/>
                  <a:lumOff val="40000"/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Calibri" pitchFamily="34" charset="0"/>
              </a:rPr>
              <a:t>a desk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E1FF022D-CF19-47BF-9AC3-6F031390DE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9910" y="5047551"/>
            <a:ext cx="1433118" cy="461665"/>
          </a:xfrm>
          <a:prstGeom prst="rect">
            <a:avLst/>
          </a:prstGeom>
          <a:gradFill flip="none" rotWithShape="1">
            <a:gsLst>
              <a:gs pos="0">
                <a:srgbClr val="9D0F00">
                  <a:lumMod val="60000"/>
                  <a:lumOff val="40000"/>
                  <a:shade val="30000"/>
                  <a:satMod val="115000"/>
                </a:srgbClr>
              </a:gs>
              <a:gs pos="50000">
                <a:srgbClr val="9D0F00">
                  <a:lumMod val="60000"/>
                  <a:lumOff val="40000"/>
                  <a:shade val="67500"/>
                  <a:satMod val="115000"/>
                </a:srgbClr>
              </a:gs>
              <a:gs pos="100000">
                <a:srgbClr val="9D0F00">
                  <a:lumMod val="60000"/>
                  <a:lumOff val="40000"/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Calibri" pitchFamily="34" charset="0"/>
              </a:rPr>
              <a:t>a chair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691EEA4-787D-4898-AAE4-A6DC2EF36B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70937" y="5014925"/>
            <a:ext cx="1433118" cy="461665"/>
          </a:xfrm>
          <a:prstGeom prst="rect">
            <a:avLst/>
          </a:prstGeom>
          <a:gradFill flip="none" rotWithShape="1">
            <a:gsLst>
              <a:gs pos="0">
                <a:srgbClr val="9D0F00">
                  <a:lumMod val="60000"/>
                  <a:lumOff val="40000"/>
                  <a:shade val="30000"/>
                  <a:satMod val="115000"/>
                </a:srgbClr>
              </a:gs>
              <a:gs pos="50000">
                <a:srgbClr val="9D0F00">
                  <a:lumMod val="60000"/>
                  <a:lumOff val="40000"/>
                  <a:shade val="67500"/>
                  <a:satMod val="115000"/>
                </a:srgbClr>
              </a:gs>
              <a:gs pos="100000">
                <a:srgbClr val="9D0F00">
                  <a:lumMod val="60000"/>
                  <a:lumOff val="40000"/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Calibri" pitchFamily="34" charset="0"/>
              </a:rPr>
              <a:t>a chair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E239E1C-3633-402C-9D86-13586D2059F8}"/>
              </a:ext>
            </a:extLst>
          </p:cNvPr>
          <p:cNvGrpSpPr/>
          <p:nvPr/>
        </p:nvGrpSpPr>
        <p:grpSpPr>
          <a:xfrm>
            <a:off x="-116735" y="117381"/>
            <a:ext cx="5889500" cy="964623"/>
            <a:chOff x="1201725" y="445751"/>
            <a:chExt cx="5296648" cy="1214091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540F8D7-AD2E-4609-9792-5740D9DE43FF}"/>
                </a:ext>
              </a:extLst>
            </p:cNvPr>
            <p:cNvGrpSpPr/>
            <p:nvPr userDrawn="1"/>
          </p:nvGrpSpPr>
          <p:grpSpPr>
            <a:xfrm>
              <a:off x="1201725" y="445751"/>
              <a:ext cx="5039869" cy="1214091"/>
              <a:chOff x="7349605" y="455479"/>
              <a:chExt cx="5039869" cy="1214091"/>
            </a:xfrm>
          </p:grpSpPr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AAFF2930-4112-4442-A73D-CB6ADED92574}"/>
                  </a:ext>
                </a:extLst>
              </p:cNvPr>
              <p:cNvSpPr/>
              <p:nvPr userDrawn="1"/>
            </p:nvSpPr>
            <p:spPr>
              <a:xfrm rot="437837" flipH="1">
                <a:off x="7349605" y="475770"/>
                <a:ext cx="5039869" cy="1193800"/>
              </a:xfrm>
              <a:custGeom>
                <a:avLst/>
                <a:gdLst>
                  <a:gd name="connsiteX0" fmla="*/ 204470 w 4927600"/>
                  <a:gd name="connsiteY0" fmla="*/ 13105 h 1193800"/>
                  <a:gd name="connsiteX1" fmla="*/ 12700 w 4927600"/>
                  <a:gd name="connsiteY1" fmla="*/ 786535 h 1193800"/>
                  <a:gd name="connsiteX2" fmla="*/ 4923790 w 4927600"/>
                  <a:gd name="connsiteY2" fmla="*/ 1181505 h 1193800"/>
                  <a:gd name="connsiteX3" fmla="*/ 4923790 w 4927600"/>
                  <a:gd name="connsiteY3" fmla="*/ 366164 h 1193800"/>
                  <a:gd name="connsiteX4" fmla="*/ 204470 w 4927600"/>
                  <a:gd name="connsiteY4" fmla="*/ 13105 h 1193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27600" h="1193800">
                    <a:moveTo>
                      <a:pt x="204470" y="13105"/>
                    </a:moveTo>
                    <a:lnTo>
                      <a:pt x="12700" y="786535"/>
                    </a:lnTo>
                    <a:cubicBezTo>
                      <a:pt x="12700" y="786535"/>
                      <a:pt x="2622550" y="715414"/>
                      <a:pt x="4923790" y="1181505"/>
                    </a:cubicBezTo>
                    <a:lnTo>
                      <a:pt x="4923790" y="366164"/>
                    </a:lnTo>
                    <a:cubicBezTo>
                      <a:pt x="2410461" y="-13565"/>
                      <a:pt x="204470" y="13105"/>
                      <a:pt x="204470" y="13105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D30F00">
                      <a:alpha val="40000"/>
                    </a:srgbClr>
                  </a:gs>
                  <a:gs pos="0">
                    <a:srgbClr val="D30F00">
                      <a:alpha val="5000"/>
                    </a:srgbClr>
                  </a:gs>
                </a:gsLst>
                <a:lin ang="900000" scaled="0"/>
              </a:gra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9D0F00"/>
                  </a:solidFill>
                  <a:effectLst/>
                  <a:uLnTx/>
                  <a:uFillTx/>
                  <a:latin typeface="Franklin Gothic Book"/>
                </a:endParaRP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FE070D9-D739-48B6-B6D2-6CB9389C2F8C}"/>
                  </a:ext>
                </a:extLst>
              </p:cNvPr>
              <p:cNvSpPr/>
              <p:nvPr userDrawn="1"/>
            </p:nvSpPr>
            <p:spPr>
              <a:xfrm>
                <a:off x="7398290" y="455479"/>
                <a:ext cx="4912979" cy="835006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7B02FA6-142C-4E78-BAA3-789E1BC2640D}"/>
                </a:ext>
              </a:extLst>
            </p:cNvPr>
            <p:cNvSpPr txBox="1"/>
            <p:nvPr userDrawn="1"/>
          </p:nvSpPr>
          <p:spPr>
            <a:xfrm>
              <a:off x="1468880" y="487942"/>
              <a:ext cx="5029493" cy="7360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Classroom vocabulary (2)</a:t>
              </a:r>
            </a:p>
          </p:txBody>
        </p:sp>
      </p:grpSp>
      <p:sp>
        <p:nvSpPr>
          <p:cNvPr id="74" name="Rectangle 73">
            <a:extLst>
              <a:ext uri="{FF2B5EF4-FFF2-40B4-BE49-F238E27FC236}">
                <a16:creationId xmlns:a16="http://schemas.microsoft.com/office/drawing/2014/main" id="{51ECC086-F5E6-4DE6-BC46-AE088B8523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1206" y="6362256"/>
            <a:ext cx="70694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CA" sz="2800" dirty="0">
                <a:solidFill>
                  <a:srgbClr val="4D4D4D">
                    <a:lumMod val="50000"/>
                  </a:srgbClr>
                </a:solidFill>
                <a:cs typeface="Calibri" pitchFamily="34" charset="0"/>
              </a:rPr>
              <a:t>Now ask and answer questions with a partner. </a:t>
            </a: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5546A03D-4770-4866-A423-511A80FDFA36}"/>
              </a:ext>
            </a:extLst>
          </p:cNvPr>
          <p:cNvSpPr/>
          <p:nvPr/>
        </p:nvSpPr>
        <p:spPr>
          <a:xfrm>
            <a:off x="7959898" y="3200400"/>
            <a:ext cx="2194343" cy="2489089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A5ED76B-BE39-7E41-E645-059256AADF08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0"/>
            <a:ext cx="12198966" cy="6858000"/>
            <a:chOff x="0" y="0"/>
            <a:chExt cx="12198966" cy="6858000"/>
          </a:xfrm>
        </p:grpSpPr>
        <p:cxnSp>
          <p:nvCxnSpPr>
            <p:cNvPr id="5" name="AutoShape 3">
              <a:extLst>
                <a:ext uri="{FF2B5EF4-FFF2-40B4-BE49-F238E27FC236}">
                  <a16:creationId xmlns:a16="http://schemas.microsoft.com/office/drawing/2014/main" id="{767BD2F0-9973-6CBE-4489-B9C30D3695B7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>
              <a:off x="0" y="0"/>
              <a:ext cx="12192000" cy="68580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6" name="AutoShape 4">
              <a:extLst>
                <a:ext uri="{FF2B5EF4-FFF2-40B4-BE49-F238E27FC236}">
                  <a16:creationId xmlns:a16="http://schemas.microsoft.com/office/drawing/2014/main" id="{A332A90A-2276-ACF6-E881-4BF7BF0839EE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 flipH="1">
              <a:off x="0" y="0"/>
              <a:ext cx="12198966" cy="68580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503EED8-A470-E3FD-D8E9-C7D57EDD01A1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 bwMode="auto">
            <a:xfrm>
              <a:off x="4981575" y="3024188"/>
              <a:ext cx="2228850" cy="809625"/>
              <a:chOff x="6549" y="5686"/>
              <a:chExt cx="3510" cy="1275"/>
            </a:xfrm>
          </p:grpSpPr>
          <p:sp>
            <p:nvSpPr>
              <p:cNvPr id="8" name="AutoShape 6">
                <a:extLst>
                  <a:ext uri="{FF2B5EF4-FFF2-40B4-BE49-F238E27FC236}">
                    <a16:creationId xmlns:a16="http://schemas.microsoft.com/office/drawing/2014/main" id="{41A40053-97FA-3729-766B-78F0238F738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549" y="5686"/>
                <a:ext cx="3510" cy="1275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1000"/>
                </a:srgbClr>
              </a:solidFill>
              <a:ln w="12700">
                <a:solidFill>
                  <a:srgbClr val="A5A5A5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BFBFB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" name="Text Box 7">
                <a:extLst>
                  <a:ext uri="{FF2B5EF4-FFF2-40B4-BE49-F238E27FC236}">
                    <a16:creationId xmlns:a16="http://schemas.microsoft.com/office/drawing/2014/main" id="{69F911DF-8FD4-0942-3993-69546D972CDD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640" y="5806"/>
                <a:ext cx="3302" cy="1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ja-JP" sz="1200" b="1" i="0" u="none" strike="noStrike" cap="none" normalizeH="0" baseline="0" dirty="0">
                    <a:ln>
                      <a:noFill/>
                    </a:ln>
                    <a:solidFill>
                      <a:srgbClr val="538135"/>
                    </a:solidFill>
                    <a:effectLst/>
                    <a:latin typeface="Calibri" panose="020F0502020204030204" pitchFamily="34" charset="0"/>
                    <a:ea typeface="Yu Mincho" panose="02020400000000000000" pitchFamily="18" charset="-128"/>
                  </a:rPr>
                  <a:t>SAMPLE FOR EVALUATION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ja-JP" sz="1200" b="0" i="0" u="none" strike="noStrike" cap="none" normalizeH="0" baseline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latin typeface="Calibri" panose="020F0502020204030204" pitchFamily="34" charset="0"/>
                    <a:ea typeface="Yu Mincho" panose="02020400000000000000" pitchFamily="18" charset="-128"/>
                  </a:rPr>
                  <a:t>Join ESL KidStuff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ja-JP" sz="1200" b="0" i="0" u="none" strike="noStrike" cap="none" normalizeH="0" baseline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latin typeface="Calibri" panose="020F0502020204030204" pitchFamily="34" charset="0"/>
                    <a:ea typeface="Yu Mincho" panose="02020400000000000000" pitchFamily="18" charset="-128"/>
                  </a:rPr>
                  <a:t>to view without watermark.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64171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3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6" grpId="0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/>
      <p:bldP spid="3" grpId="0" animBg="1"/>
      <p:bldP spid="3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432812-5DA4-4426-8034-C23A71983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17</a:t>
            </a:fld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09E2A28-2986-423D-A6B3-8DE65460F829}"/>
              </a:ext>
            </a:extLst>
          </p:cNvPr>
          <p:cNvGrpSpPr/>
          <p:nvPr/>
        </p:nvGrpSpPr>
        <p:grpSpPr>
          <a:xfrm>
            <a:off x="-116735" y="117381"/>
            <a:ext cx="4102326" cy="1137261"/>
            <a:chOff x="1201725" y="445751"/>
            <a:chExt cx="5296648" cy="121409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3EAB588-1F85-42DD-8A9B-E088953C295A}"/>
                </a:ext>
              </a:extLst>
            </p:cNvPr>
            <p:cNvGrpSpPr/>
            <p:nvPr userDrawn="1"/>
          </p:nvGrpSpPr>
          <p:grpSpPr>
            <a:xfrm>
              <a:off x="1201725" y="445751"/>
              <a:ext cx="5039869" cy="1214091"/>
              <a:chOff x="7349605" y="455479"/>
              <a:chExt cx="5039869" cy="1214091"/>
            </a:xfrm>
          </p:grpSpPr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C0531DD3-C1D1-4689-B499-D6857849A390}"/>
                  </a:ext>
                </a:extLst>
              </p:cNvPr>
              <p:cNvSpPr/>
              <p:nvPr userDrawn="1"/>
            </p:nvSpPr>
            <p:spPr>
              <a:xfrm rot="437837" flipH="1">
                <a:off x="7349605" y="475770"/>
                <a:ext cx="5039869" cy="1193800"/>
              </a:xfrm>
              <a:custGeom>
                <a:avLst/>
                <a:gdLst>
                  <a:gd name="connsiteX0" fmla="*/ 204470 w 4927600"/>
                  <a:gd name="connsiteY0" fmla="*/ 13105 h 1193800"/>
                  <a:gd name="connsiteX1" fmla="*/ 12700 w 4927600"/>
                  <a:gd name="connsiteY1" fmla="*/ 786535 h 1193800"/>
                  <a:gd name="connsiteX2" fmla="*/ 4923790 w 4927600"/>
                  <a:gd name="connsiteY2" fmla="*/ 1181505 h 1193800"/>
                  <a:gd name="connsiteX3" fmla="*/ 4923790 w 4927600"/>
                  <a:gd name="connsiteY3" fmla="*/ 366164 h 1193800"/>
                  <a:gd name="connsiteX4" fmla="*/ 204470 w 4927600"/>
                  <a:gd name="connsiteY4" fmla="*/ 13105 h 1193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27600" h="1193800">
                    <a:moveTo>
                      <a:pt x="204470" y="13105"/>
                    </a:moveTo>
                    <a:lnTo>
                      <a:pt x="12700" y="786535"/>
                    </a:lnTo>
                    <a:cubicBezTo>
                      <a:pt x="12700" y="786535"/>
                      <a:pt x="2622550" y="715414"/>
                      <a:pt x="4923790" y="1181505"/>
                    </a:cubicBezTo>
                    <a:lnTo>
                      <a:pt x="4923790" y="366164"/>
                    </a:lnTo>
                    <a:cubicBezTo>
                      <a:pt x="2410461" y="-13565"/>
                      <a:pt x="204470" y="13105"/>
                      <a:pt x="204470" y="13105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D30F00">
                      <a:alpha val="40000"/>
                    </a:srgbClr>
                  </a:gs>
                  <a:gs pos="0">
                    <a:srgbClr val="D30F00">
                      <a:alpha val="5000"/>
                    </a:srgbClr>
                  </a:gs>
                </a:gsLst>
                <a:lin ang="900000" scaled="0"/>
              </a:gra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9D0F00"/>
                  </a:solidFill>
                  <a:effectLst/>
                  <a:uLnTx/>
                  <a:uFillTx/>
                  <a:latin typeface="Franklin Gothic Book"/>
                </a:endParaRP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769C881-F97E-4AD5-904E-8D06849DDDEC}"/>
                  </a:ext>
                </a:extLst>
              </p:cNvPr>
              <p:cNvSpPr/>
              <p:nvPr userDrawn="1"/>
            </p:nvSpPr>
            <p:spPr>
              <a:xfrm>
                <a:off x="7398290" y="455479"/>
                <a:ext cx="4912979" cy="835006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087AEE1-4E4F-4B57-A078-73FD4C47D187}"/>
                </a:ext>
              </a:extLst>
            </p:cNvPr>
            <p:cNvSpPr txBox="1"/>
            <p:nvPr userDrawn="1"/>
          </p:nvSpPr>
          <p:spPr>
            <a:xfrm>
              <a:off x="1468880" y="472390"/>
              <a:ext cx="5029493" cy="7557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b="1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Reading</a:t>
              </a:r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80BE099B-A4D5-4813-9726-5D4B9FD887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571" y="1146123"/>
            <a:ext cx="457899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CA" sz="2800" dirty="0">
                <a:solidFill>
                  <a:srgbClr val="4D4D4D">
                    <a:lumMod val="50000"/>
                  </a:srgbClr>
                </a:solidFill>
                <a:cs typeface="Calibri" pitchFamily="34" charset="0"/>
              </a:rPr>
              <a:t>What do these pictures show?</a:t>
            </a:r>
          </a:p>
        </p:txBody>
      </p:sp>
      <p:pic>
        <p:nvPicPr>
          <p:cNvPr id="34" name="Picture 2" descr="https://farm4.staticflickr.com/3760/10268045166_bca14bd658_o_d.jpg">
            <a:hlinkClick r:id="rId2"/>
            <a:extLst>
              <a:ext uri="{FF2B5EF4-FFF2-40B4-BE49-F238E27FC236}">
                <a16:creationId xmlns:a16="http://schemas.microsoft.com/office/drawing/2014/main" id="{5A3E4420-5085-43C3-95DD-420AE73BF6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0" r="8173"/>
          <a:stretch/>
        </p:blipFill>
        <p:spPr bwMode="auto">
          <a:xfrm>
            <a:off x="99531" y="1925307"/>
            <a:ext cx="1820412" cy="1684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2" descr="http://images2.wikia.nocookie.net/__cb20100911185033/clubpenguin/images/0/01/ClassroomDesk.png">
            <a:extLst>
              <a:ext uri="{FF2B5EF4-FFF2-40B4-BE49-F238E27FC236}">
                <a16:creationId xmlns:a16="http://schemas.microsoft.com/office/drawing/2014/main" id="{07A7A22F-C94F-4FB0-93F9-EF72F6BCE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91165" y="2022689"/>
            <a:ext cx="1928870" cy="1629532"/>
          </a:xfrm>
          <a:prstGeom prst="rect">
            <a:avLst/>
          </a:prstGeom>
          <a:noFill/>
        </p:spPr>
      </p:pic>
      <p:pic>
        <p:nvPicPr>
          <p:cNvPr id="36" name="Picture 6" descr="http://tutordoctorofwny.files.wordpress.com/2011/09/red_pencilcase1.jpg">
            <a:extLst>
              <a:ext uri="{FF2B5EF4-FFF2-40B4-BE49-F238E27FC236}">
                <a16:creationId xmlns:a16="http://schemas.microsoft.com/office/drawing/2014/main" id="{E04F9E6A-6F8C-4A83-94F0-ABC2BD9E3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470" y="2293572"/>
            <a:ext cx="1923410" cy="1829782"/>
          </a:xfrm>
          <a:prstGeom prst="rect">
            <a:avLst/>
          </a:prstGeom>
          <a:noFill/>
        </p:spPr>
      </p:pic>
      <p:pic>
        <p:nvPicPr>
          <p:cNvPr id="37" name="Picture 36" descr="A picture containing light, white&#10;&#10;Description automatically generated">
            <a:extLst>
              <a:ext uri="{FF2B5EF4-FFF2-40B4-BE49-F238E27FC236}">
                <a16:creationId xmlns:a16="http://schemas.microsoft.com/office/drawing/2014/main" id="{FFF21098-A3EE-48F7-AF95-33B86E7C97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079" y="4068320"/>
            <a:ext cx="1820412" cy="1561200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2965F6BA-C786-4A8E-9010-A285E5AB5B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5893" y="2049489"/>
            <a:ext cx="1090568" cy="461665"/>
          </a:xfrm>
          <a:prstGeom prst="rect">
            <a:avLst/>
          </a:prstGeom>
          <a:gradFill flip="none" rotWithShape="1">
            <a:gsLst>
              <a:gs pos="0">
                <a:srgbClr val="9D0F00">
                  <a:lumMod val="60000"/>
                  <a:lumOff val="40000"/>
                  <a:shade val="30000"/>
                  <a:satMod val="115000"/>
                </a:srgbClr>
              </a:gs>
              <a:gs pos="50000">
                <a:srgbClr val="9D0F00">
                  <a:lumMod val="60000"/>
                  <a:lumOff val="40000"/>
                  <a:shade val="67500"/>
                  <a:satMod val="115000"/>
                </a:srgbClr>
              </a:gs>
              <a:gs pos="100000">
                <a:srgbClr val="9D0F00">
                  <a:lumMod val="60000"/>
                  <a:lumOff val="40000"/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Calibri" pitchFamily="34" charset="0"/>
              </a:rPr>
              <a:t>a desk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53F8C7C-5633-4790-9777-A8CF409879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966" y="2678670"/>
            <a:ext cx="1535184" cy="461665"/>
          </a:xfrm>
          <a:prstGeom prst="rect">
            <a:avLst/>
          </a:prstGeom>
          <a:gradFill flip="none" rotWithShape="1">
            <a:gsLst>
              <a:gs pos="0">
                <a:srgbClr val="9D0F00">
                  <a:lumMod val="60000"/>
                  <a:lumOff val="40000"/>
                  <a:shade val="30000"/>
                  <a:satMod val="115000"/>
                </a:srgbClr>
              </a:gs>
              <a:gs pos="50000">
                <a:srgbClr val="9D0F00">
                  <a:lumMod val="60000"/>
                  <a:lumOff val="40000"/>
                  <a:shade val="67500"/>
                  <a:satMod val="115000"/>
                </a:srgbClr>
              </a:gs>
              <a:gs pos="100000">
                <a:srgbClr val="9D0F00">
                  <a:lumMod val="60000"/>
                  <a:lumOff val="40000"/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Calibri" pitchFamily="34" charset="0"/>
              </a:rPr>
              <a:t>a bag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8AABFB1-7A41-4BA5-83A8-BB8CAADA6D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001" y="4591540"/>
            <a:ext cx="1090568" cy="461665"/>
          </a:xfrm>
          <a:prstGeom prst="rect">
            <a:avLst/>
          </a:prstGeom>
          <a:gradFill flip="none" rotWithShape="1">
            <a:gsLst>
              <a:gs pos="0">
                <a:srgbClr val="9D0F00">
                  <a:lumMod val="60000"/>
                  <a:lumOff val="40000"/>
                  <a:shade val="30000"/>
                  <a:satMod val="115000"/>
                </a:srgbClr>
              </a:gs>
              <a:gs pos="50000">
                <a:srgbClr val="9D0F00">
                  <a:lumMod val="60000"/>
                  <a:lumOff val="40000"/>
                  <a:shade val="67500"/>
                  <a:satMod val="115000"/>
                </a:srgbClr>
              </a:gs>
              <a:gs pos="100000">
                <a:srgbClr val="9D0F00">
                  <a:lumMod val="60000"/>
                  <a:lumOff val="40000"/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Calibri" pitchFamily="34" charset="0"/>
              </a:rPr>
              <a:t>a coat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1AF2FF4-3048-4EFE-B0FF-E5CFC2D1CA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1435" y="2340226"/>
            <a:ext cx="2088445" cy="461665"/>
          </a:xfrm>
          <a:prstGeom prst="rect">
            <a:avLst/>
          </a:prstGeom>
          <a:gradFill flip="none" rotWithShape="1">
            <a:gsLst>
              <a:gs pos="0">
                <a:srgbClr val="9D0F00">
                  <a:lumMod val="60000"/>
                  <a:lumOff val="40000"/>
                  <a:shade val="30000"/>
                  <a:satMod val="115000"/>
                </a:srgbClr>
              </a:gs>
              <a:gs pos="50000">
                <a:srgbClr val="9D0F00">
                  <a:lumMod val="60000"/>
                  <a:lumOff val="40000"/>
                  <a:shade val="67500"/>
                  <a:satMod val="115000"/>
                </a:srgbClr>
              </a:gs>
              <a:gs pos="100000">
                <a:srgbClr val="9D0F00">
                  <a:lumMod val="60000"/>
                  <a:lumOff val="40000"/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Calibri" pitchFamily="34" charset="0"/>
              </a:rPr>
              <a:t>a pencil case</a:t>
            </a:r>
          </a:p>
        </p:txBody>
      </p:sp>
      <p:pic>
        <p:nvPicPr>
          <p:cNvPr id="42" name="Picture 4" descr="https://farm3.staticflickr.com/2422/3600398733_75dc5628fa_o_d.jpg">
            <a:hlinkClick r:id="rId7"/>
            <a:extLst>
              <a:ext uri="{FF2B5EF4-FFF2-40B4-BE49-F238E27FC236}">
                <a16:creationId xmlns:a16="http://schemas.microsoft.com/office/drawing/2014/main" id="{5AB847EB-3E8A-41D6-9D7E-196AA54AC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204" y="4123354"/>
            <a:ext cx="1820412" cy="2734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189505AD-F2B3-46EA-B4BD-AE9B013816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5657" y="4272682"/>
            <a:ext cx="155061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CA" sz="2800" dirty="0">
                <a:solidFill>
                  <a:srgbClr val="4D4D4D">
                    <a:lumMod val="50000"/>
                  </a:srgbClr>
                </a:solidFill>
                <a:cs typeface="Calibri" pitchFamily="34" charset="0"/>
              </a:rPr>
              <a:t>Listen.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8950265-89BE-4730-8150-05EC17EAE1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4617" y="5139729"/>
            <a:ext cx="2891620" cy="461665"/>
          </a:xfrm>
          <a:prstGeom prst="rect">
            <a:avLst/>
          </a:prstGeom>
          <a:gradFill flip="none" rotWithShape="1">
            <a:gsLst>
              <a:gs pos="0">
                <a:srgbClr val="9D0F00">
                  <a:lumMod val="60000"/>
                  <a:lumOff val="40000"/>
                  <a:shade val="30000"/>
                  <a:satMod val="115000"/>
                </a:srgbClr>
              </a:gs>
              <a:gs pos="50000">
                <a:srgbClr val="9D0F00">
                  <a:lumMod val="60000"/>
                  <a:lumOff val="40000"/>
                  <a:shade val="67500"/>
                  <a:satMod val="115000"/>
                </a:srgbClr>
              </a:gs>
              <a:gs pos="100000">
                <a:srgbClr val="9D0F00">
                  <a:lumMod val="60000"/>
                  <a:lumOff val="40000"/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Calibri" pitchFamily="34" charset="0"/>
              </a:rPr>
              <a:t>What’s the problem?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ED2BB6B-0318-4642-9C9C-C1CFA6E358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1923" y="1098226"/>
            <a:ext cx="454605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CA" sz="2800" dirty="0">
                <a:solidFill>
                  <a:srgbClr val="4D4D4D">
                    <a:lumMod val="50000"/>
                  </a:srgbClr>
                </a:solidFill>
                <a:cs typeface="Calibri" pitchFamily="34" charset="0"/>
              </a:rPr>
              <a:t>Listen as your teachers reads.</a:t>
            </a:r>
          </a:p>
        </p:txBody>
      </p:sp>
      <p:sp>
        <p:nvSpPr>
          <p:cNvPr id="49" name="Rounded Rectangular Callout 36">
            <a:extLst>
              <a:ext uri="{FF2B5EF4-FFF2-40B4-BE49-F238E27FC236}">
                <a16:creationId xmlns:a16="http://schemas.microsoft.com/office/drawing/2014/main" id="{743B3A08-15CD-40A1-A1FF-9C9BEBBA35C2}"/>
              </a:ext>
            </a:extLst>
          </p:cNvPr>
          <p:cNvSpPr/>
          <p:nvPr/>
        </p:nvSpPr>
        <p:spPr>
          <a:xfrm>
            <a:off x="6370039" y="1666379"/>
            <a:ext cx="5792983" cy="1942943"/>
          </a:xfrm>
          <a:prstGeom prst="wedgeRoundRectCallout">
            <a:avLst>
              <a:gd name="adj1" fmla="val -61716"/>
              <a:gd name="adj2" fmla="val 63540"/>
              <a:gd name="adj3" fmla="val 16667"/>
            </a:avLst>
          </a:prstGeom>
          <a:gradFill flip="none" rotWithShape="1">
            <a:gsLst>
              <a:gs pos="0">
                <a:srgbClr val="FFCCFF">
                  <a:shade val="30000"/>
                  <a:satMod val="115000"/>
                </a:srgbClr>
              </a:gs>
              <a:gs pos="50000">
                <a:srgbClr val="FFCCFF">
                  <a:shade val="67500"/>
                  <a:satMod val="115000"/>
                </a:srgbClr>
              </a:gs>
              <a:gs pos="100000">
                <a:srgbClr val="FFC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Mm …Where’s my </a:t>
            </a:r>
            <a:r>
              <a:rPr lang="en-GB" sz="2000" kern="0" dirty="0">
                <a:solidFill>
                  <a:srgbClr val="4D4D4D">
                    <a:lumMod val="50000"/>
                  </a:srgbClr>
                </a:solidFill>
              </a:rPr>
              <a:t>mobile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 phone? OK. I have my pencil case, my notebook and a pen on my desk! OK. I have coloured pencils, a</a:t>
            </a:r>
            <a:r>
              <a:rPr kumimoji="0" lang="en-GB" sz="2000" b="0" i="0" u="none" strike="noStrike" kern="0" cap="none" spc="0" normalizeH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 rubber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, a ruler and a pencil sharpener in my pencil case. I have a dictionary and some books in my bag … so where’s my phone? Oh NOOOO!!!</a:t>
            </a:r>
          </a:p>
        </p:txBody>
      </p:sp>
      <p:sp>
        <p:nvSpPr>
          <p:cNvPr id="50" name="TextBox 6">
            <a:extLst>
              <a:ext uri="{FF2B5EF4-FFF2-40B4-BE49-F238E27FC236}">
                <a16:creationId xmlns:a16="http://schemas.microsoft.com/office/drawing/2014/main" id="{1C24C544-C81B-4087-97E2-79E6E74995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9943" y="4054198"/>
            <a:ext cx="2695878" cy="1569660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2700000" scaled="1"/>
            <a:tileRect/>
          </a:gradFill>
          <a:ln w="12700">
            <a:noFill/>
            <a:miter lim="800000"/>
            <a:headEnd/>
            <a:tailEnd/>
          </a:ln>
          <a:effectLst>
            <a:outerShdw dist="23000" algn="bl" rotWithShape="0">
              <a:srgbClr val="808080">
                <a:alpha val="39999"/>
              </a:srgbClr>
            </a:outer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266700" indent="-266700"/>
            <a:r>
              <a:rPr lang="en-GB" sz="2400" b="1" dirty="0">
                <a:solidFill>
                  <a:srgbClr val="C07400">
                    <a:lumMod val="40000"/>
                    <a:lumOff val="60000"/>
                  </a:srgbClr>
                </a:solidFill>
                <a:latin typeface="+mn-lt"/>
                <a:cs typeface="Cambria"/>
              </a:rPr>
              <a:t>on </a:t>
            </a:r>
            <a:r>
              <a:rPr lang="en-GB" sz="2400" b="1" dirty="0">
                <a:solidFill>
                  <a:prstClr val="white"/>
                </a:solidFill>
                <a:latin typeface="+mn-lt"/>
                <a:cs typeface="Cambria"/>
              </a:rPr>
              <a:t>your desk</a:t>
            </a:r>
          </a:p>
          <a:p>
            <a:pPr marL="266700" indent="-266700"/>
            <a:r>
              <a:rPr lang="en-GB" sz="2400" b="1" dirty="0">
                <a:solidFill>
                  <a:srgbClr val="C07400">
                    <a:lumMod val="40000"/>
                    <a:lumOff val="60000"/>
                  </a:srgbClr>
                </a:solidFill>
                <a:latin typeface="+mn-lt"/>
                <a:cs typeface="Cambria"/>
              </a:rPr>
              <a:t>in</a:t>
            </a:r>
            <a:r>
              <a:rPr lang="en-GB" sz="2400" b="1" dirty="0">
                <a:solidFill>
                  <a:prstClr val="white"/>
                </a:solidFill>
                <a:latin typeface="+mn-lt"/>
                <a:cs typeface="Cambria"/>
              </a:rPr>
              <a:t> your bag</a:t>
            </a:r>
          </a:p>
          <a:p>
            <a:pPr marL="266700" indent="-266700"/>
            <a:r>
              <a:rPr lang="en-GB" sz="2400" b="1" dirty="0">
                <a:solidFill>
                  <a:srgbClr val="C07400">
                    <a:lumMod val="40000"/>
                    <a:lumOff val="60000"/>
                  </a:srgbClr>
                </a:solidFill>
                <a:latin typeface="+mn-lt"/>
                <a:cs typeface="Cambria"/>
              </a:rPr>
              <a:t>in</a:t>
            </a:r>
            <a:r>
              <a:rPr lang="en-GB" sz="2400" b="1" dirty="0">
                <a:solidFill>
                  <a:prstClr val="white"/>
                </a:solidFill>
                <a:latin typeface="+mn-lt"/>
                <a:cs typeface="Cambria"/>
              </a:rPr>
              <a:t> your pencil case</a:t>
            </a:r>
          </a:p>
          <a:p>
            <a:pPr marL="266700" indent="-266700"/>
            <a:r>
              <a:rPr lang="en-GB" sz="2400" b="1" dirty="0">
                <a:solidFill>
                  <a:srgbClr val="C07400">
                    <a:lumMod val="40000"/>
                    <a:lumOff val="60000"/>
                  </a:srgbClr>
                </a:solidFill>
                <a:latin typeface="+mn-lt"/>
                <a:cs typeface="Cambria"/>
              </a:rPr>
              <a:t>in</a:t>
            </a:r>
            <a:r>
              <a:rPr lang="en-GB" sz="2400" b="1" dirty="0">
                <a:solidFill>
                  <a:prstClr val="white"/>
                </a:solidFill>
                <a:latin typeface="+mn-lt"/>
                <a:cs typeface="Cambria"/>
              </a:rPr>
              <a:t> your coat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13246455-2893-49B0-AAB7-8797690E6D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1923" y="6089571"/>
            <a:ext cx="3822102" cy="461665"/>
          </a:xfrm>
          <a:prstGeom prst="rect">
            <a:avLst/>
          </a:prstGeom>
          <a:gradFill flip="none" rotWithShape="1">
            <a:gsLst>
              <a:gs pos="0">
                <a:srgbClr val="9D0F00">
                  <a:lumMod val="60000"/>
                  <a:lumOff val="40000"/>
                  <a:shade val="30000"/>
                  <a:satMod val="115000"/>
                </a:srgbClr>
              </a:gs>
              <a:gs pos="50000">
                <a:srgbClr val="9D0F00">
                  <a:lumMod val="60000"/>
                  <a:lumOff val="40000"/>
                  <a:shade val="67500"/>
                  <a:satMod val="115000"/>
                </a:srgbClr>
              </a:gs>
              <a:gs pos="100000">
                <a:srgbClr val="9D0F00">
                  <a:lumMod val="60000"/>
                  <a:lumOff val="40000"/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Calibri" pitchFamily="34" charset="0"/>
              </a:rPr>
              <a:t>Where’s your </a:t>
            </a:r>
            <a:r>
              <a:rPr lang="en-CA" sz="2400" kern="0" dirty="0">
                <a:solidFill>
                  <a:prstClr val="white"/>
                </a:solidFill>
                <a:cs typeface="Calibri" pitchFamily="34" charset="0"/>
              </a:rPr>
              <a:t>mobile</a:t>
            </a:r>
            <a:r>
              <a:rPr kumimoji="0" lang="en-CA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Calibri" pitchFamily="34" charset="0"/>
              </a:rPr>
              <a:t> phone?</a:t>
            </a:r>
          </a:p>
        </p:txBody>
      </p:sp>
      <p:pic>
        <p:nvPicPr>
          <p:cNvPr id="53" name="Picture 52" descr="A close up of a sign&#10;&#10;Description automatically generated">
            <a:extLst>
              <a:ext uri="{FF2B5EF4-FFF2-40B4-BE49-F238E27FC236}">
                <a16:creationId xmlns:a16="http://schemas.microsoft.com/office/drawing/2014/main" id="{845E5D71-0E0A-4072-B789-D85C1AA3A53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67112" y="3915865"/>
            <a:ext cx="1792274" cy="1813014"/>
          </a:xfrm>
          <a:prstGeom prst="rect">
            <a:avLst/>
          </a:prstGeom>
        </p:spPr>
      </p:pic>
      <p:sp>
        <p:nvSpPr>
          <p:cNvPr id="54" name="Text Placeholder 1">
            <a:extLst>
              <a:ext uri="{FF2B5EF4-FFF2-40B4-BE49-F238E27FC236}">
                <a16:creationId xmlns:a16="http://schemas.microsoft.com/office/drawing/2014/main" id="{C6071228-7D9B-42EA-99CA-1A2FF0E290FB}"/>
              </a:ext>
            </a:extLst>
          </p:cNvPr>
          <p:cNvSpPr txBox="1">
            <a:spLocks/>
          </p:cNvSpPr>
          <p:nvPr/>
        </p:nvSpPr>
        <p:spPr>
          <a:xfrm>
            <a:off x="7685001" y="123376"/>
            <a:ext cx="4506999" cy="804672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 vert="horz" lIns="144000" tIns="72000" rIns="91440" bIns="7200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Where’s my phone?</a:t>
            </a:r>
          </a:p>
        </p:txBody>
      </p:sp>
      <p:pic>
        <p:nvPicPr>
          <p:cNvPr id="56" name="Picture 55" descr="A picture containing monitor, electronics, sitting, table&#10;&#10;Description automatically generated">
            <a:extLst>
              <a:ext uri="{FF2B5EF4-FFF2-40B4-BE49-F238E27FC236}">
                <a16:creationId xmlns:a16="http://schemas.microsoft.com/office/drawing/2014/main" id="{84A1538B-02D6-4975-A9AC-E38EA4D0724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3471936" y="5748140"/>
            <a:ext cx="847332" cy="107172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2E60D0B-E11A-42C1-B619-E2DE83D896B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74882" y="685031"/>
            <a:ext cx="1044771" cy="83210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7800148-E558-4693-B13E-E3F67057DDB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63103" y="4149791"/>
            <a:ext cx="1044771" cy="83210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870907FB-FAC8-2760-D73F-56A261D0DB3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0"/>
            <a:ext cx="12198966" cy="6858000"/>
            <a:chOff x="0" y="0"/>
            <a:chExt cx="12198966" cy="6858000"/>
          </a:xfrm>
        </p:grpSpPr>
        <p:cxnSp>
          <p:nvCxnSpPr>
            <p:cNvPr id="9" name="AutoShape 3">
              <a:extLst>
                <a:ext uri="{FF2B5EF4-FFF2-40B4-BE49-F238E27FC236}">
                  <a16:creationId xmlns:a16="http://schemas.microsoft.com/office/drawing/2014/main" id="{B84B93C8-1E5F-14E7-2192-F26D4CFCD571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>
              <a:off x="0" y="0"/>
              <a:ext cx="12192000" cy="68580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10" name="AutoShape 4">
              <a:extLst>
                <a:ext uri="{FF2B5EF4-FFF2-40B4-BE49-F238E27FC236}">
                  <a16:creationId xmlns:a16="http://schemas.microsoft.com/office/drawing/2014/main" id="{4958AD0A-BB78-FFDB-2CAE-A2D3DC4F4E34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 flipH="1">
              <a:off x="0" y="0"/>
              <a:ext cx="12198966" cy="68580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669E6BF-1FBF-50DB-DD91-4398937C68B4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 bwMode="auto">
            <a:xfrm>
              <a:off x="4981575" y="3024188"/>
              <a:ext cx="2228850" cy="809625"/>
              <a:chOff x="6549" y="5686"/>
              <a:chExt cx="3510" cy="1275"/>
            </a:xfrm>
          </p:grpSpPr>
          <p:sp>
            <p:nvSpPr>
              <p:cNvPr id="12" name="AutoShape 6">
                <a:extLst>
                  <a:ext uri="{FF2B5EF4-FFF2-40B4-BE49-F238E27FC236}">
                    <a16:creationId xmlns:a16="http://schemas.microsoft.com/office/drawing/2014/main" id="{8A07D0B5-A019-60BA-A970-D1B147CA7E9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549" y="5686"/>
                <a:ext cx="3510" cy="1275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1000"/>
                </a:srgbClr>
              </a:solidFill>
              <a:ln w="12700">
                <a:solidFill>
                  <a:srgbClr val="A5A5A5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BFBFB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" name="Text Box 7">
                <a:extLst>
                  <a:ext uri="{FF2B5EF4-FFF2-40B4-BE49-F238E27FC236}">
                    <a16:creationId xmlns:a16="http://schemas.microsoft.com/office/drawing/2014/main" id="{D2528BCF-CEA1-C614-AB57-E26CF28ADB3D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640" y="5806"/>
                <a:ext cx="3302" cy="1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ja-JP" sz="1200" b="1" i="0" u="none" strike="noStrike" cap="none" normalizeH="0" baseline="0" dirty="0">
                    <a:ln>
                      <a:noFill/>
                    </a:ln>
                    <a:solidFill>
                      <a:srgbClr val="538135"/>
                    </a:solidFill>
                    <a:effectLst/>
                    <a:latin typeface="Calibri" panose="020F0502020204030204" pitchFamily="34" charset="0"/>
                    <a:ea typeface="Yu Mincho" panose="02020400000000000000" pitchFamily="18" charset="-128"/>
                  </a:rPr>
                  <a:t>SAMPLE FOR EVALUATION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ja-JP" sz="1200" b="0" i="0" u="none" strike="noStrike" cap="none" normalizeH="0" baseline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latin typeface="Calibri" panose="020F0502020204030204" pitchFamily="34" charset="0"/>
                    <a:ea typeface="Yu Mincho" panose="02020400000000000000" pitchFamily="18" charset="-128"/>
                  </a:rPr>
                  <a:t>Join ESL KidStuff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ja-JP" sz="1200" b="0" i="0" u="none" strike="noStrike" cap="none" normalizeH="0" baseline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latin typeface="Calibri" panose="020F0502020204030204" pitchFamily="34" charset="0"/>
                    <a:ea typeface="Yu Mincho" panose="02020400000000000000" pitchFamily="18" charset="-128"/>
                  </a:rPr>
                  <a:t>to view without watermark.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47395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000"/>
                            </p:stCondLst>
                            <p:childTnLst>
                              <p:par>
                                <p:cTn id="7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000"/>
                            </p:stCondLst>
                            <p:childTnLst>
                              <p:par>
                                <p:cTn id="84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0"/>
                            </p:stCondLst>
                            <p:childTnLst>
                              <p:par>
                                <p:cTn id="88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0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000"/>
                            </p:stCondLst>
                            <p:childTnLst>
                              <p:par>
                                <p:cTn id="9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000"/>
                            </p:stCondLst>
                            <p:childTnLst>
                              <p:par>
                                <p:cTn id="9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9000"/>
                            </p:stCondLst>
                            <p:childTnLst>
                              <p:par>
                                <p:cTn id="102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4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3" dur="1000"/>
                                        <p:tgtEl>
                                          <p:spTgt spid="5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7" dur="10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2" dur="1000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7" dur="1000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2" dur="1000"/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8" grpId="0" animBg="1"/>
      <p:bldP spid="39" grpId="0" animBg="1"/>
      <p:bldP spid="40" grpId="0" animBg="1"/>
      <p:bldP spid="41" grpId="0" animBg="1"/>
      <p:bldP spid="44" grpId="0"/>
      <p:bldP spid="46" grpId="0" animBg="1"/>
      <p:bldP spid="47" grpId="0"/>
      <p:bldP spid="49" grpId="0" animBg="1"/>
      <p:bldP spid="50" grpId="0" uiExpand="1" build="p" animBg="1"/>
      <p:bldP spid="52" grpId="0" animBg="1"/>
      <p:bldP spid="5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A1C0BFE2-1691-4AF3-A26C-DA3DBB152012}"/>
              </a:ext>
            </a:extLst>
          </p:cNvPr>
          <p:cNvGrpSpPr/>
          <p:nvPr/>
        </p:nvGrpSpPr>
        <p:grpSpPr>
          <a:xfrm>
            <a:off x="9915525" y="2922998"/>
            <a:ext cx="1682143" cy="1722273"/>
            <a:chOff x="9915525" y="2922998"/>
            <a:chExt cx="1682143" cy="1722273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10BB12B5-85F0-4EFA-89CF-2C18698C4FA7}"/>
                </a:ext>
              </a:extLst>
            </p:cNvPr>
            <p:cNvGrpSpPr/>
            <p:nvPr/>
          </p:nvGrpSpPr>
          <p:grpSpPr>
            <a:xfrm>
              <a:off x="9915525" y="2924172"/>
              <a:ext cx="664588" cy="459981"/>
              <a:chOff x="9915525" y="2924172"/>
              <a:chExt cx="664588" cy="459981"/>
            </a:xfrm>
          </p:grpSpPr>
          <p:sp>
            <p:nvSpPr>
              <p:cNvPr id="40" name="Freeform: Shape 39"/>
              <p:cNvSpPr>
                <a:spLocks/>
              </p:cNvSpPr>
              <p:nvPr/>
            </p:nvSpPr>
            <p:spPr bwMode="auto">
              <a:xfrm rot="16200000">
                <a:off x="9995009" y="2844688"/>
                <a:ext cx="459981" cy="618949"/>
              </a:xfrm>
              <a:custGeom>
                <a:avLst/>
                <a:gdLst>
                  <a:gd name="connsiteX0" fmla="*/ 304923 w 304923"/>
                  <a:gd name="connsiteY0" fmla="*/ 0 h 1005261"/>
                  <a:gd name="connsiteX1" fmla="*/ 304923 w 304923"/>
                  <a:gd name="connsiteY1" fmla="*/ 951899 h 1005261"/>
                  <a:gd name="connsiteX2" fmla="*/ 0 w 304923"/>
                  <a:gd name="connsiteY2" fmla="*/ 1005261 h 1005261"/>
                  <a:gd name="connsiteX3" fmla="*/ 0 w 304923"/>
                  <a:gd name="connsiteY3" fmla="*/ 0 h 1005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4923" h="1005261">
                    <a:moveTo>
                      <a:pt x="304923" y="0"/>
                    </a:moveTo>
                    <a:lnTo>
                      <a:pt x="304923" y="951899"/>
                    </a:lnTo>
                    <a:lnTo>
                      <a:pt x="0" y="10052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12D9262-8853-49AE-A375-71D5F570EC25}"/>
                  </a:ext>
                </a:extLst>
              </p:cNvPr>
              <p:cNvSpPr/>
              <p:nvPr/>
            </p:nvSpPr>
            <p:spPr>
              <a:xfrm>
                <a:off x="10528864" y="3284547"/>
                <a:ext cx="51249" cy="71928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BDDC2FA-C016-455D-9F95-9C28C78A02FF}"/>
                </a:ext>
              </a:extLst>
            </p:cNvPr>
            <p:cNvGrpSpPr/>
            <p:nvPr/>
          </p:nvGrpSpPr>
          <p:grpSpPr>
            <a:xfrm>
              <a:off x="9915525" y="4185004"/>
              <a:ext cx="664588" cy="460265"/>
              <a:chOff x="9915525" y="4185004"/>
              <a:chExt cx="664588" cy="460265"/>
            </a:xfrm>
          </p:grpSpPr>
          <p:sp>
            <p:nvSpPr>
              <p:cNvPr id="42" name="Freeform: Shape 41"/>
              <p:cNvSpPr>
                <a:spLocks/>
              </p:cNvSpPr>
              <p:nvPr/>
            </p:nvSpPr>
            <p:spPr bwMode="auto">
              <a:xfrm rot="16200000">
                <a:off x="9995009" y="4105804"/>
                <a:ext cx="459981" cy="618949"/>
              </a:xfrm>
              <a:custGeom>
                <a:avLst/>
                <a:gdLst>
                  <a:gd name="connsiteX0" fmla="*/ 304923 w 304923"/>
                  <a:gd name="connsiteY0" fmla="*/ 0 h 1005261"/>
                  <a:gd name="connsiteX1" fmla="*/ 304923 w 304923"/>
                  <a:gd name="connsiteY1" fmla="*/ 1005261 h 1005261"/>
                  <a:gd name="connsiteX2" fmla="*/ 0 w 304923"/>
                  <a:gd name="connsiteY2" fmla="*/ 929650 h 1005261"/>
                  <a:gd name="connsiteX3" fmla="*/ 0 w 304923"/>
                  <a:gd name="connsiteY3" fmla="*/ 0 h 1005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4923" h="1005261">
                    <a:moveTo>
                      <a:pt x="304923" y="0"/>
                    </a:moveTo>
                    <a:lnTo>
                      <a:pt x="304923" y="1005261"/>
                    </a:lnTo>
                    <a:lnTo>
                      <a:pt x="0" y="9296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C57535B5-8C66-40EF-94A7-BEE1BB27DB9F}"/>
                  </a:ext>
                </a:extLst>
              </p:cNvPr>
              <p:cNvSpPr/>
              <p:nvPr/>
            </p:nvSpPr>
            <p:spPr>
              <a:xfrm>
                <a:off x="10528864" y="4185004"/>
                <a:ext cx="51249" cy="71928"/>
              </a:xfrm>
              <a:prstGeom prst="rect">
                <a:avLst/>
              </a:prstGeom>
              <a:solidFill>
                <a:srgbClr val="01D1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8" name="Freeform: Shape 37"/>
            <p:cNvSpPr>
              <a:spLocks noChangeArrowheads="1"/>
            </p:cNvSpPr>
            <p:nvPr/>
          </p:nvSpPr>
          <p:spPr bwMode="auto">
            <a:xfrm rot="16200000">
              <a:off x="9836783" y="3436064"/>
              <a:ext cx="827683" cy="670196"/>
            </a:xfrm>
            <a:custGeom>
              <a:avLst/>
              <a:gdLst>
                <a:gd name="connsiteX0" fmla="*/ 564107 w 564107"/>
                <a:gd name="connsiteY0" fmla="*/ 0 h 1005261"/>
                <a:gd name="connsiteX1" fmla="*/ 564107 w 564107"/>
                <a:gd name="connsiteY1" fmla="*/ 1005261 h 1005261"/>
                <a:gd name="connsiteX2" fmla="*/ 0 w 564107"/>
                <a:gd name="connsiteY2" fmla="*/ 1005261 h 1005261"/>
                <a:gd name="connsiteX3" fmla="*/ 0 w 564107"/>
                <a:gd name="connsiteY3" fmla="*/ 0 h 1005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4107" h="1005261">
                  <a:moveTo>
                    <a:pt x="564107" y="0"/>
                  </a:moveTo>
                  <a:lnTo>
                    <a:pt x="564107" y="1005261"/>
                  </a:lnTo>
                  <a:lnTo>
                    <a:pt x="0" y="10052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44A8D31-2950-4ABF-8035-BCAB8BF4EC5A}"/>
                </a:ext>
              </a:extLst>
            </p:cNvPr>
            <p:cNvGrpSpPr/>
            <p:nvPr/>
          </p:nvGrpSpPr>
          <p:grpSpPr>
            <a:xfrm>
              <a:off x="10421174" y="2922998"/>
              <a:ext cx="1176494" cy="1722273"/>
              <a:chOff x="10421174" y="2922998"/>
              <a:chExt cx="1176494" cy="1722273"/>
            </a:xfrm>
          </p:grpSpPr>
          <p:sp>
            <p:nvSpPr>
              <p:cNvPr id="29" name="Freeform 40"/>
              <p:cNvSpPr>
                <a:spLocks/>
              </p:cNvSpPr>
              <p:nvPr/>
            </p:nvSpPr>
            <p:spPr bwMode="auto">
              <a:xfrm rot="16200000">
                <a:off x="10148284" y="3195888"/>
                <a:ext cx="1722273" cy="1176494"/>
              </a:xfrm>
              <a:custGeom>
                <a:avLst/>
                <a:gdLst>
                  <a:gd name="T0" fmla="*/ 454 w 1794"/>
                  <a:gd name="T1" fmla="*/ 227 h 1852"/>
                  <a:gd name="T2" fmla="*/ 482 w 1794"/>
                  <a:gd name="T3" fmla="*/ 196 h 1852"/>
                  <a:gd name="T4" fmla="*/ 620 w 1794"/>
                  <a:gd name="T5" fmla="*/ 84 h 1852"/>
                  <a:gd name="T6" fmla="*/ 683 w 1794"/>
                  <a:gd name="T7" fmla="*/ 44 h 1852"/>
                  <a:gd name="T8" fmla="*/ 750 w 1794"/>
                  <a:gd name="T9" fmla="*/ 14 h 1852"/>
                  <a:gd name="T10" fmla="*/ 817 w 1794"/>
                  <a:gd name="T11" fmla="*/ 0 h 1852"/>
                  <a:gd name="T12" fmla="*/ 848 w 1794"/>
                  <a:gd name="T13" fmla="*/ 3 h 1852"/>
                  <a:gd name="T14" fmla="*/ 880 w 1794"/>
                  <a:gd name="T15" fmla="*/ 8 h 1852"/>
                  <a:gd name="T16" fmla="*/ 950 w 1794"/>
                  <a:gd name="T17" fmla="*/ 33 h 1852"/>
                  <a:gd name="T18" fmla="*/ 1062 w 1794"/>
                  <a:gd name="T19" fmla="*/ 88 h 1852"/>
                  <a:gd name="T20" fmla="*/ 1204 w 1794"/>
                  <a:gd name="T21" fmla="*/ 171 h 1852"/>
                  <a:gd name="T22" fmla="*/ 1288 w 1794"/>
                  <a:gd name="T23" fmla="*/ 215 h 1852"/>
                  <a:gd name="T24" fmla="*/ 1327 w 1794"/>
                  <a:gd name="T25" fmla="*/ 228 h 1852"/>
                  <a:gd name="T26" fmla="*/ 1340 w 1794"/>
                  <a:gd name="T27" fmla="*/ 227 h 1852"/>
                  <a:gd name="T28" fmla="*/ 1352 w 1794"/>
                  <a:gd name="T29" fmla="*/ 222 h 1852"/>
                  <a:gd name="T30" fmla="*/ 1375 w 1794"/>
                  <a:gd name="T31" fmla="*/ 201 h 1852"/>
                  <a:gd name="T32" fmla="*/ 1417 w 1794"/>
                  <a:gd name="T33" fmla="*/ 152 h 1852"/>
                  <a:gd name="T34" fmla="*/ 1466 w 1794"/>
                  <a:gd name="T35" fmla="*/ 93 h 1852"/>
                  <a:gd name="T36" fmla="*/ 1502 w 1794"/>
                  <a:gd name="T37" fmla="*/ 58 h 1852"/>
                  <a:gd name="T38" fmla="*/ 1544 w 1794"/>
                  <a:gd name="T39" fmla="*/ 29 h 1852"/>
                  <a:gd name="T40" fmla="*/ 1589 w 1794"/>
                  <a:gd name="T41" fmla="*/ 12 h 1852"/>
                  <a:gd name="T42" fmla="*/ 1615 w 1794"/>
                  <a:gd name="T43" fmla="*/ 11 h 1852"/>
                  <a:gd name="T44" fmla="*/ 1638 w 1794"/>
                  <a:gd name="T45" fmla="*/ 11 h 1852"/>
                  <a:gd name="T46" fmla="*/ 1681 w 1794"/>
                  <a:gd name="T47" fmla="*/ 17 h 1852"/>
                  <a:gd name="T48" fmla="*/ 1732 w 1794"/>
                  <a:gd name="T49" fmla="*/ 39 h 1852"/>
                  <a:gd name="T50" fmla="*/ 1789 w 1794"/>
                  <a:gd name="T51" fmla="*/ 95 h 1852"/>
                  <a:gd name="T52" fmla="*/ 1794 w 1794"/>
                  <a:gd name="T53" fmla="*/ 108 h 1852"/>
                  <a:gd name="T54" fmla="*/ 953 w 1794"/>
                  <a:gd name="T55" fmla="*/ 1852 h 1852"/>
                  <a:gd name="T56" fmla="*/ 0 w 1794"/>
                  <a:gd name="T57" fmla="*/ 108 h 1852"/>
                  <a:gd name="T58" fmla="*/ 9 w 1794"/>
                  <a:gd name="T59" fmla="*/ 100 h 1852"/>
                  <a:gd name="T60" fmla="*/ 69 w 1794"/>
                  <a:gd name="T61" fmla="*/ 68 h 1852"/>
                  <a:gd name="T62" fmla="*/ 127 w 1794"/>
                  <a:gd name="T63" fmla="*/ 48 h 1852"/>
                  <a:gd name="T64" fmla="*/ 196 w 1794"/>
                  <a:gd name="T65" fmla="*/ 39 h 1852"/>
                  <a:gd name="T66" fmla="*/ 251 w 1794"/>
                  <a:gd name="T67" fmla="*/ 46 h 1852"/>
                  <a:gd name="T68" fmla="*/ 290 w 1794"/>
                  <a:gd name="T69" fmla="*/ 58 h 1852"/>
                  <a:gd name="T70" fmla="*/ 328 w 1794"/>
                  <a:gd name="T71" fmla="*/ 78 h 1852"/>
                  <a:gd name="T72" fmla="*/ 365 w 1794"/>
                  <a:gd name="T73" fmla="*/ 108 h 1852"/>
                  <a:gd name="T74" fmla="*/ 402 w 1794"/>
                  <a:gd name="T75" fmla="*/ 147 h 1852"/>
                  <a:gd name="T76" fmla="*/ 437 w 1794"/>
                  <a:gd name="T77" fmla="*/ 197 h 1852"/>
                  <a:gd name="T78" fmla="*/ 454 w 1794"/>
                  <a:gd name="T79" fmla="*/ 227 h 18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794" h="1852">
                    <a:moveTo>
                      <a:pt x="454" y="227"/>
                    </a:moveTo>
                    <a:lnTo>
                      <a:pt x="482" y="196"/>
                    </a:lnTo>
                    <a:lnTo>
                      <a:pt x="620" y="84"/>
                    </a:lnTo>
                    <a:lnTo>
                      <a:pt x="683" y="44"/>
                    </a:lnTo>
                    <a:lnTo>
                      <a:pt x="750" y="14"/>
                    </a:lnTo>
                    <a:lnTo>
                      <a:pt x="817" y="0"/>
                    </a:lnTo>
                    <a:lnTo>
                      <a:pt x="848" y="3"/>
                    </a:lnTo>
                    <a:lnTo>
                      <a:pt x="880" y="8"/>
                    </a:lnTo>
                    <a:lnTo>
                      <a:pt x="950" y="33"/>
                    </a:lnTo>
                    <a:lnTo>
                      <a:pt x="1062" y="88"/>
                    </a:lnTo>
                    <a:lnTo>
                      <a:pt x="1204" y="171"/>
                    </a:lnTo>
                    <a:lnTo>
                      <a:pt x="1288" y="215"/>
                    </a:lnTo>
                    <a:lnTo>
                      <a:pt x="1327" y="228"/>
                    </a:lnTo>
                    <a:lnTo>
                      <a:pt x="1340" y="227"/>
                    </a:lnTo>
                    <a:lnTo>
                      <a:pt x="1352" y="222"/>
                    </a:lnTo>
                    <a:lnTo>
                      <a:pt x="1375" y="201"/>
                    </a:lnTo>
                    <a:lnTo>
                      <a:pt x="1417" y="152"/>
                    </a:lnTo>
                    <a:lnTo>
                      <a:pt x="1466" y="93"/>
                    </a:lnTo>
                    <a:lnTo>
                      <a:pt x="1502" y="58"/>
                    </a:lnTo>
                    <a:lnTo>
                      <a:pt x="1544" y="29"/>
                    </a:lnTo>
                    <a:lnTo>
                      <a:pt x="1589" y="12"/>
                    </a:lnTo>
                    <a:lnTo>
                      <a:pt x="1615" y="11"/>
                    </a:lnTo>
                    <a:lnTo>
                      <a:pt x="1638" y="11"/>
                    </a:lnTo>
                    <a:lnTo>
                      <a:pt x="1681" y="17"/>
                    </a:lnTo>
                    <a:lnTo>
                      <a:pt x="1732" y="39"/>
                    </a:lnTo>
                    <a:lnTo>
                      <a:pt x="1789" y="95"/>
                    </a:lnTo>
                    <a:lnTo>
                      <a:pt x="1794" y="108"/>
                    </a:lnTo>
                    <a:lnTo>
                      <a:pt x="953" y="1852"/>
                    </a:lnTo>
                    <a:lnTo>
                      <a:pt x="0" y="108"/>
                    </a:lnTo>
                    <a:lnTo>
                      <a:pt x="9" y="100"/>
                    </a:lnTo>
                    <a:lnTo>
                      <a:pt x="69" y="68"/>
                    </a:lnTo>
                    <a:lnTo>
                      <a:pt x="127" y="48"/>
                    </a:lnTo>
                    <a:lnTo>
                      <a:pt x="196" y="39"/>
                    </a:lnTo>
                    <a:lnTo>
                      <a:pt x="251" y="46"/>
                    </a:lnTo>
                    <a:lnTo>
                      <a:pt x="290" y="58"/>
                    </a:lnTo>
                    <a:lnTo>
                      <a:pt x="328" y="78"/>
                    </a:lnTo>
                    <a:lnTo>
                      <a:pt x="365" y="108"/>
                    </a:lnTo>
                    <a:lnTo>
                      <a:pt x="402" y="147"/>
                    </a:lnTo>
                    <a:lnTo>
                      <a:pt x="437" y="197"/>
                    </a:lnTo>
                    <a:lnTo>
                      <a:pt x="454" y="227"/>
                    </a:lnTo>
                    <a:close/>
                  </a:path>
                </a:pathLst>
              </a:custGeom>
              <a:solidFill>
                <a:srgbClr val="F3E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0" name="Freeform 41"/>
              <p:cNvSpPr>
                <a:spLocks/>
              </p:cNvSpPr>
              <p:nvPr/>
            </p:nvSpPr>
            <p:spPr bwMode="auto">
              <a:xfrm rot="16200000">
                <a:off x="11064194" y="3529155"/>
                <a:ext cx="624810" cy="442138"/>
              </a:xfrm>
              <a:custGeom>
                <a:avLst/>
                <a:gdLst>
                  <a:gd name="T0" fmla="*/ 0 w 651"/>
                  <a:gd name="T1" fmla="*/ 65 h 697"/>
                  <a:gd name="T2" fmla="*/ 345 w 651"/>
                  <a:gd name="T3" fmla="*/ 697 h 697"/>
                  <a:gd name="T4" fmla="*/ 651 w 651"/>
                  <a:gd name="T5" fmla="*/ 65 h 697"/>
                  <a:gd name="T6" fmla="*/ 640 w 651"/>
                  <a:gd name="T7" fmla="*/ 61 h 697"/>
                  <a:gd name="T8" fmla="*/ 534 w 651"/>
                  <a:gd name="T9" fmla="*/ 26 h 697"/>
                  <a:gd name="T10" fmla="*/ 399 w 651"/>
                  <a:gd name="T11" fmla="*/ 4 h 697"/>
                  <a:gd name="T12" fmla="*/ 294 w 651"/>
                  <a:gd name="T13" fmla="*/ 0 h 697"/>
                  <a:gd name="T14" fmla="*/ 180 w 651"/>
                  <a:gd name="T15" fmla="*/ 10 h 697"/>
                  <a:gd name="T16" fmla="*/ 61 w 651"/>
                  <a:gd name="T17" fmla="*/ 40 h 697"/>
                  <a:gd name="T18" fmla="*/ 0 w 651"/>
                  <a:gd name="T19" fmla="*/ 65 h 6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51" h="697">
                    <a:moveTo>
                      <a:pt x="0" y="65"/>
                    </a:moveTo>
                    <a:lnTo>
                      <a:pt x="345" y="697"/>
                    </a:lnTo>
                    <a:lnTo>
                      <a:pt x="651" y="65"/>
                    </a:lnTo>
                    <a:lnTo>
                      <a:pt x="640" y="61"/>
                    </a:lnTo>
                    <a:lnTo>
                      <a:pt x="534" y="26"/>
                    </a:lnTo>
                    <a:lnTo>
                      <a:pt x="399" y="4"/>
                    </a:lnTo>
                    <a:lnTo>
                      <a:pt x="294" y="0"/>
                    </a:lnTo>
                    <a:lnTo>
                      <a:pt x="180" y="10"/>
                    </a:lnTo>
                    <a:lnTo>
                      <a:pt x="61" y="40"/>
                    </a:lnTo>
                    <a:lnTo>
                      <a:pt x="0" y="6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21259" y="6414406"/>
            <a:ext cx="442139" cy="365125"/>
          </a:xfrm>
        </p:spPr>
        <p:txBody>
          <a:bodyPr/>
          <a:lstStyle/>
          <a:p>
            <a:fld id="{7CD08052-46D4-4451-BCD3-D01F8058DAE8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76" name="TextBox 75"/>
          <p:cNvSpPr txBox="1"/>
          <p:nvPr/>
        </p:nvSpPr>
        <p:spPr>
          <a:xfrm>
            <a:off x="1657526" y="2924175"/>
            <a:ext cx="2065382" cy="1721098"/>
          </a:xfrm>
          <a:prstGeom prst="rect">
            <a:avLst/>
          </a:prstGeom>
          <a:noFill/>
        </p:spPr>
        <p:txBody>
          <a:bodyPr wrap="square" tIns="0" bIns="0" rtlCol="0" anchor="ctr" anchorCtr="0">
            <a:no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Say hello and greet everyone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518132" y="2925978"/>
            <a:ext cx="1128855" cy="1719294"/>
            <a:chOff x="7806598" y="7019169"/>
            <a:chExt cx="1128855" cy="1140920"/>
          </a:xfrm>
        </p:grpSpPr>
        <p:sp>
          <p:nvSpPr>
            <p:cNvPr id="90" name="Rectangle: Rounded Corners 89"/>
            <p:cNvSpPr/>
            <p:nvPr/>
          </p:nvSpPr>
          <p:spPr>
            <a:xfrm>
              <a:off x="7806598" y="7019169"/>
              <a:ext cx="904032" cy="114092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9" name="Freeform: Shape 88"/>
            <p:cNvSpPr/>
            <p:nvPr/>
          </p:nvSpPr>
          <p:spPr>
            <a:xfrm>
              <a:off x="8558346" y="7019169"/>
              <a:ext cx="377107" cy="1140920"/>
            </a:xfrm>
            <a:custGeom>
              <a:avLst/>
              <a:gdLst>
                <a:gd name="connsiteX0" fmla="*/ 0 w 464432"/>
                <a:gd name="connsiteY0" fmla="*/ 0 h 1140920"/>
                <a:gd name="connsiteX1" fmla="*/ 464432 w 464432"/>
                <a:gd name="connsiteY1" fmla="*/ 0 h 1140920"/>
                <a:gd name="connsiteX2" fmla="*/ 464432 w 464432"/>
                <a:gd name="connsiteY2" fmla="*/ 287137 h 1140920"/>
                <a:gd name="connsiteX3" fmla="*/ 464432 w 464432"/>
                <a:gd name="connsiteY3" fmla="*/ 304924 h 1140920"/>
                <a:gd name="connsiteX4" fmla="*/ 464432 w 464432"/>
                <a:gd name="connsiteY4" fmla="*/ 835997 h 1140920"/>
                <a:gd name="connsiteX5" fmla="*/ 464432 w 464432"/>
                <a:gd name="connsiteY5" fmla="*/ 851245 h 1140920"/>
                <a:gd name="connsiteX6" fmla="*/ 464432 w 464432"/>
                <a:gd name="connsiteY6" fmla="*/ 1140920 h 1140920"/>
                <a:gd name="connsiteX7" fmla="*/ 0 w 464432"/>
                <a:gd name="connsiteY7" fmla="*/ 1140920 h 1140920"/>
                <a:gd name="connsiteX8" fmla="*/ 0 w 464432"/>
                <a:gd name="connsiteY8" fmla="*/ 851245 h 1140920"/>
                <a:gd name="connsiteX9" fmla="*/ 0 w 464432"/>
                <a:gd name="connsiteY9" fmla="*/ 835997 h 1140920"/>
                <a:gd name="connsiteX10" fmla="*/ 0 w 464432"/>
                <a:gd name="connsiteY10" fmla="*/ 304924 h 1140920"/>
                <a:gd name="connsiteX11" fmla="*/ 0 w 464432"/>
                <a:gd name="connsiteY11" fmla="*/ 287137 h 1140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64432" h="1140920">
                  <a:moveTo>
                    <a:pt x="0" y="0"/>
                  </a:moveTo>
                  <a:lnTo>
                    <a:pt x="464432" y="0"/>
                  </a:lnTo>
                  <a:lnTo>
                    <a:pt x="464432" y="287137"/>
                  </a:lnTo>
                  <a:lnTo>
                    <a:pt x="464432" y="304924"/>
                  </a:lnTo>
                  <a:lnTo>
                    <a:pt x="464432" y="835997"/>
                  </a:lnTo>
                  <a:lnTo>
                    <a:pt x="464432" y="851245"/>
                  </a:lnTo>
                  <a:lnTo>
                    <a:pt x="464432" y="1140920"/>
                  </a:lnTo>
                  <a:lnTo>
                    <a:pt x="0" y="1140920"/>
                  </a:lnTo>
                  <a:lnTo>
                    <a:pt x="0" y="851245"/>
                  </a:lnTo>
                  <a:lnTo>
                    <a:pt x="0" y="835997"/>
                  </a:lnTo>
                  <a:lnTo>
                    <a:pt x="0" y="304924"/>
                  </a:lnTo>
                  <a:lnTo>
                    <a:pt x="0" y="287137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C83D75D9-F039-47D9-B7F7-4B6DC4BFDF56}"/>
              </a:ext>
            </a:extLst>
          </p:cNvPr>
          <p:cNvSpPr txBox="1"/>
          <p:nvPr/>
        </p:nvSpPr>
        <p:spPr>
          <a:xfrm>
            <a:off x="3733447" y="2911356"/>
            <a:ext cx="2046256" cy="1741084"/>
          </a:xfrm>
          <a:prstGeom prst="rect">
            <a:avLst/>
          </a:prstGeom>
          <a:noFill/>
        </p:spPr>
        <p:txBody>
          <a:bodyPr wrap="square" tIns="0" bIns="0" rtlCol="0" anchor="ctr" anchorCtr="0">
            <a:noAutofit/>
          </a:bodyPr>
          <a:lstStyle/>
          <a:p>
            <a:r>
              <a:rPr lang="en-US" sz="2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Say hello to Peter the puffin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C93EEDD-A8D3-4468-9EF4-0C27C24A86AB}"/>
              </a:ext>
            </a:extLst>
          </p:cNvPr>
          <p:cNvSpPr txBox="1"/>
          <p:nvPr/>
        </p:nvSpPr>
        <p:spPr>
          <a:xfrm>
            <a:off x="5780855" y="2904188"/>
            <a:ext cx="2085307" cy="1741083"/>
          </a:xfrm>
          <a:prstGeom prst="rect">
            <a:avLst/>
          </a:prstGeom>
          <a:noFill/>
        </p:spPr>
        <p:txBody>
          <a:bodyPr wrap="square" tIns="0" bIns="0" rtlCol="0" anchor="ctr" anchorCtr="0">
            <a:noAutofit/>
          </a:bodyPr>
          <a:lstStyle/>
          <a:p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Talk and write about you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2376F68-733E-4181-A39A-8DA0571C6936}"/>
              </a:ext>
            </a:extLst>
          </p:cNvPr>
          <p:cNvSpPr txBox="1"/>
          <p:nvPr/>
        </p:nvSpPr>
        <p:spPr>
          <a:xfrm>
            <a:off x="7837650" y="2927190"/>
            <a:ext cx="2086458" cy="1718082"/>
          </a:xfrm>
          <a:prstGeom prst="rect">
            <a:avLst/>
          </a:prstGeom>
          <a:noFill/>
        </p:spPr>
        <p:txBody>
          <a:bodyPr wrap="square" tIns="0" bIns="0" rtlCol="0" anchor="ctr" anchorCtr="0">
            <a:noAutofit/>
          </a:bodyPr>
          <a:lstStyle/>
          <a:p>
            <a:r>
              <a:rPr lang="en-US" sz="2400" b="1" dirty="0">
                <a:solidFill>
                  <a:srgbClr val="7030A0"/>
                </a:solidFill>
              </a:rPr>
              <a:t>Say and write the names of classroom objects</a:t>
            </a: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657FCD09-DD50-40DE-B015-2F36046012DE}"/>
              </a:ext>
            </a:extLst>
          </p:cNvPr>
          <p:cNvGrpSpPr/>
          <p:nvPr/>
        </p:nvGrpSpPr>
        <p:grpSpPr>
          <a:xfrm>
            <a:off x="1647263" y="2921435"/>
            <a:ext cx="2067333" cy="1722273"/>
            <a:chOff x="2143484" y="3501803"/>
            <a:chExt cx="1749298" cy="1140920"/>
          </a:xfrm>
        </p:grpSpPr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B4E3B37D-A280-4147-A300-D2117928ABFF}"/>
                </a:ext>
              </a:extLst>
            </p:cNvPr>
            <p:cNvGrpSpPr/>
            <p:nvPr/>
          </p:nvGrpSpPr>
          <p:grpSpPr>
            <a:xfrm>
              <a:off x="2143484" y="3501803"/>
              <a:ext cx="1749298" cy="1140920"/>
              <a:chOff x="1804085" y="3496961"/>
              <a:chExt cx="1482811" cy="1140920"/>
            </a:xfrm>
          </p:grpSpPr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45D38896-9AB4-4B4B-9E87-6395B858D167}"/>
                  </a:ext>
                </a:extLst>
              </p:cNvPr>
              <p:cNvSpPr/>
              <p:nvPr/>
            </p:nvSpPr>
            <p:spPr>
              <a:xfrm>
                <a:off x="1804085" y="3496961"/>
                <a:ext cx="1482811" cy="30492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7083E27C-8D0B-4DA2-A391-1FAEDB2ED0E0}"/>
                  </a:ext>
                </a:extLst>
              </p:cNvPr>
              <p:cNvSpPr/>
              <p:nvPr/>
            </p:nvSpPr>
            <p:spPr>
              <a:xfrm>
                <a:off x="1804085" y="3784098"/>
                <a:ext cx="1482811" cy="564108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A4A5358F-EC42-4D78-82C2-5EA856C0CAC2}"/>
                  </a:ext>
                </a:extLst>
              </p:cNvPr>
              <p:cNvSpPr/>
              <p:nvPr/>
            </p:nvSpPr>
            <p:spPr>
              <a:xfrm>
                <a:off x="1804085" y="4332958"/>
                <a:ext cx="1482811" cy="304923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323F8F3D-99FD-49F1-A0FC-AF4F1389128B}"/>
                </a:ext>
              </a:extLst>
            </p:cNvPr>
            <p:cNvSpPr/>
            <p:nvPr/>
          </p:nvSpPr>
          <p:spPr>
            <a:xfrm>
              <a:off x="2143484" y="3501803"/>
              <a:ext cx="1749298" cy="114092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0" b="1" dirty="0">
                  <a:solidFill>
                    <a:schemeClr val="tx1"/>
                  </a:solidFill>
                </a:rPr>
                <a:t>1</a:t>
              </a: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E44176B0-18B3-4F03-9091-798F2DF6BBAA}"/>
              </a:ext>
            </a:extLst>
          </p:cNvPr>
          <p:cNvGrpSpPr/>
          <p:nvPr/>
        </p:nvGrpSpPr>
        <p:grpSpPr>
          <a:xfrm>
            <a:off x="3716449" y="2923028"/>
            <a:ext cx="2057946" cy="1722273"/>
            <a:chOff x="3892782" y="3502599"/>
            <a:chExt cx="1749299" cy="1140920"/>
          </a:xfrm>
        </p:grpSpPr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D741D3C1-70DB-452D-B8C0-4E61D3242059}"/>
                </a:ext>
              </a:extLst>
            </p:cNvPr>
            <p:cNvGrpSpPr/>
            <p:nvPr/>
          </p:nvGrpSpPr>
          <p:grpSpPr>
            <a:xfrm>
              <a:off x="3892783" y="3502599"/>
              <a:ext cx="1749298" cy="1140920"/>
              <a:chOff x="1804085" y="3496961"/>
              <a:chExt cx="1482811" cy="1140920"/>
            </a:xfrm>
          </p:grpSpPr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FBEAA988-0AFD-4E69-B1C4-C9E68F514564}"/>
                  </a:ext>
                </a:extLst>
              </p:cNvPr>
              <p:cNvSpPr/>
              <p:nvPr/>
            </p:nvSpPr>
            <p:spPr>
              <a:xfrm>
                <a:off x="1804085" y="3496961"/>
                <a:ext cx="1482811" cy="30492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095A7D52-FD12-440D-9F19-4E2A2DF54450}"/>
                  </a:ext>
                </a:extLst>
              </p:cNvPr>
              <p:cNvSpPr/>
              <p:nvPr/>
            </p:nvSpPr>
            <p:spPr>
              <a:xfrm>
                <a:off x="1804085" y="3784098"/>
                <a:ext cx="1482811" cy="564108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81231488-8ED6-47C3-9C77-9F12A47B5D10}"/>
                  </a:ext>
                </a:extLst>
              </p:cNvPr>
              <p:cNvSpPr/>
              <p:nvPr/>
            </p:nvSpPr>
            <p:spPr>
              <a:xfrm>
                <a:off x="1804085" y="4332958"/>
                <a:ext cx="1482811" cy="304923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A178C224-92EA-475F-A8CB-3B4EAB3C0F33}"/>
                </a:ext>
              </a:extLst>
            </p:cNvPr>
            <p:cNvSpPr/>
            <p:nvPr/>
          </p:nvSpPr>
          <p:spPr>
            <a:xfrm>
              <a:off x="3892782" y="3502599"/>
              <a:ext cx="1749298" cy="114092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8000" b="1" dirty="0">
                  <a:solidFill>
                    <a:schemeClr val="tx1"/>
                  </a:solidFill>
                </a:rPr>
                <a:t>2</a:t>
              </a: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CBA92D9E-82BD-4BBE-969A-D76B3CE93451}"/>
              </a:ext>
            </a:extLst>
          </p:cNvPr>
          <p:cNvGrpSpPr/>
          <p:nvPr/>
        </p:nvGrpSpPr>
        <p:grpSpPr>
          <a:xfrm>
            <a:off x="5772164" y="2924174"/>
            <a:ext cx="2067335" cy="1722273"/>
            <a:chOff x="5643056" y="3501803"/>
            <a:chExt cx="1749299" cy="1140920"/>
          </a:xfrm>
        </p:grpSpPr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ACDB0583-275E-431D-B7A2-8BDB657DF9D5}"/>
                </a:ext>
              </a:extLst>
            </p:cNvPr>
            <p:cNvGrpSpPr/>
            <p:nvPr/>
          </p:nvGrpSpPr>
          <p:grpSpPr>
            <a:xfrm>
              <a:off x="5643057" y="3501803"/>
              <a:ext cx="1749298" cy="1140920"/>
              <a:chOff x="1804085" y="3496961"/>
              <a:chExt cx="1482811" cy="1140920"/>
            </a:xfrm>
          </p:grpSpPr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5DF2EC95-1405-4A7C-8555-D32063AC09C7}"/>
                  </a:ext>
                </a:extLst>
              </p:cNvPr>
              <p:cNvSpPr/>
              <p:nvPr/>
            </p:nvSpPr>
            <p:spPr>
              <a:xfrm>
                <a:off x="1804085" y="3496961"/>
                <a:ext cx="1482811" cy="30492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70F928D1-8F83-40C5-A4AB-D2F5E3E10D59}"/>
                  </a:ext>
                </a:extLst>
              </p:cNvPr>
              <p:cNvSpPr/>
              <p:nvPr/>
            </p:nvSpPr>
            <p:spPr>
              <a:xfrm>
                <a:off x="1804085" y="3784098"/>
                <a:ext cx="1482811" cy="564108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5527D203-F4E1-4B08-A122-576D0C48F77D}"/>
                  </a:ext>
                </a:extLst>
              </p:cNvPr>
              <p:cNvSpPr/>
              <p:nvPr/>
            </p:nvSpPr>
            <p:spPr>
              <a:xfrm>
                <a:off x="1804085" y="4332958"/>
                <a:ext cx="1482811" cy="304923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A2EE5BC0-C630-4410-804C-D6A18D29F7D9}"/>
                </a:ext>
              </a:extLst>
            </p:cNvPr>
            <p:cNvSpPr/>
            <p:nvPr/>
          </p:nvSpPr>
          <p:spPr>
            <a:xfrm>
              <a:off x="5643056" y="3501803"/>
              <a:ext cx="1749298" cy="114092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8000" b="1" dirty="0">
                  <a:solidFill>
                    <a:schemeClr val="tx1"/>
                  </a:solidFill>
                </a:rPr>
                <a:t>3</a:t>
              </a:r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592A0659-7FBD-46AF-BB32-7E77C65E2F6E}"/>
              </a:ext>
            </a:extLst>
          </p:cNvPr>
          <p:cNvGrpSpPr/>
          <p:nvPr/>
        </p:nvGrpSpPr>
        <p:grpSpPr>
          <a:xfrm>
            <a:off x="7838008" y="2923028"/>
            <a:ext cx="2079065" cy="1722275"/>
            <a:chOff x="7392353" y="3500551"/>
            <a:chExt cx="1749300" cy="1140921"/>
          </a:xfrm>
        </p:grpSpPr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B2DFFD50-C6BE-42AE-BFB6-1F629F85B320}"/>
                </a:ext>
              </a:extLst>
            </p:cNvPr>
            <p:cNvGrpSpPr/>
            <p:nvPr/>
          </p:nvGrpSpPr>
          <p:grpSpPr>
            <a:xfrm>
              <a:off x="7392353" y="3500552"/>
              <a:ext cx="1749298" cy="1140920"/>
              <a:chOff x="1804085" y="3496961"/>
              <a:chExt cx="1482811" cy="1140920"/>
            </a:xfrm>
          </p:grpSpPr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1DF4937A-B606-4B60-B847-399E19E5413D}"/>
                  </a:ext>
                </a:extLst>
              </p:cNvPr>
              <p:cNvSpPr/>
              <p:nvPr/>
            </p:nvSpPr>
            <p:spPr>
              <a:xfrm>
                <a:off x="1804085" y="3496961"/>
                <a:ext cx="1482811" cy="30492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CBDE28B8-29C6-48DB-A116-4684A124E335}"/>
                  </a:ext>
                </a:extLst>
              </p:cNvPr>
              <p:cNvSpPr/>
              <p:nvPr/>
            </p:nvSpPr>
            <p:spPr>
              <a:xfrm>
                <a:off x="1804085" y="3784098"/>
                <a:ext cx="1482811" cy="564108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BC227816-525C-4C4E-AA6C-98DC4175812E}"/>
                  </a:ext>
                </a:extLst>
              </p:cNvPr>
              <p:cNvSpPr/>
              <p:nvPr/>
            </p:nvSpPr>
            <p:spPr>
              <a:xfrm>
                <a:off x="1804085" y="4332958"/>
                <a:ext cx="1482811" cy="304923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5802996D-EF72-4106-BCC7-8D8E2D37C69E}"/>
                </a:ext>
              </a:extLst>
            </p:cNvPr>
            <p:cNvSpPr/>
            <p:nvPr/>
          </p:nvSpPr>
          <p:spPr>
            <a:xfrm>
              <a:off x="7392355" y="3500551"/>
              <a:ext cx="1749298" cy="114092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8000" b="1" dirty="0">
                  <a:solidFill>
                    <a:schemeClr val="tx1"/>
                  </a:solidFill>
                </a:rPr>
                <a:t>4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94FB058-EFE2-4E18-5B55-2DD51502855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0"/>
            <a:ext cx="12198966" cy="6858000"/>
            <a:chOff x="0" y="0"/>
            <a:chExt cx="12198966" cy="6858000"/>
          </a:xfrm>
        </p:grpSpPr>
        <p:cxnSp>
          <p:nvCxnSpPr>
            <p:cNvPr id="3" name="AutoShape 3">
              <a:extLst>
                <a:ext uri="{FF2B5EF4-FFF2-40B4-BE49-F238E27FC236}">
                  <a16:creationId xmlns:a16="http://schemas.microsoft.com/office/drawing/2014/main" id="{DE55DC1C-C5A0-9D9D-1EFC-71BBB10FEAFA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>
              <a:off x="0" y="0"/>
              <a:ext cx="12192000" cy="68580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4" name="AutoShape 4">
              <a:extLst>
                <a:ext uri="{FF2B5EF4-FFF2-40B4-BE49-F238E27FC236}">
                  <a16:creationId xmlns:a16="http://schemas.microsoft.com/office/drawing/2014/main" id="{B536EDED-D26D-4C39-9BB3-27498F16D829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 flipH="1">
              <a:off x="0" y="0"/>
              <a:ext cx="12198966" cy="68580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686F5D0-1241-7529-B137-C46B9709B946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 bwMode="auto">
            <a:xfrm>
              <a:off x="4981575" y="3024188"/>
              <a:ext cx="2228850" cy="809625"/>
              <a:chOff x="6549" y="5686"/>
              <a:chExt cx="3510" cy="1275"/>
            </a:xfrm>
          </p:grpSpPr>
          <p:sp>
            <p:nvSpPr>
              <p:cNvPr id="7" name="AutoShape 6">
                <a:extLst>
                  <a:ext uri="{FF2B5EF4-FFF2-40B4-BE49-F238E27FC236}">
                    <a16:creationId xmlns:a16="http://schemas.microsoft.com/office/drawing/2014/main" id="{1888E1E4-7319-C354-B649-8AFADE12FA7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549" y="5686"/>
                <a:ext cx="3510" cy="1275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1000"/>
                </a:srgbClr>
              </a:solidFill>
              <a:ln w="12700">
                <a:solidFill>
                  <a:srgbClr val="A5A5A5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BFBFB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" name="Text Box 7">
                <a:extLst>
                  <a:ext uri="{FF2B5EF4-FFF2-40B4-BE49-F238E27FC236}">
                    <a16:creationId xmlns:a16="http://schemas.microsoft.com/office/drawing/2014/main" id="{4D10042B-E9FF-A5D4-1F80-F9F77EAA81F6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640" y="5806"/>
                <a:ext cx="3302" cy="1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ja-JP" sz="1200" b="1" i="0" u="none" strike="noStrike" cap="none" normalizeH="0" baseline="0" dirty="0">
                    <a:ln>
                      <a:noFill/>
                    </a:ln>
                    <a:solidFill>
                      <a:srgbClr val="538135"/>
                    </a:solidFill>
                    <a:effectLst/>
                    <a:latin typeface="Calibri" panose="020F0502020204030204" pitchFamily="34" charset="0"/>
                    <a:ea typeface="Yu Mincho" panose="02020400000000000000" pitchFamily="18" charset="-128"/>
                  </a:rPr>
                  <a:t>SAMPLE FOR EVALUATION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ja-JP" sz="1200" b="0" i="0" u="none" strike="noStrike" cap="none" normalizeH="0" baseline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latin typeface="Calibri" panose="020F0502020204030204" pitchFamily="34" charset="0"/>
                    <a:ea typeface="Yu Mincho" panose="02020400000000000000" pitchFamily="18" charset="-128"/>
                  </a:rPr>
                  <a:t>Join ESL KidStuff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ja-JP" sz="1200" b="0" i="0" u="none" strike="noStrike" cap="none" normalizeH="0" baseline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latin typeface="Calibri" panose="020F0502020204030204" pitchFamily="34" charset="0"/>
                    <a:ea typeface="Yu Mincho" panose="02020400000000000000" pitchFamily="18" charset="-128"/>
                  </a:rPr>
                  <a:t>to view without watermark.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51236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1.11111E-6 L -1.875E-6 -0.2523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7037E-7 L -2.70833E-6 0.2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00046 L -0.0013 -0.25162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-1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00069 L 5E-6 0.25069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CC2AC-CB40-4CCC-BB33-1C89E57CC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6114" y="4581938"/>
            <a:ext cx="6676571" cy="1520145"/>
          </a:xfrm>
        </p:spPr>
        <p:txBody>
          <a:bodyPr/>
          <a:lstStyle/>
          <a:p>
            <a:r>
              <a:rPr lang="en-GB" dirty="0"/>
              <a:t>Thank you!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19F810-3407-450C-95ED-7C4B1BF368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 you have any questions?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9320CD-7376-4A9F-A14C-3F8978674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19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DD2E23E-CA54-909F-A087-25CCB8B1C80F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0"/>
            <a:ext cx="12198966" cy="6858000"/>
            <a:chOff x="0" y="0"/>
            <a:chExt cx="12198966" cy="6858000"/>
          </a:xfrm>
        </p:grpSpPr>
        <p:cxnSp>
          <p:nvCxnSpPr>
            <p:cNvPr id="6" name="AutoShape 3">
              <a:extLst>
                <a:ext uri="{FF2B5EF4-FFF2-40B4-BE49-F238E27FC236}">
                  <a16:creationId xmlns:a16="http://schemas.microsoft.com/office/drawing/2014/main" id="{7C69437F-3B7E-EED5-E7CD-BDF7B627C4E3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>
              <a:off x="0" y="0"/>
              <a:ext cx="12192000" cy="68580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7" name="AutoShape 4">
              <a:extLst>
                <a:ext uri="{FF2B5EF4-FFF2-40B4-BE49-F238E27FC236}">
                  <a16:creationId xmlns:a16="http://schemas.microsoft.com/office/drawing/2014/main" id="{62AD2112-F118-EB6A-097F-08543E2BD5F9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 flipH="1">
              <a:off x="0" y="0"/>
              <a:ext cx="12198966" cy="68580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7668830-7293-43CF-172D-D554E3A37A11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 bwMode="auto">
            <a:xfrm>
              <a:off x="4981575" y="3024188"/>
              <a:ext cx="2228850" cy="809625"/>
              <a:chOff x="6549" y="5686"/>
              <a:chExt cx="3510" cy="1275"/>
            </a:xfrm>
          </p:grpSpPr>
          <p:sp>
            <p:nvSpPr>
              <p:cNvPr id="9" name="AutoShape 6">
                <a:extLst>
                  <a:ext uri="{FF2B5EF4-FFF2-40B4-BE49-F238E27FC236}">
                    <a16:creationId xmlns:a16="http://schemas.microsoft.com/office/drawing/2014/main" id="{E86C1E93-F11F-77DF-8982-67FD4F1DB083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549" y="5686"/>
                <a:ext cx="3510" cy="1275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1000"/>
                </a:srgbClr>
              </a:solidFill>
              <a:ln w="12700">
                <a:solidFill>
                  <a:srgbClr val="A5A5A5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BFBFB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" name="Text Box 7">
                <a:extLst>
                  <a:ext uri="{FF2B5EF4-FFF2-40B4-BE49-F238E27FC236}">
                    <a16:creationId xmlns:a16="http://schemas.microsoft.com/office/drawing/2014/main" id="{A1F0A8E2-96E8-321A-1587-4EF3AA66F5E9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640" y="5806"/>
                <a:ext cx="3302" cy="1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ja-JP" sz="1200" b="1" i="0" u="none" strike="noStrike" cap="none" normalizeH="0" baseline="0" dirty="0">
                    <a:ln>
                      <a:noFill/>
                    </a:ln>
                    <a:solidFill>
                      <a:srgbClr val="538135"/>
                    </a:solidFill>
                    <a:effectLst/>
                    <a:latin typeface="Calibri" panose="020F0502020204030204" pitchFamily="34" charset="0"/>
                    <a:ea typeface="Yu Mincho" panose="02020400000000000000" pitchFamily="18" charset="-128"/>
                  </a:rPr>
                  <a:t>SAMPLE FOR EVALUATION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ja-JP" sz="1200" b="0" i="0" u="none" strike="noStrike" cap="none" normalizeH="0" baseline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latin typeface="Calibri" panose="020F0502020204030204" pitchFamily="34" charset="0"/>
                    <a:ea typeface="Yu Mincho" panose="02020400000000000000" pitchFamily="18" charset="-128"/>
                  </a:rPr>
                  <a:t>Join ESL KidStuff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ja-JP" sz="1200" b="0" i="0" u="none" strike="noStrike" cap="none" normalizeH="0" baseline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latin typeface="Calibri" panose="020F0502020204030204" pitchFamily="34" charset="0"/>
                    <a:ea typeface="Yu Mincho" panose="02020400000000000000" pitchFamily="18" charset="-128"/>
                  </a:rPr>
                  <a:t>to view without watermark.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74127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A691AEB-8B9A-4898-873B-61BD795871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a pen</a:t>
            </a:r>
          </a:p>
          <a:p>
            <a:r>
              <a:rPr lang="en-GB" dirty="0"/>
              <a:t>a notebook</a:t>
            </a:r>
          </a:p>
          <a:p>
            <a:r>
              <a:rPr lang="en-GB" dirty="0"/>
              <a:t>coloured pencils</a:t>
            </a:r>
          </a:p>
        </p:txBody>
      </p:sp>
    </p:spTree>
    <p:extLst>
      <p:ext uri="{BB962C8B-B14F-4D97-AF65-F5344CB8AC3E}">
        <p14:creationId xmlns:p14="http://schemas.microsoft.com/office/powerpoint/2010/main" val="2862156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A1C0BFE2-1691-4AF3-A26C-DA3DBB152012}"/>
              </a:ext>
            </a:extLst>
          </p:cNvPr>
          <p:cNvGrpSpPr/>
          <p:nvPr/>
        </p:nvGrpSpPr>
        <p:grpSpPr>
          <a:xfrm>
            <a:off x="9915525" y="2922998"/>
            <a:ext cx="1682143" cy="1722273"/>
            <a:chOff x="9915525" y="2922998"/>
            <a:chExt cx="1682143" cy="1722273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10BB12B5-85F0-4EFA-89CF-2C18698C4FA7}"/>
                </a:ext>
              </a:extLst>
            </p:cNvPr>
            <p:cNvGrpSpPr/>
            <p:nvPr/>
          </p:nvGrpSpPr>
          <p:grpSpPr>
            <a:xfrm>
              <a:off x="9915525" y="2924172"/>
              <a:ext cx="664588" cy="459981"/>
              <a:chOff x="9915525" y="2924172"/>
              <a:chExt cx="664588" cy="459981"/>
            </a:xfrm>
          </p:grpSpPr>
          <p:sp>
            <p:nvSpPr>
              <p:cNvPr id="40" name="Freeform: Shape 39"/>
              <p:cNvSpPr>
                <a:spLocks/>
              </p:cNvSpPr>
              <p:nvPr/>
            </p:nvSpPr>
            <p:spPr bwMode="auto">
              <a:xfrm rot="16200000">
                <a:off x="9995009" y="2844688"/>
                <a:ext cx="459981" cy="618949"/>
              </a:xfrm>
              <a:custGeom>
                <a:avLst/>
                <a:gdLst>
                  <a:gd name="connsiteX0" fmla="*/ 304923 w 304923"/>
                  <a:gd name="connsiteY0" fmla="*/ 0 h 1005261"/>
                  <a:gd name="connsiteX1" fmla="*/ 304923 w 304923"/>
                  <a:gd name="connsiteY1" fmla="*/ 951899 h 1005261"/>
                  <a:gd name="connsiteX2" fmla="*/ 0 w 304923"/>
                  <a:gd name="connsiteY2" fmla="*/ 1005261 h 1005261"/>
                  <a:gd name="connsiteX3" fmla="*/ 0 w 304923"/>
                  <a:gd name="connsiteY3" fmla="*/ 0 h 1005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4923" h="1005261">
                    <a:moveTo>
                      <a:pt x="304923" y="0"/>
                    </a:moveTo>
                    <a:lnTo>
                      <a:pt x="304923" y="951899"/>
                    </a:lnTo>
                    <a:lnTo>
                      <a:pt x="0" y="10052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12D9262-8853-49AE-A375-71D5F570EC25}"/>
                  </a:ext>
                </a:extLst>
              </p:cNvPr>
              <p:cNvSpPr/>
              <p:nvPr/>
            </p:nvSpPr>
            <p:spPr>
              <a:xfrm>
                <a:off x="10528864" y="3284547"/>
                <a:ext cx="51249" cy="71928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BDDC2FA-C016-455D-9F95-9C28C78A02FF}"/>
                </a:ext>
              </a:extLst>
            </p:cNvPr>
            <p:cNvGrpSpPr/>
            <p:nvPr/>
          </p:nvGrpSpPr>
          <p:grpSpPr>
            <a:xfrm>
              <a:off x="9915525" y="4185004"/>
              <a:ext cx="664588" cy="460265"/>
              <a:chOff x="9915525" y="4185004"/>
              <a:chExt cx="664588" cy="460265"/>
            </a:xfrm>
          </p:grpSpPr>
          <p:sp>
            <p:nvSpPr>
              <p:cNvPr id="42" name="Freeform: Shape 41"/>
              <p:cNvSpPr>
                <a:spLocks/>
              </p:cNvSpPr>
              <p:nvPr/>
            </p:nvSpPr>
            <p:spPr bwMode="auto">
              <a:xfrm rot="16200000">
                <a:off x="9995009" y="4105804"/>
                <a:ext cx="459981" cy="618949"/>
              </a:xfrm>
              <a:custGeom>
                <a:avLst/>
                <a:gdLst>
                  <a:gd name="connsiteX0" fmla="*/ 304923 w 304923"/>
                  <a:gd name="connsiteY0" fmla="*/ 0 h 1005261"/>
                  <a:gd name="connsiteX1" fmla="*/ 304923 w 304923"/>
                  <a:gd name="connsiteY1" fmla="*/ 1005261 h 1005261"/>
                  <a:gd name="connsiteX2" fmla="*/ 0 w 304923"/>
                  <a:gd name="connsiteY2" fmla="*/ 929650 h 1005261"/>
                  <a:gd name="connsiteX3" fmla="*/ 0 w 304923"/>
                  <a:gd name="connsiteY3" fmla="*/ 0 h 1005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4923" h="1005261">
                    <a:moveTo>
                      <a:pt x="304923" y="0"/>
                    </a:moveTo>
                    <a:lnTo>
                      <a:pt x="304923" y="1005261"/>
                    </a:lnTo>
                    <a:lnTo>
                      <a:pt x="0" y="9296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C57535B5-8C66-40EF-94A7-BEE1BB27DB9F}"/>
                  </a:ext>
                </a:extLst>
              </p:cNvPr>
              <p:cNvSpPr/>
              <p:nvPr/>
            </p:nvSpPr>
            <p:spPr>
              <a:xfrm>
                <a:off x="10528864" y="4185004"/>
                <a:ext cx="51249" cy="71928"/>
              </a:xfrm>
              <a:prstGeom prst="rect">
                <a:avLst/>
              </a:prstGeom>
              <a:solidFill>
                <a:srgbClr val="01D1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8" name="Freeform: Shape 37"/>
            <p:cNvSpPr>
              <a:spLocks noChangeArrowheads="1"/>
            </p:cNvSpPr>
            <p:nvPr/>
          </p:nvSpPr>
          <p:spPr bwMode="auto">
            <a:xfrm rot="16200000">
              <a:off x="9836783" y="3436064"/>
              <a:ext cx="827683" cy="670196"/>
            </a:xfrm>
            <a:custGeom>
              <a:avLst/>
              <a:gdLst>
                <a:gd name="connsiteX0" fmla="*/ 564107 w 564107"/>
                <a:gd name="connsiteY0" fmla="*/ 0 h 1005261"/>
                <a:gd name="connsiteX1" fmla="*/ 564107 w 564107"/>
                <a:gd name="connsiteY1" fmla="*/ 1005261 h 1005261"/>
                <a:gd name="connsiteX2" fmla="*/ 0 w 564107"/>
                <a:gd name="connsiteY2" fmla="*/ 1005261 h 1005261"/>
                <a:gd name="connsiteX3" fmla="*/ 0 w 564107"/>
                <a:gd name="connsiteY3" fmla="*/ 0 h 1005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4107" h="1005261">
                  <a:moveTo>
                    <a:pt x="564107" y="0"/>
                  </a:moveTo>
                  <a:lnTo>
                    <a:pt x="564107" y="1005261"/>
                  </a:lnTo>
                  <a:lnTo>
                    <a:pt x="0" y="10052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44A8D31-2950-4ABF-8035-BCAB8BF4EC5A}"/>
                </a:ext>
              </a:extLst>
            </p:cNvPr>
            <p:cNvGrpSpPr/>
            <p:nvPr/>
          </p:nvGrpSpPr>
          <p:grpSpPr>
            <a:xfrm>
              <a:off x="10421174" y="2922998"/>
              <a:ext cx="1176494" cy="1722273"/>
              <a:chOff x="10421174" y="2922998"/>
              <a:chExt cx="1176494" cy="1722273"/>
            </a:xfrm>
          </p:grpSpPr>
          <p:sp>
            <p:nvSpPr>
              <p:cNvPr id="29" name="Freeform 40"/>
              <p:cNvSpPr>
                <a:spLocks/>
              </p:cNvSpPr>
              <p:nvPr/>
            </p:nvSpPr>
            <p:spPr bwMode="auto">
              <a:xfrm rot="16200000">
                <a:off x="10148284" y="3195888"/>
                <a:ext cx="1722273" cy="1176494"/>
              </a:xfrm>
              <a:custGeom>
                <a:avLst/>
                <a:gdLst>
                  <a:gd name="T0" fmla="*/ 454 w 1794"/>
                  <a:gd name="T1" fmla="*/ 227 h 1852"/>
                  <a:gd name="T2" fmla="*/ 482 w 1794"/>
                  <a:gd name="T3" fmla="*/ 196 h 1852"/>
                  <a:gd name="T4" fmla="*/ 620 w 1794"/>
                  <a:gd name="T5" fmla="*/ 84 h 1852"/>
                  <a:gd name="T6" fmla="*/ 683 w 1794"/>
                  <a:gd name="T7" fmla="*/ 44 h 1852"/>
                  <a:gd name="T8" fmla="*/ 750 w 1794"/>
                  <a:gd name="T9" fmla="*/ 14 h 1852"/>
                  <a:gd name="T10" fmla="*/ 817 w 1794"/>
                  <a:gd name="T11" fmla="*/ 0 h 1852"/>
                  <a:gd name="T12" fmla="*/ 848 w 1794"/>
                  <a:gd name="T13" fmla="*/ 3 h 1852"/>
                  <a:gd name="T14" fmla="*/ 880 w 1794"/>
                  <a:gd name="T15" fmla="*/ 8 h 1852"/>
                  <a:gd name="T16" fmla="*/ 950 w 1794"/>
                  <a:gd name="T17" fmla="*/ 33 h 1852"/>
                  <a:gd name="T18" fmla="*/ 1062 w 1794"/>
                  <a:gd name="T19" fmla="*/ 88 h 1852"/>
                  <a:gd name="T20" fmla="*/ 1204 w 1794"/>
                  <a:gd name="T21" fmla="*/ 171 h 1852"/>
                  <a:gd name="T22" fmla="*/ 1288 w 1794"/>
                  <a:gd name="T23" fmla="*/ 215 h 1852"/>
                  <a:gd name="T24" fmla="*/ 1327 w 1794"/>
                  <a:gd name="T25" fmla="*/ 228 h 1852"/>
                  <a:gd name="T26" fmla="*/ 1340 w 1794"/>
                  <a:gd name="T27" fmla="*/ 227 h 1852"/>
                  <a:gd name="T28" fmla="*/ 1352 w 1794"/>
                  <a:gd name="T29" fmla="*/ 222 h 1852"/>
                  <a:gd name="T30" fmla="*/ 1375 w 1794"/>
                  <a:gd name="T31" fmla="*/ 201 h 1852"/>
                  <a:gd name="T32" fmla="*/ 1417 w 1794"/>
                  <a:gd name="T33" fmla="*/ 152 h 1852"/>
                  <a:gd name="T34" fmla="*/ 1466 w 1794"/>
                  <a:gd name="T35" fmla="*/ 93 h 1852"/>
                  <a:gd name="T36" fmla="*/ 1502 w 1794"/>
                  <a:gd name="T37" fmla="*/ 58 h 1852"/>
                  <a:gd name="T38" fmla="*/ 1544 w 1794"/>
                  <a:gd name="T39" fmla="*/ 29 h 1852"/>
                  <a:gd name="T40" fmla="*/ 1589 w 1794"/>
                  <a:gd name="T41" fmla="*/ 12 h 1852"/>
                  <a:gd name="T42" fmla="*/ 1615 w 1794"/>
                  <a:gd name="T43" fmla="*/ 11 h 1852"/>
                  <a:gd name="T44" fmla="*/ 1638 w 1794"/>
                  <a:gd name="T45" fmla="*/ 11 h 1852"/>
                  <a:gd name="T46" fmla="*/ 1681 w 1794"/>
                  <a:gd name="T47" fmla="*/ 17 h 1852"/>
                  <a:gd name="T48" fmla="*/ 1732 w 1794"/>
                  <a:gd name="T49" fmla="*/ 39 h 1852"/>
                  <a:gd name="T50" fmla="*/ 1789 w 1794"/>
                  <a:gd name="T51" fmla="*/ 95 h 1852"/>
                  <a:gd name="T52" fmla="*/ 1794 w 1794"/>
                  <a:gd name="T53" fmla="*/ 108 h 1852"/>
                  <a:gd name="T54" fmla="*/ 953 w 1794"/>
                  <a:gd name="T55" fmla="*/ 1852 h 1852"/>
                  <a:gd name="T56" fmla="*/ 0 w 1794"/>
                  <a:gd name="T57" fmla="*/ 108 h 1852"/>
                  <a:gd name="T58" fmla="*/ 9 w 1794"/>
                  <a:gd name="T59" fmla="*/ 100 h 1852"/>
                  <a:gd name="T60" fmla="*/ 69 w 1794"/>
                  <a:gd name="T61" fmla="*/ 68 h 1852"/>
                  <a:gd name="T62" fmla="*/ 127 w 1794"/>
                  <a:gd name="T63" fmla="*/ 48 h 1852"/>
                  <a:gd name="T64" fmla="*/ 196 w 1794"/>
                  <a:gd name="T65" fmla="*/ 39 h 1852"/>
                  <a:gd name="T66" fmla="*/ 251 w 1794"/>
                  <a:gd name="T67" fmla="*/ 46 h 1852"/>
                  <a:gd name="T68" fmla="*/ 290 w 1794"/>
                  <a:gd name="T69" fmla="*/ 58 h 1852"/>
                  <a:gd name="T70" fmla="*/ 328 w 1794"/>
                  <a:gd name="T71" fmla="*/ 78 h 1852"/>
                  <a:gd name="T72" fmla="*/ 365 w 1794"/>
                  <a:gd name="T73" fmla="*/ 108 h 1852"/>
                  <a:gd name="T74" fmla="*/ 402 w 1794"/>
                  <a:gd name="T75" fmla="*/ 147 h 1852"/>
                  <a:gd name="T76" fmla="*/ 437 w 1794"/>
                  <a:gd name="T77" fmla="*/ 197 h 1852"/>
                  <a:gd name="T78" fmla="*/ 454 w 1794"/>
                  <a:gd name="T79" fmla="*/ 227 h 18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794" h="1852">
                    <a:moveTo>
                      <a:pt x="454" y="227"/>
                    </a:moveTo>
                    <a:lnTo>
                      <a:pt x="482" y="196"/>
                    </a:lnTo>
                    <a:lnTo>
                      <a:pt x="620" y="84"/>
                    </a:lnTo>
                    <a:lnTo>
                      <a:pt x="683" y="44"/>
                    </a:lnTo>
                    <a:lnTo>
                      <a:pt x="750" y="14"/>
                    </a:lnTo>
                    <a:lnTo>
                      <a:pt x="817" y="0"/>
                    </a:lnTo>
                    <a:lnTo>
                      <a:pt x="848" y="3"/>
                    </a:lnTo>
                    <a:lnTo>
                      <a:pt x="880" y="8"/>
                    </a:lnTo>
                    <a:lnTo>
                      <a:pt x="950" y="33"/>
                    </a:lnTo>
                    <a:lnTo>
                      <a:pt x="1062" y="88"/>
                    </a:lnTo>
                    <a:lnTo>
                      <a:pt x="1204" y="171"/>
                    </a:lnTo>
                    <a:lnTo>
                      <a:pt x="1288" y="215"/>
                    </a:lnTo>
                    <a:lnTo>
                      <a:pt x="1327" y="228"/>
                    </a:lnTo>
                    <a:lnTo>
                      <a:pt x="1340" y="227"/>
                    </a:lnTo>
                    <a:lnTo>
                      <a:pt x="1352" y="222"/>
                    </a:lnTo>
                    <a:lnTo>
                      <a:pt x="1375" y="201"/>
                    </a:lnTo>
                    <a:lnTo>
                      <a:pt x="1417" y="152"/>
                    </a:lnTo>
                    <a:lnTo>
                      <a:pt x="1466" y="93"/>
                    </a:lnTo>
                    <a:lnTo>
                      <a:pt x="1502" y="58"/>
                    </a:lnTo>
                    <a:lnTo>
                      <a:pt x="1544" y="29"/>
                    </a:lnTo>
                    <a:lnTo>
                      <a:pt x="1589" y="12"/>
                    </a:lnTo>
                    <a:lnTo>
                      <a:pt x="1615" y="11"/>
                    </a:lnTo>
                    <a:lnTo>
                      <a:pt x="1638" y="11"/>
                    </a:lnTo>
                    <a:lnTo>
                      <a:pt x="1681" y="17"/>
                    </a:lnTo>
                    <a:lnTo>
                      <a:pt x="1732" y="39"/>
                    </a:lnTo>
                    <a:lnTo>
                      <a:pt x="1789" y="95"/>
                    </a:lnTo>
                    <a:lnTo>
                      <a:pt x="1794" y="108"/>
                    </a:lnTo>
                    <a:lnTo>
                      <a:pt x="953" y="1852"/>
                    </a:lnTo>
                    <a:lnTo>
                      <a:pt x="0" y="108"/>
                    </a:lnTo>
                    <a:lnTo>
                      <a:pt x="9" y="100"/>
                    </a:lnTo>
                    <a:lnTo>
                      <a:pt x="69" y="68"/>
                    </a:lnTo>
                    <a:lnTo>
                      <a:pt x="127" y="48"/>
                    </a:lnTo>
                    <a:lnTo>
                      <a:pt x="196" y="39"/>
                    </a:lnTo>
                    <a:lnTo>
                      <a:pt x="251" y="46"/>
                    </a:lnTo>
                    <a:lnTo>
                      <a:pt x="290" y="58"/>
                    </a:lnTo>
                    <a:lnTo>
                      <a:pt x="328" y="78"/>
                    </a:lnTo>
                    <a:lnTo>
                      <a:pt x="365" y="108"/>
                    </a:lnTo>
                    <a:lnTo>
                      <a:pt x="402" y="147"/>
                    </a:lnTo>
                    <a:lnTo>
                      <a:pt x="437" y="197"/>
                    </a:lnTo>
                    <a:lnTo>
                      <a:pt x="454" y="227"/>
                    </a:lnTo>
                    <a:close/>
                  </a:path>
                </a:pathLst>
              </a:custGeom>
              <a:solidFill>
                <a:srgbClr val="F3E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0" name="Freeform 41"/>
              <p:cNvSpPr>
                <a:spLocks/>
              </p:cNvSpPr>
              <p:nvPr/>
            </p:nvSpPr>
            <p:spPr bwMode="auto">
              <a:xfrm rot="16200000">
                <a:off x="11064194" y="3529155"/>
                <a:ext cx="624810" cy="442138"/>
              </a:xfrm>
              <a:custGeom>
                <a:avLst/>
                <a:gdLst>
                  <a:gd name="T0" fmla="*/ 0 w 651"/>
                  <a:gd name="T1" fmla="*/ 65 h 697"/>
                  <a:gd name="T2" fmla="*/ 345 w 651"/>
                  <a:gd name="T3" fmla="*/ 697 h 697"/>
                  <a:gd name="T4" fmla="*/ 651 w 651"/>
                  <a:gd name="T5" fmla="*/ 65 h 697"/>
                  <a:gd name="T6" fmla="*/ 640 w 651"/>
                  <a:gd name="T7" fmla="*/ 61 h 697"/>
                  <a:gd name="T8" fmla="*/ 534 w 651"/>
                  <a:gd name="T9" fmla="*/ 26 h 697"/>
                  <a:gd name="T10" fmla="*/ 399 w 651"/>
                  <a:gd name="T11" fmla="*/ 4 h 697"/>
                  <a:gd name="T12" fmla="*/ 294 w 651"/>
                  <a:gd name="T13" fmla="*/ 0 h 697"/>
                  <a:gd name="T14" fmla="*/ 180 w 651"/>
                  <a:gd name="T15" fmla="*/ 10 h 697"/>
                  <a:gd name="T16" fmla="*/ 61 w 651"/>
                  <a:gd name="T17" fmla="*/ 40 h 697"/>
                  <a:gd name="T18" fmla="*/ 0 w 651"/>
                  <a:gd name="T19" fmla="*/ 65 h 6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51" h="697">
                    <a:moveTo>
                      <a:pt x="0" y="65"/>
                    </a:moveTo>
                    <a:lnTo>
                      <a:pt x="345" y="697"/>
                    </a:lnTo>
                    <a:lnTo>
                      <a:pt x="651" y="65"/>
                    </a:lnTo>
                    <a:lnTo>
                      <a:pt x="640" y="61"/>
                    </a:lnTo>
                    <a:lnTo>
                      <a:pt x="534" y="26"/>
                    </a:lnTo>
                    <a:lnTo>
                      <a:pt x="399" y="4"/>
                    </a:lnTo>
                    <a:lnTo>
                      <a:pt x="294" y="0"/>
                    </a:lnTo>
                    <a:lnTo>
                      <a:pt x="180" y="10"/>
                    </a:lnTo>
                    <a:lnTo>
                      <a:pt x="61" y="40"/>
                    </a:lnTo>
                    <a:lnTo>
                      <a:pt x="0" y="6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199" y="6414406"/>
            <a:ext cx="2743200" cy="365125"/>
          </a:xfrm>
        </p:spPr>
        <p:txBody>
          <a:bodyPr/>
          <a:lstStyle/>
          <a:p>
            <a:fld id="{7CD08052-46D4-4451-BCD3-D01F8058DAE8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>
            <a:off x="1657526" y="2924175"/>
            <a:ext cx="2065382" cy="1721098"/>
          </a:xfrm>
          <a:prstGeom prst="rect">
            <a:avLst/>
          </a:prstGeom>
          <a:noFill/>
        </p:spPr>
        <p:txBody>
          <a:bodyPr wrap="square" tIns="0" bIns="0" rtlCol="0" anchor="ctr" anchorCtr="0">
            <a:no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Say hello and greet everyone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518132" y="2925978"/>
            <a:ext cx="1128855" cy="1719294"/>
            <a:chOff x="7806598" y="7019169"/>
            <a:chExt cx="1128855" cy="1140920"/>
          </a:xfrm>
        </p:grpSpPr>
        <p:sp>
          <p:nvSpPr>
            <p:cNvPr id="90" name="Rectangle: Rounded Corners 89"/>
            <p:cNvSpPr/>
            <p:nvPr/>
          </p:nvSpPr>
          <p:spPr>
            <a:xfrm>
              <a:off x="7806598" y="7019169"/>
              <a:ext cx="904032" cy="114092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9" name="Freeform: Shape 88"/>
            <p:cNvSpPr/>
            <p:nvPr/>
          </p:nvSpPr>
          <p:spPr>
            <a:xfrm>
              <a:off x="8558346" y="7019169"/>
              <a:ext cx="377107" cy="1140920"/>
            </a:xfrm>
            <a:custGeom>
              <a:avLst/>
              <a:gdLst>
                <a:gd name="connsiteX0" fmla="*/ 0 w 464432"/>
                <a:gd name="connsiteY0" fmla="*/ 0 h 1140920"/>
                <a:gd name="connsiteX1" fmla="*/ 464432 w 464432"/>
                <a:gd name="connsiteY1" fmla="*/ 0 h 1140920"/>
                <a:gd name="connsiteX2" fmla="*/ 464432 w 464432"/>
                <a:gd name="connsiteY2" fmla="*/ 287137 h 1140920"/>
                <a:gd name="connsiteX3" fmla="*/ 464432 w 464432"/>
                <a:gd name="connsiteY3" fmla="*/ 304924 h 1140920"/>
                <a:gd name="connsiteX4" fmla="*/ 464432 w 464432"/>
                <a:gd name="connsiteY4" fmla="*/ 835997 h 1140920"/>
                <a:gd name="connsiteX5" fmla="*/ 464432 w 464432"/>
                <a:gd name="connsiteY5" fmla="*/ 851245 h 1140920"/>
                <a:gd name="connsiteX6" fmla="*/ 464432 w 464432"/>
                <a:gd name="connsiteY6" fmla="*/ 1140920 h 1140920"/>
                <a:gd name="connsiteX7" fmla="*/ 0 w 464432"/>
                <a:gd name="connsiteY7" fmla="*/ 1140920 h 1140920"/>
                <a:gd name="connsiteX8" fmla="*/ 0 w 464432"/>
                <a:gd name="connsiteY8" fmla="*/ 851245 h 1140920"/>
                <a:gd name="connsiteX9" fmla="*/ 0 w 464432"/>
                <a:gd name="connsiteY9" fmla="*/ 835997 h 1140920"/>
                <a:gd name="connsiteX10" fmla="*/ 0 w 464432"/>
                <a:gd name="connsiteY10" fmla="*/ 304924 h 1140920"/>
                <a:gd name="connsiteX11" fmla="*/ 0 w 464432"/>
                <a:gd name="connsiteY11" fmla="*/ 287137 h 1140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64432" h="1140920">
                  <a:moveTo>
                    <a:pt x="0" y="0"/>
                  </a:moveTo>
                  <a:lnTo>
                    <a:pt x="464432" y="0"/>
                  </a:lnTo>
                  <a:lnTo>
                    <a:pt x="464432" y="287137"/>
                  </a:lnTo>
                  <a:lnTo>
                    <a:pt x="464432" y="304924"/>
                  </a:lnTo>
                  <a:lnTo>
                    <a:pt x="464432" y="835997"/>
                  </a:lnTo>
                  <a:lnTo>
                    <a:pt x="464432" y="851245"/>
                  </a:lnTo>
                  <a:lnTo>
                    <a:pt x="464432" y="1140920"/>
                  </a:lnTo>
                  <a:lnTo>
                    <a:pt x="0" y="1140920"/>
                  </a:lnTo>
                  <a:lnTo>
                    <a:pt x="0" y="851245"/>
                  </a:lnTo>
                  <a:lnTo>
                    <a:pt x="0" y="835997"/>
                  </a:lnTo>
                  <a:lnTo>
                    <a:pt x="0" y="304924"/>
                  </a:lnTo>
                  <a:lnTo>
                    <a:pt x="0" y="287137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C83D75D9-F039-47D9-B7F7-4B6DC4BFDF56}"/>
              </a:ext>
            </a:extLst>
          </p:cNvPr>
          <p:cNvSpPr txBox="1"/>
          <p:nvPr/>
        </p:nvSpPr>
        <p:spPr>
          <a:xfrm>
            <a:off x="3733447" y="2911356"/>
            <a:ext cx="2046256" cy="1741084"/>
          </a:xfrm>
          <a:prstGeom prst="rect">
            <a:avLst/>
          </a:prstGeom>
          <a:noFill/>
        </p:spPr>
        <p:txBody>
          <a:bodyPr wrap="square" tIns="0" bIns="0" rtlCol="0" anchor="ctr" anchorCtr="0">
            <a:noAutofit/>
          </a:bodyPr>
          <a:lstStyle/>
          <a:p>
            <a:r>
              <a:rPr lang="en-US" sz="2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Say hello to Peter the puffin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C93EEDD-A8D3-4468-9EF4-0C27C24A86AB}"/>
              </a:ext>
            </a:extLst>
          </p:cNvPr>
          <p:cNvSpPr txBox="1"/>
          <p:nvPr/>
        </p:nvSpPr>
        <p:spPr>
          <a:xfrm>
            <a:off x="5780855" y="2904188"/>
            <a:ext cx="2085307" cy="1741083"/>
          </a:xfrm>
          <a:prstGeom prst="rect">
            <a:avLst/>
          </a:prstGeom>
          <a:noFill/>
        </p:spPr>
        <p:txBody>
          <a:bodyPr wrap="square" tIns="0" bIns="0" rtlCol="0" anchor="ctr" anchorCtr="0">
            <a:noAutofit/>
          </a:bodyPr>
          <a:lstStyle/>
          <a:p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Talk and write about you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2376F68-733E-4181-A39A-8DA0571C6936}"/>
              </a:ext>
            </a:extLst>
          </p:cNvPr>
          <p:cNvSpPr txBox="1"/>
          <p:nvPr/>
        </p:nvSpPr>
        <p:spPr>
          <a:xfrm>
            <a:off x="7837650" y="2927190"/>
            <a:ext cx="2086458" cy="1718082"/>
          </a:xfrm>
          <a:prstGeom prst="rect">
            <a:avLst/>
          </a:prstGeom>
          <a:noFill/>
        </p:spPr>
        <p:txBody>
          <a:bodyPr wrap="square" tIns="0" bIns="0" rtlCol="0" anchor="ctr" anchorCtr="0">
            <a:noAutofit/>
          </a:bodyPr>
          <a:lstStyle/>
          <a:p>
            <a:r>
              <a:rPr lang="en-US" sz="2400" b="1" dirty="0">
                <a:solidFill>
                  <a:srgbClr val="7030A0"/>
                </a:solidFill>
              </a:rPr>
              <a:t>Say and write the names of classroom objects</a:t>
            </a: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657FCD09-DD50-40DE-B015-2F36046012DE}"/>
              </a:ext>
            </a:extLst>
          </p:cNvPr>
          <p:cNvGrpSpPr/>
          <p:nvPr/>
        </p:nvGrpSpPr>
        <p:grpSpPr>
          <a:xfrm>
            <a:off x="1647263" y="2921435"/>
            <a:ext cx="2067333" cy="1722273"/>
            <a:chOff x="2143484" y="3501803"/>
            <a:chExt cx="1749298" cy="1140920"/>
          </a:xfrm>
        </p:grpSpPr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B4E3B37D-A280-4147-A300-D2117928ABFF}"/>
                </a:ext>
              </a:extLst>
            </p:cNvPr>
            <p:cNvGrpSpPr/>
            <p:nvPr/>
          </p:nvGrpSpPr>
          <p:grpSpPr>
            <a:xfrm>
              <a:off x="2143484" y="3501803"/>
              <a:ext cx="1749298" cy="1140920"/>
              <a:chOff x="1804085" y="3496961"/>
              <a:chExt cx="1482811" cy="1140920"/>
            </a:xfrm>
          </p:grpSpPr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45D38896-9AB4-4B4B-9E87-6395B858D167}"/>
                  </a:ext>
                </a:extLst>
              </p:cNvPr>
              <p:cNvSpPr/>
              <p:nvPr/>
            </p:nvSpPr>
            <p:spPr>
              <a:xfrm>
                <a:off x="1804085" y="3496961"/>
                <a:ext cx="1482811" cy="30492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7083E27C-8D0B-4DA2-A391-1FAEDB2ED0E0}"/>
                  </a:ext>
                </a:extLst>
              </p:cNvPr>
              <p:cNvSpPr/>
              <p:nvPr/>
            </p:nvSpPr>
            <p:spPr>
              <a:xfrm>
                <a:off x="1804085" y="3784098"/>
                <a:ext cx="1482811" cy="564108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A4A5358F-EC42-4D78-82C2-5EA856C0CAC2}"/>
                  </a:ext>
                </a:extLst>
              </p:cNvPr>
              <p:cNvSpPr/>
              <p:nvPr/>
            </p:nvSpPr>
            <p:spPr>
              <a:xfrm>
                <a:off x="1804085" y="4332958"/>
                <a:ext cx="1482811" cy="304923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323F8F3D-99FD-49F1-A0FC-AF4F1389128B}"/>
                </a:ext>
              </a:extLst>
            </p:cNvPr>
            <p:cNvSpPr/>
            <p:nvPr/>
          </p:nvSpPr>
          <p:spPr>
            <a:xfrm>
              <a:off x="2143484" y="3501803"/>
              <a:ext cx="1749298" cy="114092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0" b="1" dirty="0">
                  <a:solidFill>
                    <a:schemeClr val="tx1"/>
                  </a:solidFill>
                </a:rPr>
                <a:t>1</a:t>
              </a: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E44176B0-18B3-4F03-9091-798F2DF6BBAA}"/>
              </a:ext>
            </a:extLst>
          </p:cNvPr>
          <p:cNvGrpSpPr/>
          <p:nvPr/>
        </p:nvGrpSpPr>
        <p:grpSpPr>
          <a:xfrm>
            <a:off x="3716449" y="2923028"/>
            <a:ext cx="2057946" cy="1722273"/>
            <a:chOff x="3892782" y="3502599"/>
            <a:chExt cx="1749299" cy="1140920"/>
          </a:xfrm>
        </p:grpSpPr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D741D3C1-70DB-452D-B8C0-4E61D3242059}"/>
                </a:ext>
              </a:extLst>
            </p:cNvPr>
            <p:cNvGrpSpPr/>
            <p:nvPr/>
          </p:nvGrpSpPr>
          <p:grpSpPr>
            <a:xfrm>
              <a:off x="3892783" y="3502599"/>
              <a:ext cx="1749298" cy="1140920"/>
              <a:chOff x="1804085" y="3496961"/>
              <a:chExt cx="1482811" cy="1140920"/>
            </a:xfrm>
          </p:grpSpPr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FBEAA988-0AFD-4E69-B1C4-C9E68F514564}"/>
                  </a:ext>
                </a:extLst>
              </p:cNvPr>
              <p:cNvSpPr/>
              <p:nvPr/>
            </p:nvSpPr>
            <p:spPr>
              <a:xfrm>
                <a:off x="1804085" y="3496961"/>
                <a:ext cx="1482811" cy="30492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095A7D52-FD12-440D-9F19-4E2A2DF54450}"/>
                  </a:ext>
                </a:extLst>
              </p:cNvPr>
              <p:cNvSpPr/>
              <p:nvPr/>
            </p:nvSpPr>
            <p:spPr>
              <a:xfrm>
                <a:off x="1804085" y="3784098"/>
                <a:ext cx="1482811" cy="564108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81231488-8ED6-47C3-9C77-9F12A47B5D10}"/>
                  </a:ext>
                </a:extLst>
              </p:cNvPr>
              <p:cNvSpPr/>
              <p:nvPr/>
            </p:nvSpPr>
            <p:spPr>
              <a:xfrm>
                <a:off x="1804085" y="4332958"/>
                <a:ext cx="1482811" cy="304923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A178C224-92EA-475F-A8CB-3B4EAB3C0F33}"/>
                </a:ext>
              </a:extLst>
            </p:cNvPr>
            <p:cNvSpPr/>
            <p:nvPr/>
          </p:nvSpPr>
          <p:spPr>
            <a:xfrm>
              <a:off x="3892782" y="3502599"/>
              <a:ext cx="1749298" cy="114092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8000" b="1" dirty="0">
                  <a:solidFill>
                    <a:schemeClr val="tx1"/>
                  </a:solidFill>
                </a:rPr>
                <a:t>2</a:t>
              </a: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CBA92D9E-82BD-4BBE-969A-D76B3CE93451}"/>
              </a:ext>
            </a:extLst>
          </p:cNvPr>
          <p:cNvGrpSpPr/>
          <p:nvPr/>
        </p:nvGrpSpPr>
        <p:grpSpPr>
          <a:xfrm>
            <a:off x="5772164" y="2924174"/>
            <a:ext cx="2067335" cy="1722273"/>
            <a:chOff x="5643056" y="3501803"/>
            <a:chExt cx="1749299" cy="1140920"/>
          </a:xfrm>
        </p:grpSpPr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ACDB0583-275E-431D-B7A2-8BDB657DF9D5}"/>
                </a:ext>
              </a:extLst>
            </p:cNvPr>
            <p:cNvGrpSpPr/>
            <p:nvPr/>
          </p:nvGrpSpPr>
          <p:grpSpPr>
            <a:xfrm>
              <a:off x="5643057" y="3501803"/>
              <a:ext cx="1749298" cy="1140920"/>
              <a:chOff x="1804085" y="3496961"/>
              <a:chExt cx="1482811" cy="1140920"/>
            </a:xfrm>
          </p:grpSpPr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5DF2EC95-1405-4A7C-8555-D32063AC09C7}"/>
                  </a:ext>
                </a:extLst>
              </p:cNvPr>
              <p:cNvSpPr/>
              <p:nvPr/>
            </p:nvSpPr>
            <p:spPr>
              <a:xfrm>
                <a:off x="1804085" y="3496961"/>
                <a:ext cx="1482811" cy="30492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70F928D1-8F83-40C5-A4AB-D2F5E3E10D59}"/>
                  </a:ext>
                </a:extLst>
              </p:cNvPr>
              <p:cNvSpPr/>
              <p:nvPr/>
            </p:nvSpPr>
            <p:spPr>
              <a:xfrm>
                <a:off x="1804085" y="3784098"/>
                <a:ext cx="1482811" cy="564108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5527D203-F4E1-4B08-A122-576D0C48F77D}"/>
                  </a:ext>
                </a:extLst>
              </p:cNvPr>
              <p:cNvSpPr/>
              <p:nvPr/>
            </p:nvSpPr>
            <p:spPr>
              <a:xfrm>
                <a:off x="1804085" y="4332958"/>
                <a:ext cx="1482811" cy="304923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A2EE5BC0-C630-4410-804C-D6A18D29F7D9}"/>
                </a:ext>
              </a:extLst>
            </p:cNvPr>
            <p:cNvSpPr/>
            <p:nvPr/>
          </p:nvSpPr>
          <p:spPr>
            <a:xfrm>
              <a:off x="5643056" y="3501803"/>
              <a:ext cx="1749298" cy="114092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8000" b="1" dirty="0">
                  <a:solidFill>
                    <a:schemeClr val="tx1"/>
                  </a:solidFill>
                </a:rPr>
                <a:t>3</a:t>
              </a:r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592A0659-7FBD-46AF-BB32-7E77C65E2F6E}"/>
              </a:ext>
            </a:extLst>
          </p:cNvPr>
          <p:cNvGrpSpPr/>
          <p:nvPr/>
        </p:nvGrpSpPr>
        <p:grpSpPr>
          <a:xfrm>
            <a:off x="7838008" y="2923028"/>
            <a:ext cx="2079065" cy="1722275"/>
            <a:chOff x="7392353" y="3500551"/>
            <a:chExt cx="1749300" cy="1140921"/>
          </a:xfrm>
        </p:grpSpPr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B2DFFD50-C6BE-42AE-BFB6-1F629F85B320}"/>
                </a:ext>
              </a:extLst>
            </p:cNvPr>
            <p:cNvGrpSpPr/>
            <p:nvPr/>
          </p:nvGrpSpPr>
          <p:grpSpPr>
            <a:xfrm>
              <a:off x="7392353" y="3500552"/>
              <a:ext cx="1749298" cy="1140920"/>
              <a:chOff x="1804085" y="3496961"/>
              <a:chExt cx="1482811" cy="1140920"/>
            </a:xfrm>
          </p:grpSpPr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1DF4937A-B606-4B60-B847-399E19E5413D}"/>
                  </a:ext>
                </a:extLst>
              </p:cNvPr>
              <p:cNvSpPr/>
              <p:nvPr/>
            </p:nvSpPr>
            <p:spPr>
              <a:xfrm>
                <a:off x="1804085" y="3496961"/>
                <a:ext cx="1482811" cy="30492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CBDE28B8-29C6-48DB-A116-4684A124E335}"/>
                  </a:ext>
                </a:extLst>
              </p:cNvPr>
              <p:cNvSpPr/>
              <p:nvPr/>
            </p:nvSpPr>
            <p:spPr>
              <a:xfrm>
                <a:off x="1804085" y="3784098"/>
                <a:ext cx="1482811" cy="564108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BC227816-525C-4C4E-AA6C-98DC4175812E}"/>
                  </a:ext>
                </a:extLst>
              </p:cNvPr>
              <p:cNvSpPr/>
              <p:nvPr/>
            </p:nvSpPr>
            <p:spPr>
              <a:xfrm>
                <a:off x="1804085" y="4332958"/>
                <a:ext cx="1482811" cy="304923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5802996D-EF72-4106-BCC7-8D8E2D37C69E}"/>
                </a:ext>
              </a:extLst>
            </p:cNvPr>
            <p:cNvSpPr/>
            <p:nvPr/>
          </p:nvSpPr>
          <p:spPr>
            <a:xfrm>
              <a:off x="7392355" y="3500551"/>
              <a:ext cx="1749298" cy="114092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8000" b="1" dirty="0">
                  <a:solidFill>
                    <a:schemeClr val="tx1"/>
                  </a:solidFill>
                </a:rPr>
                <a:t>4</a:t>
              </a:r>
            </a:p>
          </p:txBody>
        </p:sp>
      </p:grpSp>
      <p:sp>
        <p:nvSpPr>
          <p:cNvPr id="123" name="TextBox 122">
            <a:extLst>
              <a:ext uri="{FF2B5EF4-FFF2-40B4-BE49-F238E27FC236}">
                <a16:creationId xmlns:a16="http://schemas.microsoft.com/office/drawing/2014/main" id="{C0813F28-0C91-4F56-9E56-43C9864E3E49}"/>
              </a:ext>
            </a:extLst>
          </p:cNvPr>
          <p:cNvSpPr txBox="1"/>
          <p:nvPr/>
        </p:nvSpPr>
        <p:spPr>
          <a:xfrm>
            <a:off x="3962335" y="6436975"/>
            <a:ext cx="42673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[ Press space bar or left-mouse</a:t>
            </a:r>
            <a:r>
              <a:rPr lang="en-US" sz="1600" baseline="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to continue ]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5EFD7E6-08D0-3544-03E0-4D1DA1F79CFB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0"/>
            <a:ext cx="12198966" cy="6858000"/>
            <a:chOff x="0" y="0"/>
            <a:chExt cx="12198966" cy="6858000"/>
          </a:xfrm>
        </p:grpSpPr>
        <p:cxnSp>
          <p:nvCxnSpPr>
            <p:cNvPr id="3" name="AutoShape 3">
              <a:extLst>
                <a:ext uri="{FF2B5EF4-FFF2-40B4-BE49-F238E27FC236}">
                  <a16:creationId xmlns:a16="http://schemas.microsoft.com/office/drawing/2014/main" id="{403A5960-C52E-0237-64E8-4D4DF3D0B739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>
              <a:off x="0" y="0"/>
              <a:ext cx="12192000" cy="68580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4" name="AutoShape 4">
              <a:extLst>
                <a:ext uri="{FF2B5EF4-FFF2-40B4-BE49-F238E27FC236}">
                  <a16:creationId xmlns:a16="http://schemas.microsoft.com/office/drawing/2014/main" id="{5BEA4558-5CAC-8B9E-8575-BA0088158411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 flipH="1">
              <a:off x="0" y="0"/>
              <a:ext cx="12198966" cy="68580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63FF08E-0022-2A17-6B14-71888C2AEC8D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 bwMode="auto">
            <a:xfrm>
              <a:off x="4981575" y="3024188"/>
              <a:ext cx="2228850" cy="809625"/>
              <a:chOff x="6549" y="5686"/>
              <a:chExt cx="3510" cy="1275"/>
            </a:xfrm>
          </p:grpSpPr>
          <p:sp>
            <p:nvSpPr>
              <p:cNvPr id="7" name="AutoShape 6">
                <a:extLst>
                  <a:ext uri="{FF2B5EF4-FFF2-40B4-BE49-F238E27FC236}">
                    <a16:creationId xmlns:a16="http://schemas.microsoft.com/office/drawing/2014/main" id="{B972D5CE-A1E2-910C-A154-749A9FB17BB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549" y="5686"/>
                <a:ext cx="3510" cy="1275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1000"/>
                </a:srgbClr>
              </a:solidFill>
              <a:ln w="12700">
                <a:solidFill>
                  <a:srgbClr val="A5A5A5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BFBFB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" name="Text Box 7">
                <a:extLst>
                  <a:ext uri="{FF2B5EF4-FFF2-40B4-BE49-F238E27FC236}">
                    <a16:creationId xmlns:a16="http://schemas.microsoft.com/office/drawing/2014/main" id="{92418181-CE78-8437-6144-67078D95B559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640" y="5806"/>
                <a:ext cx="3302" cy="1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ja-JP" sz="1200" b="1" i="0" u="none" strike="noStrike" cap="none" normalizeH="0" baseline="0" dirty="0">
                    <a:ln>
                      <a:noFill/>
                    </a:ln>
                    <a:solidFill>
                      <a:srgbClr val="538135"/>
                    </a:solidFill>
                    <a:effectLst/>
                    <a:latin typeface="Calibri" panose="020F0502020204030204" pitchFamily="34" charset="0"/>
                    <a:ea typeface="Yu Mincho" panose="02020400000000000000" pitchFamily="18" charset="-128"/>
                  </a:rPr>
                  <a:t>SAMPLE FOR EVALUATION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ja-JP" sz="1200" b="0" i="0" u="none" strike="noStrike" cap="none" normalizeH="0" baseline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latin typeface="Calibri" panose="020F0502020204030204" pitchFamily="34" charset="0"/>
                    <a:ea typeface="Yu Mincho" panose="02020400000000000000" pitchFamily="18" charset="-128"/>
                  </a:rPr>
                  <a:t>Join ESL KidStuff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ja-JP" sz="1200" b="0" i="0" u="none" strike="noStrike" cap="none" normalizeH="0" baseline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latin typeface="Calibri" panose="020F0502020204030204" pitchFamily="34" charset="0"/>
                    <a:ea typeface="Yu Mincho" panose="02020400000000000000" pitchFamily="18" charset="-128"/>
                  </a:rPr>
                  <a:t>to view without watermark.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53205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1.11111E-6 L -1.875E-6 -0.2523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7037E-7 L -2.70833E-6 0.2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00046 L -0.0013 -0.2516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-1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00069 L 5E-6 0.25069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/>
      <p:bldP spid="123" grpId="1"/>
      <p:bldP spid="123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F83802-0F0C-4AFC-99E9-6C5EF8431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1E23AE7-57C3-4A04-8DA9-253BD252F433}"/>
              </a:ext>
            </a:extLst>
          </p:cNvPr>
          <p:cNvGrpSpPr/>
          <p:nvPr/>
        </p:nvGrpSpPr>
        <p:grpSpPr>
          <a:xfrm>
            <a:off x="-116735" y="117381"/>
            <a:ext cx="5296648" cy="1137261"/>
            <a:chOff x="1201725" y="445751"/>
            <a:chExt cx="5296648" cy="121409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96C137F-FDCA-4ABF-A63E-CE47D5C289B2}"/>
                </a:ext>
              </a:extLst>
            </p:cNvPr>
            <p:cNvGrpSpPr/>
            <p:nvPr userDrawn="1"/>
          </p:nvGrpSpPr>
          <p:grpSpPr>
            <a:xfrm>
              <a:off x="1201725" y="445751"/>
              <a:ext cx="5039869" cy="1214091"/>
              <a:chOff x="7349605" y="455479"/>
              <a:chExt cx="5039869" cy="1214091"/>
            </a:xfrm>
          </p:grpSpPr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20C523F2-0E7F-4F6D-8824-B19973840893}"/>
                  </a:ext>
                </a:extLst>
              </p:cNvPr>
              <p:cNvSpPr/>
              <p:nvPr userDrawn="1"/>
            </p:nvSpPr>
            <p:spPr>
              <a:xfrm rot="437837" flipH="1">
                <a:off x="7349605" y="475770"/>
                <a:ext cx="5039869" cy="1193800"/>
              </a:xfrm>
              <a:custGeom>
                <a:avLst/>
                <a:gdLst>
                  <a:gd name="connsiteX0" fmla="*/ 204470 w 4927600"/>
                  <a:gd name="connsiteY0" fmla="*/ 13105 h 1193800"/>
                  <a:gd name="connsiteX1" fmla="*/ 12700 w 4927600"/>
                  <a:gd name="connsiteY1" fmla="*/ 786535 h 1193800"/>
                  <a:gd name="connsiteX2" fmla="*/ 4923790 w 4927600"/>
                  <a:gd name="connsiteY2" fmla="*/ 1181505 h 1193800"/>
                  <a:gd name="connsiteX3" fmla="*/ 4923790 w 4927600"/>
                  <a:gd name="connsiteY3" fmla="*/ 366164 h 1193800"/>
                  <a:gd name="connsiteX4" fmla="*/ 204470 w 4927600"/>
                  <a:gd name="connsiteY4" fmla="*/ 13105 h 1193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27600" h="1193800">
                    <a:moveTo>
                      <a:pt x="204470" y="13105"/>
                    </a:moveTo>
                    <a:lnTo>
                      <a:pt x="12700" y="786535"/>
                    </a:lnTo>
                    <a:cubicBezTo>
                      <a:pt x="12700" y="786535"/>
                      <a:pt x="2622550" y="715414"/>
                      <a:pt x="4923790" y="1181505"/>
                    </a:cubicBezTo>
                    <a:lnTo>
                      <a:pt x="4923790" y="366164"/>
                    </a:lnTo>
                    <a:cubicBezTo>
                      <a:pt x="2410461" y="-13565"/>
                      <a:pt x="204470" y="13105"/>
                      <a:pt x="204470" y="13105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D30F00">
                      <a:alpha val="40000"/>
                    </a:srgbClr>
                  </a:gs>
                  <a:gs pos="0">
                    <a:srgbClr val="D30F00">
                      <a:alpha val="5000"/>
                    </a:srgbClr>
                  </a:gs>
                </a:gsLst>
                <a:lin ang="900000" scaled="0"/>
              </a:gra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9D0F00"/>
                  </a:solidFill>
                  <a:effectLst/>
                  <a:uLnTx/>
                  <a:uFillTx/>
                  <a:latin typeface="Franklin Gothic Book"/>
                </a:endParaRP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8DC59D2-7551-430E-AA37-2020B6E39DC2}"/>
                  </a:ext>
                </a:extLst>
              </p:cNvPr>
              <p:cNvSpPr/>
              <p:nvPr userDrawn="1"/>
            </p:nvSpPr>
            <p:spPr>
              <a:xfrm>
                <a:off x="7398290" y="455479"/>
                <a:ext cx="4912979" cy="835006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33B5711-6A49-47B2-8714-46AD04BB2720}"/>
                </a:ext>
              </a:extLst>
            </p:cNvPr>
            <p:cNvSpPr txBox="1"/>
            <p:nvPr userDrawn="1"/>
          </p:nvSpPr>
          <p:spPr>
            <a:xfrm>
              <a:off x="1468880" y="472390"/>
              <a:ext cx="5029493" cy="7557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b="1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Introductions (1)</a:t>
              </a:r>
            </a:p>
          </p:txBody>
        </p:sp>
      </p:grpSp>
      <p:sp>
        <p:nvSpPr>
          <p:cNvPr id="68" name="Rectangle 67">
            <a:extLst>
              <a:ext uri="{FF2B5EF4-FFF2-40B4-BE49-F238E27FC236}">
                <a16:creationId xmlns:a16="http://schemas.microsoft.com/office/drawing/2014/main" id="{EC69C2C0-496D-48C3-B4E9-64E0A94F6A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1988" y="1758304"/>
            <a:ext cx="3036227" cy="666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CA" sz="3733" dirty="0">
                <a:solidFill>
                  <a:srgbClr val="4D4D4D">
                    <a:lumMod val="50000"/>
                  </a:srgbClr>
                </a:solidFill>
                <a:cs typeface="Calibri" pitchFamily="34" charset="0"/>
              </a:rPr>
              <a:t>Take a card.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EF7DBE25-F560-42AA-B4BD-DFEFE487F6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3199" y="5112923"/>
            <a:ext cx="2965945" cy="666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CA" sz="3733" dirty="0">
                <a:solidFill>
                  <a:srgbClr val="4D4D4D">
                    <a:lumMod val="50000"/>
                  </a:srgbClr>
                </a:solidFill>
                <a:cs typeface="Calibri" pitchFamily="34" charset="0"/>
              </a:rPr>
              <a:t>Take a pencil.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8D0F217F-4239-4A29-A819-7CC5F06BC1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377" y="3514618"/>
            <a:ext cx="3428386" cy="666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CA" sz="3733" dirty="0">
                <a:solidFill>
                  <a:srgbClr val="4D4D4D">
                    <a:lumMod val="50000"/>
                  </a:srgbClr>
                </a:solidFill>
                <a:cs typeface="Calibri" pitchFamily="34" charset="0"/>
              </a:rPr>
              <a:t>Fold your card.</a:t>
            </a:r>
          </a:p>
        </p:txBody>
      </p:sp>
      <p:sp>
        <p:nvSpPr>
          <p:cNvPr id="86" name="Title 1">
            <a:extLst>
              <a:ext uri="{FF2B5EF4-FFF2-40B4-BE49-F238E27FC236}">
                <a16:creationId xmlns:a16="http://schemas.microsoft.com/office/drawing/2014/main" id="{1491DA20-255A-461E-97B1-EF97414798AC}"/>
              </a:ext>
            </a:extLst>
          </p:cNvPr>
          <p:cNvSpPr txBox="1">
            <a:spLocks/>
          </p:cNvSpPr>
          <p:nvPr/>
        </p:nvSpPr>
        <p:spPr>
          <a:xfrm rot="840000">
            <a:off x="6779329" y="4748463"/>
            <a:ext cx="4821219" cy="1085435"/>
          </a:xfrm>
          <a:prstGeom prst="rect">
            <a:avLst/>
          </a:prstGeom>
          <a:solidFill>
            <a:srgbClr val="FFF4E1"/>
          </a:solidFill>
          <a:ln w="38100">
            <a:solidFill>
              <a:srgbClr val="FF0000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D30F00"/>
                </a:solidFill>
                <a:latin typeface="Comic Sans MS"/>
              </a:rPr>
              <a:t>Use </a:t>
            </a:r>
            <a:r>
              <a:rPr lang="en-US" sz="6000" dirty="0">
                <a:solidFill>
                  <a:srgbClr val="D30F00"/>
                </a:solidFill>
                <a:latin typeface="Comic Sans MS"/>
              </a:rPr>
              <a:t>big </a:t>
            </a:r>
            <a:r>
              <a:rPr lang="en-US" dirty="0">
                <a:solidFill>
                  <a:srgbClr val="D30F00"/>
                </a:solidFill>
                <a:latin typeface="Comic Sans MS"/>
              </a:rPr>
              <a:t>letters!</a:t>
            </a:r>
            <a:endParaRPr lang="ru-RU" dirty="0">
              <a:solidFill>
                <a:srgbClr val="D30F00"/>
              </a:solidFill>
              <a:latin typeface="Comic Sans MS"/>
            </a:endParaRPr>
          </a:p>
        </p:txBody>
      </p:sp>
      <p:pic>
        <p:nvPicPr>
          <p:cNvPr id="1026" name="Picture 2" descr="Free Paper Cliparts, Download Free Clip Art, Free Clip Art on ...">
            <a:extLst>
              <a:ext uri="{FF2B5EF4-FFF2-40B4-BE49-F238E27FC236}">
                <a16:creationId xmlns:a16="http://schemas.microsoft.com/office/drawing/2014/main" id="{1C6070C6-7C82-402E-9B72-593268F62F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91" y="1213636"/>
            <a:ext cx="161925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Design Context Blog: Print Finishes - Folding Techniques">
            <a:extLst>
              <a:ext uri="{FF2B5EF4-FFF2-40B4-BE49-F238E27FC236}">
                <a16:creationId xmlns:a16="http://schemas.microsoft.com/office/drawing/2014/main" id="{F83F2B45-5FD9-4702-95E3-1E7DC60D04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82" t="37405" r="2728" b="4156"/>
          <a:stretch>
            <a:fillRect/>
          </a:stretch>
        </p:blipFill>
        <p:spPr bwMode="auto">
          <a:xfrm>
            <a:off x="4096934" y="3216197"/>
            <a:ext cx="2108853" cy="1240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Yellow Pencil Clipart Free PNG Image｜Illustoon">
            <a:extLst>
              <a:ext uri="{FF2B5EF4-FFF2-40B4-BE49-F238E27FC236}">
                <a16:creationId xmlns:a16="http://schemas.microsoft.com/office/drawing/2014/main" id="{57008ED3-8F8B-4872-A16F-6AAEE33DC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9" t="8746" r="9076" b="9076"/>
          <a:stretch>
            <a:fillRect/>
          </a:stretch>
        </p:blipFill>
        <p:spPr bwMode="auto">
          <a:xfrm>
            <a:off x="944170" y="4540407"/>
            <a:ext cx="1459029" cy="1461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93051F44-B85E-48BA-9EAD-37A6778BFE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2652" y="542517"/>
            <a:ext cx="4260209" cy="124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CA" sz="3733" dirty="0">
                <a:solidFill>
                  <a:srgbClr val="4D4D4D">
                    <a:lumMod val="50000"/>
                  </a:srgbClr>
                </a:solidFill>
                <a:cs typeface="Calibri" pitchFamily="34" charset="0"/>
              </a:rPr>
              <a:t>Write your name on the card.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D46F19F-80D4-4A48-9C1D-4C9B112C895F}"/>
              </a:ext>
            </a:extLst>
          </p:cNvPr>
          <p:cNvGrpSpPr/>
          <p:nvPr/>
        </p:nvGrpSpPr>
        <p:grpSpPr>
          <a:xfrm>
            <a:off x="7465320" y="2012201"/>
            <a:ext cx="3103359" cy="1824303"/>
            <a:chOff x="7465320" y="2012201"/>
            <a:chExt cx="3103359" cy="1824303"/>
          </a:xfrm>
        </p:grpSpPr>
        <p:pic>
          <p:nvPicPr>
            <p:cNvPr id="1029" name="Picture 5" descr="Design Context Blog: Print Finishes - Folding Techniques">
              <a:extLst>
                <a:ext uri="{FF2B5EF4-FFF2-40B4-BE49-F238E27FC236}">
                  <a16:creationId xmlns:a16="http://schemas.microsoft.com/office/drawing/2014/main" id="{63060110-3D4B-4B49-8948-28534ECDD1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682" t="37405" r="2728" b="4156"/>
            <a:stretch>
              <a:fillRect/>
            </a:stretch>
          </p:blipFill>
          <p:spPr bwMode="auto">
            <a:xfrm>
              <a:off x="7465320" y="2012201"/>
              <a:ext cx="3103359" cy="1824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6">
              <a:extLst>
                <a:ext uri="{FF2B5EF4-FFF2-40B4-BE49-F238E27FC236}">
                  <a16:creationId xmlns:a16="http://schemas.microsoft.com/office/drawing/2014/main" id="{07298725-1A17-471C-9E06-CF7594B91E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51737" y="2587967"/>
              <a:ext cx="2276402" cy="8178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4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omic Sans MS" panose="030F0702030302020204" pitchFamily="66" charset="0"/>
                </a:rPr>
                <a:t>Emi</a:t>
              </a:r>
              <a:endParaRPr kumimoji="0" lang="en-US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B3AA28E-D9C8-DBE8-B935-07F8E3D5C0AE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0"/>
            <a:ext cx="12198966" cy="6858000"/>
            <a:chOff x="0" y="0"/>
            <a:chExt cx="12198966" cy="6858000"/>
          </a:xfrm>
        </p:grpSpPr>
        <p:cxnSp>
          <p:nvCxnSpPr>
            <p:cNvPr id="23" name="AutoShape 3">
              <a:extLst>
                <a:ext uri="{FF2B5EF4-FFF2-40B4-BE49-F238E27FC236}">
                  <a16:creationId xmlns:a16="http://schemas.microsoft.com/office/drawing/2014/main" id="{AE7272FE-B413-C7A7-96E2-4B0B63459E13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>
              <a:off x="0" y="0"/>
              <a:ext cx="12192000" cy="68580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24" name="AutoShape 4">
              <a:extLst>
                <a:ext uri="{FF2B5EF4-FFF2-40B4-BE49-F238E27FC236}">
                  <a16:creationId xmlns:a16="http://schemas.microsoft.com/office/drawing/2014/main" id="{F0256F44-3673-48A1-DB2D-B225FC87D989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 flipH="1">
              <a:off x="0" y="0"/>
              <a:ext cx="12198966" cy="68580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1E705E22-D5D8-F1EE-047B-9184BAB10CCD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 bwMode="auto">
            <a:xfrm>
              <a:off x="4981575" y="3024188"/>
              <a:ext cx="2228850" cy="809625"/>
              <a:chOff x="6549" y="5686"/>
              <a:chExt cx="3510" cy="1275"/>
            </a:xfrm>
          </p:grpSpPr>
          <p:sp>
            <p:nvSpPr>
              <p:cNvPr id="26" name="AutoShape 6">
                <a:extLst>
                  <a:ext uri="{FF2B5EF4-FFF2-40B4-BE49-F238E27FC236}">
                    <a16:creationId xmlns:a16="http://schemas.microsoft.com/office/drawing/2014/main" id="{8B8EFD44-E0A9-5FDE-514B-EED540EBB37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549" y="5686"/>
                <a:ext cx="3510" cy="1275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1000"/>
                </a:srgbClr>
              </a:solidFill>
              <a:ln w="12700">
                <a:solidFill>
                  <a:srgbClr val="A5A5A5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BFBFB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" name="Text Box 7">
                <a:extLst>
                  <a:ext uri="{FF2B5EF4-FFF2-40B4-BE49-F238E27FC236}">
                    <a16:creationId xmlns:a16="http://schemas.microsoft.com/office/drawing/2014/main" id="{C0EA503E-3170-7B00-45CF-DFF54343F289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640" y="5806"/>
                <a:ext cx="3302" cy="1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ja-JP" sz="1200" b="1" i="0" u="none" strike="noStrike" cap="none" normalizeH="0" baseline="0" dirty="0">
                    <a:ln>
                      <a:noFill/>
                    </a:ln>
                    <a:solidFill>
                      <a:srgbClr val="538135"/>
                    </a:solidFill>
                    <a:effectLst/>
                    <a:latin typeface="Calibri" panose="020F0502020204030204" pitchFamily="34" charset="0"/>
                    <a:ea typeface="Yu Mincho" panose="02020400000000000000" pitchFamily="18" charset="-128"/>
                  </a:rPr>
                  <a:t>SAMPLE FOR EVALUATION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ja-JP" sz="1200" b="0" i="0" u="none" strike="noStrike" cap="none" normalizeH="0" baseline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latin typeface="Calibri" panose="020F0502020204030204" pitchFamily="34" charset="0"/>
                    <a:ea typeface="Yu Mincho" panose="02020400000000000000" pitchFamily="18" charset="-128"/>
                  </a:rPr>
                  <a:t>Join ESL KidStuff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ja-JP" sz="1200" b="0" i="0" u="none" strike="noStrike" cap="none" normalizeH="0" baseline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latin typeface="Calibri" panose="020F0502020204030204" pitchFamily="34" charset="0"/>
                    <a:ea typeface="Yu Mincho" panose="02020400000000000000" pitchFamily="18" charset="-128"/>
                  </a:rPr>
                  <a:t>to view without watermark.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49140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9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72" grpId="0"/>
      <p:bldP spid="80" grpId="0"/>
      <p:bldP spid="86" grpId="0" animBg="1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CD7C6B-1921-4836-B324-0BEAD9E76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0C5DC03-E980-4E3A-9B09-6FB91874B1E5}"/>
              </a:ext>
            </a:extLst>
          </p:cNvPr>
          <p:cNvGrpSpPr/>
          <p:nvPr/>
        </p:nvGrpSpPr>
        <p:grpSpPr>
          <a:xfrm>
            <a:off x="-116735" y="117381"/>
            <a:ext cx="5296648" cy="1137261"/>
            <a:chOff x="1201725" y="445751"/>
            <a:chExt cx="5296648" cy="1214091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756B5F2-943D-404C-B28F-F3EC8268FF95}"/>
                </a:ext>
              </a:extLst>
            </p:cNvPr>
            <p:cNvGrpSpPr/>
            <p:nvPr userDrawn="1"/>
          </p:nvGrpSpPr>
          <p:grpSpPr>
            <a:xfrm>
              <a:off x="1201725" y="445751"/>
              <a:ext cx="5039869" cy="1214091"/>
              <a:chOff x="7349605" y="455479"/>
              <a:chExt cx="5039869" cy="1214091"/>
            </a:xfrm>
          </p:grpSpPr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FE4804B8-2F26-48F6-83A0-FD6760F0346D}"/>
                  </a:ext>
                </a:extLst>
              </p:cNvPr>
              <p:cNvSpPr/>
              <p:nvPr userDrawn="1"/>
            </p:nvSpPr>
            <p:spPr>
              <a:xfrm rot="437837" flipH="1">
                <a:off x="7349605" y="475770"/>
                <a:ext cx="5039869" cy="1193800"/>
              </a:xfrm>
              <a:custGeom>
                <a:avLst/>
                <a:gdLst>
                  <a:gd name="connsiteX0" fmla="*/ 204470 w 4927600"/>
                  <a:gd name="connsiteY0" fmla="*/ 13105 h 1193800"/>
                  <a:gd name="connsiteX1" fmla="*/ 12700 w 4927600"/>
                  <a:gd name="connsiteY1" fmla="*/ 786535 h 1193800"/>
                  <a:gd name="connsiteX2" fmla="*/ 4923790 w 4927600"/>
                  <a:gd name="connsiteY2" fmla="*/ 1181505 h 1193800"/>
                  <a:gd name="connsiteX3" fmla="*/ 4923790 w 4927600"/>
                  <a:gd name="connsiteY3" fmla="*/ 366164 h 1193800"/>
                  <a:gd name="connsiteX4" fmla="*/ 204470 w 4927600"/>
                  <a:gd name="connsiteY4" fmla="*/ 13105 h 1193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27600" h="1193800">
                    <a:moveTo>
                      <a:pt x="204470" y="13105"/>
                    </a:moveTo>
                    <a:lnTo>
                      <a:pt x="12700" y="786535"/>
                    </a:lnTo>
                    <a:cubicBezTo>
                      <a:pt x="12700" y="786535"/>
                      <a:pt x="2622550" y="715414"/>
                      <a:pt x="4923790" y="1181505"/>
                    </a:cubicBezTo>
                    <a:lnTo>
                      <a:pt x="4923790" y="366164"/>
                    </a:lnTo>
                    <a:cubicBezTo>
                      <a:pt x="2410461" y="-13565"/>
                      <a:pt x="204470" y="13105"/>
                      <a:pt x="204470" y="13105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D30F00">
                      <a:alpha val="40000"/>
                    </a:srgbClr>
                  </a:gs>
                  <a:gs pos="0">
                    <a:srgbClr val="D30F00">
                      <a:alpha val="5000"/>
                    </a:srgbClr>
                  </a:gs>
                </a:gsLst>
                <a:lin ang="900000" scaled="0"/>
              </a:gra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9D0F00"/>
                  </a:solidFill>
                  <a:effectLst/>
                  <a:uLnTx/>
                  <a:uFillTx/>
                  <a:latin typeface="Franklin Gothic Book"/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9AD5D67F-AAE3-4402-8803-DA58FE9DAA4D}"/>
                  </a:ext>
                </a:extLst>
              </p:cNvPr>
              <p:cNvSpPr/>
              <p:nvPr userDrawn="1"/>
            </p:nvSpPr>
            <p:spPr>
              <a:xfrm>
                <a:off x="7398290" y="455479"/>
                <a:ext cx="4912979" cy="835006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BB29FDF-8FB4-4E79-B91B-5EC0F72F6417}"/>
                </a:ext>
              </a:extLst>
            </p:cNvPr>
            <p:cNvSpPr txBox="1"/>
            <p:nvPr userDrawn="1"/>
          </p:nvSpPr>
          <p:spPr>
            <a:xfrm>
              <a:off x="1468880" y="472390"/>
              <a:ext cx="5029493" cy="7557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b="1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Introductions (2)</a:t>
              </a:r>
            </a:p>
          </p:txBody>
        </p:sp>
      </p:grpSp>
      <p:sp>
        <p:nvSpPr>
          <p:cNvPr id="32" name="Google Shape;13168;p70">
            <a:extLst>
              <a:ext uri="{FF2B5EF4-FFF2-40B4-BE49-F238E27FC236}">
                <a16:creationId xmlns:a16="http://schemas.microsoft.com/office/drawing/2014/main" id="{46F5BF9F-2499-4432-8B25-4889FD6B58E6}"/>
              </a:ext>
            </a:extLst>
          </p:cNvPr>
          <p:cNvSpPr/>
          <p:nvPr/>
        </p:nvSpPr>
        <p:spPr>
          <a:xfrm>
            <a:off x="2267609" y="5065702"/>
            <a:ext cx="1459030" cy="1308331"/>
          </a:xfrm>
          <a:custGeom>
            <a:avLst/>
            <a:gdLst/>
            <a:ahLst/>
            <a:cxnLst/>
            <a:rect l="l" t="t" r="r" b="b"/>
            <a:pathLst>
              <a:path w="11610" h="8203" extrusionOk="0">
                <a:moveTo>
                  <a:pt x="8950" y="1"/>
                </a:moveTo>
                <a:cubicBezTo>
                  <a:pt x="8803" y="1"/>
                  <a:pt x="8662" y="36"/>
                  <a:pt x="8597" y="153"/>
                </a:cubicBezTo>
                <a:cubicBezTo>
                  <a:pt x="8276" y="749"/>
                  <a:pt x="7228" y="1975"/>
                  <a:pt x="6633" y="2642"/>
                </a:cubicBezTo>
                <a:cubicBezTo>
                  <a:pt x="6359" y="2939"/>
                  <a:pt x="5978" y="3118"/>
                  <a:pt x="5573" y="3154"/>
                </a:cubicBezTo>
                <a:lnTo>
                  <a:pt x="4978" y="3154"/>
                </a:lnTo>
                <a:lnTo>
                  <a:pt x="4978" y="2999"/>
                </a:lnTo>
                <a:cubicBezTo>
                  <a:pt x="4978" y="2916"/>
                  <a:pt x="4906" y="2832"/>
                  <a:pt x="4811" y="2832"/>
                </a:cubicBezTo>
                <a:lnTo>
                  <a:pt x="3263" y="2832"/>
                </a:lnTo>
                <a:lnTo>
                  <a:pt x="3263" y="2749"/>
                </a:lnTo>
                <a:cubicBezTo>
                  <a:pt x="3263" y="2666"/>
                  <a:pt x="3192" y="2582"/>
                  <a:pt x="3097" y="2582"/>
                </a:cubicBezTo>
                <a:lnTo>
                  <a:pt x="168" y="2582"/>
                </a:lnTo>
                <a:cubicBezTo>
                  <a:pt x="72" y="2582"/>
                  <a:pt x="1" y="2666"/>
                  <a:pt x="1" y="2749"/>
                </a:cubicBezTo>
                <a:lnTo>
                  <a:pt x="1" y="5440"/>
                </a:lnTo>
                <a:cubicBezTo>
                  <a:pt x="1" y="5535"/>
                  <a:pt x="72" y="5606"/>
                  <a:pt x="168" y="5606"/>
                </a:cubicBezTo>
                <a:cubicBezTo>
                  <a:pt x="263" y="5606"/>
                  <a:pt x="334" y="5535"/>
                  <a:pt x="334" y="5440"/>
                </a:cubicBezTo>
                <a:lnTo>
                  <a:pt x="334" y="2916"/>
                </a:lnTo>
                <a:lnTo>
                  <a:pt x="2894" y="2916"/>
                </a:lnTo>
                <a:lnTo>
                  <a:pt x="2894" y="7857"/>
                </a:lnTo>
                <a:lnTo>
                  <a:pt x="334" y="7857"/>
                </a:lnTo>
                <a:lnTo>
                  <a:pt x="334" y="6118"/>
                </a:lnTo>
                <a:cubicBezTo>
                  <a:pt x="334" y="6023"/>
                  <a:pt x="263" y="5952"/>
                  <a:pt x="168" y="5952"/>
                </a:cubicBezTo>
                <a:cubicBezTo>
                  <a:pt x="72" y="5952"/>
                  <a:pt x="1" y="6023"/>
                  <a:pt x="1" y="6118"/>
                </a:cubicBezTo>
                <a:lnTo>
                  <a:pt x="1" y="8035"/>
                </a:lnTo>
                <a:cubicBezTo>
                  <a:pt x="1" y="8119"/>
                  <a:pt x="72" y="8202"/>
                  <a:pt x="168" y="8202"/>
                </a:cubicBezTo>
                <a:lnTo>
                  <a:pt x="3073" y="8202"/>
                </a:lnTo>
                <a:cubicBezTo>
                  <a:pt x="3156" y="8202"/>
                  <a:pt x="3239" y="8119"/>
                  <a:pt x="3239" y="8035"/>
                </a:cubicBezTo>
                <a:lnTo>
                  <a:pt x="3239" y="7964"/>
                </a:lnTo>
                <a:lnTo>
                  <a:pt x="4787" y="7964"/>
                </a:lnTo>
                <a:cubicBezTo>
                  <a:pt x="4871" y="7964"/>
                  <a:pt x="4942" y="7881"/>
                  <a:pt x="4942" y="7797"/>
                </a:cubicBezTo>
                <a:lnTo>
                  <a:pt x="4942" y="7642"/>
                </a:lnTo>
                <a:lnTo>
                  <a:pt x="5859" y="7642"/>
                </a:lnTo>
                <a:cubicBezTo>
                  <a:pt x="5954" y="7642"/>
                  <a:pt x="6061" y="7690"/>
                  <a:pt x="6156" y="7750"/>
                </a:cubicBezTo>
                <a:cubicBezTo>
                  <a:pt x="6287" y="7869"/>
                  <a:pt x="6430" y="7964"/>
                  <a:pt x="6597" y="8023"/>
                </a:cubicBezTo>
                <a:cubicBezTo>
                  <a:pt x="6764" y="8083"/>
                  <a:pt x="6930" y="8107"/>
                  <a:pt x="7109" y="8107"/>
                </a:cubicBezTo>
                <a:lnTo>
                  <a:pt x="7776" y="8107"/>
                </a:lnTo>
                <a:cubicBezTo>
                  <a:pt x="7859" y="8107"/>
                  <a:pt x="7942" y="8035"/>
                  <a:pt x="7942" y="7940"/>
                </a:cubicBezTo>
                <a:cubicBezTo>
                  <a:pt x="7942" y="7857"/>
                  <a:pt x="7859" y="7785"/>
                  <a:pt x="7776" y="7785"/>
                </a:cubicBezTo>
                <a:lnTo>
                  <a:pt x="7109" y="7785"/>
                </a:lnTo>
                <a:cubicBezTo>
                  <a:pt x="6966" y="7785"/>
                  <a:pt x="6835" y="7750"/>
                  <a:pt x="6716" y="7702"/>
                </a:cubicBezTo>
                <a:cubicBezTo>
                  <a:pt x="6597" y="7666"/>
                  <a:pt x="6478" y="7583"/>
                  <a:pt x="6371" y="7500"/>
                </a:cubicBezTo>
                <a:cubicBezTo>
                  <a:pt x="6228" y="7381"/>
                  <a:pt x="6049" y="7309"/>
                  <a:pt x="5859" y="7309"/>
                </a:cubicBezTo>
                <a:lnTo>
                  <a:pt x="4942" y="7309"/>
                </a:lnTo>
                <a:lnTo>
                  <a:pt x="4942" y="4987"/>
                </a:lnTo>
                <a:cubicBezTo>
                  <a:pt x="4942" y="4892"/>
                  <a:pt x="4871" y="4821"/>
                  <a:pt x="4775" y="4821"/>
                </a:cubicBezTo>
                <a:cubicBezTo>
                  <a:pt x="4692" y="4821"/>
                  <a:pt x="4621" y="4892"/>
                  <a:pt x="4621" y="4987"/>
                </a:cubicBezTo>
                <a:lnTo>
                  <a:pt x="4621" y="7619"/>
                </a:lnTo>
                <a:lnTo>
                  <a:pt x="3251" y="7619"/>
                </a:lnTo>
                <a:lnTo>
                  <a:pt x="3251" y="3166"/>
                </a:lnTo>
                <a:lnTo>
                  <a:pt x="4621" y="3166"/>
                </a:lnTo>
                <a:lnTo>
                  <a:pt x="4621" y="4309"/>
                </a:lnTo>
                <a:cubicBezTo>
                  <a:pt x="4621" y="4404"/>
                  <a:pt x="4692" y="4475"/>
                  <a:pt x="4775" y="4475"/>
                </a:cubicBezTo>
                <a:cubicBezTo>
                  <a:pt x="4871" y="4475"/>
                  <a:pt x="4942" y="4404"/>
                  <a:pt x="4942" y="4309"/>
                </a:cubicBezTo>
                <a:lnTo>
                  <a:pt x="4942" y="3475"/>
                </a:lnTo>
                <a:lnTo>
                  <a:pt x="5561" y="3475"/>
                </a:lnTo>
                <a:cubicBezTo>
                  <a:pt x="6049" y="3451"/>
                  <a:pt x="6526" y="3225"/>
                  <a:pt x="6847" y="2868"/>
                </a:cubicBezTo>
                <a:cubicBezTo>
                  <a:pt x="7597" y="2047"/>
                  <a:pt x="8538" y="951"/>
                  <a:pt x="8859" y="344"/>
                </a:cubicBezTo>
                <a:cubicBezTo>
                  <a:pt x="8877" y="337"/>
                  <a:pt x="8900" y="334"/>
                  <a:pt x="8928" y="334"/>
                </a:cubicBezTo>
                <a:cubicBezTo>
                  <a:pt x="8994" y="334"/>
                  <a:pt x="9085" y="351"/>
                  <a:pt x="9169" y="368"/>
                </a:cubicBezTo>
                <a:cubicBezTo>
                  <a:pt x="9443" y="534"/>
                  <a:pt x="9574" y="856"/>
                  <a:pt x="9502" y="1177"/>
                </a:cubicBezTo>
                <a:lnTo>
                  <a:pt x="8812" y="2797"/>
                </a:lnTo>
                <a:cubicBezTo>
                  <a:pt x="8800" y="2856"/>
                  <a:pt x="8800" y="2916"/>
                  <a:pt x="8835" y="2963"/>
                </a:cubicBezTo>
                <a:cubicBezTo>
                  <a:pt x="8859" y="2999"/>
                  <a:pt x="8919" y="3035"/>
                  <a:pt x="8978" y="3035"/>
                </a:cubicBezTo>
                <a:lnTo>
                  <a:pt x="10836" y="3035"/>
                </a:lnTo>
                <a:cubicBezTo>
                  <a:pt x="11074" y="3035"/>
                  <a:pt x="11276" y="3225"/>
                  <a:pt x="11276" y="3463"/>
                </a:cubicBezTo>
                <a:lnTo>
                  <a:pt x="11276" y="3523"/>
                </a:lnTo>
                <a:cubicBezTo>
                  <a:pt x="11276" y="3761"/>
                  <a:pt x="11074" y="3952"/>
                  <a:pt x="10836" y="3952"/>
                </a:cubicBezTo>
                <a:lnTo>
                  <a:pt x="9859" y="3952"/>
                </a:lnTo>
                <a:cubicBezTo>
                  <a:pt x="9764" y="3952"/>
                  <a:pt x="9693" y="4035"/>
                  <a:pt x="9693" y="4118"/>
                </a:cubicBezTo>
                <a:cubicBezTo>
                  <a:pt x="9693" y="4213"/>
                  <a:pt x="9764" y="4285"/>
                  <a:pt x="9859" y="4285"/>
                </a:cubicBezTo>
                <a:lnTo>
                  <a:pt x="10621" y="4285"/>
                </a:lnTo>
                <a:cubicBezTo>
                  <a:pt x="10859" y="4285"/>
                  <a:pt x="11038" y="4475"/>
                  <a:pt x="11038" y="4702"/>
                </a:cubicBezTo>
                <a:lnTo>
                  <a:pt x="11038" y="4785"/>
                </a:lnTo>
                <a:cubicBezTo>
                  <a:pt x="11038" y="5023"/>
                  <a:pt x="10836" y="5202"/>
                  <a:pt x="10621" y="5202"/>
                </a:cubicBezTo>
                <a:lnTo>
                  <a:pt x="9859" y="5202"/>
                </a:lnTo>
                <a:cubicBezTo>
                  <a:pt x="9764" y="5202"/>
                  <a:pt x="9693" y="5285"/>
                  <a:pt x="9693" y="5368"/>
                </a:cubicBezTo>
                <a:cubicBezTo>
                  <a:pt x="9693" y="5464"/>
                  <a:pt x="9764" y="5535"/>
                  <a:pt x="9859" y="5535"/>
                </a:cubicBezTo>
                <a:lnTo>
                  <a:pt x="10443" y="5535"/>
                </a:lnTo>
                <a:cubicBezTo>
                  <a:pt x="10657" y="5535"/>
                  <a:pt x="10859" y="5714"/>
                  <a:pt x="10859" y="5952"/>
                </a:cubicBezTo>
                <a:lnTo>
                  <a:pt x="10859" y="6071"/>
                </a:lnTo>
                <a:cubicBezTo>
                  <a:pt x="10859" y="6297"/>
                  <a:pt x="10681" y="6488"/>
                  <a:pt x="10443" y="6488"/>
                </a:cubicBezTo>
                <a:lnTo>
                  <a:pt x="9859" y="6488"/>
                </a:lnTo>
                <a:cubicBezTo>
                  <a:pt x="9764" y="6488"/>
                  <a:pt x="9693" y="6559"/>
                  <a:pt x="9693" y="6654"/>
                </a:cubicBezTo>
                <a:cubicBezTo>
                  <a:pt x="9693" y="6738"/>
                  <a:pt x="9764" y="6809"/>
                  <a:pt x="9859" y="6809"/>
                </a:cubicBezTo>
                <a:lnTo>
                  <a:pt x="10086" y="6809"/>
                </a:lnTo>
                <a:cubicBezTo>
                  <a:pt x="10288" y="6809"/>
                  <a:pt x="10467" y="6988"/>
                  <a:pt x="10467" y="7202"/>
                </a:cubicBezTo>
                <a:lnTo>
                  <a:pt x="10467" y="7369"/>
                </a:lnTo>
                <a:cubicBezTo>
                  <a:pt x="10467" y="7571"/>
                  <a:pt x="10288" y="7750"/>
                  <a:pt x="10086" y="7750"/>
                </a:cubicBezTo>
                <a:lnTo>
                  <a:pt x="8442" y="7750"/>
                </a:lnTo>
                <a:cubicBezTo>
                  <a:pt x="8359" y="7750"/>
                  <a:pt x="8276" y="7821"/>
                  <a:pt x="8276" y="7916"/>
                </a:cubicBezTo>
                <a:cubicBezTo>
                  <a:pt x="8276" y="8000"/>
                  <a:pt x="8359" y="8083"/>
                  <a:pt x="8442" y="8083"/>
                </a:cubicBezTo>
                <a:lnTo>
                  <a:pt x="10086" y="8083"/>
                </a:lnTo>
                <a:cubicBezTo>
                  <a:pt x="10478" y="8083"/>
                  <a:pt x="10812" y="7750"/>
                  <a:pt x="10812" y="7345"/>
                </a:cubicBezTo>
                <a:lnTo>
                  <a:pt x="10812" y="7214"/>
                </a:lnTo>
                <a:cubicBezTo>
                  <a:pt x="10812" y="7047"/>
                  <a:pt x="10764" y="6904"/>
                  <a:pt x="10681" y="6785"/>
                </a:cubicBezTo>
                <a:cubicBezTo>
                  <a:pt x="10979" y="6678"/>
                  <a:pt x="11181" y="6392"/>
                  <a:pt x="11181" y="6071"/>
                </a:cubicBezTo>
                <a:lnTo>
                  <a:pt x="11181" y="5952"/>
                </a:lnTo>
                <a:cubicBezTo>
                  <a:pt x="11181" y="5761"/>
                  <a:pt x="11109" y="5583"/>
                  <a:pt x="10990" y="5440"/>
                </a:cubicBezTo>
                <a:cubicBezTo>
                  <a:pt x="11217" y="5309"/>
                  <a:pt x="11371" y="5071"/>
                  <a:pt x="11371" y="4785"/>
                </a:cubicBezTo>
                <a:lnTo>
                  <a:pt x="11371" y="4702"/>
                </a:lnTo>
                <a:cubicBezTo>
                  <a:pt x="11371" y="4511"/>
                  <a:pt x="11300" y="4333"/>
                  <a:pt x="11181" y="4190"/>
                </a:cubicBezTo>
                <a:cubicBezTo>
                  <a:pt x="11431" y="4059"/>
                  <a:pt x="11598" y="3809"/>
                  <a:pt x="11598" y="3511"/>
                </a:cubicBezTo>
                <a:lnTo>
                  <a:pt x="11598" y="3451"/>
                </a:lnTo>
                <a:cubicBezTo>
                  <a:pt x="11610" y="3023"/>
                  <a:pt x="11276" y="2678"/>
                  <a:pt x="10836" y="2678"/>
                </a:cubicBezTo>
                <a:lnTo>
                  <a:pt x="9228" y="2678"/>
                </a:lnTo>
                <a:lnTo>
                  <a:pt x="9824" y="1273"/>
                </a:lnTo>
                <a:cubicBezTo>
                  <a:pt x="9824" y="1273"/>
                  <a:pt x="9824" y="1261"/>
                  <a:pt x="9847" y="1261"/>
                </a:cubicBezTo>
                <a:cubicBezTo>
                  <a:pt x="9978" y="784"/>
                  <a:pt x="9764" y="296"/>
                  <a:pt x="9335" y="58"/>
                </a:cubicBezTo>
                <a:cubicBezTo>
                  <a:pt x="9324" y="46"/>
                  <a:pt x="9312" y="46"/>
                  <a:pt x="9288" y="46"/>
                </a:cubicBezTo>
                <a:cubicBezTo>
                  <a:pt x="9196" y="25"/>
                  <a:pt x="9071" y="1"/>
                  <a:pt x="8950" y="1"/>
                </a:cubicBezTo>
                <a:close/>
              </a:path>
            </a:pathLst>
          </a:custGeom>
          <a:solidFill>
            <a:srgbClr val="9D0F00">
              <a:lumMod val="60000"/>
              <a:lumOff val="40000"/>
            </a:srgbClr>
          </a:solidFill>
          <a:ln>
            <a:solidFill>
              <a:srgbClr val="FF0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9D0F00"/>
              </a:solidFill>
              <a:effectLst/>
              <a:uLnTx/>
              <a:uFillTx/>
              <a:latin typeface="Franklin Gothic Book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6E7E789-8AEB-4ED7-85B7-26E880BEEA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773" y="1200635"/>
            <a:ext cx="4443156" cy="124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CA" sz="3733" dirty="0">
                <a:solidFill>
                  <a:srgbClr val="4D4D4D">
                    <a:lumMod val="50000"/>
                  </a:srgbClr>
                </a:solidFill>
                <a:cs typeface="Calibri" pitchFamily="34" charset="0"/>
              </a:rPr>
              <a:t>Put your card on your desk.</a:t>
            </a:r>
          </a:p>
        </p:txBody>
      </p:sp>
      <p:pic>
        <p:nvPicPr>
          <p:cNvPr id="34" name="Picture 12" descr="http://images2.wikia.nocookie.net/__cb20100911185033/clubpenguin/images/0/01/ClassroomDesk.png">
            <a:extLst>
              <a:ext uri="{FF2B5EF4-FFF2-40B4-BE49-F238E27FC236}">
                <a16:creationId xmlns:a16="http://schemas.microsoft.com/office/drawing/2014/main" id="{EE7B0ED3-A222-43F5-81E1-7E904CA8F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8192" y="2420862"/>
            <a:ext cx="3117865" cy="2624945"/>
          </a:xfrm>
          <a:prstGeom prst="rect">
            <a:avLst/>
          </a:prstGeom>
          <a:noFill/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F45780C6-DF45-4B84-9839-92C28316ED01}"/>
              </a:ext>
            </a:extLst>
          </p:cNvPr>
          <p:cNvSpPr txBox="1"/>
          <p:nvPr/>
        </p:nvSpPr>
        <p:spPr>
          <a:xfrm>
            <a:off x="2441237" y="2774045"/>
            <a:ext cx="1111774" cy="461665"/>
          </a:xfrm>
          <a:prstGeom prst="rect">
            <a:avLst/>
          </a:prstGeom>
          <a:solidFill>
            <a:srgbClr val="008EDC">
              <a:lumMod val="20000"/>
              <a:lumOff val="8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400" b="1" i="0" u="none" strike="noStrike" kern="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</a:rPr>
              <a:t>Emi</a:t>
            </a: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srgbClr val="4D4D4D">
                  <a:lumMod val="50000"/>
                </a:srgbClr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65CE92A-5242-4526-B591-ED67D6D6C4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4148" y="226150"/>
            <a:ext cx="5555730" cy="124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CA" sz="3733" dirty="0">
                <a:solidFill>
                  <a:srgbClr val="4D4D4D">
                    <a:lumMod val="50000"/>
                  </a:srgbClr>
                </a:solidFill>
                <a:cs typeface="Calibri" pitchFamily="34" charset="0"/>
              </a:rPr>
              <a:t>Read the classmates saying hello.</a:t>
            </a:r>
          </a:p>
        </p:txBody>
      </p:sp>
      <p:sp>
        <p:nvSpPr>
          <p:cNvPr id="38" name="Rounded Rectangular Callout 23">
            <a:extLst>
              <a:ext uri="{FF2B5EF4-FFF2-40B4-BE49-F238E27FC236}">
                <a16:creationId xmlns:a16="http://schemas.microsoft.com/office/drawing/2014/main" id="{0E775151-7AAD-4BD0-AE01-5862C52806F7}"/>
              </a:ext>
            </a:extLst>
          </p:cNvPr>
          <p:cNvSpPr/>
          <p:nvPr/>
        </p:nvSpPr>
        <p:spPr>
          <a:xfrm>
            <a:off x="7556520" y="2980320"/>
            <a:ext cx="4129558" cy="666786"/>
          </a:xfrm>
          <a:prstGeom prst="wedgeRoundRectCallout">
            <a:avLst>
              <a:gd name="adj1" fmla="val -63328"/>
              <a:gd name="adj2" fmla="val 38427"/>
              <a:gd name="adj3" fmla="val 16667"/>
            </a:avLst>
          </a:prstGeom>
          <a:gradFill flip="none" rotWithShape="1">
            <a:gsLst>
              <a:gs pos="0">
                <a:srgbClr val="D30F00">
                  <a:lumMod val="60000"/>
                  <a:lumOff val="40000"/>
                  <a:shade val="30000"/>
                  <a:satMod val="115000"/>
                </a:srgbClr>
              </a:gs>
              <a:gs pos="50000">
                <a:srgbClr val="D30F00">
                  <a:lumMod val="60000"/>
                  <a:lumOff val="40000"/>
                  <a:shade val="67500"/>
                  <a:satMod val="115000"/>
                </a:srgbClr>
              </a:gs>
              <a:gs pos="100000">
                <a:srgbClr val="D30F00">
                  <a:lumMod val="60000"/>
                  <a:lumOff val="40000"/>
                  <a:shade val="100000"/>
                  <a:satMod val="115000"/>
                </a:srgbClr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67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Hi Peter. My name’s Emi. 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CCCCA1F-2C9C-41ED-909A-87D35F66AB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3072" y="1370925"/>
            <a:ext cx="948451" cy="1295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DA56A66A-502B-4861-A52D-A7F5B3374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1711" y="3206225"/>
            <a:ext cx="898736" cy="131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A79DBAC3-F118-4452-B60F-C1900F186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4415" y="4351408"/>
            <a:ext cx="1016579" cy="1293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40" name="Rounded Rectangular Callout 24">
            <a:extLst>
              <a:ext uri="{FF2B5EF4-FFF2-40B4-BE49-F238E27FC236}">
                <a16:creationId xmlns:a16="http://schemas.microsoft.com/office/drawing/2014/main" id="{7CAB86F0-3AE1-4C7B-B00F-F84B3B45ED4C}"/>
              </a:ext>
            </a:extLst>
          </p:cNvPr>
          <p:cNvSpPr/>
          <p:nvPr/>
        </p:nvSpPr>
        <p:spPr>
          <a:xfrm>
            <a:off x="5894148" y="5078178"/>
            <a:ext cx="4612874" cy="666786"/>
          </a:xfrm>
          <a:prstGeom prst="wedgeRoundRectCallout">
            <a:avLst>
              <a:gd name="adj1" fmla="val -35115"/>
              <a:gd name="adj2" fmla="val -117617"/>
              <a:gd name="adj3" fmla="val 16667"/>
            </a:avLst>
          </a:prstGeom>
          <a:solidFill>
            <a:srgbClr val="005CC9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67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Nice to meet you, Kate.</a:t>
            </a:r>
          </a:p>
        </p:txBody>
      </p:sp>
      <p:sp>
        <p:nvSpPr>
          <p:cNvPr id="39" name="Rounded Rectangular Callout 23">
            <a:extLst>
              <a:ext uri="{FF2B5EF4-FFF2-40B4-BE49-F238E27FC236}">
                <a16:creationId xmlns:a16="http://schemas.microsoft.com/office/drawing/2014/main" id="{686074B1-7C78-4D7A-8097-C4FDAF9BC32C}"/>
              </a:ext>
            </a:extLst>
          </p:cNvPr>
          <p:cNvSpPr/>
          <p:nvPr/>
        </p:nvSpPr>
        <p:spPr>
          <a:xfrm>
            <a:off x="7556520" y="4018014"/>
            <a:ext cx="3197288" cy="666787"/>
          </a:xfrm>
          <a:prstGeom prst="wedgeRoundRectCallout">
            <a:avLst>
              <a:gd name="adj1" fmla="val 57051"/>
              <a:gd name="adj2" fmla="val 35149"/>
              <a:gd name="adj3" fmla="val 16667"/>
            </a:avLst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67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Hello Emi. I’m Kate  </a:t>
            </a:r>
          </a:p>
        </p:txBody>
      </p:sp>
      <p:sp>
        <p:nvSpPr>
          <p:cNvPr id="37" name="Rounded Rectangular Callout 24">
            <a:extLst>
              <a:ext uri="{FF2B5EF4-FFF2-40B4-BE49-F238E27FC236}">
                <a16:creationId xmlns:a16="http://schemas.microsoft.com/office/drawing/2014/main" id="{B7195FC0-1B75-43D7-AD8F-6E1E577DE831}"/>
              </a:ext>
            </a:extLst>
          </p:cNvPr>
          <p:cNvSpPr/>
          <p:nvPr/>
        </p:nvSpPr>
        <p:spPr>
          <a:xfrm>
            <a:off x="6481079" y="1906746"/>
            <a:ext cx="3967992" cy="666788"/>
          </a:xfrm>
          <a:prstGeom prst="wedgeRoundRectCallout">
            <a:avLst>
              <a:gd name="adj1" fmla="val 56525"/>
              <a:gd name="adj2" fmla="val -37148"/>
              <a:gd name="adj3" fmla="val 16667"/>
            </a:avLst>
          </a:prstGeom>
          <a:solidFill>
            <a:srgbClr val="005CC9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67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Hello there. I’m David.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3D1E3B5-F422-C0C4-DB3B-532B02484D16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0"/>
            <a:ext cx="12198966" cy="6858000"/>
            <a:chOff x="0" y="0"/>
            <a:chExt cx="12198966" cy="6858000"/>
          </a:xfrm>
        </p:grpSpPr>
        <p:cxnSp>
          <p:nvCxnSpPr>
            <p:cNvPr id="6" name="AutoShape 3">
              <a:extLst>
                <a:ext uri="{FF2B5EF4-FFF2-40B4-BE49-F238E27FC236}">
                  <a16:creationId xmlns:a16="http://schemas.microsoft.com/office/drawing/2014/main" id="{67D0EB5B-0F83-BDC5-6970-D2A4265680AE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>
              <a:off x="0" y="0"/>
              <a:ext cx="12192000" cy="68580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7" name="AutoShape 4">
              <a:extLst>
                <a:ext uri="{FF2B5EF4-FFF2-40B4-BE49-F238E27FC236}">
                  <a16:creationId xmlns:a16="http://schemas.microsoft.com/office/drawing/2014/main" id="{64ACA42B-40BF-557F-3BD6-7F73FBD7E507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 flipH="1">
              <a:off x="0" y="0"/>
              <a:ext cx="12198966" cy="68580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E8F4552-9405-9669-0290-AD9F6F4FED7A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 bwMode="auto">
            <a:xfrm>
              <a:off x="4981575" y="3024188"/>
              <a:ext cx="2228850" cy="809625"/>
              <a:chOff x="6549" y="5686"/>
              <a:chExt cx="3510" cy="1275"/>
            </a:xfrm>
          </p:grpSpPr>
          <p:sp>
            <p:nvSpPr>
              <p:cNvPr id="9" name="AutoShape 6">
                <a:extLst>
                  <a:ext uri="{FF2B5EF4-FFF2-40B4-BE49-F238E27FC236}">
                    <a16:creationId xmlns:a16="http://schemas.microsoft.com/office/drawing/2014/main" id="{3DE790DF-447E-6F82-542E-90E3E72C2AF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549" y="5686"/>
                <a:ext cx="3510" cy="1275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1000"/>
                </a:srgbClr>
              </a:solidFill>
              <a:ln w="12700">
                <a:solidFill>
                  <a:srgbClr val="A5A5A5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BFBFB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" name="Text Box 7">
                <a:extLst>
                  <a:ext uri="{FF2B5EF4-FFF2-40B4-BE49-F238E27FC236}">
                    <a16:creationId xmlns:a16="http://schemas.microsoft.com/office/drawing/2014/main" id="{37707025-C7C8-9712-9474-E88DB6795AEE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640" y="5806"/>
                <a:ext cx="3302" cy="1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ja-JP" sz="1200" b="1" i="0" u="none" strike="noStrike" cap="none" normalizeH="0" baseline="0" dirty="0">
                    <a:ln>
                      <a:noFill/>
                    </a:ln>
                    <a:solidFill>
                      <a:srgbClr val="538135"/>
                    </a:solidFill>
                    <a:effectLst/>
                    <a:latin typeface="Calibri" panose="020F0502020204030204" pitchFamily="34" charset="0"/>
                    <a:ea typeface="Yu Mincho" panose="02020400000000000000" pitchFamily="18" charset="-128"/>
                  </a:rPr>
                  <a:t>SAMPLE FOR EVALUATION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ja-JP" sz="1200" b="0" i="0" u="none" strike="noStrike" cap="none" normalizeH="0" baseline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latin typeface="Calibri" panose="020F0502020204030204" pitchFamily="34" charset="0"/>
                    <a:ea typeface="Yu Mincho" panose="02020400000000000000" pitchFamily="18" charset="-128"/>
                  </a:rPr>
                  <a:t>Join ESL KidStuff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ja-JP" sz="1200" b="0" i="0" u="none" strike="noStrike" cap="none" normalizeH="0" baseline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latin typeface="Calibri" panose="020F0502020204030204" pitchFamily="34" charset="0"/>
                    <a:ea typeface="Yu Mincho" panose="02020400000000000000" pitchFamily="18" charset="-128"/>
                  </a:rPr>
                  <a:t>to view without watermark.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81433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/>
      <p:bldP spid="35" grpId="0" animBg="1"/>
      <p:bldP spid="36" grpId="0"/>
      <p:bldP spid="38" grpId="0" animBg="1"/>
      <p:bldP spid="40" grpId="0" animBg="1"/>
      <p:bldP spid="39" grpId="0" animBg="1"/>
      <p:bldP spid="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68BFF7-C1B5-424A-A8C0-80DF8D169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4C85E54-8639-4AAB-8AAC-F6858FA5230D}"/>
              </a:ext>
            </a:extLst>
          </p:cNvPr>
          <p:cNvGrpSpPr/>
          <p:nvPr/>
        </p:nvGrpSpPr>
        <p:grpSpPr>
          <a:xfrm>
            <a:off x="-116735" y="117381"/>
            <a:ext cx="5296648" cy="1137261"/>
            <a:chOff x="1201725" y="445751"/>
            <a:chExt cx="5296648" cy="121409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3342099-D854-4989-A20E-87716C8BB9EC}"/>
                </a:ext>
              </a:extLst>
            </p:cNvPr>
            <p:cNvGrpSpPr/>
            <p:nvPr userDrawn="1"/>
          </p:nvGrpSpPr>
          <p:grpSpPr>
            <a:xfrm>
              <a:off x="1201725" y="445751"/>
              <a:ext cx="5039869" cy="1214091"/>
              <a:chOff x="7349605" y="455479"/>
              <a:chExt cx="5039869" cy="1214091"/>
            </a:xfrm>
          </p:grpSpPr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94EEF6C2-D7E9-4DCB-8364-3D63B9CF08D6}"/>
                  </a:ext>
                </a:extLst>
              </p:cNvPr>
              <p:cNvSpPr/>
              <p:nvPr userDrawn="1"/>
            </p:nvSpPr>
            <p:spPr>
              <a:xfrm rot="437837" flipH="1">
                <a:off x="7349605" y="475770"/>
                <a:ext cx="5039869" cy="1193800"/>
              </a:xfrm>
              <a:custGeom>
                <a:avLst/>
                <a:gdLst>
                  <a:gd name="connsiteX0" fmla="*/ 204470 w 4927600"/>
                  <a:gd name="connsiteY0" fmla="*/ 13105 h 1193800"/>
                  <a:gd name="connsiteX1" fmla="*/ 12700 w 4927600"/>
                  <a:gd name="connsiteY1" fmla="*/ 786535 h 1193800"/>
                  <a:gd name="connsiteX2" fmla="*/ 4923790 w 4927600"/>
                  <a:gd name="connsiteY2" fmla="*/ 1181505 h 1193800"/>
                  <a:gd name="connsiteX3" fmla="*/ 4923790 w 4927600"/>
                  <a:gd name="connsiteY3" fmla="*/ 366164 h 1193800"/>
                  <a:gd name="connsiteX4" fmla="*/ 204470 w 4927600"/>
                  <a:gd name="connsiteY4" fmla="*/ 13105 h 1193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27600" h="1193800">
                    <a:moveTo>
                      <a:pt x="204470" y="13105"/>
                    </a:moveTo>
                    <a:lnTo>
                      <a:pt x="12700" y="786535"/>
                    </a:lnTo>
                    <a:cubicBezTo>
                      <a:pt x="12700" y="786535"/>
                      <a:pt x="2622550" y="715414"/>
                      <a:pt x="4923790" y="1181505"/>
                    </a:cubicBezTo>
                    <a:lnTo>
                      <a:pt x="4923790" y="366164"/>
                    </a:lnTo>
                    <a:cubicBezTo>
                      <a:pt x="2410461" y="-13565"/>
                      <a:pt x="204470" y="13105"/>
                      <a:pt x="204470" y="13105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D30F00">
                      <a:alpha val="40000"/>
                    </a:srgbClr>
                  </a:gs>
                  <a:gs pos="0">
                    <a:srgbClr val="D30F00">
                      <a:alpha val="5000"/>
                    </a:srgbClr>
                  </a:gs>
                </a:gsLst>
                <a:lin ang="900000" scaled="0"/>
              </a:gra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9D0F00"/>
                  </a:solidFill>
                  <a:effectLst/>
                  <a:uLnTx/>
                  <a:uFillTx/>
                  <a:latin typeface="Franklin Gothic Book"/>
                </a:endParaRP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2EFA682-4DB6-4839-B910-A6CCA31D996A}"/>
                  </a:ext>
                </a:extLst>
              </p:cNvPr>
              <p:cNvSpPr/>
              <p:nvPr userDrawn="1"/>
            </p:nvSpPr>
            <p:spPr>
              <a:xfrm>
                <a:off x="7398290" y="455479"/>
                <a:ext cx="4912979" cy="835006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C5D1925-9592-4CB4-B677-040E1351FA1B}"/>
                </a:ext>
              </a:extLst>
            </p:cNvPr>
            <p:cNvSpPr txBox="1"/>
            <p:nvPr userDrawn="1"/>
          </p:nvSpPr>
          <p:spPr>
            <a:xfrm>
              <a:off x="1468880" y="472390"/>
              <a:ext cx="5029493" cy="7557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b="1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Introductions (3)</a:t>
              </a:r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2A2A5A2B-3A4E-4635-8A87-2616FFB3F8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692" y="1047419"/>
            <a:ext cx="6250106" cy="666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4D4D4D">
                    <a:lumMod val="50000"/>
                  </a:srgbClr>
                </a:solidFill>
                <a:cs typeface="Calibri" pitchFamily="34" charset="0"/>
              </a:rPr>
              <a:t>Read what the people say</a:t>
            </a:r>
            <a:r>
              <a:rPr lang="en-CA" sz="3600" dirty="0">
                <a:solidFill>
                  <a:srgbClr val="4D4D4D">
                    <a:lumMod val="50000"/>
                  </a:srgbClr>
                </a:solidFill>
                <a:cs typeface="Calibri" pitchFamily="34" charset="0"/>
              </a:rPr>
              <a:t>.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C9A0BB6-99D8-4B16-9B22-8B85685F11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5105" y="4298540"/>
            <a:ext cx="801148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CA" sz="3600" dirty="0">
                <a:solidFill>
                  <a:srgbClr val="4D4D4D">
                    <a:lumMod val="50000"/>
                  </a:srgbClr>
                </a:solidFill>
                <a:cs typeface="Calibri" pitchFamily="34" charset="0"/>
              </a:rPr>
              <a:t>Say hello and tell the class your name.</a:t>
            </a:r>
          </a:p>
        </p:txBody>
      </p:sp>
      <p:sp>
        <p:nvSpPr>
          <p:cNvPr id="40" name="Rounded Rectangular Callout 28">
            <a:extLst>
              <a:ext uri="{FF2B5EF4-FFF2-40B4-BE49-F238E27FC236}">
                <a16:creationId xmlns:a16="http://schemas.microsoft.com/office/drawing/2014/main" id="{5EC43BCA-1DC9-44F7-BB60-F77D9150879F}"/>
              </a:ext>
            </a:extLst>
          </p:cNvPr>
          <p:cNvSpPr/>
          <p:nvPr/>
        </p:nvSpPr>
        <p:spPr>
          <a:xfrm>
            <a:off x="4545157" y="5124914"/>
            <a:ext cx="4584430" cy="646331"/>
          </a:xfrm>
          <a:prstGeom prst="wedgeRoundRectCallout">
            <a:avLst>
              <a:gd name="adj1" fmla="val -61029"/>
              <a:gd name="adj2" fmla="val 46450"/>
              <a:gd name="adj3" fmla="val 16667"/>
            </a:avLst>
          </a:prstGeom>
          <a:gradFill flip="none" rotWithShape="1">
            <a:gsLst>
              <a:gs pos="0">
                <a:srgbClr val="FFCCFF">
                  <a:shade val="30000"/>
                  <a:satMod val="115000"/>
                </a:srgbClr>
              </a:gs>
              <a:gs pos="50000">
                <a:srgbClr val="FFCCFF">
                  <a:shade val="67500"/>
                  <a:satMod val="115000"/>
                </a:srgbClr>
              </a:gs>
              <a:gs pos="100000">
                <a:srgbClr val="FFC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Hello. My name’s _______.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8079644-763A-4BB6-8E8E-CB5BBD7824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711" y="2185230"/>
            <a:ext cx="3221207" cy="666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CA" sz="3600" dirty="0">
                <a:solidFill>
                  <a:srgbClr val="4D4D4D">
                    <a:lumMod val="50000"/>
                  </a:srgbClr>
                </a:solidFill>
                <a:cs typeface="Calibri" pitchFamily="34" charset="0"/>
              </a:rPr>
              <a:t>Say the words. </a:t>
            </a:r>
          </a:p>
        </p:txBody>
      </p:sp>
      <p:sp>
        <p:nvSpPr>
          <p:cNvPr id="42" name="Google Shape;13830;p70">
            <a:extLst>
              <a:ext uri="{FF2B5EF4-FFF2-40B4-BE49-F238E27FC236}">
                <a16:creationId xmlns:a16="http://schemas.microsoft.com/office/drawing/2014/main" id="{B63A2157-21C8-4C44-8EBC-710D5B87FDC8}"/>
              </a:ext>
            </a:extLst>
          </p:cNvPr>
          <p:cNvSpPr/>
          <p:nvPr/>
        </p:nvSpPr>
        <p:spPr>
          <a:xfrm>
            <a:off x="9290527" y="5325237"/>
            <a:ext cx="1197175" cy="1435317"/>
          </a:xfrm>
          <a:custGeom>
            <a:avLst/>
            <a:gdLst/>
            <a:ahLst/>
            <a:cxnLst/>
            <a:rect l="l" t="t" r="r" b="b"/>
            <a:pathLst>
              <a:path w="8455" h="11229" extrusionOk="0">
                <a:moveTo>
                  <a:pt x="1382" y="3144"/>
                </a:moveTo>
                <a:lnTo>
                  <a:pt x="1382" y="3394"/>
                </a:lnTo>
                <a:cubicBezTo>
                  <a:pt x="1180" y="3489"/>
                  <a:pt x="1025" y="3691"/>
                  <a:pt x="1025" y="3941"/>
                </a:cubicBezTo>
                <a:cubicBezTo>
                  <a:pt x="1025" y="4275"/>
                  <a:pt x="1299" y="4537"/>
                  <a:pt x="1620" y="4537"/>
                </a:cubicBezTo>
                <a:lnTo>
                  <a:pt x="1739" y="4537"/>
                </a:lnTo>
                <a:cubicBezTo>
                  <a:pt x="1811" y="5073"/>
                  <a:pt x="2073" y="5549"/>
                  <a:pt x="2430" y="5930"/>
                </a:cubicBezTo>
                <a:cubicBezTo>
                  <a:pt x="2362" y="5952"/>
                  <a:pt x="2270" y="5961"/>
                  <a:pt x="2172" y="5961"/>
                </a:cubicBezTo>
                <a:cubicBezTo>
                  <a:pt x="2116" y="5961"/>
                  <a:pt x="2058" y="5958"/>
                  <a:pt x="2001" y="5954"/>
                </a:cubicBezTo>
                <a:cubicBezTo>
                  <a:pt x="1656" y="5894"/>
                  <a:pt x="1370" y="5644"/>
                  <a:pt x="1251" y="5299"/>
                </a:cubicBezTo>
                <a:cubicBezTo>
                  <a:pt x="1203" y="5168"/>
                  <a:pt x="1192" y="5037"/>
                  <a:pt x="1203" y="4894"/>
                </a:cubicBezTo>
                <a:cubicBezTo>
                  <a:pt x="1215" y="4715"/>
                  <a:pt x="1144" y="4537"/>
                  <a:pt x="989" y="4442"/>
                </a:cubicBezTo>
                <a:cubicBezTo>
                  <a:pt x="751" y="4275"/>
                  <a:pt x="620" y="3989"/>
                  <a:pt x="691" y="3703"/>
                </a:cubicBezTo>
                <a:cubicBezTo>
                  <a:pt x="751" y="3429"/>
                  <a:pt x="965" y="3203"/>
                  <a:pt x="1251" y="3156"/>
                </a:cubicBezTo>
                <a:cubicBezTo>
                  <a:pt x="1299" y="3144"/>
                  <a:pt x="1334" y="3144"/>
                  <a:pt x="1382" y="3144"/>
                </a:cubicBezTo>
                <a:close/>
                <a:moveTo>
                  <a:pt x="7002" y="3144"/>
                </a:moveTo>
                <a:cubicBezTo>
                  <a:pt x="7037" y="3144"/>
                  <a:pt x="7085" y="3144"/>
                  <a:pt x="7145" y="3156"/>
                </a:cubicBezTo>
                <a:cubicBezTo>
                  <a:pt x="7430" y="3203"/>
                  <a:pt x="7669" y="3441"/>
                  <a:pt x="7716" y="3703"/>
                </a:cubicBezTo>
                <a:cubicBezTo>
                  <a:pt x="7776" y="3989"/>
                  <a:pt x="7657" y="4275"/>
                  <a:pt x="7418" y="4442"/>
                </a:cubicBezTo>
                <a:cubicBezTo>
                  <a:pt x="7264" y="4537"/>
                  <a:pt x="7180" y="4715"/>
                  <a:pt x="7192" y="4894"/>
                </a:cubicBezTo>
                <a:cubicBezTo>
                  <a:pt x="7204" y="5037"/>
                  <a:pt x="7192" y="5168"/>
                  <a:pt x="7145" y="5299"/>
                </a:cubicBezTo>
                <a:cubicBezTo>
                  <a:pt x="7037" y="5632"/>
                  <a:pt x="6740" y="5894"/>
                  <a:pt x="6406" y="5954"/>
                </a:cubicBezTo>
                <a:cubicBezTo>
                  <a:pt x="6348" y="5966"/>
                  <a:pt x="6290" y="5971"/>
                  <a:pt x="6233" y="5971"/>
                </a:cubicBezTo>
                <a:cubicBezTo>
                  <a:pt x="6126" y="5971"/>
                  <a:pt x="6023" y="5953"/>
                  <a:pt x="5930" y="5930"/>
                </a:cubicBezTo>
                <a:cubicBezTo>
                  <a:pt x="6287" y="5549"/>
                  <a:pt x="6537" y="5073"/>
                  <a:pt x="6609" y="4537"/>
                </a:cubicBezTo>
                <a:lnTo>
                  <a:pt x="6728" y="4537"/>
                </a:lnTo>
                <a:cubicBezTo>
                  <a:pt x="7061" y="4537"/>
                  <a:pt x="7323" y="4275"/>
                  <a:pt x="7323" y="3941"/>
                </a:cubicBezTo>
                <a:cubicBezTo>
                  <a:pt x="7323" y="3703"/>
                  <a:pt x="7168" y="3501"/>
                  <a:pt x="6966" y="3394"/>
                </a:cubicBezTo>
                <a:lnTo>
                  <a:pt x="6966" y="3144"/>
                </a:lnTo>
                <a:close/>
                <a:moveTo>
                  <a:pt x="4216" y="346"/>
                </a:moveTo>
                <a:cubicBezTo>
                  <a:pt x="5585" y="346"/>
                  <a:pt x="6680" y="1441"/>
                  <a:pt x="6680" y="2810"/>
                </a:cubicBezTo>
                <a:lnTo>
                  <a:pt x="6680" y="3346"/>
                </a:lnTo>
                <a:lnTo>
                  <a:pt x="6668" y="3346"/>
                </a:lnTo>
                <a:cubicBezTo>
                  <a:pt x="6502" y="3346"/>
                  <a:pt x="6347" y="3322"/>
                  <a:pt x="6192" y="3287"/>
                </a:cubicBezTo>
                <a:cubicBezTo>
                  <a:pt x="6180" y="3283"/>
                  <a:pt x="6167" y="3281"/>
                  <a:pt x="6154" y="3281"/>
                </a:cubicBezTo>
                <a:cubicBezTo>
                  <a:pt x="6081" y="3281"/>
                  <a:pt x="6008" y="3335"/>
                  <a:pt x="5978" y="3406"/>
                </a:cubicBezTo>
                <a:cubicBezTo>
                  <a:pt x="5954" y="3501"/>
                  <a:pt x="6014" y="3584"/>
                  <a:pt x="6097" y="3620"/>
                </a:cubicBezTo>
                <a:cubicBezTo>
                  <a:pt x="6299" y="3680"/>
                  <a:pt x="6490" y="3691"/>
                  <a:pt x="6668" y="3691"/>
                </a:cubicBezTo>
                <a:lnTo>
                  <a:pt x="6752" y="3691"/>
                </a:lnTo>
                <a:cubicBezTo>
                  <a:pt x="6907" y="3691"/>
                  <a:pt x="7026" y="3810"/>
                  <a:pt x="7026" y="3965"/>
                </a:cubicBezTo>
                <a:cubicBezTo>
                  <a:pt x="7026" y="4108"/>
                  <a:pt x="6907" y="4227"/>
                  <a:pt x="6752" y="4227"/>
                </a:cubicBezTo>
                <a:lnTo>
                  <a:pt x="6656" y="4227"/>
                </a:lnTo>
                <a:lnTo>
                  <a:pt x="6656" y="4215"/>
                </a:lnTo>
                <a:cubicBezTo>
                  <a:pt x="6656" y="4120"/>
                  <a:pt x="6573" y="4049"/>
                  <a:pt x="6490" y="4049"/>
                </a:cubicBezTo>
                <a:cubicBezTo>
                  <a:pt x="6395" y="4049"/>
                  <a:pt x="6323" y="4120"/>
                  <a:pt x="6323" y="4215"/>
                </a:cubicBezTo>
                <a:cubicBezTo>
                  <a:pt x="6323" y="5370"/>
                  <a:pt x="5371" y="6323"/>
                  <a:pt x="4216" y="6323"/>
                </a:cubicBezTo>
                <a:cubicBezTo>
                  <a:pt x="3037" y="6311"/>
                  <a:pt x="2084" y="5358"/>
                  <a:pt x="2084" y="4203"/>
                </a:cubicBezTo>
                <a:cubicBezTo>
                  <a:pt x="2084" y="4108"/>
                  <a:pt x="2013" y="4037"/>
                  <a:pt x="1918" y="4037"/>
                </a:cubicBezTo>
                <a:cubicBezTo>
                  <a:pt x="1834" y="4037"/>
                  <a:pt x="1763" y="4108"/>
                  <a:pt x="1763" y="4203"/>
                </a:cubicBezTo>
                <a:lnTo>
                  <a:pt x="1763" y="4215"/>
                </a:lnTo>
                <a:lnTo>
                  <a:pt x="1656" y="4215"/>
                </a:lnTo>
                <a:cubicBezTo>
                  <a:pt x="1501" y="4215"/>
                  <a:pt x="1382" y="4096"/>
                  <a:pt x="1382" y="3941"/>
                </a:cubicBezTo>
                <a:cubicBezTo>
                  <a:pt x="1382" y="3799"/>
                  <a:pt x="1501" y="3680"/>
                  <a:pt x="1656" y="3680"/>
                </a:cubicBezTo>
                <a:lnTo>
                  <a:pt x="1739" y="3680"/>
                </a:lnTo>
                <a:cubicBezTo>
                  <a:pt x="2918" y="3680"/>
                  <a:pt x="3847" y="2667"/>
                  <a:pt x="4180" y="2215"/>
                </a:cubicBezTo>
                <a:lnTo>
                  <a:pt x="4216" y="2215"/>
                </a:lnTo>
                <a:cubicBezTo>
                  <a:pt x="4418" y="2489"/>
                  <a:pt x="4871" y="2977"/>
                  <a:pt x="5454" y="3322"/>
                </a:cubicBezTo>
                <a:cubicBezTo>
                  <a:pt x="5476" y="3337"/>
                  <a:pt x="5502" y="3344"/>
                  <a:pt x="5528" y="3344"/>
                </a:cubicBezTo>
                <a:cubicBezTo>
                  <a:pt x="5586" y="3344"/>
                  <a:pt x="5644" y="3312"/>
                  <a:pt x="5668" y="3263"/>
                </a:cubicBezTo>
                <a:cubicBezTo>
                  <a:pt x="5716" y="3191"/>
                  <a:pt x="5680" y="3084"/>
                  <a:pt x="5609" y="3037"/>
                </a:cubicBezTo>
                <a:cubicBezTo>
                  <a:pt x="5073" y="2727"/>
                  <a:pt x="4680" y="2263"/>
                  <a:pt x="4478" y="2025"/>
                </a:cubicBezTo>
                <a:cubicBezTo>
                  <a:pt x="4418" y="1929"/>
                  <a:pt x="4323" y="1894"/>
                  <a:pt x="4216" y="1894"/>
                </a:cubicBezTo>
                <a:cubicBezTo>
                  <a:pt x="4109" y="1894"/>
                  <a:pt x="4001" y="1941"/>
                  <a:pt x="3942" y="2025"/>
                </a:cubicBezTo>
                <a:cubicBezTo>
                  <a:pt x="2989" y="3227"/>
                  <a:pt x="2096" y="3346"/>
                  <a:pt x="1763" y="3346"/>
                </a:cubicBezTo>
                <a:lnTo>
                  <a:pt x="1739" y="3346"/>
                </a:lnTo>
                <a:lnTo>
                  <a:pt x="1739" y="2810"/>
                </a:lnTo>
                <a:cubicBezTo>
                  <a:pt x="1739" y="1453"/>
                  <a:pt x="2846" y="346"/>
                  <a:pt x="4216" y="346"/>
                </a:cubicBezTo>
                <a:close/>
                <a:moveTo>
                  <a:pt x="5085" y="6477"/>
                </a:moveTo>
                <a:lnTo>
                  <a:pt x="5085" y="7359"/>
                </a:lnTo>
                <a:cubicBezTo>
                  <a:pt x="5085" y="7847"/>
                  <a:pt x="4692" y="8252"/>
                  <a:pt x="4192" y="8252"/>
                </a:cubicBezTo>
                <a:cubicBezTo>
                  <a:pt x="3704" y="8252"/>
                  <a:pt x="3299" y="7847"/>
                  <a:pt x="3299" y="7359"/>
                </a:cubicBezTo>
                <a:lnTo>
                  <a:pt x="3299" y="6477"/>
                </a:lnTo>
                <a:cubicBezTo>
                  <a:pt x="3573" y="6585"/>
                  <a:pt x="3882" y="6644"/>
                  <a:pt x="4192" y="6644"/>
                </a:cubicBezTo>
                <a:cubicBezTo>
                  <a:pt x="4513" y="6644"/>
                  <a:pt x="4811" y="6585"/>
                  <a:pt x="5085" y="6477"/>
                </a:cubicBezTo>
                <a:close/>
                <a:moveTo>
                  <a:pt x="5430" y="7061"/>
                </a:moveTo>
                <a:lnTo>
                  <a:pt x="5883" y="7204"/>
                </a:lnTo>
                <a:cubicBezTo>
                  <a:pt x="5954" y="7239"/>
                  <a:pt x="6002" y="7299"/>
                  <a:pt x="6002" y="7370"/>
                </a:cubicBezTo>
                <a:cubicBezTo>
                  <a:pt x="6014" y="7990"/>
                  <a:pt x="5883" y="8502"/>
                  <a:pt x="5752" y="8799"/>
                </a:cubicBezTo>
                <a:cubicBezTo>
                  <a:pt x="5664" y="9003"/>
                  <a:pt x="5465" y="9128"/>
                  <a:pt x="5259" y="9128"/>
                </a:cubicBezTo>
                <a:cubicBezTo>
                  <a:pt x="5213" y="9128"/>
                  <a:pt x="5166" y="9122"/>
                  <a:pt x="5121" y="9109"/>
                </a:cubicBezTo>
                <a:lnTo>
                  <a:pt x="4240" y="8883"/>
                </a:lnTo>
                <a:lnTo>
                  <a:pt x="4168" y="8883"/>
                </a:lnTo>
                <a:lnTo>
                  <a:pt x="3287" y="9109"/>
                </a:lnTo>
                <a:cubicBezTo>
                  <a:pt x="3247" y="9118"/>
                  <a:pt x="3205" y="9123"/>
                  <a:pt x="3164" y="9123"/>
                </a:cubicBezTo>
                <a:cubicBezTo>
                  <a:pt x="2953" y="9123"/>
                  <a:pt x="2748" y="8999"/>
                  <a:pt x="2668" y="8799"/>
                </a:cubicBezTo>
                <a:cubicBezTo>
                  <a:pt x="2525" y="8490"/>
                  <a:pt x="2394" y="7990"/>
                  <a:pt x="2430" y="7370"/>
                </a:cubicBezTo>
                <a:cubicBezTo>
                  <a:pt x="2430" y="7299"/>
                  <a:pt x="2489" y="7216"/>
                  <a:pt x="2549" y="7204"/>
                </a:cubicBezTo>
                <a:lnTo>
                  <a:pt x="2989" y="7061"/>
                </a:lnTo>
                <a:lnTo>
                  <a:pt x="2989" y="7359"/>
                </a:lnTo>
                <a:cubicBezTo>
                  <a:pt x="2989" y="8025"/>
                  <a:pt x="3537" y="8573"/>
                  <a:pt x="4216" y="8573"/>
                </a:cubicBezTo>
                <a:cubicBezTo>
                  <a:pt x="4882" y="8573"/>
                  <a:pt x="5430" y="8025"/>
                  <a:pt x="5430" y="7359"/>
                </a:cubicBezTo>
                <a:lnTo>
                  <a:pt x="5430" y="7061"/>
                </a:lnTo>
                <a:close/>
                <a:moveTo>
                  <a:pt x="4204" y="0"/>
                </a:moveTo>
                <a:cubicBezTo>
                  <a:pt x="2656" y="0"/>
                  <a:pt x="1406" y="1251"/>
                  <a:pt x="1406" y="2798"/>
                </a:cubicBezTo>
                <a:lnTo>
                  <a:pt x="1406" y="2810"/>
                </a:lnTo>
                <a:cubicBezTo>
                  <a:pt x="1346" y="2810"/>
                  <a:pt x="1263" y="2810"/>
                  <a:pt x="1203" y="2822"/>
                </a:cubicBezTo>
                <a:cubicBezTo>
                  <a:pt x="787" y="2906"/>
                  <a:pt x="453" y="3227"/>
                  <a:pt x="370" y="3644"/>
                </a:cubicBezTo>
                <a:cubicBezTo>
                  <a:pt x="287" y="4061"/>
                  <a:pt x="465" y="4477"/>
                  <a:pt x="811" y="4715"/>
                </a:cubicBezTo>
                <a:cubicBezTo>
                  <a:pt x="870" y="4751"/>
                  <a:pt x="894" y="4823"/>
                  <a:pt x="882" y="4882"/>
                </a:cubicBezTo>
                <a:cubicBezTo>
                  <a:pt x="870" y="5061"/>
                  <a:pt x="882" y="5239"/>
                  <a:pt x="941" y="5418"/>
                </a:cubicBezTo>
                <a:cubicBezTo>
                  <a:pt x="1084" y="5858"/>
                  <a:pt x="1477" y="6204"/>
                  <a:pt x="1942" y="6299"/>
                </a:cubicBezTo>
                <a:cubicBezTo>
                  <a:pt x="2013" y="6311"/>
                  <a:pt x="2096" y="6311"/>
                  <a:pt x="2180" y="6311"/>
                </a:cubicBezTo>
                <a:cubicBezTo>
                  <a:pt x="2370" y="6311"/>
                  <a:pt x="2561" y="6263"/>
                  <a:pt x="2739" y="6180"/>
                </a:cubicBezTo>
                <a:cubicBezTo>
                  <a:pt x="2811" y="6239"/>
                  <a:pt x="2894" y="6275"/>
                  <a:pt x="2977" y="6323"/>
                </a:cubicBezTo>
                <a:lnTo>
                  <a:pt x="2977" y="6716"/>
                </a:lnTo>
                <a:lnTo>
                  <a:pt x="2430" y="6906"/>
                </a:lnTo>
                <a:cubicBezTo>
                  <a:pt x="2239" y="6978"/>
                  <a:pt x="2096" y="7156"/>
                  <a:pt x="2084" y="7370"/>
                </a:cubicBezTo>
                <a:lnTo>
                  <a:pt x="2084" y="7394"/>
                </a:lnTo>
                <a:lnTo>
                  <a:pt x="822" y="7847"/>
                </a:lnTo>
                <a:cubicBezTo>
                  <a:pt x="334" y="8025"/>
                  <a:pt x="1" y="8466"/>
                  <a:pt x="1" y="8990"/>
                </a:cubicBezTo>
                <a:lnTo>
                  <a:pt x="1" y="11061"/>
                </a:lnTo>
                <a:cubicBezTo>
                  <a:pt x="1" y="11145"/>
                  <a:pt x="72" y="11228"/>
                  <a:pt x="168" y="11228"/>
                </a:cubicBezTo>
                <a:cubicBezTo>
                  <a:pt x="251" y="11228"/>
                  <a:pt x="334" y="11145"/>
                  <a:pt x="334" y="11061"/>
                </a:cubicBezTo>
                <a:lnTo>
                  <a:pt x="334" y="8990"/>
                </a:lnTo>
                <a:cubicBezTo>
                  <a:pt x="334" y="8883"/>
                  <a:pt x="346" y="8787"/>
                  <a:pt x="394" y="8680"/>
                </a:cubicBezTo>
                <a:lnTo>
                  <a:pt x="1227" y="9395"/>
                </a:lnTo>
                <a:cubicBezTo>
                  <a:pt x="1346" y="9490"/>
                  <a:pt x="1418" y="9645"/>
                  <a:pt x="1418" y="9787"/>
                </a:cubicBezTo>
                <a:lnTo>
                  <a:pt x="1418" y="11061"/>
                </a:lnTo>
                <a:cubicBezTo>
                  <a:pt x="1418" y="11145"/>
                  <a:pt x="1489" y="11228"/>
                  <a:pt x="1584" y="11228"/>
                </a:cubicBezTo>
                <a:cubicBezTo>
                  <a:pt x="1668" y="11228"/>
                  <a:pt x="1739" y="11145"/>
                  <a:pt x="1739" y="11061"/>
                </a:cubicBezTo>
                <a:lnTo>
                  <a:pt x="1739" y="9787"/>
                </a:lnTo>
                <a:cubicBezTo>
                  <a:pt x="1739" y="9537"/>
                  <a:pt x="1644" y="9299"/>
                  <a:pt x="1442" y="9144"/>
                </a:cubicBezTo>
                <a:lnTo>
                  <a:pt x="584" y="8394"/>
                </a:lnTo>
                <a:cubicBezTo>
                  <a:pt x="668" y="8287"/>
                  <a:pt x="811" y="8204"/>
                  <a:pt x="941" y="8156"/>
                </a:cubicBezTo>
                <a:lnTo>
                  <a:pt x="2096" y="7751"/>
                </a:lnTo>
                <a:cubicBezTo>
                  <a:pt x="2132" y="8263"/>
                  <a:pt x="2251" y="8680"/>
                  <a:pt x="2370" y="8942"/>
                </a:cubicBezTo>
                <a:cubicBezTo>
                  <a:pt x="2508" y="9277"/>
                  <a:pt x="2825" y="9481"/>
                  <a:pt x="3167" y="9481"/>
                </a:cubicBezTo>
                <a:cubicBezTo>
                  <a:pt x="3238" y="9481"/>
                  <a:pt x="3310" y="9473"/>
                  <a:pt x="3382" y="9454"/>
                </a:cubicBezTo>
                <a:lnTo>
                  <a:pt x="4061" y="9287"/>
                </a:lnTo>
                <a:lnTo>
                  <a:pt x="4061" y="9823"/>
                </a:lnTo>
                <a:cubicBezTo>
                  <a:pt x="4061" y="9918"/>
                  <a:pt x="4144" y="9990"/>
                  <a:pt x="4228" y="9990"/>
                </a:cubicBezTo>
                <a:cubicBezTo>
                  <a:pt x="4311" y="9990"/>
                  <a:pt x="4394" y="9918"/>
                  <a:pt x="4394" y="9823"/>
                </a:cubicBezTo>
                <a:lnTo>
                  <a:pt x="4394" y="9287"/>
                </a:lnTo>
                <a:lnTo>
                  <a:pt x="5073" y="9454"/>
                </a:lnTo>
                <a:cubicBezTo>
                  <a:pt x="5144" y="9466"/>
                  <a:pt x="5228" y="9478"/>
                  <a:pt x="5287" y="9478"/>
                </a:cubicBezTo>
                <a:cubicBezTo>
                  <a:pt x="5621" y="9478"/>
                  <a:pt x="5942" y="9275"/>
                  <a:pt x="6085" y="8942"/>
                </a:cubicBezTo>
                <a:cubicBezTo>
                  <a:pt x="6204" y="8680"/>
                  <a:pt x="6323" y="8263"/>
                  <a:pt x="6359" y="7751"/>
                </a:cubicBezTo>
                <a:lnTo>
                  <a:pt x="7514" y="8156"/>
                </a:lnTo>
                <a:cubicBezTo>
                  <a:pt x="7669" y="8204"/>
                  <a:pt x="7788" y="8287"/>
                  <a:pt x="7871" y="8394"/>
                </a:cubicBezTo>
                <a:lnTo>
                  <a:pt x="7014" y="9133"/>
                </a:lnTo>
                <a:cubicBezTo>
                  <a:pt x="6823" y="9299"/>
                  <a:pt x="6716" y="9537"/>
                  <a:pt x="6716" y="9787"/>
                </a:cubicBezTo>
                <a:lnTo>
                  <a:pt x="6716" y="11061"/>
                </a:lnTo>
                <a:cubicBezTo>
                  <a:pt x="6716" y="11145"/>
                  <a:pt x="6787" y="11216"/>
                  <a:pt x="6871" y="11216"/>
                </a:cubicBezTo>
                <a:cubicBezTo>
                  <a:pt x="6966" y="11216"/>
                  <a:pt x="7037" y="11145"/>
                  <a:pt x="7037" y="11061"/>
                </a:cubicBezTo>
                <a:lnTo>
                  <a:pt x="7037" y="9787"/>
                </a:lnTo>
                <a:cubicBezTo>
                  <a:pt x="7037" y="9633"/>
                  <a:pt x="7109" y="9478"/>
                  <a:pt x="7228" y="9395"/>
                </a:cubicBezTo>
                <a:lnTo>
                  <a:pt x="8061" y="8680"/>
                </a:lnTo>
                <a:cubicBezTo>
                  <a:pt x="8097" y="8775"/>
                  <a:pt x="8121" y="8883"/>
                  <a:pt x="8121" y="8990"/>
                </a:cubicBezTo>
                <a:lnTo>
                  <a:pt x="8121" y="11061"/>
                </a:lnTo>
                <a:cubicBezTo>
                  <a:pt x="8121" y="11145"/>
                  <a:pt x="8204" y="11216"/>
                  <a:pt x="8288" y="11216"/>
                </a:cubicBezTo>
                <a:cubicBezTo>
                  <a:pt x="8383" y="11216"/>
                  <a:pt x="8454" y="11145"/>
                  <a:pt x="8454" y="11061"/>
                </a:cubicBezTo>
                <a:lnTo>
                  <a:pt x="8454" y="8990"/>
                </a:lnTo>
                <a:cubicBezTo>
                  <a:pt x="8395" y="8466"/>
                  <a:pt x="8061" y="8013"/>
                  <a:pt x="7573" y="7847"/>
                </a:cubicBezTo>
                <a:lnTo>
                  <a:pt x="6311" y="7394"/>
                </a:lnTo>
                <a:lnTo>
                  <a:pt x="6311" y="7370"/>
                </a:lnTo>
                <a:cubicBezTo>
                  <a:pt x="6299" y="7156"/>
                  <a:pt x="6168" y="6978"/>
                  <a:pt x="5966" y="6906"/>
                </a:cubicBezTo>
                <a:lnTo>
                  <a:pt x="5418" y="6716"/>
                </a:lnTo>
                <a:lnTo>
                  <a:pt x="5418" y="6323"/>
                </a:lnTo>
                <a:cubicBezTo>
                  <a:pt x="5502" y="6275"/>
                  <a:pt x="5585" y="6216"/>
                  <a:pt x="5656" y="6180"/>
                </a:cubicBezTo>
                <a:cubicBezTo>
                  <a:pt x="5835" y="6263"/>
                  <a:pt x="6025" y="6311"/>
                  <a:pt x="6216" y="6311"/>
                </a:cubicBezTo>
                <a:cubicBezTo>
                  <a:pt x="6299" y="6311"/>
                  <a:pt x="6383" y="6311"/>
                  <a:pt x="6454" y="6299"/>
                </a:cubicBezTo>
                <a:cubicBezTo>
                  <a:pt x="6918" y="6204"/>
                  <a:pt x="7311" y="5858"/>
                  <a:pt x="7454" y="5418"/>
                </a:cubicBezTo>
                <a:cubicBezTo>
                  <a:pt x="7514" y="5239"/>
                  <a:pt x="7526" y="5061"/>
                  <a:pt x="7514" y="4882"/>
                </a:cubicBezTo>
                <a:cubicBezTo>
                  <a:pt x="7514" y="4823"/>
                  <a:pt x="7549" y="4751"/>
                  <a:pt x="7585" y="4715"/>
                </a:cubicBezTo>
                <a:cubicBezTo>
                  <a:pt x="7954" y="4477"/>
                  <a:pt x="8109" y="4061"/>
                  <a:pt x="8026" y="3644"/>
                </a:cubicBezTo>
                <a:cubicBezTo>
                  <a:pt x="7930" y="3227"/>
                  <a:pt x="7609" y="2906"/>
                  <a:pt x="7192" y="2822"/>
                </a:cubicBezTo>
                <a:cubicBezTo>
                  <a:pt x="7133" y="2810"/>
                  <a:pt x="7061" y="2810"/>
                  <a:pt x="7002" y="2810"/>
                </a:cubicBezTo>
                <a:lnTo>
                  <a:pt x="7002" y="2798"/>
                </a:lnTo>
                <a:cubicBezTo>
                  <a:pt x="7002" y="1251"/>
                  <a:pt x="5752" y="0"/>
                  <a:pt x="4204" y="0"/>
                </a:cubicBezTo>
                <a:close/>
              </a:path>
            </a:pathLst>
          </a:custGeom>
          <a:solidFill>
            <a:srgbClr val="D30F00">
              <a:lumMod val="60000"/>
              <a:lumOff val="400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9D0F00"/>
              </a:solidFill>
              <a:effectLst/>
              <a:uLnTx/>
              <a:uFillTx/>
            </a:endParaRPr>
          </a:p>
        </p:txBody>
      </p:sp>
      <p:grpSp>
        <p:nvGrpSpPr>
          <p:cNvPr id="43" name="Google Shape;12167;p68">
            <a:extLst>
              <a:ext uri="{FF2B5EF4-FFF2-40B4-BE49-F238E27FC236}">
                <a16:creationId xmlns:a16="http://schemas.microsoft.com/office/drawing/2014/main" id="{6B70D94D-AD7D-445F-8FA6-A3D16FA97C2E}"/>
              </a:ext>
            </a:extLst>
          </p:cNvPr>
          <p:cNvGrpSpPr/>
          <p:nvPr/>
        </p:nvGrpSpPr>
        <p:grpSpPr>
          <a:xfrm>
            <a:off x="8639524" y="899546"/>
            <a:ext cx="1281770" cy="1261978"/>
            <a:chOff x="1745217" y="1515471"/>
            <a:chExt cx="343269" cy="342505"/>
          </a:xfrm>
          <a:solidFill>
            <a:srgbClr val="9D0F00">
              <a:lumMod val="60000"/>
              <a:lumOff val="40000"/>
            </a:srgbClr>
          </a:solidFill>
        </p:grpSpPr>
        <p:sp>
          <p:nvSpPr>
            <p:cNvPr id="44" name="Google Shape;12168;p68">
              <a:extLst>
                <a:ext uri="{FF2B5EF4-FFF2-40B4-BE49-F238E27FC236}">
                  <a16:creationId xmlns:a16="http://schemas.microsoft.com/office/drawing/2014/main" id="{3823B1E9-8493-443F-A91C-9FA0D5B02CEF}"/>
                </a:ext>
              </a:extLst>
            </p:cNvPr>
            <p:cNvSpPr/>
            <p:nvPr/>
          </p:nvSpPr>
          <p:spPr>
            <a:xfrm>
              <a:off x="1854448" y="1647096"/>
              <a:ext cx="22012" cy="21630"/>
            </a:xfrm>
            <a:custGeom>
              <a:avLst/>
              <a:gdLst/>
              <a:ahLst/>
              <a:cxnLst/>
              <a:rect l="l" t="t" r="r" b="b"/>
              <a:pathLst>
                <a:path w="691" h="679" extrusionOk="0">
                  <a:moveTo>
                    <a:pt x="346" y="0"/>
                  </a:moveTo>
                  <a:cubicBezTo>
                    <a:pt x="155" y="0"/>
                    <a:pt x="0" y="155"/>
                    <a:pt x="0" y="345"/>
                  </a:cubicBezTo>
                  <a:cubicBezTo>
                    <a:pt x="0" y="536"/>
                    <a:pt x="155" y="679"/>
                    <a:pt x="346" y="679"/>
                  </a:cubicBezTo>
                  <a:cubicBezTo>
                    <a:pt x="536" y="679"/>
                    <a:pt x="691" y="536"/>
                    <a:pt x="691" y="345"/>
                  </a:cubicBezTo>
                  <a:cubicBezTo>
                    <a:pt x="691" y="155"/>
                    <a:pt x="536" y="0"/>
                    <a:pt x="3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9D0F0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Google Shape;12169;p68">
              <a:extLst>
                <a:ext uri="{FF2B5EF4-FFF2-40B4-BE49-F238E27FC236}">
                  <a16:creationId xmlns:a16="http://schemas.microsoft.com/office/drawing/2014/main" id="{5F83792C-0161-4FF2-9EA7-85B7EC3383AA}"/>
                </a:ext>
              </a:extLst>
            </p:cNvPr>
            <p:cNvSpPr/>
            <p:nvPr/>
          </p:nvSpPr>
          <p:spPr>
            <a:xfrm>
              <a:off x="1906021" y="1647096"/>
              <a:ext cx="21661" cy="21630"/>
            </a:xfrm>
            <a:custGeom>
              <a:avLst/>
              <a:gdLst/>
              <a:ahLst/>
              <a:cxnLst/>
              <a:rect l="l" t="t" r="r" b="b"/>
              <a:pathLst>
                <a:path w="680" h="679" extrusionOk="0">
                  <a:moveTo>
                    <a:pt x="334" y="0"/>
                  </a:moveTo>
                  <a:cubicBezTo>
                    <a:pt x="143" y="0"/>
                    <a:pt x="0" y="155"/>
                    <a:pt x="0" y="345"/>
                  </a:cubicBezTo>
                  <a:cubicBezTo>
                    <a:pt x="0" y="536"/>
                    <a:pt x="143" y="679"/>
                    <a:pt x="334" y="679"/>
                  </a:cubicBezTo>
                  <a:cubicBezTo>
                    <a:pt x="524" y="679"/>
                    <a:pt x="679" y="536"/>
                    <a:pt x="679" y="345"/>
                  </a:cubicBezTo>
                  <a:cubicBezTo>
                    <a:pt x="679" y="155"/>
                    <a:pt x="524" y="0"/>
                    <a:pt x="3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9D0F00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Google Shape;12170;p68">
              <a:extLst>
                <a:ext uri="{FF2B5EF4-FFF2-40B4-BE49-F238E27FC236}">
                  <a16:creationId xmlns:a16="http://schemas.microsoft.com/office/drawing/2014/main" id="{577D9997-8097-4301-9EEC-A567D3D7E5D0}"/>
                </a:ext>
              </a:extLst>
            </p:cNvPr>
            <p:cNvSpPr/>
            <p:nvPr/>
          </p:nvSpPr>
          <p:spPr>
            <a:xfrm>
              <a:off x="1956830" y="1647096"/>
              <a:ext cx="22044" cy="21630"/>
            </a:xfrm>
            <a:custGeom>
              <a:avLst/>
              <a:gdLst/>
              <a:ahLst/>
              <a:cxnLst/>
              <a:rect l="l" t="t" r="r" b="b"/>
              <a:pathLst>
                <a:path w="692" h="679" extrusionOk="0">
                  <a:moveTo>
                    <a:pt x="346" y="0"/>
                  </a:moveTo>
                  <a:cubicBezTo>
                    <a:pt x="156" y="0"/>
                    <a:pt x="1" y="155"/>
                    <a:pt x="1" y="345"/>
                  </a:cubicBezTo>
                  <a:cubicBezTo>
                    <a:pt x="1" y="536"/>
                    <a:pt x="156" y="679"/>
                    <a:pt x="346" y="679"/>
                  </a:cubicBezTo>
                  <a:cubicBezTo>
                    <a:pt x="537" y="679"/>
                    <a:pt x="691" y="536"/>
                    <a:pt x="691" y="345"/>
                  </a:cubicBezTo>
                  <a:cubicBezTo>
                    <a:pt x="691" y="155"/>
                    <a:pt x="537" y="0"/>
                    <a:pt x="3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9D0F00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Google Shape;12171;p68">
              <a:extLst>
                <a:ext uri="{FF2B5EF4-FFF2-40B4-BE49-F238E27FC236}">
                  <a16:creationId xmlns:a16="http://schemas.microsoft.com/office/drawing/2014/main" id="{1CF0455D-5F32-4142-84CF-D2E316809560}"/>
                </a:ext>
              </a:extLst>
            </p:cNvPr>
            <p:cNvSpPr/>
            <p:nvPr/>
          </p:nvSpPr>
          <p:spPr>
            <a:xfrm>
              <a:off x="1745217" y="1515471"/>
              <a:ext cx="343269" cy="342505"/>
            </a:xfrm>
            <a:custGeom>
              <a:avLst/>
              <a:gdLst/>
              <a:ahLst/>
              <a:cxnLst/>
              <a:rect l="l" t="t" r="r" b="b"/>
              <a:pathLst>
                <a:path w="10776" h="10752" extrusionOk="0">
                  <a:moveTo>
                    <a:pt x="5382" y="1"/>
                  </a:moveTo>
                  <a:cubicBezTo>
                    <a:pt x="3953" y="1"/>
                    <a:pt x="2608" y="453"/>
                    <a:pt x="1596" y="1286"/>
                  </a:cubicBezTo>
                  <a:cubicBezTo>
                    <a:pt x="560" y="2144"/>
                    <a:pt x="0" y="3251"/>
                    <a:pt x="0" y="4465"/>
                  </a:cubicBezTo>
                  <a:cubicBezTo>
                    <a:pt x="0" y="5513"/>
                    <a:pt x="465" y="6561"/>
                    <a:pt x="1274" y="7359"/>
                  </a:cubicBezTo>
                  <a:cubicBezTo>
                    <a:pt x="2072" y="8121"/>
                    <a:pt x="3120" y="8645"/>
                    <a:pt x="4298" y="8835"/>
                  </a:cubicBezTo>
                  <a:cubicBezTo>
                    <a:pt x="4310" y="9442"/>
                    <a:pt x="4108" y="10014"/>
                    <a:pt x="3703" y="10478"/>
                  </a:cubicBezTo>
                  <a:cubicBezTo>
                    <a:pt x="3655" y="10514"/>
                    <a:pt x="3644" y="10597"/>
                    <a:pt x="3679" y="10657"/>
                  </a:cubicBezTo>
                  <a:cubicBezTo>
                    <a:pt x="3703" y="10704"/>
                    <a:pt x="3763" y="10752"/>
                    <a:pt x="3834" y="10752"/>
                  </a:cubicBezTo>
                  <a:cubicBezTo>
                    <a:pt x="5025" y="10752"/>
                    <a:pt x="6084" y="9966"/>
                    <a:pt x="6442" y="8835"/>
                  </a:cubicBezTo>
                  <a:cubicBezTo>
                    <a:pt x="7406" y="8668"/>
                    <a:pt x="8287" y="8299"/>
                    <a:pt x="9013" y="7752"/>
                  </a:cubicBezTo>
                  <a:cubicBezTo>
                    <a:pt x="9097" y="7692"/>
                    <a:pt x="9109" y="7585"/>
                    <a:pt x="9049" y="7513"/>
                  </a:cubicBezTo>
                  <a:cubicBezTo>
                    <a:pt x="9014" y="7465"/>
                    <a:pt x="8963" y="7441"/>
                    <a:pt x="8913" y="7441"/>
                  </a:cubicBezTo>
                  <a:cubicBezTo>
                    <a:pt x="8877" y="7441"/>
                    <a:pt x="8841" y="7453"/>
                    <a:pt x="8811" y="7478"/>
                  </a:cubicBezTo>
                  <a:cubicBezTo>
                    <a:pt x="8096" y="8014"/>
                    <a:pt x="7215" y="8371"/>
                    <a:pt x="6275" y="8502"/>
                  </a:cubicBezTo>
                  <a:cubicBezTo>
                    <a:pt x="6203" y="8525"/>
                    <a:pt x="6156" y="8561"/>
                    <a:pt x="6132" y="8621"/>
                  </a:cubicBezTo>
                  <a:cubicBezTo>
                    <a:pt x="5894" y="9549"/>
                    <a:pt x="5120" y="10216"/>
                    <a:pt x="4215" y="10371"/>
                  </a:cubicBezTo>
                  <a:cubicBezTo>
                    <a:pt x="4537" y="9859"/>
                    <a:pt x="4703" y="9264"/>
                    <a:pt x="4644" y="8656"/>
                  </a:cubicBezTo>
                  <a:cubicBezTo>
                    <a:pt x="4644" y="8585"/>
                    <a:pt x="4572" y="8502"/>
                    <a:pt x="4489" y="8490"/>
                  </a:cubicBezTo>
                  <a:cubicBezTo>
                    <a:pt x="2084" y="8144"/>
                    <a:pt x="346" y="6442"/>
                    <a:pt x="346" y="4430"/>
                  </a:cubicBezTo>
                  <a:cubicBezTo>
                    <a:pt x="346" y="2156"/>
                    <a:pt x="2608" y="310"/>
                    <a:pt x="5382" y="310"/>
                  </a:cubicBezTo>
                  <a:cubicBezTo>
                    <a:pt x="8168" y="310"/>
                    <a:pt x="10430" y="2156"/>
                    <a:pt x="10430" y="4430"/>
                  </a:cubicBezTo>
                  <a:cubicBezTo>
                    <a:pt x="10430" y="5370"/>
                    <a:pt x="10025" y="6287"/>
                    <a:pt x="9311" y="7013"/>
                  </a:cubicBezTo>
                  <a:cubicBezTo>
                    <a:pt x="9251" y="7097"/>
                    <a:pt x="9251" y="7192"/>
                    <a:pt x="9311" y="7252"/>
                  </a:cubicBezTo>
                  <a:cubicBezTo>
                    <a:pt x="9353" y="7281"/>
                    <a:pt x="9397" y="7296"/>
                    <a:pt x="9439" y="7296"/>
                  </a:cubicBezTo>
                  <a:cubicBezTo>
                    <a:pt x="9481" y="7296"/>
                    <a:pt x="9519" y="7281"/>
                    <a:pt x="9549" y="7252"/>
                  </a:cubicBezTo>
                  <a:cubicBezTo>
                    <a:pt x="10347" y="6466"/>
                    <a:pt x="10775" y="5454"/>
                    <a:pt x="10775" y="4430"/>
                  </a:cubicBezTo>
                  <a:cubicBezTo>
                    <a:pt x="10775" y="3263"/>
                    <a:pt x="10204" y="2144"/>
                    <a:pt x="9180" y="1286"/>
                  </a:cubicBezTo>
                  <a:cubicBezTo>
                    <a:pt x="8168" y="453"/>
                    <a:pt x="6811" y="1"/>
                    <a:pt x="53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9D0F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8" name="Google Shape;13830;p70">
            <a:extLst>
              <a:ext uri="{FF2B5EF4-FFF2-40B4-BE49-F238E27FC236}">
                <a16:creationId xmlns:a16="http://schemas.microsoft.com/office/drawing/2014/main" id="{8F96E3AC-7F8D-4007-8DFB-8136F165EFF6}"/>
              </a:ext>
            </a:extLst>
          </p:cNvPr>
          <p:cNvSpPr/>
          <p:nvPr/>
        </p:nvSpPr>
        <p:spPr>
          <a:xfrm>
            <a:off x="2778006" y="5325237"/>
            <a:ext cx="1197175" cy="1435317"/>
          </a:xfrm>
          <a:custGeom>
            <a:avLst/>
            <a:gdLst/>
            <a:ahLst/>
            <a:cxnLst/>
            <a:rect l="l" t="t" r="r" b="b"/>
            <a:pathLst>
              <a:path w="8455" h="11229" extrusionOk="0">
                <a:moveTo>
                  <a:pt x="1382" y="3144"/>
                </a:moveTo>
                <a:lnTo>
                  <a:pt x="1382" y="3394"/>
                </a:lnTo>
                <a:cubicBezTo>
                  <a:pt x="1180" y="3489"/>
                  <a:pt x="1025" y="3691"/>
                  <a:pt x="1025" y="3941"/>
                </a:cubicBezTo>
                <a:cubicBezTo>
                  <a:pt x="1025" y="4275"/>
                  <a:pt x="1299" y="4537"/>
                  <a:pt x="1620" y="4537"/>
                </a:cubicBezTo>
                <a:lnTo>
                  <a:pt x="1739" y="4537"/>
                </a:lnTo>
                <a:cubicBezTo>
                  <a:pt x="1811" y="5073"/>
                  <a:pt x="2073" y="5549"/>
                  <a:pt x="2430" y="5930"/>
                </a:cubicBezTo>
                <a:cubicBezTo>
                  <a:pt x="2362" y="5952"/>
                  <a:pt x="2270" y="5961"/>
                  <a:pt x="2172" y="5961"/>
                </a:cubicBezTo>
                <a:cubicBezTo>
                  <a:pt x="2116" y="5961"/>
                  <a:pt x="2058" y="5958"/>
                  <a:pt x="2001" y="5954"/>
                </a:cubicBezTo>
                <a:cubicBezTo>
                  <a:pt x="1656" y="5894"/>
                  <a:pt x="1370" y="5644"/>
                  <a:pt x="1251" y="5299"/>
                </a:cubicBezTo>
                <a:cubicBezTo>
                  <a:pt x="1203" y="5168"/>
                  <a:pt x="1192" y="5037"/>
                  <a:pt x="1203" y="4894"/>
                </a:cubicBezTo>
                <a:cubicBezTo>
                  <a:pt x="1215" y="4715"/>
                  <a:pt x="1144" y="4537"/>
                  <a:pt x="989" y="4442"/>
                </a:cubicBezTo>
                <a:cubicBezTo>
                  <a:pt x="751" y="4275"/>
                  <a:pt x="620" y="3989"/>
                  <a:pt x="691" y="3703"/>
                </a:cubicBezTo>
                <a:cubicBezTo>
                  <a:pt x="751" y="3429"/>
                  <a:pt x="965" y="3203"/>
                  <a:pt x="1251" y="3156"/>
                </a:cubicBezTo>
                <a:cubicBezTo>
                  <a:pt x="1299" y="3144"/>
                  <a:pt x="1334" y="3144"/>
                  <a:pt x="1382" y="3144"/>
                </a:cubicBezTo>
                <a:close/>
                <a:moveTo>
                  <a:pt x="7002" y="3144"/>
                </a:moveTo>
                <a:cubicBezTo>
                  <a:pt x="7037" y="3144"/>
                  <a:pt x="7085" y="3144"/>
                  <a:pt x="7145" y="3156"/>
                </a:cubicBezTo>
                <a:cubicBezTo>
                  <a:pt x="7430" y="3203"/>
                  <a:pt x="7669" y="3441"/>
                  <a:pt x="7716" y="3703"/>
                </a:cubicBezTo>
                <a:cubicBezTo>
                  <a:pt x="7776" y="3989"/>
                  <a:pt x="7657" y="4275"/>
                  <a:pt x="7418" y="4442"/>
                </a:cubicBezTo>
                <a:cubicBezTo>
                  <a:pt x="7264" y="4537"/>
                  <a:pt x="7180" y="4715"/>
                  <a:pt x="7192" y="4894"/>
                </a:cubicBezTo>
                <a:cubicBezTo>
                  <a:pt x="7204" y="5037"/>
                  <a:pt x="7192" y="5168"/>
                  <a:pt x="7145" y="5299"/>
                </a:cubicBezTo>
                <a:cubicBezTo>
                  <a:pt x="7037" y="5632"/>
                  <a:pt x="6740" y="5894"/>
                  <a:pt x="6406" y="5954"/>
                </a:cubicBezTo>
                <a:cubicBezTo>
                  <a:pt x="6348" y="5966"/>
                  <a:pt x="6290" y="5971"/>
                  <a:pt x="6233" y="5971"/>
                </a:cubicBezTo>
                <a:cubicBezTo>
                  <a:pt x="6126" y="5971"/>
                  <a:pt x="6023" y="5953"/>
                  <a:pt x="5930" y="5930"/>
                </a:cubicBezTo>
                <a:cubicBezTo>
                  <a:pt x="6287" y="5549"/>
                  <a:pt x="6537" y="5073"/>
                  <a:pt x="6609" y="4537"/>
                </a:cubicBezTo>
                <a:lnTo>
                  <a:pt x="6728" y="4537"/>
                </a:lnTo>
                <a:cubicBezTo>
                  <a:pt x="7061" y="4537"/>
                  <a:pt x="7323" y="4275"/>
                  <a:pt x="7323" y="3941"/>
                </a:cubicBezTo>
                <a:cubicBezTo>
                  <a:pt x="7323" y="3703"/>
                  <a:pt x="7168" y="3501"/>
                  <a:pt x="6966" y="3394"/>
                </a:cubicBezTo>
                <a:lnTo>
                  <a:pt x="6966" y="3144"/>
                </a:lnTo>
                <a:close/>
                <a:moveTo>
                  <a:pt x="4216" y="346"/>
                </a:moveTo>
                <a:cubicBezTo>
                  <a:pt x="5585" y="346"/>
                  <a:pt x="6680" y="1441"/>
                  <a:pt x="6680" y="2810"/>
                </a:cubicBezTo>
                <a:lnTo>
                  <a:pt x="6680" y="3346"/>
                </a:lnTo>
                <a:lnTo>
                  <a:pt x="6668" y="3346"/>
                </a:lnTo>
                <a:cubicBezTo>
                  <a:pt x="6502" y="3346"/>
                  <a:pt x="6347" y="3322"/>
                  <a:pt x="6192" y="3287"/>
                </a:cubicBezTo>
                <a:cubicBezTo>
                  <a:pt x="6180" y="3283"/>
                  <a:pt x="6167" y="3281"/>
                  <a:pt x="6154" y="3281"/>
                </a:cubicBezTo>
                <a:cubicBezTo>
                  <a:pt x="6081" y="3281"/>
                  <a:pt x="6008" y="3335"/>
                  <a:pt x="5978" y="3406"/>
                </a:cubicBezTo>
                <a:cubicBezTo>
                  <a:pt x="5954" y="3501"/>
                  <a:pt x="6014" y="3584"/>
                  <a:pt x="6097" y="3620"/>
                </a:cubicBezTo>
                <a:cubicBezTo>
                  <a:pt x="6299" y="3680"/>
                  <a:pt x="6490" y="3691"/>
                  <a:pt x="6668" y="3691"/>
                </a:cubicBezTo>
                <a:lnTo>
                  <a:pt x="6752" y="3691"/>
                </a:lnTo>
                <a:cubicBezTo>
                  <a:pt x="6907" y="3691"/>
                  <a:pt x="7026" y="3810"/>
                  <a:pt x="7026" y="3965"/>
                </a:cubicBezTo>
                <a:cubicBezTo>
                  <a:pt x="7026" y="4108"/>
                  <a:pt x="6907" y="4227"/>
                  <a:pt x="6752" y="4227"/>
                </a:cubicBezTo>
                <a:lnTo>
                  <a:pt x="6656" y="4227"/>
                </a:lnTo>
                <a:lnTo>
                  <a:pt x="6656" y="4215"/>
                </a:lnTo>
                <a:cubicBezTo>
                  <a:pt x="6656" y="4120"/>
                  <a:pt x="6573" y="4049"/>
                  <a:pt x="6490" y="4049"/>
                </a:cubicBezTo>
                <a:cubicBezTo>
                  <a:pt x="6395" y="4049"/>
                  <a:pt x="6323" y="4120"/>
                  <a:pt x="6323" y="4215"/>
                </a:cubicBezTo>
                <a:cubicBezTo>
                  <a:pt x="6323" y="5370"/>
                  <a:pt x="5371" y="6323"/>
                  <a:pt x="4216" y="6323"/>
                </a:cubicBezTo>
                <a:cubicBezTo>
                  <a:pt x="3037" y="6311"/>
                  <a:pt x="2084" y="5358"/>
                  <a:pt x="2084" y="4203"/>
                </a:cubicBezTo>
                <a:cubicBezTo>
                  <a:pt x="2084" y="4108"/>
                  <a:pt x="2013" y="4037"/>
                  <a:pt x="1918" y="4037"/>
                </a:cubicBezTo>
                <a:cubicBezTo>
                  <a:pt x="1834" y="4037"/>
                  <a:pt x="1763" y="4108"/>
                  <a:pt x="1763" y="4203"/>
                </a:cubicBezTo>
                <a:lnTo>
                  <a:pt x="1763" y="4215"/>
                </a:lnTo>
                <a:lnTo>
                  <a:pt x="1656" y="4215"/>
                </a:lnTo>
                <a:cubicBezTo>
                  <a:pt x="1501" y="4215"/>
                  <a:pt x="1382" y="4096"/>
                  <a:pt x="1382" y="3941"/>
                </a:cubicBezTo>
                <a:cubicBezTo>
                  <a:pt x="1382" y="3799"/>
                  <a:pt x="1501" y="3680"/>
                  <a:pt x="1656" y="3680"/>
                </a:cubicBezTo>
                <a:lnTo>
                  <a:pt x="1739" y="3680"/>
                </a:lnTo>
                <a:cubicBezTo>
                  <a:pt x="2918" y="3680"/>
                  <a:pt x="3847" y="2667"/>
                  <a:pt x="4180" y="2215"/>
                </a:cubicBezTo>
                <a:lnTo>
                  <a:pt x="4216" y="2215"/>
                </a:lnTo>
                <a:cubicBezTo>
                  <a:pt x="4418" y="2489"/>
                  <a:pt x="4871" y="2977"/>
                  <a:pt x="5454" y="3322"/>
                </a:cubicBezTo>
                <a:cubicBezTo>
                  <a:pt x="5476" y="3337"/>
                  <a:pt x="5502" y="3344"/>
                  <a:pt x="5528" y="3344"/>
                </a:cubicBezTo>
                <a:cubicBezTo>
                  <a:pt x="5586" y="3344"/>
                  <a:pt x="5644" y="3312"/>
                  <a:pt x="5668" y="3263"/>
                </a:cubicBezTo>
                <a:cubicBezTo>
                  <a:pt x="5716" y="3191"/>
                  <a:pt x="5680" y="3084"/>
                  <a:pt x="5609" y="3037"/>
                </a:cubicBezTo>
                <a:cubicBezTo>
                  <a:pt x="5073" y="2727"/>
                  <a:pt x="4680" y="2263"/>
                  <a:pt x="4478" y="2025"/>
                </a:cubicBezTo>
                <a:cubicBezTo>
                  <a:pt x="4418" y="1929"/>
                  <a:pt x="4323" y="1894"/>
                  <a:pt x="4216" y="1894"/>
                </a:cubicBezTo>
                <a:cubicBezTo>
                  <a:pt x="4109" y="1894"/>
                  <a:pt x="4001" y="1941"/>
                  <a:pt x="3942" y="2025"/>
                </a:cubicBezTo>
                <a:cubicBezTo>
                  <a:pt x="2989" y="3227"/>
                  <a:pt x="2096" y="3346"/>
                  <a:pt x="1763" y="3346"/>
                </a:cubicBezTo>
                <a:lnTo>
                  <a:pt x="1739" y="3346"/>
                </a:lnTo>
                <a:lnTo>
                  <a:pt x="1739" y="2810"/>
                </a:lnTo>
                <a:cubicBezTo>
                  <a:pt x="1739" y="1453"/>
                  <a:pt x="2846" y="346"/>
                  <a:pt x="4216" y="346"/>
                </a:cubicBezTo>
                <a:close/>
                <a:moveTo>
                  <a:pt x="5085" y="6477"/>
                </a:moveTo>
                <a:lnTo>
                  <a:pt x="5085" y="7359"/>
                </a:lnTo>
                <a:cubicBezTo>
                  <a:pt x="5085" y="7847"/>
                  <a:pt x="4692" y="8252"/>
                  <a:pt x="4192" y="8252"/>
                </a:cubicBezTo>
                <a:cubicBezTo>
                  <a:pt x="3704" y="8252"/>
                  <a:pt x="3299" y="7847"/>
                  <a:pt x="3299" y="7359"/>
                </a:cubicBezTo>
                <a:lnTo>
                  <a:pt x="3299" y="6477"/>
                </a:lnTo>
                <a:cubicBezTo>
                  <a:pt x="3573" y="6585"/>
                  <a:pt x="3882" y="6644"/>
                  <a:pt x="4192" y="6644"/>
                </a:cubicBezTo>
                <a:cubicBezTo>
                  <a:pt x="4513" y="6644"/>
                  <a:pt x="4811" y="6585"/>
                  <a:pt x="5085" y="6477"/>
                </a:cubicBezTo>
                <a:close/>
                <a:moveTo>
                  <a:pt x="5430" y="7061"/>
                </a:moveTo>
                <a:lnTo>
                  <a:pt x="5883" y="7204"/>
                </a:lnTo>
                <a:cubicBezTo>
                  <a:pt x="5954" y="7239"/>
                  <a:pt x="6002" y="7299"/>
                  <a:pt x="6002" y="7370"/>
                </a:cubicBezTo>
                <a:cubicBezTo>
                  <a:pt x="6014" y="7990"/>
                  <a:pt x="5883" y="8502"/>
                  <a:pt x="5752" y="8799"/>
                </a:cubicBezTo>
                <a:cubicBezTo>
                  <a:pt x="5664" y="9003"/>
                  <a:pt x="5465" y="9128"/>
                  <a:pt x="5259" y="9128"/>
                </a:cubicBezTo>
                <a:cubicBezTo>
                  <a:pt x="5213" y="9128"/>
                  <a:pt x="5166" y="9122"/>
                  <a:pt x="5121" y="9109"/>
                </a:cubicBezTo>
                <a:lnTo>
                  <a:pt x="4240" y="8883"/>
                </a:lnTo>
                <a:lnTo>
                  <a:pt x="4168" y="8883"/>
                </a:lnTo>
                <a:lnTo>
                  <a:pt x="3287" y="9109"/>
                </a:lnTo>
                <a:cubicBezTo>
                  <a:pt x="3247" y="9118"/>
                  <a:pt x="3205" y="9123"/>
                  <a:pt x="3164" y="9123"/>
                </a:cubicBezTo>
                <a:cubicBezTo>
                  <a:pt x="2953" y="9123"/>
                  <a:pt x="2748" y="8999"/>
                  <a:pt x="2668" y="8799"/>
                </a:cubicBezTo>
                <a:cubicBezTo>
                  <a:pt x="2525" y="8490"/>
                  <a:pt x="2394" y="7990"/>
                  <a:pt x="2430" y="7370"/>
                </a:cubicBezTo>
                <a:cubicBezTo>
                  <a:pt x="2430" y="7299"/>
                  <a:pt x="2489" y="7216"/>
                  <a:pt x="2549" y="7204"/>
                </a:cubicBezTo>
                <a:lnTo>
                  <a:pt x="2989" y="7061"/>
                </a:lnTo>
                <a:lnTo>
                  <a:pt x="2989" y="7359"/>
                </a:lnTo>
                <a:cubicBezTo>
                  <a:pt x="2989" y="8025"/>
                  <a:pt x="3537" y="8573"/>
                  <a:pt x="4216" y="8573"/>
                </a:cubicBezTo>
                <a:cubicBezTo>
                  <a:pt x="4882" y="8573"/>
                  <a:pt x="5430" y="8025"/>
                  <a:pt x="5430" y="7359"/>
                </a:cubicBezTo>
                <a:lnTo>
                  <a:pt x="5430" y="7061"/>
                </a:lnTo>
                <a:close/>
                <a:moveTo>
                  <a:pt x="4204" y="0"/>
                </a:moveTo>
                <a:cubicBezTo>
                  <a:pt x="2656" y="0"/>
                  <a:pt x="1406" y="1251"/>
                  <a:pt x="1406" y="2798"/>
                </a:cubicBezTo>
                <a:lnTo>
                  <a:pt x="1406" y="2810"/>
                </a:lnTo>
                <a:cubicBezTo>
                  <a:pt x="1346" y="2810"/>
                  <a:pt x="1263" y="2810"/>
                  <a:pt x="1203" y="2822"/>
                </a:cubicBezTo>
                <a:cubicBezTo>
                  <a:pt x="787" y="2906"/>
                  <a:pt x="453" y="3227"/>
                  <a:pt x="370" y="3644"/>
                </a:cubicBezTo>
                <a:cubicBezTo>
                  <a:pt x="287" y="4061"/>
                  <a:pt x="465" y="4477"/>
                  <a:pt x="811" y="4715"/>
                </a:cubicBezTo>
                <a:cubicBezTo>
                  <a:pt x="870" y="4751"/>
                  <a:pt x="894" y="4823"/>
                  <a:pt x="882" y="4882"/>
                </a:cubicBezTo>
                <a:cubicBezTo>
                  <a:pt x="870" y="5061"/>
                  <a:pt x="882" y="5239"/>
                  <a:pt x="941" y="5418"/>
                </a:cubicBezTo>
                <a:cubicBezTo>
                  <a:pt x="1084" y="5858"/>
                  <a:pt x="1477" y="6204"/>
                  <a:pt x="1942" y="6299"/>
                </a:cubicBezTo>
                <a:cubicBezTo>
                  <a:pt x="2013" y="6311"/>
                  <a:pt x="2096" y="6311"/>
                  <a:pt x="2180" y="6311"/>
                </a:cubicBezTo>
                <a:cubicBezTo>
                  <a:pt x="2370" y="6311"/>
                  <a:pt x="2561" y="6263"/>
                  <a:pt x="2739" y="6180"/>
                </a:cubicBezTo>
                <a:cubicBezTo>
                  <a:pt x="2811" y="6239"/>
                  <a:pt x="2894" y="6275"/>
                  <a:pt x="2977" y="6323"/>
                </a:cubicBezTo>
                <a:lnTo>
                  <a:pt x="2977" y="6716"/>
                </a:lnTo>
                <a:lnTo>
                  <a:pt x="2430" y="6906"/>
                </a:lnTo>
                <a:cubicBezTo>
                  <a:pt x="2239" y="6978"/>
                  <a:pt x="2096" y="7156"/>
                  <a:pt x="2084" y="7370"/>
                </a:cubicBezTo>
                <a:lnTo>
                  <a:pt x="2084" y="7394"/>
                </a:lnTo>
                <a:lnTo>
                  <a:pt x="822" y="7847"/>
                </a:lnTo>
                <a:cubicBezTo>
                  <a:pt x="334" y="8025"/>
                  <a:pt x="1" y="8466"/>
                  <a:pt x="1" y="8990"/>
                </a:cubicBezTo>
                <a:lnTo>
                  <a:pt x="1" y="11061"/>
                </a:lnTo>
                <a:cubicBezTo>
                  <a:pt x="1" y="11145"/>
                  <a:pt x="72" y="11228"/>
                  <a:pt x="168" y="11228"/>
                </a:cubicBezTo>
                <a:cubicBezTo>
                  <a:pt x="251" y="11228"/>
                  <a:pt x="334" y="11145"/>
                  <a:pt x="334" y="11061"/>
                </a:cubicBezTo>
                <a:lnTo>
                  <a:pt x="334" y="8990"/>
                </a:lnTo>
                <a:cubicBezTo>
                  <a:pt x="334" y="8883"/>
                  <a:pt x="346" y="8787"/>
                  <a:pt x="394" y="8680"/>
                </a:cubicBezTo>
                <a:lnTo>
                  <a:pt x="1227" y="9395"/>
                </a:lnTo>
                <a:cubicBezTo>
                  <a:pt x="1346" y="9490"/>
                  <a:pt x="1418" y="9645"/>
                  <a:pt x="1418" y="9787"/>
                </a:cubicBezTo>
                <a:lnTo>
                  <a:pt x="1418" y="11061"/>
                </a:lnTo>
                <a:cubicBezTo>
                  <a:pt x="1418" y="11145"/>
                  <a:pt x="1489" y="11228"/>
                  <a:pt x="1584" y="11228"/>
                </a:cubicBezTo>
                <a:cubicBezTo>
                  <a:pt x="1668" y="11228"/>
                  <a:pt x="1739" y="11145"/>
                  <a:pt x="1739" y="11061"/>
                </a:cubicBezTo>
                <a:lnTo>
                  <a:pt x="1739" y="9787"/>
                </a:lnTo>
                <a:cubicBezTo>
                  <a:pt x="1739" y="9537"/>
                  <a:pt x="1644" y="9299"/>
                  <a:pt x="1442" y="9144"/>
                </a:cubicBezTo>
                <a:lnTo>
                  <a:pt x="584" y="8394"/>
                </a:lnTo>
                <a:cubicBezTo>
                  <a:pt x="668" y="8287"/>
                  <a:pt x="811" y="8204"/>
                  <a:pt x="941" y="8156"/>
                </a:cubicBezTo>
                <a:lnTo>
                  <a:pt x="2096" y="7751"/>
                </a:lnTo>
                <a:cubicBezTo>
                  <a:pt x="2132" y="8263"/>
                  <a:pt x="2251" y="8680"/>
                  <a:pt x="2370" y="8942"/>
                </a:cubicBezTo>
                <a:cubicBezTo>
                  <a:pt x="2508" y="9277"/>
                  <a:pt x="2825" y="9481"/>
                  <a:pt x="3167" y="9481"/>
                </a:cubicBezTo>
                <a:cubicBezTo>
                  <a:pt x="3238" y="9481"/>
                  <a:pt x="3310" y="9473"/>
                  <a:pt x="3382" y="9454"/>
                </a:cubicBezTo>
                <a:lnTo>
                  <a:pt x="4061" y="9287"/>
                </a:lnTo>
                <a:lnTo>
                  <a:pt x="4061" y="9823"/>
                </a:lnTo>
                <a:cubicBezTo>
                  <a:pt x="4061" y="9918"/>
                  <a:pt x="4144" y="9990"/>
                  <a:pt x="4228" y="9990"/>
                </a:cubicBezTo>
                <a:cubicBezTo>
                  <a:pt x="4311" y="9990"/>
                  <a:pt x="4394" y="9918"/>
                  <a:pt x="4394" y="9823"/>
                </a:cubicBezTo>
                <a:lnTo>
                  <a:pt x="4394" y="9287"/>
                </a:lnTo>
                <a:lnTo>
                  <a:pt x="5073" y="9454"/>
                </a:lnTo>
                <a:cubicBezTo>
                  <a:pt x="5144" y="9466"/>
                  <a:pt x="5228" y="9478"/>
                  <a:pt x="5287" y="9478"/>
                </a:cubicBezTo>
                <a:cubicBezTo>
                  <a:pt x="5621" y="9478"/>
                  <a:pt x="5942" y="9275"/>
                  <a:pt x="6085" y="8942"/>
                </a:cubicBezTo>
                <a:cubicBezTo>
                  <a:pt x="6204" y="8680"/>
                  <a:pt x="6323" y="8263"/>
                  <a:pt x="6359" y="7751"/>
                </a:cubicBezTo>
                <a:lnTo>
                  <a:pt x="7514" y="8156"/>
                </a:lnTo>
                <a:cubicBezTo>
                  <a:pt x="7669" y="8204"/>
                  <a:pt x="7788" y="8287"/>
                  <a:pt x="7871" y="8394"/>
                </a:cubicBezTo>
                <a:lnTo>
                  <a:pt x="7014" y="9133"/>
                </a:lnTo>
                <a:cubicBezTo>
                  <a:pt x="6823" y="9299"/>
                  <a:pt x="6716" y="9537"/>
                  <a:pt x="6716" y="9787"/>
                </a:cubicBezTo>
                <a:lnTo>
                  <a:pt x="6716" y="11061"/>
                </a:lnTo>
                <a:cubicBezTo>
                  <a:pt x="6716" y="11145"/>
                  <a:pt x="6787" y="11216"/>
                  <a:pt x="6871" y="11216"/>
                </a:cubicBezTo>
                <a:cubicBezTo>
                  <a:pt x="6966" y="11216"/>
                  <a:pt x="7037" y="11145"/>
                  <a:pt x="7037" y="11061"/>
                </a:cubicBezTo>
                <a:lnTo>
                  <a:pt x="7037" y="9787"/>
                </a:lnTo>
                <a:cubicBezTo>
                  <a:pt x="7037" y="9633"/>
                  <a:pt x="7109" y="9478"/>
                  <a:pt x="7228" y="9395"/>
                </a:cubicBezTo>
                <a:lnTo>
                  <a:pt x="8061" y="8680"/>
                </a:lnTo>
                <a:cubicBezTo>
                  <a:pt x="8097" y="8775"/>
                  <a:pt x="8121" y="8883"/>
                  <a:pt x="8121" y="8990"/>
                </a:cubicBezTo>
                <a:lnTo>
                  <a:pt x="8121" y="11061"/>
                </a:lnTo>
                <a:cubicBezTo>
                  <a:pt x="8121" y="11145"/>
                  <a:pt x="8204" y="11216"/>
                  <a:pt x="8288" y="11216"/>
                </a:cubicBezTo>
                <a:cubicBezTo>
                  <a:pt x="8383" y="11216"/>
                  <a:pt x="8454" y="11145"/>
                  <a:pt x="8454" y="11061"/>
                </a:cubicBezTo>
                <a:lnTo>
                  <a:pt x="8454" y="8990"/>
                </a:lnTo>
                <a:cubicBezTo>
                  <a:pt x="8395" y="8466"/>
                  <a:pt x="8061" y="8013"/>
                  <a:pt x="7573" y="7847"/>
                </a:cubicBezTo>
                <a:lnTo>
                  <a:pt x="6311" y="7394"/>
                </a:lnTo>
                <a:lnTo>
                  <a:pt x="6311" y="7370"/>
                </a:lnTo>
                <a:cubicBezTo>
                  <a:pt x="6299" y="7156"/>
                  <a:pt x="6168" y="6978"/>
                  <a:pt x="5966" y="6906"/>
                </a:cubicBezTo>
                <a:lnTo>
                  <a:pt x="5418" y="6716"/>
                </a:lnTo>
                <a:lnTo>
                  <a:pt x="5418" y="6323"/>
                </a:lnTo>
                <a:cubicBezTo>
                  <a:pt x="5502" y="6275"/>
                  <a:pt x="5585" y="6216"/>
                  <a:pt x="5656" y="6180"/>
                </a:cubicBezTo>
                <a:cubicBezTo>
                  <a:pt x="5835" y="6263"/>
                  <a:pt x="6025" y="6311"/>
                  <a:pt x="6216" y="6311"/>
                </a:cubicBezTo>
                <a:cubicBezTo>
                  <a:pt x="6299" y="6311"/>
                  <a:pt x="6383" y="6311"/>
                  <a:pt x="6454" y="6299"/>
                </a:cubicBezTo>
                <a:cubicBezTo>
                  <a:pt x="6918" y="6204"/>
                  <a:pt x="7311" y="5858"/>
                  <a:pt x="7454" y="5418"/>
                </a:cubicBezTo>
                <a:cubicBezTo>
                  <a:pt x="7514" y="5239"/>
                  <a:pt x="7526" y="5061"/>
                  <a:pt x="7514" y="4882"/>
                </a:cubicBezTo>
                <a:cubicBezTo>
                  <a:pt x="7514" y="4823"/>
                  <a:pt x="7549" y="4751"/>
                  <a:pt x="7585" y="4715"/>
                </a:cubicBezTo>
                <a:cubicBezTo>
                  <a:pt x="7954" y="4477"/>
                  <a:pt x="8109" y="4061"/>
                  <a:pt x="8026" y="3644"/>
                </a:cubicBezTo>
                <a:cubicBezTo>
                  <a:pt x="7930" y="3227"/>
                  <a:pt x="7609" y="2906"/>
                  <a:pt x="7192" y="2822"/>
                </a:cubicBezTo>
                <a:cubicBezTo>
                  <a:pt x="7133" y="2810"/>
                  <a:pt x="7061" y="2810"/>
                  <a:pt x="7002" y="2810"/>
                </a:cubicBezTo>
                <a:lnTo>
                  <a:pt x="7002" y="2798"/>
                </a:lnTo>
                <a:cubicBezTo>
                  <a:pt x="7002" y="1251"/>
                  <a:pt x="5752" y="0"/>
                  <a:pt x="4204" y="0"/>
                </a:cubicBezTo>
                <a:close/>
              </a:path>
            </a:pathLst>
          </a:custGeom>
          <a:solidFill>
            <a:srgbClr val="D30F00">
              <a:lumMod val="60000"/>
              <a:lumOff val="400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9D0F00"/>
              </a:solidFill>
              <a:effectLst/>
              <a:uLnTx/>
              <a:uFillTx/>
            </a:endParaRPr>
          </a:p>
        </p:txBody>
      </p:sp>
      <p:pic>
        <p:nvPicPr>
          <p:cNvPr id="49" name="Picture 48" descr="A smiling girl in a pink shirt&#10;&#10;Description automatically generated">
            <a:extLst>
              <a:ext uri="{FF2B5EF4-FFF2-40B4-BE49-F238E27FC236}">
                <a16:creationId xmlns:a16="http://schemas.microsoft.com/office/drawing/2014/main" id="{D4B7A1C7-BCCC-48CE-9ED0-B84329AAC3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462" y="1732602"/>
            <a:ext cx="1376998" cy="1649045"/>
          </a:xfrm>
          <a:prstGeom prst="rect">
            <a:avLst/>
          </a:prstGeom>
        </p:spPr>
      </p:pic>
      <p:pic>
        <p:nvPicPr>
          <p:cNvPr id="50" name="Picture 49" descr="A person smiling next to a body of water&#10;&#10;Description automatically generated">
            <a:extLst>
              <a:ext uri="{FF2B5EF4-FFF2-40B4-BE49-F238E27FC236}">
                <a16:creationId xmlns:a16="http://schemas.microsoft.com/office/drawing/2014/main" id="{0F15DF8E-FA34-465A-B727-4C3B5B9A37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3384" y="1732602"/>
            <a:ext cx="2634884" cy="1639722"/>
          </a:xfrm>
          <a:prstGeom prst="rect">
            <a:avLst/>
          </a:prstGeom>
        </p:spPr>
      </p:pic>
      <p:sp>
        <p:nvSpPr>
          <p:cNvPr id="51" name="Rounded Rectangular Callout 26">
            <a:extLst>
              <a:ext uri="{FF2B5EF4-FFF2-40B4-BE49-F238E27FC236}">
                <a16:creationId xmlns:a16="http://schemas.microsoft.com/office/drawing/2014/main" id="{A1754BC4-465E-41A3-9C07-45D28AB57869}"/>
              </a:ext>
            </a:extLst>
          </p:cNvPr>
          <p:cNvSpPr/>
          <p:nvPr/>
        </p:nvSpPr>
        <p:spPr>
          <a:xfrm>
            <a:off x="586462" y="3374936"/>
            <a:ext cx="2459900" cy="794948"/>
          </a:xfrm>
          <a:prstGeom prst="wedgeRoundRectCallout">
            <a:avLst>
              <a:gd name="adj1" fmla="val -20802"/>
              <a:gd name="adj2" fmla="val -103599"/>
              <a:gd name="adj3" fmla="val 16667"/>
            </a:avLst>
          </a:prstGeom>
          <a:solidFill>
            <a:srgbClr val="005CC9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Hi there. I’m Jennifer.</a:t>
            </a:r>
          </a:p>
        </p:txBody>
      </p:sp>
      <p:sp>
        <p:nvSpPr>
          <p:cNvPr id="52" name="Rounded Rectangular Callout 27">
            <a:extLst>
              <a:ext uri="{FF2B5EF4-FFF2-40B4-BE49-F238E27FC236}">
                <a16:creationId xmlns:a16="http://schemas.microsoft.com/office/drawing/2014/main" id="{C366F62D-44BF-4897-B4FF-F04A5ED1ECB3}"/>
              </a:ext>
            </a:extLst>
          </p:cNvPr>
          <p:cNvSpPr/>
          <p:nvPr/>
        </p:nvSpPr>
        <p:spPr>
          <a:xfrm>
            <a:off x="4700396" y="2433244"/>
            <a:ext cx="2791208" cy="837543"/>
          </a:xfrm>
          <a:prstGeom prst="wedgeRoundRectCallout">
            <a:avLst>
              <a:gd name="adj1" fmla="val -60417"/>
              <a:gd name="adj2" fmla="val 7786"/>
              <a:gd name="adj3" fmla="val 16667"/>
            </a:avLst>
          </a:prstGeom>
          <a:solidFill>
            <a:srgbClr val="3DA800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Hello. My name’s Adinda.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96D664F-7854-CC9F-5712-CF747A066C2F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0"/>
            <a:ext cx="12198966" cy="6858000"/>
            <a:chOff x="0" y="0"/>
            <a:chExt cx="12198966" cy="6858000"/>
          </a:xfrm>
        </p:grpSpPr>
        <p:cxnSp>
          <p:nvCxnSpPr>
            <p:cNvPr id="9" name="AutoShape 3">
              <a:extLst>
                <a:ext uri="{FF2B5EF4-FFF2-40B4-BE49-F238E27FC236}">
                  <a16:creationId xmlns:a16="http://schemas.microsoft.com/office/drawing/2014/main" id="{756CD683-CBC4-5A21-C1A7-3C2889BECD1E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>
              <a:off x="0" y="0"/>
              <a:ext cx="12192000" cy="68580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10" name="AutoShape 4">
              <a:extLst>
                <a:ext uri="{FF2B5EF4-FFF2-40B4-BE49-F238E27FC236}">
                  <a16:creationId xmlns:a16="http://schemas.microsoft.com/office/drawing/2014/main" id="{0F880B60-403A-40AB-2A64-27A0CCDAD2D4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 flipH="1">
              <a:off x="0" y="0"/>
              <a:ext cx="12198966" cy="68580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8EED714-E060-9DF7-4589-FBDF9335D43C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 bwMode="auto">
            <a:xfrm>
              <a:off x="4981575" y="3024188"/>
              <a:ext cx="2228850" cy="809625"/>
              <a:chOff x="6549" y="5686"/>
              <a:chExt cx="3510" cy="1275"/>
            </a:xfrm>
          </p:grpSpPr>
          <p:sp>
            <p:nvSpPr>
              <p:cNvPr id="12" name="AutoShape 6">
                <a:extLst>
                  <a:ext uri="{FF2B5EF4-FFF2-40B4-BE49-F238E27FC236}">
                    <a16:creationId xmlns:a16="http://schemas.microsoft.com/office/drawing/2014/main" id="{387308D5-93A1-561B-CC9B-36E48BB0BED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549" y="5686"/>
                <a:ext cx="3510" cy="1275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1000"/>
                </a:srgbClr>
              </a:solidFill>
              <a:ln w="12700">
                <a:solidFill>
                  <a:srgbClr val="A5A5A5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BFBFB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" name="Text Box 7">
                <a:extLst>
                  <a:ext uri="{FF2B5EF4-FFF2-40B4-BE49-F238E27FC236}">
                    <a16:creationId xmlns:a16="http://schemas.microsoft.com/office/drawing/2014/main" id="{5555DB6F-FC29-B49A-6C50-324E595D2B65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640" y="5806"/>
                <a:ext cx="3302" cy="1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ja-JP" sz="1200" b="1" i="0" u="none" strike="noStrike" cap="none" normalizeH="0" baseline="0" dirty="0">
                    <a:ln>
                      <a:noFill/>
                    </a:ln>
                    <a:solidFill>
                      <a:srgbClr val="538135"/>
                    </a:solidFill>
                    <a:effectLst/>
                    <a:latin typeface="Calibri" panose="020F0502020204030204" pitchFamily="34" charset="0"/>
                    <a:ea typeface="Yu Mincho" panose="02020400000000000000" pitchFamily="18" charset="-128"/>
                  </a:rPr>
                  <a:t>SAMPLE FOR EVALUATION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ja-JP" sz="1200" b="0" i="0" u="none" strike="noStrike" cap="none" normalizeH="0" baseline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latin typeface="Calibri" panose="020F0502020204030204" pitchFamily="34" charset="0"/>
                    <a:ea typeface="Yu Mincho" panose="02020400000000000000" pitchFamily="18" charset="-128"/>
                  </a:rPr>
                  <a:t>Join ESL KidStuff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ja-JP" sz="1200" b="0" i="0" u="none" strike="noStrike" cap="none" normalizeH="0" baseline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latin typeface="Calibri" panose="020F0502020204030204" pitchFamily="34" charset="0"/>
                    <a:ea typeface="Yu Mincho" panose="02020400000000000000" pitchFamily="18" charset="-128"/>
                  </a:rPr>
                  <a:t>to view without watermark.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78124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1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 animBg="1"/>
      <p:bldP spid="41" grpId="0"/>
      <p:bldP spid="42" grpId="0" animBg="1"/>
      <p:bldP spid="48" grpId="0" animBg="1"/>
      <p:bldP spid="51" grpId="0" animBg="1"/>
      <p:bldP spid="5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21B6AF0-7C27-4EC4-9860-6EB96FA9A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7</a:t>
            </a:fld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03901DD-3D93-423F-83D5-E772C539DC82}"/>
              </a:ext>
            </a:extLst>
          </p:cNvPr>
          <p:cNvGrpSpPr/>
          <p:nvPr/>
        </p:nvGrpSpPr>
        <p:grpSpPr>
          <a:xfrm>
            <a:off x="-116735" y="117381"/>
            <a:ext cx="5296648" cy="1137261"/>
            <a:chOff x="1201725" y="445751"/>
            <a:chExt cx="5296648" cy="121409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2858D6B-E92B-4819-9359-588DCB1AE804}"/>
                </a:ext>
              </a:extLst>
            </p:cNvPr>
            <p:cNvGrpSpPr/>
            <p:nvPr userDrawn="1"/>
          </p:nvGrpSpPr>
          <p:grpSpPr>
            <a:xfrm>
              <a:off x="1201725" y="445751"/>
              <a:ext cx="5039869" cy="1214091"/>
              <a:chOff x="7349605" y="455479"/>
              <a:chExt cx="5039869" cy="1214091"/>
            </a:xfrm>
          </p:grpSpPr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E4898DA8-C928-48BC-A2CD-005E5F05E398}"/>
                  </a:ext>
                </a:extLst>
              </p:cNvPr>
              <p:cNvSpPr/>
              <p:nvPr userDrawn="1"/>
            </p:nvSpPr>
            <p:spPr>
              <a:xfrm rot="437837" flipH="1">
                <a:off x="7349605" y="475770"/>
                <a:ext cx="5039869" cy="1193800"/>
              </a:xfrm>
              <a:custGeom>
                <a:avLst/>
                <a:gdLst>
                  <a:gd name="connsiteX0" fmla="*/ 204470 w 4927600"/>
                  <a:gd name="connsiteY0" fmla="*/ 13105 h 1193800"/>
                  <a:gd name="connsiteX1" fmla="*/ 12700 w 4927600"/>
                  <a:gd name="connsiteY1" fmla="*/ 786535 h 1193800"/>
                  <a:gd name="connsiteX2" fmla="*/ 4923790 w 4927600"/>
                  <a:gd name="connsiteY2" fmla="*/ 1181505 h 1193800"/>
                  <a:gd name="connsiteX3" fmla="*/ 4923790 w 4927600"/>
                  <a:gd name="connsiteY3" fmla="*/ 366164 h 1193800"/>
                  <a:gd name="connsiteX4" fmla="*/ 204470 w 4927600"/>
                  <a:gd name="connsiteY4" fmla="*/ 13105 h 1193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27600" h="1193800">
                    <a:moveTo>
                      <a:pt x="204470" y="13105"/>
                    </a:moveTo>
                    <a:lnTo>
                      <a:pt x="12700" y="786535"/>
                    </a:lnTo>
                    <a:cubicBezTo>
                      <a:pt x="12700" y="786535"/>
                      <a:pt x="2622550" y="715414"/>
                      <a:pt x="4923790" y="1181505"/>
                    </a:cubicBezTo>
                    <a:lnTo>
                      <a:pt x="4923790" y="366164"/>
                    </a:lnTo>
                    <a:cubicBezTo>
                      <a:pt x="2410461" y="-13565"/>
                      <a:pt x="204470" y="13105"/>
                      <a:pt x="204470" y="13105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D30F00">
                      <a:alpha val="40000"/>
                    </a:srgbClr>
                  </a:gs>
                  <a:gs pos="0">
                    <a:srgbClr val="D30F00">
                      <a:alpha val="5000"/>
                    </a:srgbClr>
                  </a:gs>
                </a:gsLst>
                <a:lin ang="900000" scaled="0"/>
              </a:gra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9D0F00"/>
                  </a:solidFill>
                  <a:effectLst/>
                  <a:uLnTx/>
                  <a:uFillTx/>
                  <a:latin typeface="Franklin Gothic Book"/>
                </a:endParaRP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CB7DBE0-81C0-4769-AD23-427BB04C617E}"/>
                  </a:ext>
                </a:extLst>
              </p:cNvPr>
              <p:cNvSpPr/>
              <p:nvPr userDrawn="1"/>
            </p:nvSpPr>
            <p:spPr>
              <a:xfrm>
                <a:off x="7398290" y="455479"/>
                <a:ext cx="4912979" cy="835006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48E03B8-11FF-4FE2-9338-28844FE82BD4}"/>
                </a:ext>
              </a:extLst>
            </p:cNvPr>
            <p:cNvSpPr txBox="1"/>
            <p:nvPr userDrawn="1"/>
          </p:nvSpPr>
          <p:spPr>
            <a:xfrm>
              <a:off x="1468880" y="472390"/>
              <a:ext cx="5029493" cy="7557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b="1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Nice to meet you</a:t>
              </a: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06E33C7B-6CDC-4C1F-8DBF-094E77E54E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035" y="972415"/>
            <a:ext cx="3858937" cy="124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CA" sz="3733" dirty="0">
                <a:solidFill>
                  <a:srgbClr val="4D4D4D">
                    <a:lumMod val="50000"/>
                  </a:srgbClr>
                </a:solidFill>
                <a:cs typeface="Calibri" pitchFamily="34" charset="0"/>
              </a:rPr>
              <a:t>Stand up.</a:t>
            </a:r>
          </a:p>
          <a:p>
            <a:r>
              <a:rPr lang="en-CA" sz="3733" dirty="0">
                <a:solidFill>
                  <a:srgbClr val="4D4D4D">
                    <a:lumMod val="50000"/>
                  </a:srgbClr>
                </a:solidFill>
                <a:cs typeface="Calibri" pitchFamily="34" charset="0"/>
              </a:rPr>
              <a:t>Greet each other.</a:t>
            </a:r>
          </a:p>
        </p:txBody>
      </p:sp>
      <p:sp>
        <p:nvSpPr>
          <p:cNvPr id="21" name="Rounded Rectangular Callout 20">
            <a:extLst>
              <a:ext uri="{FF2B5EF4-FFF2-40B4-BE49-F238E27FC236}">
                <a16:creationId xmlns:a16="http://schemas.microsoft.com/office/drawing/2014/main" id="{EA3D0122-A97A-4555-B38F-0CBCF04999AB}"/>
              </a:ext>
            </a:extLst>
          </p:cNvPr>
          <p:cNvSpPr/>
          <p:nvPr/>
        </p:nvSpPr>
        <p:spPr>
          <a:xfrm>
            <a:off x="3693252" y="2359723"/>
            <a:ext cx="5968475" cy="1239444"/>
          </a:xfrm>
          <a:prstGeom prst="wedgeRoundRectCallout">
            <a:avLst>
              <a:gd name="adj1" fmla="val 62394"/>
              <a:gd name="adj2" fmla="val -61562"/>
              <a:gd name="adj3" fmla="val 16667"/>
            </a:avLst>
          </a:prstGeom>
          <a:gradFill flip="none" rotWithShape="1">
            <a:gsLst>
              <a:gs pos="0">
                <a:srgbClr val="008EDC">
                  <a:lumMod val="20000"/>
                  <a:lumOff val="80000"/>
                  <a:shade val="30000"/>
                  <a:satMod val="115000"/>
                </a:srgbClr>
              </a:gs>
              <a:gs pos="50000">
                <a:srgbClr val="008EDC">
                  <a:lumMod val="20000"/>
                  <a:lumOff val="80000"/>
                  <a:shade val="67500"/>
                  <a:satMod val="115000"/>
                </a:srgbClr>
              </a:gs>
              <a:gs pos="100000">
                <a:srgbClr val="008EDC">
                  <a:lumMod val="20000"/>
                  <a:lumOff val="80000"/>
                  <a:shade val="100000"/>
                  <a:satMod val="115000"/>
                </a:srgbClr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algn="ctr"/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Hello. My </a:t>
            </a:r>
            <a:r>
              <a:rPr lang="en-GB" sz="3200" b="1" kern="0" dirty="0">
                <a:solidFill>
                  <a:srgbClr val="4D4D4D">
                    <a:lumMod val="50000"/>
                  </a:srgbClr>
                </a:solidFill>
              </a:rPr>
              <a:t>name’s Mohammed. </a:t>
            </a: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Nice to meet you.  </a:t>
            </a:r>
          </a:p>
        </p:txBody>
      </p:sp>
      <p:sp>
        <p:nvSpPr>
          <p:cNvPr id="22" name="Rounded Rectangular Callout 33">
            <a:extLst>
              <a:ext uri="{FF2B5EF4-FFF2-40B4-BE49-F238E27FC236}">
                <a16:creationId xmlns:a16="http://schemas.microsoft.com/office/drawing/2014/main" id="{D351262E-68E1-4037-A082-392362791E4A}"/>
              </a:ext>
            </a:extLst>
          </p:cNvPr>
          <p:cNvSpPr/>
          <p:nvPr/>
        </p:nvSpPr>
        <p:spPr>
          <a:xfrm>
            <a:off x="3119818" y="3736712"/>
            <a:ext cx="7203758" cy="1372183"/>
          </a:xfrm>
          <a:prstGeom prst="wedgeRoundRectCallout">
            <a:avLst>
              <a:gd name="adj1" fmla="val -60002"/>
              <a:gd name="adj2" fmla="val 5714"/>
              <a:gd name="adj3" fmla="val 16667"/>
            </a:avLst>
          </a:prstGeom>
          <a:gradFill flip="none" rotWithShape="1">
            <a:gsLst>
              <a:gs pos="0">
                <a:srgbClr val="FFFF66">
                  <a:shade val="30000"/>
                  <a:satMod val="115000"/>
                </a:srgbClr>
              </a:gs>
              <a:gs pos="50000">
                <a:srgbClr val="FFFF66">
                  <a:shade val="67500"/>
                  <a:satMod val="115000"/>
                </a:srgbClr>
              </a:gs>
              <a:gs pos="100000">
                <a:srgbClr val="FFFF66">
                  <a:shade val="100000"/>
                  <a:satMod val="115000"/>
                </a:srgbClr>
              </a:gs>
            </a:gsLst>
            <a:lin ang="135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algn="ctr"/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Hi there</a:t>
            </a:r>
            <a:r>
              <a:rPr lang="en-GB" sz="3200" b="1" kern="0" dirty="0">
                <a:solidFill>
                  <a:srgbClr val="4D4D4D">
                    <a:lumMod val="50000"/>
                  </a:srgbClr>
                </a:solidFill>
              </a:rPr>
              <a:t>, Mohammed. I’m Choi.</a:t>
            </a:r>
            <a:endParaRPr kumimoji="0" lang="en-GB" sz="3200" b="1" i="0" u="none" strike="noStrike" kern="0" cap="none" spc="0" normalizeH="0" baseline="0" noProof="0" dirty="0">
              <a:ln>
                <a:noFill/>
              </a:ln>
              <a:solidFill>
                <a:srgbClr val="4D4D4D">
                  <a:lumMod val="50000"/>
                </a:srgbClr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Nice to meet you too. </a:t>
            </a:r>
          </a:p>
        </p:txBody>
      </p:sp>
      <p:grpSp>
        <p:nvGrpSpPr>
          <p:cNvPr id="23" name="Google Shape;12857;p69">
            <a:extLst>
              <a:ext uri="{FF2B5EF4-FFF2-40B4-BE49-F238E27FC236}">
                <a16:creationId xmlns:a16="http://schemas.microsoft.com/office/drawing/2014/main" id="{E0AD6C79-D0A3-4B96-AAE7-FB970467B8B5}"/>
              </a:ext>
            </a:extLst>
          </p:cNvPr>
          <p:cNvGrpSpPr/>
          <p:nvPr/>
        </p:nvGrpSpPr>
        <p:grpSpPr>
          <a:xfrm>
            <a:off x="4804200" y="875173"/>
            <a:ext cx="1353844" cy="1241237"/>
            <a:chOff x="5776798" y="3409778"/>
            <a:chExt cx="346379" cy="264518"/>
          </a:xfrm>
          <a:solidFill>
            <a:srgbClr val="D30F00">
              <a:lumMod val="60000"/>
              <a:lumOff val="40000"/>
            </a:srgbClr>
          </a:solidFill>
        </p:grpSpPr>
        <p:sp>
          <p:nvSpPr>
            <p:cNvPr id="24" name="Google Shape;12858;p69">
              <a:extLst>
                <a:ext uri="{FF2B5EF4-FFF2-40B4-BE49-F238E27FC236}">
                  <a16:creationId xmlns:a16="http://schemas.microsoft.com/office/drawing/2014/main" id="{8469B9EB-DCC7-4DF8-976F-FD03F42D33A1}"/>
                </a:ext>
              </a:extLst>
            </p:cNvPr>
            <p:cNvSpPr/>
            <p:nvPr/>
          </p:nvSpPr>
          <p:spPr>
            <a:xfrm>
              <a:off x="5890104" y="3642055"/>
              <a:ext cx="10248" cy="32241"/>
            </a:xfrm>
            <a:custGeom>
              <a:avLst/>
              <a:gdLst/>
              <a:ahLst/>
              <a:cxnLst/>
              <a:rect l="l" t="t" r="r" b="b"/>
              <a:pathLst>
                <a:path w="322" h="1013" extrusionOk="0">
                  <a:moveTo>
                    <a:pt x="167" y="1"/>
                  </a:moveTo>
                  <a:cubicBezTo>
                    <a:pt x="71" y="1"/>
                    <a:pt x="0" y="72"/>
                    <a:pt x="0" y="155"/>
                  </a:cubicBezTo>
                  <a:lnTo>
                    <a:pt x="0" y="846"/>
                  </a:lnTo>
                  <a:cubicBezTo>
                    <a:pt x="0" y="929"/>
                    <a:pt x="71" y="1013"/>
                    <a:pt x="167" y="1013"/>
                  </a:cubicBezTo>
                  <a:cubicBezTo>
                    <a:pt x="250" y="1013"/>
                    <a:pt x="321" y="929"/>
                    <a:pt x="321" y="846"/>
                  </a:cubicBezTo>
                  <a:lnTo>
                    <a:pt x="321" y="143"/>
                  </a:lnTo>
                  <a:cubicBezTo>
                    <a:pt x="321" y="60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9D0F00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Google Shape;12859;p69">
              <a:extLst>
                <a:ext uri="{FF2B5EF4-FFF2-40B4-BE49-F238E27FC236}">
                  <a16:creationId xmlns:a16="http://schemas.microsoft.com/office/drawing/2014/main" id="{AECA7C46-AFAD-4F5F-AC64-0DF740782684}"/>
                </a:ext>
              </a:extLst>
            </p:cNvPr>
            <p:cNvSpPr/>
            <p:nvPr/>
          </p:nvSpPr>
          <p:spPr>
            <a:xfrm>
              <a:off x="5998094" y="3642055"/>
              <a:ext cx="10248" cy="32241"/>
            </a:xfrm>
            <a:custGeom>
              <a:avLst/>
              <a:gdLst/>
              <a:ahLst/>
              <a:cxnLst/>
              <a:rect l="l" t="t" r="r" b="b"/>
              <a:pathLst>
                <a:path w="322" h="1013" extrusionOk="0">
                  <a:moveTo>
                    <a:pt x="167" y="1"/>
                  </a:moveTo>
                  <a:cubicBezTo>
                    <a:pt x="72" y="1"/>
                    <a:pt x="0" y="72"/>
                    <a:pt x="0" y="155"/>
                  </a:cubicBezTo>
                  <a:lnTo>
                    <a:pt x="0" y="846"/>
                  </a:lnTo>
                  <a:cubicBezTo>
                    <a:pt x="0" y="929"/>
                    <a:pt x="72" y="1013"/>
                    <a:pt x="167" y="1013"/>
                  </a:cubicBezTo>
                  <a:cubicBezTo>
                    <a:pt x="250" y="1013"/>
                    <a:pt x="322" y="929"/>
                    <a:pt x="322" y="846"/>
                  </a:cubicBezTo>
                  <a:lnTo>
                    <a:pt x="322" y="143"/>
                  </a:lnTo>
                  <a:cubicBezTo>
                    <a:pt x="310" y="60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9D0F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Google Shape;12860;p69">
              <a:extLst>
                <a:ext uri="{FF2B5EF4-FFF2-40B4-BE49-F238E27FC236}">
                  <a16:creationId xmlns:a16="http://schemas.microsoft.com/office/drawing/2014/main" id="{13D77A30-DA6D-4AB6-8C36-7C8E51DC33D5}"/>
                </a:ext>
              </a:extLst>
            </p:cNvPr>
            <p:cNvSpPr/>
            <p:nvPr/>
          </p:nvSpPr>
          <p:spPr>
            <a:xfrm>
              <a:off x="5814673" y="3528367"/>
              <a:ext cx="43222" cy="15564"/>
            </a:xfrm>
            <a:custGeom>
              <a:avLst/>
              <a:gdLst/>
              <a:ahLst/>
              <a:cxnLst/>
              <a:rect l="l" t="t" r="r" b="b"/>
              <a:pathLst>
                <a:path w="1358" h="489" extrusionOk="0">
                  <a:moveTo>
                    <a:pt x="167" y="1"/>
                  </a:moveTo>
                  <a:cubicBezTo>
                    <a:pt x="72" y="1"/>
                    <a:pt x="1" y="72"/>
                    <a:pt x="1" y="156"/>
                  </a:cubicBezTo>
                  <a:cubicBezTo>
                    <a:pt x="1" y="251"/>
                    <a:pt x="72" y="322"/>
                    <a:pt x="167" y="322"/>
                  </a:cubicBezTo>
                  <a:cubicBezTo>
                    <a:pt x="346" y="322"/>
                    <a:pt x="870" y="358"/>
                    <a:pt x="1120" y="477"/>
                  </a:cubicBezTo>
                  <a:cubicBezTo>
                    <a:pt x="1144" y="489"/>
                    <a:pt x="1167" y="489"/>
                    <a:pt x="1191" y="489"/>
                  </a:cubicBezTo>
                  <a:cubicBezTo>
                    <a:pt x="1251" y="489"/>
                    <a:pt x="1310" y="453"/>
                    <a:pt x="1346" y="394"/>
                  </a:cubicBezTo>
                  <a:cubicBezTo>
                    <a:pt x="1358" y="322"/>
                    <a:pt x="1322" y="239"/>
                    <a:pt x="1251" y="191"/>
                  </a:cubicBezTo>
                  <a:cubicBezTo>
                    <a:pt x="882" y="13"/>
                    <a:pt x="191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9D0F00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Google Shape;12861;p69">
              <a:extLst>
                <a:ext uri="{FF2B5EF4-FFF2-40B4-BE49-F238E27FC236}">
                  <a16:creationId xmlns:a16="http://schemas.microsoft.com/office/drawing/2014/main" id="{B9D35DEB-EFFF-4D6E-A31C-9FA51A907E9B}"/>
                </a:ext>
              </a:extLst>
            </p:cNvPr>
            <p:cNvSpPr/>
            <p:nvPr/>
          </p:nvSpPr>
          <p:spPr>
            <a:xfrm>
              <a:off x="5797995" y="3631074"/>
              <a:ext cx="10662" cy="42458"/>
            </a:xfrm>
            <a:custGeom>
              <a:avLst/>
              <a:gdLst/>
              <a:ahLst/>
              <a:cxnLst/>
              <a:rect l="l" t="t" r="r" b="b"/>
              <a:pathLst>
                <a:path w="335" h="1334" extrusionOk="0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lnTo>
                    <a:pt x="1" y="1179"/>
                  </a:lnTo>
                  <a:cubicBezTo>
                    <a:pt x="1" y="1262"/>
                    <a:pt x="84" y="1334"/>
                    <a:pt x="167" y="1334"/>
                  </a:cubicBezTo>
                  <a:cubicBezTo>
                    <a:pt x="251" y="1334"/>
                    <a:pt x="334" y="1262"/>
                    <a:pt x="334" y="1179"/>
                  </a:cubicBezTo>
                  <a:lnTo>
                    <a:pt x="334" y="167"/>
                  </a:lnTo>
                  <a:cubicBezTo>
                    <a:pt x="334" y="72"/>
                    <a:pt x="263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9D0F0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Google Shape;12862;p69">
              <a:extLst>
                <a:ext uri="{FF2B5EF4-FFF2-40B4-BE49-F238E27FC236}">
                  <a16:creationId xmlns:a16="http://schemas.microsoft.com/office/drawing/2014/main" id="{94A9F0D1-618E-4370-BD8F-1768FFB8D58A}"/>
                </a:ext>
              </a:extLst>
            </p:cNvPr>
            <p:cNvSpPr/>
            <p:nvPr/>
          </p:nvSpPr>
          <p:spPr>
            <a:xfrm>
              <a:off x="5776798" y="3409778"/>
              <a:ext cx="346379" cy="264136"/>
            </a:xfrm>
            <a:custGeom>
              <a:avLst/>
              <a:gdLst/>
              <a:ahLst/>
              <a:cxnLst/>
              <a:rect l="l" t="t" r="r" b="b"/>
              <a:pathLst>
                <a:path w="10883" h="8299" extrusionOk="0">
                  <a:moveTo>
                    <a:pt x="9144" y="2512"/>
                  </a:moveTo>
                  <a:cubicBezTo>
                    <a:pt x="9418" y="2512"/>
                    <a:pt x="9656" y="2715"/>
                    <a:pt x="9656" y="2953"/>
                  </a:cubicBezTo>
                  <a:lnTo>
                    <a:pt x="9656" y="2977"/>
                  </a:lnTo>
                  <a:cubicBezTo>
                    <a:pt x="9501" y="2917"/>
                    <a:pt x="9335" y="2869"/>
                    <a:pt x="9144" y="2869"/>
                  </a:cubicBezTo>
                  <a:cubicBezTo>
                    <a:pt x="8965" y="2869"/>
                    <a:pt x="8787" y="2905"/>
                    <a:pt x="8620" y="2977"/>
                  </a:cubicBezTo>
                  <a:lnTo>
                    <a:pt x="8620" y="2953"/>
                  </a:lnTo>
                  <a:cubicBezTo>
                    <a:pt x="8620" y="2727"/>
                    <a:pt x="8858" y="2512"/>
                    <a:pt x="9144" y="2512"/>
                  </a:cubicBezTo>
                  <a:close/>
                  <a:moveTo>
                    <a:pt x="2869" y="3203"/>
                  </a:moveTo>
                  <a:lnTo>
                    <a:pt x="2869" y="3858"/>
                  </a:lnTo>
                  <a:cubicBezTo>
                    <a:pt x="2869" y="3965"/>
                    <a:pt x="2846" y="4060"/>
                    <a:pt x="2798" y="4167"/>
                  </a:cubicBezTo>
                  <a:lnTo>
                    <a:pt x="2727" y="4334"/>
                  </a:lnTo>
                  <a:cubicBezTo>
                    <a:pt x="2715" y="4346"/>
                    <a:pt x="2715" y="4382"/>
                    <a:pt x="2715" y="4405"/>
                  </a:cubicBezTo>
                  <a:lnTo>
                    <a:pt x="2715" y="4751"/>
                  </a:lnTo>
                  <a:cubicBezTo>
                    <a:pt x="2715" y="4989"/>
                    <a:pt x="2619" y="5191"/>
                    <a:pt x="2441" y="5358"/>
                  </a:cubicBezTo>
                  <a:cubicBezTo>
                    <a:pt x="2298" y="5525"/>
                    <a:pt x="2072" y="5596"/>
                    <a:pt x="1834" y="5596"/>
                  </a:cubicBezTo>
                  <a:cubicBezTo>
                    <a:pt x="1369" y="5584"/>
                    <a:pt x="1000" y="5179"/>
                    <a:pt x="1000" y="4703"/>
                  </a:cubicBezTo>
                  <a:lnTo>
                    <a:pt x="1000" y="4405"/>
                  </a:lnTo>
                  <a:cubicBezTo>
                    <a:pt x="1000" y="4382"/>
                    <a:pt x="1000" y="4358"/>
                    <a:pt x="988" y="4334"/>
                  </a:cubicBezTo>
                  <a:lnTo>
                    <a:pt x="881" y="4143"/>
                  </a:lnTo>
                  <a:cubicBezTo>
                    <a:pt x="845" y="4060"/>
                    <a:pt x="822" y="3989"/>
                    <a:pt x="822" y="3905"/>
                  </a:cubicBezTo>
                  <a:lnTo>
                    <a:pt x="822" y="3882"/>
                  </a:lnTo>
                  <a:cubicBezTo>
                    <a:pt x="822" y="3501"/>
                    <a:pt x="1131" y="3203"/>
                    <a:pt x="1500" y="3203"/>
                  </a:cubicBezTo>
                  <a:close/>
                  <a:moveTo>
                    <a:pt x="9144" y="3215"/>
                  </a:moveTo>
                  <a:cubicBezTo>
                    <a:pt x="9704" y="3215"/>
                    <a:pt x="10168" y="3679"/>
                    <a:pt x="10168" y="4239"/>
                  </a:cubicBezTo>
                  <a:cubicBezTo>
                    <a:pt x="10168" y="4346"/>
                    <a:pt x="10156" y="4465"/>
                    <a:pt x="10108" y="4572"/>
                  </a:cubicBezTo>
                  <a:cubicBezTo>
                    <a:pt x="9656" y="4108"/>
                    <a:pt x="8870" y="3929"/>
                    <a:pt x="8823" y="3929"/>
                  </a:cubicBezTo>
                  <a:cubicBezTo>
                    <a:pt x="8814" y="3926"/>
                    <a:pt x="8804" y="3925"/>
                    <a:pt x="8794" y="3925"/>
                  </a:cubicBezTo>
                  <a:cubicBezTo>
                    <a:pt x="8763" y="3925"/>
                    <a:pt x="8727" y="3938"/>
                    <a:pt x="8692" y="3965"/>
                  </a:cubicBezTo>
                  <a:cubicBezTo>
                    <a:pt x="8644" y="3989"/>
                    <a:pt x="8632" y="4036"/>
                    <a:pt x="8632" y="4084"/>
                  </a:cubicBezTo>
                  <a:cubicBezTo>
                    <a:pt x="8632" y="4084"/>
                    <a:pt x="8632" y="4179"/>
                    <a:pt x="8513" y="4298"/>
                  </a:cubicBezTo>
                  <a:cubicBezTo>
                    <a:pt x="8453" y="4358"/>
                    <a:pt x="8453" y="4465"/>
                    <a:pt x="8513" y="4524"/>
                  </a:cubicBezTo>
                  <a:cubicBezTo>
                    <a:pt x="8543" y="4554"/>
                    <a:pt x="8584" y="4569"/>
                    <a:pt x="8626" y="4569"/>
                  </a:cubicBezTo>
                  <a:cubicBezTo>
                    <a:pt x="8668" y="4569"/>
                    <a:pt x="8709" y="4554"/>
                    <a:pt x="8739" y="4524"/>
                  </a:cubicBezTo>
                  <a:cubicBezTo>
                    <a:pt x="8823" y="4441"/>
                    <a:pt x="8882" y="4346"/>
                    <a:pt x="8918" y="4274"/>
                  </a:cubicBezTo>
                  <a:cubicBezTo>
                    <a:pt x="9180" y="4346"/>
                    <a:pt x="9739" y="4560"/>
                    <a:pt x="9989" y="4894"/>
                  </a:cubicBezTo>
                  <a:cubicBezTo>
                    <a:pt x="9906" y="5298"/>
                    <a:pt x="9573" y="5596"/>
                    <a:pt x="9144" y="5596"/>
                  </a:cubicBezTo>
                  <a:cubicBezTo>
                    <a:pt x="8704" y="5596"/>
                    <a:pt x="8334" y="5275"/>
                    <a:pt x="8287" y="4834"/>
                  </a:cubicBezTo>
                  <a:cubicBezTo>
                    <a:pt x="8287" y="4810"/>
                    <a:pt x="8275" y="4798"/>
                    <a:pt x="8263" y="4774"/>
                  </a:cubicBezTo>
                  <a:cubicBezTo>
                    <a:pt x="8156" y="4620"/>
                    <a:pt x="8108" y="4441"/>
                    <a:pt x="8108" y="4239"/>
                  </a:cubicBezTo>
                  <a:cubicBezTo>
                    <a:pt x="8108" y="3679"/>
                    <a:pt x="8573" y="3215"/>
                    <a:pt x="9144" y="3215"/>
                  </a:cubicBezTo>
                  <a:close/>
                  <a:moveTo>
                    <a:pt x="5441" y="298"/>
                  </a:moveTo>
                  <a:cubicBezTo>
                    <a:pt x="6013" y="298"/>
                    <a:pt x="6489" y="488"/>
                    <a:pt x="6858" y="845"/>
                  </a:cubicBezTo>
                  <a:cubicBezTo>
                    <a:pt x="7227" y="1226"/>
                    <a:pt x="7453" y="1738"/>
                    <a:pt x="7501" y="2369"/>
                  </a:cubicBezTo>
                  <a:cubicBezTo>
                    <a:pt x="7620" y="4060"/>
                    <a:pt x="7763" y="5001"/>
                    <a:pt x="7822" y="5334"/>
                  </a:cubicBezTo>
                  <a:lnTo>
                    <a:pt x="7822" y="5346"/>
                  </a:lnTo>
                  <a:cubicBezTo>
                    <a:pt x="7632" y="5453"/>
                    <a:pt x="7310" y="5632"/>
                    <a:pt x="6787" y="5763"/>
                  </a:cubicBezTo>
                  <a:lnTo>
                    <a:pt x="6525" y="5644"/>
                  </a:lnTo>
                  <a:cubicBezTo>
                    <a:pt x="6453" y="5608"/>
                    <a:pt x="6418" y="5548"/>
                    <a:pt x="6418" y="5477"/>
                  </a:cubicBezTo>
                  <a:lnTo>
                    <a:pt x="6418" y="4929"/>
                  </a:lnTo>
                  <a:cubicBezTo>
                    <a:pt x="6918" y="4596"/>
                    <a:pt x="7263" y="4024"/>
                    <a:pt x="7263" y="3370"/>
                  </a:cubicBezTo>
                  <a:lnTo>
                    <a:pt x="7263" y="3072"/>
                  </a:lnTo>
                  <a:cubicBezTo>
                    <a:pt x="7263" y="2869"/>
                    <a:pt x="7180" y="2691"/>
                    <a:pt x="7037" y="2560"/>
                  </a:cubicBezTo>
                  <a:cubicBezTo>
                    <a:pt x="6727" y="2274"/>
                    <a:pt x="6001" y="1798"/>
                    <a:pt x="4751" y="1667"/>
                  </a:cubicBezTo>
                  <a:cubicBezTo>
                    <a:pt x="4744" y="1666"/>
                    <a:pt x="4737" y="1666"/>
                    <a:pt x="4730" y="1666"/>
                  </a:cubicBezTo>
                  <a:cubicBezTo>
                    <a:pt x="4645" y="1666"/>
                    <a:pt x="4583" y="1733"/>
                    <a:pt x="4572" y="1822"/>
                  </a:cubicBezTo>
                  <a:cubicBezTo>
                    <a:pt x="4548" y="1905"/>
                    <a:pt x="4632" y="1977"/>
                    <a:pt x="4715" y="2000"/>
                  </a:cubicBezTo>
                  <a:cubicBezTo>
                    <a:pt x="5882" y="2119"/>
                    <a:pt x="6537" y="2548"/>
                    <a:pt x="6834" y="2798"/>
                  </a:cubicBezTo>
                  <a:cubicBezTo>
                    <a:pt x="6906" y="2858"/>
                    <a:pt x="6953" y="2965"/>
                    <a:pt x="6953" y="3072"/>
                  </a:cubicBezTo>
                  <a:lnTo>
                    <a:pt x="6953" y="3370"/>
                  </a:lnTo>
                  <a:cubicBezTo>
                    <a:pt x="6953" y="4215"/>
                    <a:pt x="6263" y="4894"/>
                    <a:pt x="5417" y="4894"/>
                  </a:cubicBezTo>
                  <a:cubicBezTo>
                    <a:pt x="4572" y="4894"/>
                    <a:pt x="3881" y="4215"/>
                    <a:pt x="3881" y="3370"/>
                  </a:cubicBezTo>
                  <a:lnTo>
                    <a:pt x="3881" y="3227"/>
                  </a:lnTo>
                  <a:cubicBezTo>
                    <a:pt x="3881" y="3167"/>
                    <a:pt x="3917" y="3108"/>
                    <a:pt x="3977" y="3084"/>
                  </a:cubicBezTo>
                  <a:cubicBezTo>
                    <a:pt x="4167" y="2965"/>
                    <a:pt x="4429" y="2750"/>
                    <a:pt x="4548" y="2393"/>
                  </a:cubicBezTo>
                  <a:cubicBezTo>
                    <a:pt x="4584" y="2310"/>
                    <a:pt x="4536" y="2215"/>
                    <a:pt x="4453" y="2203"/>
                  </a:cubicBezTo>
                  <a:cubicBezTo>
                    <a:pt x="4434" y="2198"/>
                    <a:pt x="4415" y="2196"/>
                    <a:pt x="4398" y="2196"/>
                  </a:cubicBezTo>
                  <a:cubicBezTo>
                    <a:pt x="4327" y="2196"/>
                    <a:pt x="4270" y="2234"/>
                    <a:pt x="4251" y="2310"/>
                  </a:cubicBezTo>
                  <a:cubicBezTo>
                    <a:pt x="4167" y="2572"/>
                    <a:pt x="3977" y="2727"/>
                    <a:pt x="3822" y="2810"/>
                  </a:cubicBezTo>
                  <a:cubicBezTo>
                    <a:pt x="3679" y="2905"/>
                    <a:pt x="3572" y="3072"/>
                    <a:pt x="3572" y="3227"/>
                  </a:cubicBezTo>
                  <a:lnTo>
                    <a:pt x="3572" y="3370"/>
                  </a:lnTo>
                  <a:cubicBezTo>
                    <a:pt x="3572" y="4024"/>
                    <a:pt x="3917" y="4584"/>
                    <a:pt x="4417" y="4929"/>
                  </a:cubicBezTo>
                  <a:lnTo>
                    <a:pt x="4417" y="5477"/>
                  </a:lnTo>
                  <a:cubicBezTo>
                    <a:pt x="4417" y="5548"/>
                    <a:pt x="4370" y="5608"/>
                    <a:pt x="4310" y="5644"/>
                  </a:cubicBezTo>
                  <a:lnTo>
                    <a:pt x="4048" y="5763"/>
                  </a:lnTo>
                  <a:cubicBezTo>
                    <a:pt x="3536" y="5632"/>
                    <a:pt x="3215" y="5453"/>
                    <a:pt x="3060" y="5346"/>
                  </a:cubicBezTo>
                  <a:lnTo>
                    <a:pt x="3060" y="5334"/>
                  </a:lnTo>
                  <a:cubicBezTo>
                    <a:pt x="3131" y="5001"/>
                    <a:pt x="3262" y="4060"/>
                    <a:pt x="3393" y="2369"/>
                  </a:cubicBezTo>
                  <a:cubicBezTo>
                    <a:pt x="3441" y="1738"/>
                    <a:pt x="3655" y="1226"/>
                    <a:pt x="4036" y="845"/>
                  </a:cubicBezTo>
                  <a:cubicBezTo>
                    <a:pt x="4393" y="488"/>
                    <a:pt x="4882" y="298"/>
                    <a:pt x="5441" y="298"/>
                  </a:cubicBezTo>
                  <a:close/>
                  <a:moveTo>
                    <a:pt x="2750" y="5465"/>
                  </a:moveTo>
                  <a:cubicBezTo>
                    <a:pt x="2786" y="5501"/>
                    <a:pt x="2810" y="5572"/>
                    <a:pt x="2869" y="5596"/>
                  </a:cubicBezTo>
                  <a:cubicBezTo>
                    <a:pt x="3000" y="5691"/>
                    <a:pt x="3239" y="5822"/>
                    <a:pt x="3584" y="5941"/>
                  </a:cubicBezTo>
                  <a:lnTo>
                    <a:pt x="3155" y="6144"/>
                  </a:lnTo>
                  <a:lnTo>
                    <a:pt x="2655" y="6001"/>
                  </a:lnTo>
                  <a:cubicBezTo>
                    <a:pt x="2512" y="5953"/>
                    <a:pt x="2512" y="5953"/>
                    <a:pt x="2512" y="5906"/>
                  </a:cubicBezTo>
                  <a:lnTo>
                    <a:pt x="2512" y="5691"/>
                  </a:lnTo>
                  <a:cubicBezTo>
                    <a:pt x="2572" y="5656"/>
                    <a:pt x="2619" y="5608"/>
                    <a:pt x="2667" y="5572"/>
                  </a:cubicBezTo>
                  <a:cubicBezTo>
                    <a:pt x="2691" y="5536"/>
                    <a:pt x="2727" y="5513"/>
                    <a:pt x="2750" y="5465"/>
                  </a:cubicBezTo>
                  <a:close/>
                  <a:moveTo>
                    <a:pt x="8096" y="5239"/>
                  </a:moveTo>
                  <a:cubicBezTo>
                    <a:pt x="8180" y="5417"/>
                    <a:pt x="8323" y="5572"/>
                    <a:pt x="8477" y="5691"/>
                  </a:cubicBezTo>
                  <a:lnTo>
                    <a:pt x="8477" y="6025"/>
                  </a:lnTo>
                  <a:lnTo>
                    <a:pt x="8489" y="6025"/>
                  </a:lnTo>
                  <a:lnTo>
                    <a:pt x="7977" y="6287"/>
                  </a:lnTo>
                  <a:cubicBezTo>
                    <a:pt x="7977" y="6287"/>
                    <a:pt x="7965" y="6287"/>
                    <a:pt x="7965" y="6263"/>
                  </a:cubicBezTo>
                  <a:lnTo>
                    <a:pt x="7227" y="5941"/>
                  </a:lnTo>
                  <a:cubicBezTo>
                    <a:pt x="7596" y="5822"/>
                    <a:pt x="7822" y="5667"/>
                    <a:pt x="7942" y="5596"/>
                  </a:cubicBezTo>
                  <a:cubicBezTo>
                    <a:pt x="8049" y="5525"/>
                    <a:pt x="8108" y="5406"/>
                    <a:pt x="8096" y="5275"/>
                  </a:cubicBezTo>
                  <a:lnTo>
                    <a:pt x="8096" y="5239"/>
                  </a:lnTo>
                  <a:close/>
                  <a:moveTo>
                    <a:pt x="2203" y="5870"/>
                  </a:moveTo>
                  <a:lnTo>
                    <a:pt x="2203" y="5929"/>
                  </a:lnTo>
                  <a:cubicBezTo>
                    <a:pt x="2203" y="5953"/>
                    <a:pt x="2203" y="5989"/>
                    <a:pt x="2215" y="6013"/>
                  </a:cubicBezTo>
                  <a:lnTo>
                    <a:pt x="1857" y="6370"/>
                  </a:lnTo>
                  <a:lnTo>
                    <a:pt x="1500" y="6013"/>
                  </a:lnTo>
                  <a:cubicBezTo>
                    <a:pt x="1512" y="5989"/>
                    <a:pt x="1512" y="5953"/>
                    <a:pt x="1512" y="5929"/>
                  </a:cubicBezTo>
                  <a:lnTo>
                    <a:pt x="1512" y="5870"/>
                  </a:lnTo>
                  <a:cubicBezTo>
                    <a:pt x="1619" y="5894"/>
                    <a:pt x="1726" y="5929"/>
                    <a:pt x="1834" y="5929"/>
                  </a:cubicBezTo>
                  <a:lnTo>
                    <a:pt x="1857" y="5929"/>
                  </a:lnTo>
                  <a:cubicBezTo>
                    <a:pt x="1976" y="5929"/>
                    <a:pt x="2096" y="5906"/>
                    <a:pt x="2203" y="5870"/>
                  </a:cubicBezTo>
                  <a:close/>
                  <a:moveTo>
                    <a:pt x="9525" y="5882"/>
                  </a:moveTo>
                  <a:lnTo>
                    <a:pt x="9525" y="6048"/>
                  </a:lnTo>
                  <a:cubicBezTo>
                    <a:pt x="9525" y="6108"/>
                    <a:pt x="9537" y="6144"/>
                    <a:pt x="9573" y="6191"/>
                  </a:cubicBezTo>
                  <a:lnTo>
                    <a:pt x="9394" y="6322"/>
                  </a:lnTo>
                  <a:cubicBezTo>
                    <a:pt x="9323" y="6394"/>
                    <a:pt x="9236" y="6429"/>
                    <a:pt x="9151" y="6429"/>
                  </a:cubicBezTo>
                  <a:cubicBezTo>
                    <a:pt x="9067" y="6429"/>
                    <a:pt x="8983" y="6394"/>
                    <a:pt x="8918" y="6322"/>
                  </a:cubicBezTo>
                  <a:lnTo>
                    <a:pt x="8763" y="6191"/>
                  </a:lnTo>
                  <a:cubicBezTo>
                    <a:pt x="8799" y="6144"/>
                    <a:pt x="8811" y="6084"/>
                    <a:pt x="8811" y="6048"/>
                  </a:cubicBezTo>
                  <a:lnTo>
                    <a:pt x="8811" y="5882"/>
                  </a:lnTo>
                  <a:cubicBezTo>
                    <a:pt x="8918" y="5906"/>
                    <a:pt x="9037" y="5941"/>
                    <a:pt x="9168" y="5941"/>
                  </a:cubicBezTo>
                  <a:cubicBezTo>
                    <a:pt x="9287" y="5941"/>
                    <a:pt x="9406" y="5929"/>
                    <a:pt x="9525" y="5882"/>
                  </a:cubicBezTo>
                  <a:close/>
                  <a:moveTo>
                    <a:pt x="6096" y="5096"/>
                  </a:moveTo>
                  <a:lnTo>
                    <a:pt x="6096" y="5477"/>
                  </a:lnTo>
                  <a:cubicBezTo>
                    <a:pt x="6096" y="5667"/>
                    <a:pt x="6215" y="5846"/>
                    <a:pt x="6394" y="5941"/>
                  </a:cubicBezTo>
                  <a:lnTo>
                    <a:pt x="6632" y="6048"/>
                  </a:lnTo>
                  <a:cubicBezTo>
                    <a:pt x="6406" y="6489"/>
                    <a:pt x="5941" y="6787"/>
                    <a:pt x="5417" y="6787"/>
                  </a:cubicBezTo>
                  <a:cubicBezTo>
                    <a:pt x="4894" y="6787"/>
                    <a:pt x="4441" y="6501"/>
                    <a:pt x="4203" y="6048"/>
                  </a:cubicBezTo>
                  <a:lnTo>
                    <a:pt x="4441" y="5941"/>
                  </a:lnTo>
                  <a:cubicBezTo>
                    <a:pt x="4620" y="5870"/>
                    <a:pt x="4739" y="5691"/>
                    <a:pt x="4739" y="5477"/>
                  </a:cubicBezTo>
                  <a:lnTo>
                    <a:pt x="4739" y="5096"/>
                  </a:lnTo>
                  <a:cubicBezTo>
                    <a:pt x="4941" y="5179"/>
                    <a:pt x="5179" y="5227"/>
                    <a:pt x="5417" y="5227"/>
                  </a:cubicBezTo>
                  <a:cubicBezTo>
                    <a:pt x="5656" y="5227"/>
                    <a:pt x="5894" y="5179"/>
                    <a:pt x="6096" y="5096"/>
                  </a:cubicBezTo>
                  <a:close/>
                  <a:moveTo>
                    <a:pt x="5417" y="0"/>
                  </a:moveTo>
                  <a:cubicBezTo>
                    <a:pt x="4763" y="0"/>
                    <a:pt x="4215" y="226"/>
                    <a:pt x="3786" y="643"/>
                  </a:cubicBezTo>
                  <a:cubicBezTo>
                    <a:pt x="3346" y="1060"/>
                    <a:pt x="3096" y="1655"/>
                    <a:pt x="3048" y="2346"/>
                  </a:cubicBezTo>
                  <a:cubicBezTo>
                    <a:pt x="3036" y="2548"/>
                    <a:pt x="3024" y="2703"/>
                    <a:pt x="3012" y="2881"/>
                  </a:cubicBezTo>
                  <a:lnTo>
                    <a:pt x="1524" y="2881"/>
                  </a:lnTo>
                  <a:cubicBezTo>
                    <a:pt x="964" y="2881"/>
                    <a:pt x="512" y="3334"/>
                    <a:pt x="512" y="3893"/>
                  </a:cubicBezTo>
                  <a:lnTo>
                    <a:pt x="512" y="3917"/>
                  </a:lnTo>
                  <a:cubicBezTo>
                    <a:pt x="512" y="4048"/>
                    <a:pt x="536" y="4167"/>
                    <a:pt x="595" y="4286"/>
                  </a:cubicBezTo>
                  <a:lnTo>
                    <a:pt x="667" y="4453"/>
                  </a:lnTo>
                  <a:lnTo>
                    <a:pt x="667" y="4703"/>
                  </a:lnTo>
                  <a:cubicBezTo>
                    <a:pt x="667" y="5120"/>
                    <a:pt x="881" y="5477"/>
                    <a:pt x="1179" y="5703"/>
                  </a:cubicBezTo>
                  <a:lnTo>
                    <a:pt x="1179" y="5929"/>
                  </a:lnTo>
                  <a:cubicBezTo>
                    <a:pt x="1179" y="5953"/>
                    <a:pt x="1167" y="5989"/>
                    <a:pt x="1131" y="5989"/>
                  </a:cubicBezTo>
                  <a:lnTo>
                    <a:pt x="476" y="6179"/>
                  </a:lnTo>
                  <a:cubicBezTo>
                    <a:pt x="191" y="6251"/>
                    <a:pt x="0" y="6513"/>
                    <a:pt x="0" y="6810"/>
                  </a:cubicBezTo>
                  <a:lnTo>
                    <a:pt x="0" y="8120"/>
                  </a:lnTo>
                  <a:cubicBezTo>
                    <a:pt x="0" y="8215"/>
                    <a:pt x="71" y="8287"/>
                    <a:pt x="167" y="8287"/>
                  </a:cubicBezTo>
                  <a:cubicBezTo>
                    <a:pt x="250" y="8287"/>
                    <a:pt x="333" y="8215"/>
                    <a:pt x="333" y="8120"/>
                  </a:cubicBezTo>
                  <a:lnTo>
                    <a:pt x="333" y="6810"/>
                  </a:lnTo>
                  <a:cubicBezTo>
                    <a:pt x="333" y="6668"/>
                    <a:pt x="429" y="6513"/>
                    <a:pt x="583" y="6477"/>
                  </a:cubicBezTo>
                  <a:lnTo>
                    <a:pt x="1238" y="6287"/>
                  </a:lnTo>
                  <a:cubicBezTo>
                    <a:pt x="1262" y="6287"/>
                    <a:pt x="1286" y="6263"/>
                    <a:pt x="1310" y="6251"/>
                  </a:cubicBezTo>
                  <a:lnTo>
                    <a:pt x="1715" y="6656"/>
                  </a:lnTo>
                  <a:lnTo>
                    <a:pt x="1715" y="8108"/>
                  </a:lnTo>
                  <a:cubicBezTo>
                    <a:pt x="1715" y="8203"/>
                    <a:pt x="1786" y="8275"/>
                    <a:pt x="1881" y="8275"/>
                  </a:cubicBezTo>
                  <a:cubicBezTo>
                    <a:pt x="1965" y="8275"/>
                    <a:pt x="2036" y="8203"/>
                    <a:pt x="2036" y="8108"/>
                  </a:cubicBezTo>
                  <a:lnTo>
                    <a:pt x="2036" y="6656"/>
                  </a:lnTo>
                  <a:lnTo>
                    <a:pt x="2441" y="6251"/>
                  </a:lnTo>
                  <a:cubicBezTo>
                    <a:pt x="2500" y="6287"/>
                    <a:pt x="2548" y="6298"/>
                    <a:pt x="2596" y="6310"/>
                  </a:cubicBezTo>
                  <a:lnTo>
                    <a:pt x="2750" y="6358"/>
                  </a:lnTo>
                  <a:cubicBezTo>
                    <a:pt x="2536" y="6501"/>
                    <a:pt x="2393" y="6751"/>
                    <a:pt x="2393" y="7037"/>
                  </a:cubicBezTo>
                  <a:lnTo>
                    <a:pt x="2393" y="8120"/>
                  </a:lnTo>
                  <a:cubicBezTo>
                    <a:pt x="2393" y="8215"/>
                    <a:pt x="2465" y="8287"/>
                    <a:pt x="2560" y="8287"/>
                  </a:cubicBezTo>
                  <a:cubicBezTo>
                    <a:pt x="2643" y="8287"/>
                    <a:pt x="2727" y="8215"/>
                    <a:pt x="2727" y="8120"/>
                  </a:cubicBezTo>
                  <a:lnTo>
                    <a:pt x="2727" y="7037"/>
                  </a:lnTo>
                  <a:cubicBezTo>
                    <a:pt x="2727" y="6834"/>
                    <a:pt x="2846" y="6656"/>
                    <a:pt x="3036" y="6560"/>
                  </a:cubicBezTo>
                  <a:lnTo>
                    <a:pt x="3941" y="6156"/>
                  </a:lnTo>
                  <a:cubicBezTo>
                    <a:pt x="4227" y="6727"/>
                    <a:pt x="4810" y="7096"/>
                    <a:pt x="5441" y="7096"/>
                  </a:cubicBezTo>
                  <a:cubicBezTo>
                    <a:pt x="6084" y="7096"/>
                    <a:pt x="6668" y="6739"/>
                    <a:pt x="6953" y="6156"/>
                  </a:cubicBezTo>
                  <a:lnTo>
                    <a:pt x="7858" y="6560"/>
                  </a:lnTo>
                  <a:cubicBezTo>
                    <a:pt x="8049" y="6656"/>
                    <a:pt x="8168" y="6834"/>
                    <a:pt x="8168" y="7037"/>
                  </a:cubicBezTo>
                  <a:lnTo>
                    <a:pt x="8168" y="8120"/>
                  </a:lnTo>
                  <a:cubicBezTo>
                    <a:pt x="8168" y="8215"/>
                    <a:pt x="8239" y="8287"/>
                    <a:pt x="8334" y="8287"/>
                  </a:cubicBezTo>
                  <a:cubicBezTo>
                    <a:pt x="8418" y="8287"/>
                    <a:pt x="8501" y="8215"/>
                    <a:pt x="8501" y="8120"/>
                  </a:cubicBezTo>
                  <a:lnTo>
                    <a:pt x="8501" y="7037"/>
                  </a:lnTo>
                  <a:cubicBezTo>
                    <a:pt x="8501" y="6834"/>
                    <a:pt x="8418" y="6656"/>
                    <a:pt x="8299" y="6501"/>
                  </a:cubicBezTo>
                  <a:lnTo>
                    <a:pt x="8537" y="6382"/>
                  </a:lnTo>
                  <a:lnTo>
                    <a:pt x="8715" y="6560"/>
                  </a:lnTo>
                  <a:cubicBezTo>
                    <a:pt x="8858" y="6679"/>
                    <a:pt x="9013" y="6739"/>
                    <a:pt x="9180" y="6739"/>
                  </a:cubicBezTo>
                  <a:cubicBezTo>
                    <a:pt x="9346" y="6739"/>
                    <a:pt x="9513" y="6679"/>
                    <a:pt x="9644" y="6560"/>
                  </a:cubicBezTo>
                  <a:lnTo>
                    <a:pt x="9823" y="6382"/>
                  </a:lnTo>
                  <a:lnTo>
                    <a:pt x="10358" y="6656"/>
                  </a:lnTo>
                  <a:cubicBezTo>
                    <a:pt x="10478" y="6715"/>
                    <a:pt x="10549" y="6834"/>
                    <a:pt x="10549" y="6965"/>
                  </a:cubicBezTo>
                  <a:lnTo>
                    <a:pt x="10549" y="8144"/>
                  </a:lnTo>
                  <a:cubicBezTo>
                    <a:pt x="10549" y="8227"/>
                    <a:pt x="10620" y="8299"/>
                    <a:pt x="10716" y="8299"/>
                  </a:cubicBezTo>
                  <a:cubicBezTo>
                    <a:pt x="10799" y="8299"/>
                    <a:pt x="10882" y="8227"/>
                    <a:pt x="10882" y="8144"/>
                  </a:cubicBezTo>
                  <a:lnTo>
                    <a:pt x="10882" y="6965"/>
                  </a:lnTo>
                  <a:cubicBezTo>
                    <a:pt x="10823" y="6703"/>
                    <a:pt x="10692" y="6477"/>
                    <a:pt x="10466" y="6358"/>
                  </a:cubicBezTo>
                  <a:lnTo>
                    <a:pt x="9823" y="6025"/>
                  </a:lnTo>
                  <a:lnTo>
                    <a:pt x="9823" y="6013"/>
                  </a:lnTo>
                  <a:lnTo>
                    <a:pt x="9823" y="5691"/>
                  </a:lnTo>
                  <a:cubicBezTo>
                    <a:pt x="10097" y="5501"/>
                    <a:pt x="10275" y="5227"/>
                    <a:pt x="10311" y="4882"/>
                  </a:cubicBezTo>
                  <a:cubicBezTo>
                    <a:pt x="10430" y="4679"/>
                    <a:pt x="10489" y="4453"/>
                    <a:pt x="10489" y="4215"/>
                  </a:cubicBezTo>
                  <a:cubicBezTo>
                    <a:pt x="10489" y="3786"/>
                    <a:pt x="10287" y="3381"/>
                    <a:pt x="9954" y="3143"/>
                  </a:cubicBezTo>
                  <a:cubicBezTo>
                    <a:pt x="9977" y="3084"/>
                    <a:pt x="9989" y="3012"/>
                    <a:pt x="9989" y="2953"/>
                  </a:cubicBezTo>
                  <a:cubicBezTo>
                    <a:pt x="9989" y="2536"/>
                    <a:pt x="9620" y="2191"/>
                    <a:pt x="9156" y="2191"/>
                  </a:cubicBezTo>
                  <a:cubicBezTo>
                    <a:pt x="8692" y="2191"/>
                    <a:pt x="8323" y="2524"/>
                    <a:pt x="8323" y="2953"/>
                  </a:cubicBezTo>
                  <a:cubicBezTo>
                    <a:pt x="8323" y="3024"/>
                    <a:pt x="8334" y="3084"/>
                    <a:pt x="8346" y="3143"/>
                  </a:cubicBezTo>
                  <a:cubicBezTo>
                    <a:pt x="8156" y="3286"/>
                    <a:pt x="8013" y="3477"/>
                    <a:pt x="7906" y="3715"/>
                  </a:cubicBezTo>
                  <a:cubicBezTo>
                    <a:pt x="7858" y="3334"/>
                    <a:pt x="7834" y="2869"/>
                    <a:pt x="7787" y="2346"/>
                  </a:cubicBezTo>
                  <a:cubicBezTo>
                    <a:pt x="7739" y="1655"/>
                    <a:pt x="7489" y="1060"/>
                    <a:pt x="7060" y="643"/>
                  </a:cubicBezTo>
                  <a:cubicBezTo>
                    <a:pt x="6644" y="226"/>
                    <a:pt x="6072" y="0"/>
                    <a:pt x="54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9D0F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Google Shape;12863;p69">
              <a:extLst>
                <a:ext uri="{FF2B5EF4-FFF2-40B4-BE49-F238E27FC236}">
                  <a16:creationId xmlns:a16="http://schemas.microsoft.com/office/drawing/2014/main" id="{F4B5B6E2-05DE-47D4-BBC4-110D39AA96E8}"/>
                </a:ext>
              </a:extLst>
            </p:cNvPr>
            <p:cNvSpPr/>
            <p:nvPr/>
          </p:nvSpPr>
          <p:spPr>
            <a:xfrm>
              <a:off x="6089408" y="3637503"/>
              <a:ext cx="10662" cy="36029"/>
            </a:xfrm>
            <a:custGeom>
              <a:avLst/>
              <a:gdLst/>
              <a:ahLst/>
              <a:cxnLst/>
              <a:rect l="l" t="t" r="r" b="b"/>
              <a:pathLst>
                <a:path w="335" h="1132" extrusionOk="0">
                  <a:moveTo>
                    <a:pt x="167" y="1"/>
                  </a:moveTo>
                  <a:cubicBezTo>
                    <a:pt x="72" y="1"/>
                    <a:pt x="1" y="84"/>
                    <a:pt x="1" y="167"/>
                  </a:cubicBezTo>
                  <a:lnTo>
                    <a:pt x="1" y="977"/>
                  </a:lnTo>
                  <a:cubicBezTo>
                    <a:pt x="1" y="1060"/>
                    <a:pt x="72" y="1132"/>
                    <a:pt x="167" y="1132"/>
                  </a:cubicBezTo>
                  <a:cubicBezTo>
                    <a:pt x="251" y="1132"/>
                    <a:pt x="322" y="1060"/>
                    <a:pt x="322" y="977"/>
                  </a:cubicBezTo>
                  <a:lnTo>
                    <a:pt x="322" y="167"/>
                  </a:lnTo>
                  <a:cubicBezTo>
                    <a:pt x="334" y="84"/>
                    <a:pt x="251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9D0F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1" name="Google Shape;13168;p70">
            <a:extLst>
              <a:ext uri="{FF2B5EF4-FFF2-40B4-BE49-F238E27FC236}">
                <a16:creationId xmlns:a16="http://schemas.microsoft.com/office/drawing/2014/main" id="{8B18E2BA-8A54-4CB5-AFFB-9959C3EF1845}"/>
              </a:ext>
            </a:extLst>
          </p:cNvPr>
          <p:cNvSpPr/>
          <p:nvPr/>
        </p:nvSpPr>
        <p:spPr>
          <a:xfrm>
            <a:off x="7612192" y="318249"/>
            <a:ext cx="1459030" cy="1308331"/>
          </a:xfrm>
          <a:custGeom>
            <a:avLst/>
            <a:gdLst/>
            <a:ahLst/>
            <a:cxnLst/>
            <a:rect l="l" t="t" r="r" b="b"/>
            <a:pathLst>
              <a:path w="11610" h="8203" extrusionOk="0">
                <a:moveTo>
                  <a:pt x="8950" y="1"/>
                </a:moveTo>
                <a:cubicBezTo>
                  <a:pt x="8803" y="1"/>
                  <a:pt x="8662" y="36"/>
                  <a:pt x="8597" y="153"/>
                </a:cubicBezTo>
                <a:cubicBezTo>
                  <a:pt x="8276" y="749"/>
                  <a:pt x="7228" y="1975"/>
                  <a:pt x="6633" y="2642"/>
                </a:cubicBezTo>
                <a:cubicBezTo>
                  <a:pt x="6359" y="2939"/>
                  <a:pt x="5978" y="3118"/>
                  <a:pt x="5573" y="3154"/>
                </a:cubicBezTo>
                <a:lnTo>
                  <a:pt x="4978" y="3154"/>
                </a:lnTo>
                <a:lnTo>
                  <a:pt x="4978" y="2999"/>
                </a:lnTo>
                <a:cubicBezTo>
                  <a:pt x="4978" y="2916"/>
                  <a:pt x="4906" y="2832"/>
                  <a:pt x="4811" y="2832"/>
                </a:cubicBezTo>
                <a:lnTo>
                  <a:pt x="3263" y="2832"/>
                </a:lnTo>
                <a:lnTo>
                  <a:pt x="3263" y="2749"/>
                </a:lnTo>
                <a:cubicBezTo>
                  <a:pt x="3263" y="2666"/>
                  <a:pt x="3192" y="2582"/>
                  <a:pt x="3097" y="2582"/>
                </a:cubicBezTo>
                <a:lnTo>
                  <a:pt x="168" y="2582"/>
                </a:lnTo>
                <a:cubicBezTo>
                  <a:pt x="72" y="2582"/>
                  <a:pt x="1" y="2666"/>
                  <a:pt x="1" y="2749"/>
                </a:cubicBezTo>
                <a:lnTo>
                  <a:pt x="1" y="5440"/>
                </a:lnTo>
                <a:cubicBezTo>
                  <a:pt x="1" y="5535"/>
                  <a:pt x="72" y="5606"/>
                  <a:pt x="168" y="5606"/>
                </a:cubicBezTo>
                <a:cubicBezTo>
                  <a:pt x="263" y="5606"/>
                  <a:pt x="334" y="5535"/>
                  <a:pt x="334" y="5440"/>
                </a:cubicBezTo>
                <a:lnTo>
                  <a:pt x="334" y="2916"/>
                </a:lnTo>
                <a:lnTo>
                  <a:pt x="2894" y="2916"/>
                </a:lnTo>
                <a:lnTo>
                  <a:pt x="2894" y="7857"/>
                </a:lnTo>
                <a:lnTo>
                  <a:pt x="334" y="7857"/>
                </a:lnTo>
                <a:lnTo>
                  <a:pt x="334" y="6118"/>
                </a:lnTo>
                <a:cubicBezTo>
                  <a:pt x="334" y="6023"/>
                  <a:pt x="263" y="5952"/>
                  <a:pt x="168" y="5952"/>
                </a:cubicBezTo>
                <a:cubicBezTo>
                  <a:pt x="72" y="5952"/>
                  <a:pt x="1" y="6023"/>
                  <a:pt x="1" y="6118"/>
                </a:cubicBezTo>
                <a:lnTo>
                  <a:pt x="1" y="8035"/>
                </a:lnTo>
                <a:cubicBezTo>
                  <a:pt x="1" y="8119"/>
                  <a:pt x="72" y="8202"/>
                  <a:pt x="168" y="8202"/>
                </a:cubicBezTo>
                <a:lnTo>
                  <a:pt x="3073" y="8202"/>
                </a:lnTo>
                <a:cubicBezTo>
                  <a:pt x="3156" y="8202"/>
                  <a:pt x="3239" y="8119"/>
                  <a:pt x="3239" y="8035"/>
                </a:cubicBezTo>
                <a:lnTo>
                  <a:pt x="3239" y="7964"/>
                </a:lnTo>
                <a:lnTo>
                  <a:pt x="4787" y="7964"/>
                </a:lnTo>
                <a:cubicBezTo>
                  <a:pt x="4871" y="7964"/>
                  <a:pt x="4942" y="7881"/>
                  <a:pt x="4942" y="7797"/>
                </a:cubicBezTo>
                <a:lnTo>
                  <a:pt x="4942" y="7642"/>
                </a:lnTo>
                <a:lnTo>
                  <a:pt x="5859" y="7642"/>
                </a:lnTo>
                <a:cubicBezTo>
                  <a:pt x="5954" y="7642"/>
                  <a:pt x="6061" y="7690"/>
                  <a:pt x="6156" y="7750"/>
                </a:cubicBezTo>
                <a:cubicBezTo>
                  <a:pt x="6287" y="7869"/>
                  <a:pt x="6430" y="7964"/>
                  <a:pt x="6597" y="8023"/>
                </a:cubicBezTo>
                <a:cubicBezTo>
                  <a:pt x="6764" y="8083"/>
                  <a:pt x="6930" y="8107"/>
                  <a:pt x="7109" y="8107"/>
                </a:cubicBezTo>
                <a:lnTo>
                  <a:pt x="7776" y="8107"/>
                </a:lnTo>
                <a:cubicBezTo>
                  <a:pt x="7859" y="8107"/>
                  <a:pt x="7942" y="8035"/>
                  <a:pt x="7942" y="7940"/>
                </a:cubicBezTo>
                <a:cubicBezTo>
                  <a:pt x="7942" y="7857"/>
                  <a:pt x="7859" y="7785"/>
                  <a:pt x="7776" y="7785"/>
                </a:cubicBezTo>
                <a:lnTo>
                  <a:pt x="7109" y="7785"/>
                </a:lnTo>
                <a:cubicBezTo>
                  <a:pt x="6966" y="7785"/>
                  <a:pt x="6835" y="7750"/>
                  <a:pt x="6716" y="7702"/>
                </a:cubicBezTo>
                <a:cubicBezTo>
                  <a:pt x="6597" y="7666"/>
                  <a:pt x="6478" y="7583"/>
                  <a:pt x="6371" y="7500"/>
                </a:cubicBezTo>
                <a:cubicBezTo>
                  <a:pt x="6228" y="7381"/>
                  <a:pt x="6049" y="7309"/>
                  <a:pt x="5859" y="7309"/>
                </a:cubicBezTo>
                <a:lnTo>
                  <a:pt x="4942" y="7309"/>
                </a:lnTo>
                <a:lnTo>
                  <a:pt x="4942" y="4987"/>
                </a:lnTo>
                <a:cubicBezTo>
                  <a:pt x="4942" y="4892"/>
                  <a:pt x="4871" y="4821"/>
                  <a:pt x="4775" y="4821"/>
                </a:cubicBezTo>
                <a:cubicBezTo>
                  <a:pt x="4692" y="4821"/>
                  <a:pt x="4621" y="4892"/>
                  <a:pt x="4621" y="4987"/>
                </a:cubicBezTo>
                <a:lnTo>
                  <a:pt x="4621" y="7619"/>
                </a:lnTo>
                <a:lnTo>
                  <a:pt x="3251" y="7619"/>
                </a:lnTo>
                <a:lnTo>
                  <a:pt x="3251" y="3166"/>
                </a:lnTo>
                <a:lnTo>
                  <a:pt x="4621" y="3166"/>
                </a:lnTo>
                <a:lnTo>
                  <a:pt x="4621" y="4309"/>
                </a:lnTo>
                <a:cubicBezTo>
                  <a:pt x="4621" y="4404"/>
                  <a:pt x="4692" y="4475"/>
                  <a:pt x="4775" y="4475"/>
                </a:cubicBezTo>
                <a:cubicBezTo>
                  <a:pt x="4871" y="4475"/>
                  <a:pt x="4942" y="4404"/>
                  <a:pt x="4942" y="4309"/>
                </a:cubicBezTo>
                <a:lnTo>
                  <a:pt x="4942" y="3475"/>
                </a:lnTo>
                <a:lnTo>
                  <a:pt x="5561" y="3475"/>
                </a:lnTo>
                <a:cubicBezTo>
                  <a:pt x="6049" y="3451"/>
                  <a:pt x="6526" y="3225"/>
                  <a:pt x="6847" y="2868"/>
                </a:cubicBezTo>
                <a:cubicBezTo>
                  <a:pt x="7597" y="2047"/>
                  <a:pt x="8538" y="951"/>
                  <a:pt x="8859" y="344"/>
                </a:cubicBezTo>
                <a:cubicBezTo>
                  <a:pt x="8877" y="337"/>
                  <a:pt x="8900" y="334"/>
                  <a:pt x="8928" y="334"/>
                </a:cubicBezTo>
                <a:cubicBezTo>
                  <a:pt x="8994" y="334"/>
                  <a:pt x="9085" y="351"/>
                  <a:pt x="9169" y="368"/>
                </a:cubicBezTo>
                <a:cubicBezTo>
                  <a:pt x="9443" y="534"/>
                  <a:pt x="9574" y="856"/>
                  <a:pt x="9502" y="1177"/>
                </a:cubicBezTo>
                <a:lnTo>
                  <a:pt x="8812" y="2797"/>
                </a:lnTo>
                <a:cubicBezTo>
                  <a:pt x="8800" y="2856"/>
                  <a:pt x="8800" y="2916"/>
                  <a:pt x="8835" y="2963"/>
                </a:cubicBezTo>
                <a:cubicBezTo>
                  <a:pt x="8859" y="2999"/>
                  <a:pt x="8919" y="3035"/>
                  <a:pt x="8978" y="3035"/>
                </a:cubicBezTo>
                <a:lnTo>
                  <a:pt x="10836" y="3035"/>
                </a:lnTo>
                <a:cubicBezTo>
                  <a:pt x="11074" y="3035"/>
                  <a:pt x="11276" y="3225"/>
                  <a:pt x="11276" y="3463"/>
                </a:cubicBezTo>
                <a:lnTo>
                  <a:pt x="11276" y="3523"/>
                </a:lnTo>
                <a:cubicBezTo>
                  <a:pt x="11276" y="3761"/>
                  <a:pt x="11074" y="3952"/>
                  <a:pt x="10836" y="3952"/>
                </a:cubicBezTo>
                <a:lnTo>
                  <a:pt x="9859" y="3952"/>
                </a:lnTo>
                <a:cubicBezTo>
                  <a:pt x="9764" y="3952"/>
                  <a:pt x="9693" y="4035"/>
                  <a:pt x="9693" y="4118"/>
                </a:cubicBezTo>
                <a:cubicBezTo>
                  <a:pt x="9693" y="4213"/>
                  <a:pt x="9764" y="4285"/>
                  <a:pt x="9859" y="4285"/>
                </a:cubicBezTo>
                <a:lnTo>
                  <a:pt x="10621" y="4285"/>
                </a:lnTo>
                <a:cubicBezTo>
                  <a:pt x="10859" y="4285"/>
                  <a:pt x="11038" y="4475"/>
                  <a:pt x="11038" y="4702"/>
                </a:cubicBezTo>
                <a:lnTo>
                  <a:pt x="11038" y="4785"/>
                </a:lnTo>
                <a:cubicBezTo>
                  <a:pt x="11038" y="5023"/>
                  <a:pt x="10836" y="5202"/>
                  <a:pt x="10621" y="5202"/>
                </a:cubicBezTo>
                <a:lnTo>
                  <a:pt x="9859" y="5202"/>
                </a:lnTo>
                <a:cubicBezTo>
                  <a:pt x="9764" y="5202"/>
                  <a:pt x="9693" y="5285"/>
                  <a:pt x="9693" y="5368"/>
                </a:cubicBezTo>
                <a:cubicBezTo>
                  <a:pt x="9693" y="5464"/>
                  <a:pt x="9764" y="5535"/>
                  <a:pt x="9859" y="5535"/>
                </a:cubicBezTo>
                <a:lnTo>
                  <a:pt x="10443" y="5535"/>
                </a:lnTo>
                <a:cubicBezTo>
                  <a:pt x="10657" y="5535"/>
                  <a:pt x="10859" y="5714"/>
                  <a:pt x="10859" y="5952"/>
                </a:cubicBezTo>
                <a:lnTo>
                  <a:pt x="10859" y="6071"/>
                </a:lnTo>
                <a:cubicBezTo>
                  <a:pt x="10859" y="6297"/>
                  <a:pt x="10681" y="6488"/>
                  <a:pt x="10443" y="6488"/>
                </a:cubicBezTo>
                <a:lnTo>
                  <a:pt x="9859" y="6488"/>
                </a:lnTo>
                <a:cubicBezTo>
                  <a:pt x="9764" y="6488"/>
                  <a:pt x="9693" y="6559"/>
                  <a:pt x="9693" y="6654"/>
                </a:cubicBezTo>
                <a:cubicBezTo>
                  <a:pt x="9693" y="6738"/>
                  <a:pt x="9764" y="6809"/>
                  <a:pt x="9859" y="6809"/>
                </a:cubicBezTo>
                <a:lnTo>
                  <a:pt x="10086" y="6809"/>
                </a:lnTo>
                <a:cubicBezTo>
                  <a:pt x="10288" y="6809"/>
                  <a:pt x="10467" y="6988"/>
                  <a:pt x="10467" y="7202"/>
                </a:cubicBezTo>
                <a:lnTo>
                  <a:pt x="10467" y="7369"/>
                </a:lnTo>
                <a:cubicBezTo>
                  <a:pt x="10467" y="7571"/>
                  <a:pt x="10288" y="7750"/>
                  <a:pt x="10086" y="7750"/>
                </a:cubicBezTo>
                <a:lnTo>
                  <a:pt x="8442" y="7750"/>
                </a:lnTo>
                <a:cubicBezTo>
                  <a:pt x="8359" y="7750"/>
                  <a:pt x="8276" y="7821"/>
                  <a:pt x="8276" y="7916"/>
                </a:cubicBezTo>
                <a:cubicBezTo>
                  <a:pt x="8276" y="8000"/>
                  <a:pt x="8359" y="8083"/>
                  <a:pt x="8442" y="8083"/>
                </a:cubicBezTo>
                <a:lnTo>
                  <a:pt x="10086" y="8083"/>
                </a:lnTo>
                <a:cubicBezTo>
                  <a:pt x="10478" y="8083"/>
                  <a:pt x="10812" y="7750"/>
                  <a:pt x="10812" y="7345"/>
                </a:cubicBezTo>
                <a:lnTo>
                  <a:pt x="10812" y="7214"/>
                </a:lnTo>
                <a:cubicBezTo>
                  <a:pt x="10812" y="7047"/>
                  <a:pt x="10764" y="6904"/>
                  <a:pt x="10681" y="6785"/>
                </a:cubicBezTo>
                <a:cubicBezTo>
                  <a:pt x="10979" y="6678"/>
                  <a:pt x="11181" y="6392"/>
                  <a:pt x="11181" y="6071"/>
                </a:cubicBezTo>
                <a:lnTo>
                  <a:pt x="11181" y="5952"/>
                </a:lnTo>
                <a:cubicBezTo>
                  <a:pt x="11181" y="5761"/>
                  <a:pt x="11109" y="5583"/>
                  <a:pt x="10990" y="5440"/>
                </a:cubicBezTo>
                <a:cubicBezTo>
                  <a:pt x="11217" y="5309"/>
                  <a:pt x="11371" y="5071"/>
                  <a:pt x="11371" y="4785"/>
                </a:cubicBezTo>
                <a:lnTo>
                  <a:pt x="11371" y="4702"/>
                </a:lnTo>
                <a:cubicBezTo>
                  <a:pt x="11371" y="4511"/>
                  <a:pt x="11300" y="4333"/>
                  <a:pt x="11181" y="4190"/>
                </a:cubicBezTo>
                <a:cubicBezTo>
                  <a:pt x="11431" y="4059"/>
                  <a:pt x="11598" y="3809"/>
                  <a:pt x="11598" y="3511"/>
                </a:cubicBezTo>
                <a:lnTo>
                  <a:pt x="11598" y="3451"/>
                </a:lnTo>
                <a:cubicBezTo>
                  <a:pt x="11610" y="3023"/>
                  <a:pt x="11276" y="2678"/>
                  <a:pt x="10836" y="2678"/>
                </a:cubicBezTo>
                <a:lnTo>
                  <a:pt x="9228" y="2678"/>
                </a:lnTo>
                <a:lnTo>
                  <a:pt x="9824" y="1273"/>
                </a:lnTo>
                <a:cubicBezTo>
                  <a:pt x="9824" y="1273"/>
                  <a:pt x="9824" y="1261"/>
                  <a:pt x="9847" y="1261"/>
                </a:cubicBezTo>
                <a:cubicBezTo>
                  <a:pt x="9978" y="784"/>
                  <a:pt x="9764" y="296"/>
                  <a:pt x="9335" y="58"/>
                </a:cubicBezTo>
                <a:cubicBezTo>
                  <a:pt x="9324" y="46"/>
                  <a:pt x="9312" y="46"/>
                  <a:pt x="9288" y="46"/>
                </a:cubicBezTo>
                <a:cubicBezTo>
                  <a:pt x="9196" y="25"/>
                  <a:pt x="9071" y="1"/>
                  <a:pt x="8950" y="1"/>
                </a:cubicBezTo>
                <a:close/>
              </a:path>
            </a:pathLst>
          </a:custGeom>
          <a:solidFill>
            <a:srgbClr val="9D0F00">
              <a:lumMod val="60000"/>
              <a:lumOff val="40000"/>
            </a:srgbClr>
          </a:solidFill>
          <a:ln>
            <a:solidFill>
              <a:srgbClr val="FF0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9D0F00"/>
              </a:solidFill>
              <a:effectLst/>
              <a:uLnTx/>
              <a:uFillTx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0ECC254-D555-4C33-8564-EB4801B1E9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0752" y="814861"/>
            <a:ext cx="854075" cy="1868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2051" name="Picture 3">
            <a:extLst>
              <a:ext uri="{FF2B5EF4-FFF2-40B4-BE49-F238E27FC236}">
                <a16:creationId xmlns:a16="http://schemas.microsoft.com/office/drawing/2014/main" id="{A985139E-B729-41E4-B146-3F2F3FF062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15" y="3429000"/>
            <a:ext cx="1276350" cy="1870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563BAF39-7263-4F7A-907E-16DBB947AD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7460" y="4652580"/>
            <a:ext cx="1254125" cy="183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30" name="Rounded Rectangular Callout 20">
            <a:extLst>
              <a:ext uri="{FF2B5EF4-FFF2-40B4-BE49-F238E27FC236}">
                <a16:creationId xmlns:a16="http://schemas.microsoft.com/office/drawing/2014/main" id="{3AB25857-174E-4055-B324-C48B38DE380A}"/>
              </a:ext>
            </a:extLst>
          </p:cNvPr>
          <p:cNvSpPr/>
          <p:nvPr/>
        </p:nvSpPr>
        <p:spPr>
          <a:xfrm>
            <a:off x="3693252" y="5246440"/>
            <a:ext cx="6281829" cy="1239444"/>
          </a:xfrm>
          <a:prstGeom prst="wedgeRoundRectCallout">
            <a:avLst>
              <a:gd name="adj1" fmla="val 59798"/>
              <a:gd name="adj2" fmla="val 1147"/>
              <a:gd name="adj3" fmla="val 16667"/>
            </a:avLst>
          </a:prstGeom>
          <a:gradFill flip="none" rotWithShape="1">
            <a:gsLst>
              <a:gs pos="0">
                <a:srgbClr val="3DA800">
                  <a:lumMod val="20000"/>
                  <a:lumOff val="80000"/>
                  <a:shade val="30000"/>
                  <a:satMod val="115000"/>
                </a:srgbClr>
              </a:gs>
              <a:gs pos="50000">
                <a:srgbClr val="3DA800">
                  <a:lumMod val="20000"/>
                  <a:lumOff val="80000"/>
                  <a:shade val="67500"/>
                  <a:satMod val="115000"/>
                </a:srgbClr>
              </a:gs>
              <a:gs pos="100000">
                <a:srgbClr val="3DA800">
                  <a:lumMod val="20000"/>
                  <a:lumOff val="80000"/>
                  <a:shade val="100000"/>
                  <a:satMod val="115000"/>
                </a:srgbClr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algn="ctr"/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Hello there</a:t>
            </a:r>
            <a:r>
              <a:rPr lang="en-GB" sz="3200" b="1" kern="0" dirty="0">
                <a:solidFill>
                  <a:srgbClr val="4D4D4D">
                    <a:lumMod val="50000"/>
                  </a:srgbClr>
                </a:solidFill>
              </a:rPr>
              <a:t>. </a:t>
            </a: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My name’s Lisa. Nice to meet you. 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5BD9151-57D3-C478-7CCF-524450E02B0E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0"/>
            <a:ext cx="12198966" cy="6858000"/>
            <a:chOff x="0" y="0"/>
            <a:chExt cx="12198966" cy="6858000"/>
          </a:xfrm>
        </p:grpSpPr>
        <p:cxnSp>
          <p:nvCxnSpPr>
            <p:cNvPr id="9" name="AutoShape 3">
              <a:extLst>
                <a:ext uri="{FF2B5EF4-FFF2-40B4-BE49-F238E27FC236}">
                  <a16:creationId xmlns:a16="http://schemas.microsoft.com/office/drawing/2014/main" id="{F7CEBB7A-70F8-C4D5-59E8-B5B9FD9B08E4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>
              <a:off x="0" y="0"/>
              <a:ext cx="12192000" cy="68580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10" name="AutoShape 4">
              <a:extLst>
                <a:ext uri="{FF2B5EF4-FFF2-40B4-BE49-F238E27FC236}">
                  <a16:creationId xmlns:a16="http://schemas.microsoft.com/office/drawing/2014/main" id="{80D7E901-AC76-87B7-C73D-6D73B170E1CD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 flipH="1">
              <a:off x="0" y="0"/>
              <a:ext cx="12198966" cy="68580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754A75CB-164E-5AC8-BEE2-5DF516E73E89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 bwMode="auto">
            <a:xfrm>
              <a:off x="4981575" y="3024188"/>
              <a:ext cx="2228850" cy="809625"/>
              <a:chOff x="6549" y="5686"/>
              <a:chExt cx="3510" cy="1275"/>
            </a:xfrm>
          </p:grpSpPr>
          <p:sp>
            <p:nvSpPr>
              <p:cNvPr id="12" name="AutoShape 6">
                <a:extLst>
                  <a:ext uri="{FF2B5EF4-FFF2-40B4-BE49-F238E27FC236}">
                    <a16:creationId xmlns:a16="http://schemas.microsoft.com/office/drawing/2014/main" id="{7C03E761-5BFB-F033-CB85-DCB01BE7173F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549" y="5686"/>
                <a:ext cx="3510" cy="1275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1000"/>
                </a:srgbClr>
              </a:solidFill>
              <a:ln w="12700">
                <a:solidFill>
                  <a:srgbClr val="A5A5A5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BFBFB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" name="Text Box 7">
                <a:extLst>
                  <a:ext uri="{FF2B5EF4-FFF2-40B4-BE49-F238E27FC236}">
                    <a16:creationId xmlns:a16="http://schemas.microsoft.com/office/drawing/2014/main" id="{EB74F844-96E7-1A3C-66CE-421FC6966157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640" y="5806"/>
                <a:ext cx="3302" cy="1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ja-JP" sz="1200" b="1" i="0" u="none" strike="noStrike" cap="none" normalizeH="0" baseline="0" dirty="0">
                    <a:ln>
                      <a:noFill/>
                    </a:ln>
                    <a:solidFill>
                      <a:srgbClr val="538135"/>
                    </a:solidFill>
                    <a:effectLst/>
                    <a:latin typeface="Calibri" panose="020F0502020204030204" pitchFamily="34" charset="0"/>
                    <a:ea typeface="Yu Mincho" panose="02020400000000000000" pitchFamily="18" charset="-128"/>
                  </a:rPr>
                  <a:t>SAMPLE FOR EVALUATION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ja-JP" sz="1200" b="0" i="0" u="none" strike="noStrike" cap="none" normalizeH="0" baseline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latin typeface="Calibri" panose="020F0502020204030204" pitchFamily="34" charset="0"/>
                    <a:ea typeface="Yu Mincho" panose="02020400000000000000" pitchFamily="18" charset="-128"/>
                  </a:rPr>
                  <a:t>Join ESL KidStuff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ja-JP" sz="1200" b="0" i="0" u="none" strike="noStrike" cap="none" normalizeH="0" baseline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latin typeface="Calibri" panose="020F0502020204030204" pitchFamily="34" charset="0"/>
                    <a:ea typeface="Yu Mincho" panose="02020400000000000000" pitchFamily="18" charset="-128"/>
                  </a:rPr>
                  <a:t>to view without watermark.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53921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  <p:bldP spid="21" grpId="0" animBg="1"/>
      <p:bldP spid="22" grpId="0" animBg="1"/>
      <p:bldP spid="31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E3571C-DE68-4E52-8F66-AFE9FDCBD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8</a:t>
            </a:fld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A1A519A-C218-4D31-B891-0F0E99C19BD7}"/>
              </a:ext>
            </a:extLst>
          </p:cNvPr>
          <p:cNvGrpSpPr/>
          <p:nvPr/>
        </p:nvGrpSpPr>
        <p:grpSpPr>
          <a:xfrm>
            <a:off x="-116735" y="1429346"/>
            <a:ext cx="5594822" cy="1137261"/>
            <a:chOff x="1201725" y="445751"/>
            <a:chExt cx="5594822" cy="121409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37D3518-9689-4719-B1AE-C726C54361C4}"/>
                </a:ext>
              </a:extLst>
            </p:cNvPr>
            <p:cNvGrpSpPr/>
            <p:nvPr userDrawn="1"/>
          </p:nvGrpSpPr>
          <p:grpSpPr>
            <a:xfrm>
              <a:off x="1201725" y="445751"/>
              <a:ext cx="5039869" cy="1214091"/>
              <a:chOff x="7349605" y="455479"/>
              <a:chExt cx="5039869" cy="1214091"/>
            </a:xfrm>
          </p:grpSpPr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9CA895BB-CB7A-4514-A4B9-13779202091A}"/>
                  </a:ext>
                </a:extLst>
              </p:cNvPr>
              <p:cNvSpPr/>
              <p:nvPr userDrawn="1"/>
            </p:nvSpPr>
            <p:spPr>
              <a:xfrm rot="437837" flipH="1">
                <a:off x="7349605" y="475770"/>
                <a:ext cx="5039869" cy="1193800"/>
              </a:xfrm>
              <a:custGeom>
                <a:avLst/>
                <a:gdLst>
                  <a:gd name="connsiteX0" fmla="*/ 204470 w 4927600"/>
                  <a:gd name="connsiteY0" fmla="*/ 13105 h 1193800"/>
                  <a:gd name="connsiteX1" fmla="*/ 12700 w 4927600"/>
                  <a:gd name="connsiteY1" fmla="*/ 786535 h 1193800"/>
                  <a:gd name="connsiteX2" fmla="*/ 4923790 w 4927600"/>
                  <a:gd name="connsiteY2" fmla="*/ 1181505 h 1193800"/>
                  <a:gd name="connsiteX3" fmla="*/ 4923790 w 4927600"/>
                  <a:gd name="connsiteY3" fmla="*/ 366164 h 1193800"/>
                  <a:gd name="connsiteX4" fmla="*/ 204470 w 4927600"/>
                  <a:gd name="connsiteY4" fmla="*/ 13105 h 1193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27600" h="1193800">
                    <a:moveTo>
                      <a:pt x="204470" y="13105"/>
                    </a:moveTo>
                    <a:lnTo>
                      <a:pt x="12700" y="786535"/>
                    </a:lnTo>
                    <a:cubicBezTo>
                      <a:pt x="12700" y="786535"/>
                      <a:pt x="2622550" y="715414"/>
                      <a:pt x="4923790" y="1181505"/>
                    </a:cubicBezTo>
                    <a:lnTo>
                      <a:pt x="4923790" y="366164"/>
                    </a:lnTo>
                    <a:cubicBezTo>
                      <a:pt x="2410461" y="-13565"/>
                      <a:pt x="204470" y="13105"/>
                      <a:pt x="204470" y="13105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D30F00">
                      <a:alpha val="40000"/>
                    </a:srgbClr>
                  </a:gs>
                  <a:gs pos="0">
                    <a:srgbClr val="D30F00">
                      <a:alpha val="5000"/>
                    </a:srgbClr>
                  </a:gs>
                </a:gsLst>
                <a:lin ang="900000" scaled="0"/>
              </a:gra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9D0F00"/>
                  </a:solidFill>
                  <a:effectLst/>
                  <a:uLnTx/>
                  <a:uFillTx/>
                  <a:latin typeface="Franklin Gothic Book"/>
                </a:endParaRP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D3BB241-8638-4039-8410-4FB988F70388}"/>
                  </a:ext>
                </a:extLst>
              </p:cNvPr>
              <p:cNvSpPr/>
              <p:nvPr userDrawn="1"/>
            </p:nvSpPr>
            <p:spPr>
              <a:xfrm>
                <a:off x="7398290" y="455479"/>
                <a:ext cx="4912979" cy="835006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DE9FBAD-E4E5-448B-AFF3-49D6B31F2C1A}"/>
                </a:ext>
              </a:extLst>
            </p:cNvPr>
            <p:cNvSpPr txBox="1"/>
            <p:nvPr userDrawn="1"/>
          </p:nvSpPr>
          <p:spPr>
            <a:xfrm>
              <a:off x="1767054" y="466972"/>
              <a:ext cx="5029493" cy="7557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b="1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Greet Peter</a:t>
              </a:r>
            </a:p>
          </p:txBody>
        </p:sp>
      </p:grp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2685C53B-17ED-4BB7-B863-1B4BA4539BE8}"/>
              </a:ext>
            </a:extLst>
          </p:cNvPr>
          <p:cNvSpPr txBox="1">
            <a:spLocks/>
          </p:cNvSpPr>
          <p:nvPr/>
        </p:nvSpPr>
        <p:spPr>
          <a:xfrm>
            <a:off x="337929" y="2441546"/>
            <a:ext cx="4506999" cy="804672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 vert="horz" lIns="144000" tIns="72000" rIns="91440" bIns="7200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Peter the Puffin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C1D761E-B05A-49CF-9544-E597874F4BC3}"/>
              </a:ext>
            </a:extLst>
          </p:cNvPr>
          <p:cNvGrpSpPr/>
          <p:nvPr/>
        </p:nvGrpSpPr>
        <p:grpSpPr>
          <a:xfrm>
            <a:off x="5683124" y="-56319"/>
            <a:ext cx="6340653" cy="6429600"/>
            <a:chOff x="5683124" y="-56319"/>
            <a:chExt cx="6340653" cy="6429600"/>
          </a:xfrm>
        </p:grpSpPr>
        <p:grpSp>
          <p:nvGrpSpPr>
            <p:cNvPr id="23" name="Graphic 17">
              <a:extLst>
                <a:ext uri="{FF2B5EF4-FFF2-40B4-BE49-F238E27FC236}">
                  <a16:creationId xmlns:a16="http://schemas.microsoft.com/office/drawing/2014/main" id="{B5ED677C-DB8F-474E-8D76-BF69771EE9FF}"/>
                </a:ext>
              </a:extLst>
            </p:cNvPr>
            <p:cNvGrpSpPr/>
            <p:nvPr/>
          </p:nvGrpSpPr>
          <p:grpSpPr>
            <a:xfrm>
              <a:off x="5683124" y="-56319"/>
              <a:ext cx="6340653" cy="6429600"/>
              <a:chOff x="5530724" y="0"/>
              <a:chExt cx="6340653" cy="6429600"/>
            </a:xfrm>
          </p:grpSpPr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190D3394-AD53-426A-B019-EF211A0A1B56}"/>
                  </a:ext>
                </a:extLst>
              </p:cNvPr>
              <p:cNvSpPr/>
              <p:nvPr/>
            </p:nvSpPr>
            <p:spPr>
              <a:xfrm>
                <a:off x="5518024" y="-12700"/>
                <a:ext cx="2287209" cy="5565543"/>
              </a:xfrm>
              <a:custGeom>
                <a:avLst/>
                <a:gdLst>
                  <a:gd name="connsiteX0" fmla="*/ 1132162 w 2287209"/>
                  <a:gd name="connsiteY0" fmla="*/ 5560454 h 5565543"/>
                  <a:gd name="connsiteX1" fmla="*/ 2283391 w 2287209"/>
                  <a:gd name="connsiteY1" fmla="*/ 12700 h 5565543"/>
                  <a:gd name="connsiteX2" fmla="*/ 552736 w 2287209"/>
                  <a:gd name="connsiteY2" fmla="*/ 12700 h 5565543"/>
                  <a:gd name="connsiteX3" fmla="*/ 12700 w 2287209"/>
                  <a:gd name="connsiteY3" fmla="*/ 5359688 h 5565543"/>
                  <a:gd name="connsiteX4" fmla="*/ 1132162 w 2287209"/>
                  <a:gd name="connsiteY4" fmla="*/ 5560454 h 5565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87209" h="5565543">
                    <a:moveTo>
                      <a:pt x="1132162" y="5560454"/>
                    </a:moveTo>
                    <a:lnTo>
                      <a:pt x="2283391" y="12700"/>
                    </a:lnTo>
                    <a:lnTo>
                      <a:pt x="552736" y="12700"/>
                    </a:lnTo>
                    <a:cubicBezTo>
                      <a:pt x="569255" y="560360"/>
                      <a:pt x="573067" y="2477804"/>
                      <a:pt x="12700" y="5359688"/>
                    </a:cubicBezTo>
                    <a:cubicBezTo>
                      <a:pt x="363406" y="5395267"/>
                      <a:pt x="1132162" y="5560454"/>
                      <a:pt x="1132162" y="5560454"/>
                    </a:cubicBezTo>
                    <a:close/>
                  </a:path>
                </a:pathLst>
              </a:custGeom>
              <a:gradFill flip="none" rotWithShape="1">
                <a:gsLst>
                  <a:gs pos="3000">
                    <a:srgbClr val="FFAA00">
                      <a:alpha val="6000"/>
                    </a:srgbClr>
                  </a:gs>
                  <a:gs pos="100000">
                    <a:srgbClr val="FFAA00">
                      <a:alpha val="50000"/>
                    </a:srgbClr>
                  </a:gs>
                </a:gsLst>
                <a:lin ang="5880000" scaled="0"/>
                <a:tileRect/>
              </a:gradFill>
              <a:ln w="1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9D0F00"/>
                  </a:solidFill>
                  <a:effectLst/>
                  <a:uLnTx/>
                  <a:uFillTx/>
                  <a:latin typeface="Franklin Gothic Book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4AF009CA-00AF-4984-A561-170DE1386BD0}"/>
                  </a:ext>
                </a:extLst>
              </p:cNvPr>
              <p:cNvSpPr/>
              <p:nvPr/>
            </p:nvSpPr>
            <p:spPr>
              <a:xfrm>
                <a:off x="5537084" y="-12700"/>
                <a:ext cx="6340653" cy="6455013"/>
              </a:xfrm>
              <a:custGeom>
                <a:avLst/>
                <a:gdLst>
                  <a:gd name="connsiteX0" fmla="*/ 5080140 w 6340653"/>
                  <a:gd name="connsiteY0" fmla="*/ 6446112 h 6455013"/>
                  <a:gd name="connsiteX1" fmla="*/ 6334294 w 6340653"/>
                  <a:gd name="connsiteY1" fmla="*/ 545112 h 6455013"/>
                  <a:gd name="connsiteX2" fmla="*/ 3831070 w 6340653"/>
                  <a:gd name="connsiteY2" fmla="*/ 12700 h 6455013"/>
                  <a:gd name="connsiteX3" fmla="*/ 1151222 w 6340653"/>
                  <a:gd name="connsiteY3" fmla="*/ 12700 h 6455013"/>
                  <a:gd name="connsiteX4" fmla="*/ 12700 w 6340653"/>
                  <a:gd name="connsiteY4" fmla="*/ 5369854 h 6455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40653" h="6455013">
                    <a:moveTo>
                      <a:pt x="5080140" y="6446112"/>
                    </a:moveTo>
                    <a:lnTo>
                      <a:pt x="6334294" y="545112"/>
                    </a:lnTo>
                    <a:lnTo>
                      <a:pt x="3831070" y="12700"/>
                    </a:lnTo>
                    <a:lnTo>
                      <a:pt x="1151222" y="12700"/>
                    </a:lnTo>
                    <a:lnTo>
                      <a:pt x="12700" y="5369854"/>
                    </a:lnTo>
                    <a:close/>
                  </a:path>
                </a:pathLst>
              </a:custGeom>
              <a:gradFill>
                <a:gsLst>
                  <a:gs pos="3000">
                    <a:srgbClr val="FFAA00"/>
                  </a:gs>
                  <a:gs pos="100000">
                    <a:srgbClr val="C07400"/>
                  </a:gs>
                </a:gsLst>
                <a:lin ang="0" scaled="1"/>
              </a:gradFill>
              <a:ln w="1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9D0F00"/>
                  </a:solidFill>
                  <a:effectLst/>
                  <a:uLnTx/>
                  <a:uFillTx/>
                  <a:latin typeface="Franklin Gothic Book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2141346A-0A54-4633-B5BF-04861FA65A8E}"/>
                  </a:ext>
                </a:extLst>
              </p:cNvPr>
              <p:cNvSpPr/>
              <p:nvPr/>
            </p:nvSpPr>
            <p:spPr>
              <a:xfrm>
                <a:off x="5830609" y="-12700"/>
                <a:ext cx="5756144" cy="6150052"/>
              </a:xfrm>
              <a:custGeom>
                <a:avLst/>
                <a:gdLst>
                  <a:gd name="connsiteX0" fmla="*/ 5715476 w 5756143"/>
                  <a:gd name="connsiteY0" fmla="*/ 764938 h 6150052"/>
                  <a:gd name="connsiteX1" fmla="*/ 4579496 w 5756143"/>
                  <a:gd name="connsiteY1" fmla="*/ 6113197 h 6150052"/>
                  <a:gd name="connsiteX2" fmla="*/ 43196 w 5756143"/>
                  <a:gd name="connsiteY2" fmla="*/ 5150027 h 6150052"/>
                  <a:gd name="connsiteX3" fmla="*/ 1134704 w 5756143"/>
                  <a:gd name="connsiteY3" fmla="*/ 12700 h 6150052"/>
                  <a:gd name="connsiteX4" fmla="*/ 1109290 w 5756143"/>
                  <a:gd name="connsiteY4" fmla="*/ 12700 h 6150052"/>
                  <a:gd name="connsiteX5" fmla="*/ 12700 w 5756143"/>
                  <a:gd name="connsiteY5" fmla="*/ 5169087 h 6150052"/>
                  <a:gd name="connsiteX6" fmla="*/ 4598556 w 5756143"/>
                  <a:gd name="connsiteY6" fmla="*/ 6143693 h 6150052"/>
                  <a:gd name="connsiteX7" fmla="*/ 5743431 w 5756143"/>
                  <a:gd name="connsiteY7" fmla="*/ 757314 h 6150052"/>
                  <a:gd name="connsiteX8" fmla="*/ 5745972 w 5756143"/>
                  <a:gd name="connsiteY8" fmla="*/ 744607 h 6150052"/>
                  <a:gd name="connsiteX9" fmla="*/ 2299910 w 5756143"/>
                  <a:gd name="connsiteY9" fmla="*/ 12700 h 6150052"/>
                  <a:gd name="connsiteX10" fmla="*/ 2177925 w 5756143"/>
                  <a:gd name="connsiteY10" fmla="*/ 12700 h 6150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756143" h="6150052">
                    <a:moveTo>
                      <a:pt x="5715476" y="764938"/>
                    </a:moveTo>
                    <a:lnTo>
                      <a:pt x="4579496" y="6113197"/>
                    </a:lnTo>
                    <a:lnTo>
                      <a:pt x="43196" y="5150027"/>
                    </a:lnTo>
                    <a:lnTo>
                      <a:pt x="1134704" y="12700"/>
                    </a:lnTo>
                    <a:lnTo>
                      <a:pt x="1109290" y="12700"/>
                    </a:lnTo>
                    <a:lnTo>
                      <a:pt x="12700" y="5169087"/>
                    </a:lnTo>
                    <a:lnTo>
                      <a:pt x="4598556" y="6143693"/>
                    </a:lnTo>
                    <a:lnTo>
                      <a:pt x="5743431" y="757314"/>
                    </a:lnTo>
                    <a:lnTo>
                      <a:pt x="5745972" y="744607"/>
                    </a:lnTo>
                    <a:lnTo>
                      <a:pt x="2299910" y="12700"/>
                    </a:lnTo>
                    <a:lnTo>
                      <a:pt x="2177925" y="1270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1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9D0F00"/>
                  </a:solidFill>
                  <a:effectLst/>
                  <a:uLnTx/>
                  <a:uFillTx/>
                  <a:latin typeface="Franklin Gothic Book"/>
                </a:endParaRPr>
              </a:p>
            </p:txBody>
          </p:sp>
        </p:grpSp>
        <p:pic>
          <p:nvPicPr>
            <p:cNvPr id="14" name="Picture Placeholder 13" descr="A bird standing on top of a grass covered field&#10;&#10;Description automatically generated">
              <a:extLst>
                <a:ext uri="{FF2B5EF4-FFF2-40B4-BE49-F238E27FC236}">
                  <a16:creationId xmlns:a16="http://schemas.microsoft.com/office/drawing/2014/main" id="{CD3D0697-EDA0-41E9-B19B-FA2DBD7E4B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26087" r="26087"/>
            <a:stretch>
              <a:fillRect/>
            </a:stretch>
          </p:blipFill>
          <p:spPr>
            <a:xfrm rot="720000">
              <a:off x="6535960" y="151339"/>
              <a:ext cx="4647699" cy="5472101"/>
            </a:xfrm>
            <a:custGeom>
              <a:avLst/>
              <a:gdLst>
                <a:gd name="connsiteX0" fmla="*/ 0 w 4643879"/>
                <a:gd name="connsiteY0" fmla="*/ 5462044 h 5462044"/>
                <a:gd name="connsiteX1" fmla="*/ 1160970 w 4643879"/>
                <a:gd name="connsiteY1" fmla="*/ 0 h 5462044"/>
                <a:gd name="connsiteX2" fmla="*/ 4643879 w 4643879"/>
                <a:gd name="connsiteY2" fmla="*/ 0 h 5462044"/>
                <a:gd name="connsiteX3" fmla="*/ 3482909 w 4643879"/>
                <a:gd name="connsiteY3" fmla="*/ 5462044 h 5462044"/>
                <a:gd name="connsiteX4" fmla="*/ 0 w 4643879"/>
                <a:gd name="connsiteY4" fmla="*/ 5462044 h 5462044"/>
                <a:gd name="connsiteX0" fmla="*/ 0 w 4643879"/>
                <a:gd name="connsiteY0" fmla="*/ 5462044 h 5462044"/>
                <a:gd name="connsiteX1" fmla="*/ 11990 w 4643879"/>
                <a:gd name="connsiteY1" fmla="*/ 13839 h 5462044"/>
                <a:gd name="connsiteX2" fmla="*/ 4643879 w 4643879"/>
                <a:gd name="connsiteY2" fmla="*/ 0 h 5462044"/>
                <a:gd name="connsiteX3" fmla="*/ 3482909 w 4643879"/>
                <a:gd name="connsiteY3" fmla="*/ 5462044 h 5462044"/>
                <a:gd name="connsiteX4" fmla="*/ 0 w 4643879"/>
                <a:gd name="connsiteY4" fmla="*/ 5462044 h 5462044"/>
                <a:gd name="connsiteX0" fmla="*/ 0 w 4643879"/>
                <a:gd name="connsiteY0" fmla="*/ 5462044 h 5462044"/>
                <a:gd name="connsiteX1" fmla="*/ 11990 w 4643879"/>
                <a:gd name="connsiteY1" fmla="*/ 13839 h 5462044"/>
                <a:gd name="connsiteX2" fmla="*/ 1026146 w 4643879"/>
                <a:gd name="connsiteY2" fmla="*/ 8068 h 5462044"/>
                <a:gd name="connsiteX3" fmla="*/ 4643879 w 4643879"/>
                <a:gd name="connsiteY3" fmla="*/ 0 h 5462044"/>
                <a:gd name="connsiteX4" fmla="*/ 3482909 w 4643879"/>
                <a:gd name="connsiteY4" fmla="*/ 5462044 h 5462044"/>
                <a:gd name="connsiteX5" fmla="*/ 0 w 4643879"/>
                <a:gd name="connsiteY5" fmla="*/ 5462044 h 5462044"/>
                <a:gd name="connsiteX0" fmla="*/ 0 w 4643879"/>
                <a:gd name="connsiteY0" fmla="*/ 5462044 h 5462044"/>
                <a:gd name="connsiteX1" fmla="*/ 11990 w 4643879"/>
                <a:gd name="connsiteY1" fmla="*/ 13839 h 5462044"/>
                <a:gd name="connsiteX2" fmla="*/ 1029484 w 4643879"/>
                <a:gd name="connsiteY2" fmla="*/ 2927 h 5462044"/>
                <a:gd name="connsiteX3" fmla="*/ 4643879 w 4643879"/>
                <a:gd name="connsiteY3" fmla="*/ 0 h 5462044"/>
                <a:gd name="connsiteX4" fmla="*/ 3482909 w 4643879"/>
                <a:gd name="connsiteY4" fmla="*/ 5462044 h 5462044"/>
                <a:gd name="connsiteX5" fmla="*/ 0 w 4643879"/>
                <a:gd name="connsiteY5" fmla="*/ 5462044 h 5462044"/>
                <a:gd name="connsiteX0" fmla="*/ 0 w 4643879"/>
                <a:gd name="connsiteY0" fmla="*/ 5462044 h 5462044"/>
                <a:gd name="connsiteX1" fmla="*/ 5006 w 4643879"/>
                <a:gd name="connsiteY1" fmla="*/ 210263 h 5462044"/>
                <a:gd name="connsiteX2" fmla="*/ 1029484 w 4643879"/>
                <a:gd name="connsiteY2" fmla="*/ 2927 h 5462044"/>
                <a:gd name="connsiteX3" fmla="*/ 4643879 w 4643879"/>
                <a:gd name="connsiteY3" fmla="*/ 0 h 5462044"/>
                <a:gd name="connsiteX4" fmla="*/ 3482909 w 4643879"/>
                <a:gd name="connsiteY4" fmla="*/ 5462044 h 5462044"/>
                <a:gd name="connsiteX5" fmla="*/ 0 w 4643879"/>
                <a:gd name="connsiteY5" fmla="*/ 5462044 h 5462044"/>
                <a:gd name="connsiteX0" fmla="*/ 0 w 4643879"/>
                <a:gd name="connsiteY0" fmla="*/ 5462044 h 5462044"/>
                <a:gd name="connsiteX1" fmla="*/ 5006 w 4643879"/>
                <a:gd name="connsiteY1" fmla="*/ 210263 h 5462044"/>
                <a:gd name="connsiteX2" fmla="*/ 1029484 w 4643879"/>
                <a:gd name="connsiteY2" fmla="*/ 2927 h 5462044"/>
                <a:gd name="connsiteX3" fmla="*/ 4643879 w 4643879"/>
                <a:gd name="connsiteY3" fmla="*/ 0 h 5462044"/>
                <a:gd name="connsiteX4" fmla="*/ 4634592 w 4643879"/>
                <a:gd name="connsiteY4" fmla="*/ 5460922 h 5462044"/>
                <a:gd name="connsiteX5" fmla="*/ 0 w 4643879"/>
                <a:gd name="connsiteY5" fmla="*/ 5462044 h 5462044"/>
                <a:gd name="connsiteX0" fmla="*/ 0 w 4647218"/>
                <a:gd name="connsiteY0" fmla="*/ 5467184 h 5467184"/>
                <a:gd name="connsiteX1" fmla="*/ 8345 w 4647218"/>
                <a:gd name="connsiteY1" fmla="*/ 210263 h 5467184"/>
                <a:gd name="connsiteX2" fmla="*/ 1032823 w 4647218"/>
                <a:gd name="connsiteY2" fmla="*/ 2927 h 5467184"/>
                <a:gd name="connsiteX3" fmla="*/ 4647218 w 4647218"/>
                <a:gd name="connsiteY3" fmla="*/ 0 h 5467184"/>
                <a:gd name="connsiteX4" fmla="*/ 4637931 w 4647218"/>
                <a:gd name="connsiteY4" fmla="*/ 5460922 h 5467184"/>
                <a:gd name="connsiteX5" fmla="*/ 0 w 4647218"/>
                <a:gd name="connsiteY5" fmla="*/ 5467184 h 5467184"/>
                <a:gd name="connsiteX0" fmla="*/ 0 w 4647218"/>
                <a:gd name="connsiteY0" fmla="*/ 5467184 h 5467184"/>
                <a:gd name="connsiteX1" fmla="*/ 8345 w 4647218"/>
                <a:gd name="connsiteY1" fmla="*/ 210263 h 5467184"/>
                <a:gd name="connsiteX2" fmla="*/ 1032823 w 4647218"/>
                <a:gd name="connsiteY2" fmla="*/ 2927 h 5467184"/>
                <a:gd name="connsiteX3" fmla="*/ 4647218 w 4647218"/>
                <a:gd name="connsiteY3" fmla="*/ 0 h 5467184"/>
                <a:gd name="connsiteX4" fmla="*/ 4637931 w 4647218"/>
                <a:gd name="connsiteY4" fmla="*/ 5460922 h 5467184"/>
                <a:gd name="connsiteX5" fmla="*/ 0 w 4647218"/>
                <a:gd name="connsiteY5" fmla="*/ 5467184 h 5467184"/>
                <a:gd name="connsiteX0" fmla="*/ 0 w 4647218"/>
                <a:gd name="connsiteY0" fmla="*/ 5472101 h 5472101"/>
                <a:gd name="connsiteX1" fmla="*/ 8345 w 4647218"/>
                <a:gd name="connsiteY1" fmla="*/ 215180 h 5472101"/>
                <a:gd name="connsiteX2" fmla="*/ 1048878 w 4647218"/>
                <a:gd name="connsiteY2" fmla="*/ 0 h 5472101"/>
                <a:gd name="connsiteX3" fmla="*/ 4647218 w 4647218"/>
                <a:gd name="connsiteY3" fmla="*/ 4917 h 5472101"/>
                <a:gd name="connsiteX4" fmla="*/ 4637931 w 4647218"/>
                <a:gd name="connsiteY4" fmla="*/ 5465839 h 5472101"/>
                <a:gd name="connsiteX5" fmla="*/ 0 w 4647218"/>
                <a:gd name="connsiteY5" fmla="*/ 5472101 h 5472101"/>
                <a:gd name="connsiteX0" fmla="*/ 0 w 4647218"/>
                <a:gd name="connsiteY0" fmla="*/ 5472101 h 5472101"/>
                <a:gd name="connsiteX1" fmla="*/ 5908 w 4647218"/>
                <a:gd name="connsiteY1" fmla="*/ 224560 h 5472101"/>
                <a:gd name="connsiteX2" fmla="*/ 1048878 w 4647218"/>
                <a:gd name="connsiteY2" fmla="*/ 0 h 5472101"/>
                <a:gd name="connsiteX3" fmla="*/ 4647218 w 4647218"/>
                <a:gd name="connsiteY3" fmla="*/ 4917 h 5472101"/>
                <a:gd name="connsiteX4" fmla="*/ 4637931 w 4647218"/>
                <a:gd name="connsiteY4" fmla="*/ 5465839 h 5472101"/>
                <a:gd name="connsiteX5" fmla="*/ 0 w 4647218"/>
                <a:gd name="connsiteY5" fmla="*/ 5472101 h 5472101"/>
                <a:gd name="connsiteX0" fmla="*/ 481 w 4647699"/>
                <a:gd name="connsiteY0" fmla="*/ 5472101 h 5472101"/>
                <a:gd name="connsiteX1" fmla="*/ 1250 w 4647699"/>
                <a:gd name="connsiteY1" fmla="*/ 221221 h 5472101"/>
                <a:gd name="connsiteX2" fmla="*/ 1049359 w 4647699"/>
                <a:gd name="connsiteY2" fmla="*/ 0 h 5472101"/>
                <a:gd name="connsiteX3" fmla="*/ 4647699 w 4647699"/>
                <a:gd name="connsiteY3" fmla="*/ 4917 h 5472101"/>
                <a:gd name="connsiteX4" fmla="*/ 4638412 w 4647699"/>
                <a:gd name="connsiteY4" fmla="*/ 5465839 h 5472101"/>
                <a:gd name="connsiteX5" fmla="*/ 481 w 4647699"/>
                <a:gd name="connsiteY5" fmla="*/ 5472101 h 5472101"/>
                <a:gd name="connsiteX0" fmla="*/ 481 w 4647699"/>
                <a:gd name="connsiteY0" fmla="*/ 5472101 h 5472101"/>
                <a:gd name="connsiteX1" fmla="*/ 1250 w 4647699"/>
                <a:gd name="connsiteY1" fmla="*/ 221221 h 5472101"/>
                <a:gd name="connsiteX2" fmla="*/ 1049359 w 4647699"/>
                <a:gd name="connsiteY2" fmla="*/ 0 h 5472101"/>
                <a:gd name="connsiteX3" fmla="*/ 4647699 w 4647699"/>
                <a:gd name="connsiteY3" fmla="*/ 4917 h 5472101"/>
                <a:gd name="connsiteX4" fmla="*/ 4643537 w 4647699"/>
                <a:gd name="connsiteY4" fmla="*/ 5464749 h 5472101"/>
                <a:gd name="connsiteX5" fmla="*/ 481 w 4647699"/>
                <a:gd name="connsiteY5" fmla="*/ 5472101 h 5472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47699" h="5472101">
                  <a:moveTo>
                    <a:pt x="481" y="5472101"/>
                  </a:moveTo>
                  <a:cubicBezTo>
                    <a:pt x="4478" y="3656033"/>
                    <a:pt x="-2747" y="2037289"/>
                    <a:pt x="1250" y="221221"/>
                  </a:cubicBezTo>
                  <a:lnTo>
                    <a:pt x="1049359" y="0"/>
                  </a:lnTo>
                  <a:lnTo>
                    <a:pt x="4647699" y="4917"/>
                  </a:lnTo>
                  <a:cubicBezTo>
                    <a:pt x="4644603" y="1825224"/>
                    <a:pt x="4646633" y="3644442"/>
                    <a:pt x="4643537" y="5464749"/>
                  </a:cubicBezTo>
                  <a:lnTo>
                    <a:pt x="481" y="5472101"/>
                  </a:lnTo>
                  <a:close/>
                </a:path>
              </a:pathLst>
            </a:custGeom>
            <a:ln>
              <a:noFill/>
            </a:ln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84AA259F-EDE0-4DF2-9E4C-6BDB64FF5608}"/>
              </a:ext>
            </a:extLst>
          </p:cNvPr>
          <p:cNvSpPr txBox="1"/>
          <p:nvPr/>
        </p:nvSpPr>
        <p:spPr>
          <a:xfrm>
            <a:off x="1058004" y="3427621"/>
            <a:ext cx="3246540" cy="830997"/>
          </a:xfrm>
          <a:prstGeom prst="rect">
            <a:avLst/>
          </a:prstGeom>
          <a:solidFill>
            <a:srgbClr val="008EDC">
              <a:lumMod val="20000"/>
              <a:lumOff val="8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</a:rPr>
              <a:t>Peter</a:t>
            </a:r>
            <a:endParaRPr kumimoji="0" lang="en-GB" sz="4800" b="0" i="0" u="none" strike="noStrike" kern="0" cap="none" spc="0" normalizeH="0" baseline="0" noProof="0" dirty="0">
              <a:ln>
                <a:noFill/>
              </a:ln>
              <a:solidFill>
                <a:srgbClr val="4D4D4D">
                  <a:lumMod val="50000"/>
                </a:srgbClr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16" name="Rounded Rectangular Callout 24">
            <a:extLst>
              <a:ext uri="{FF2B5EF4-FFF2-40B4-BE49-F238E27FC236}">
                <a16:creationId xmlns:a16="http://schemas.microsoft.com/office/drawing/2014/main" id="{C371D0BB-A96B-434C-AF6D-0B9C2F6C2517}"/>
              </a:ext>
            </a:extLst>
          </p:cNvPr>
          <p:cNvSpPr/>
          <p:nvPr/>
        </p:nvSpPr>
        <p:spPr>
          <a:xfrm>
            <a:off x="535488" y="4596878"/>
            <a:ext cx="4612874" cy="887699"/>
          </a:xfrm>
          <a:prstGeom prst="wedgeRoundRectCallout">
            <a:avLst>
              <a:gd name="adj1" fmla="val 60621"/>
              <a:gd name="adj2" fmla="val -56803"/>
              <a:gd name="adj3" fmla="val 16667"/>
            </a:avLst>
          </a:prstGeom>
          <a:solidFill>
            <a:srgbClr val="005CC9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67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Hello there.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67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Nice to meet you! </a:t>
            </a:r>
          </a:p>
        </p:txBody>
      </p:sp>
      <p:sp>
        <p:nvSpPr>
          <p:cNvPr id="27" name="Picture Placeholder 23">
            <a:extLst>
              <a:ext uri="{FF2B5EF4-FFF2-40B4-BE49-F238E27FC236}">
                <a16:creationId xmlns:a16="http://schemas.microsoft.com/office/drawing/2014/main" id="{FAFB3F76-0536-41C8-882E-457689A6D39B}"/>
              </a:ext>
            </a:extLst>
          </p:cNvPr>
          <p:cNvSpPr txBox="1">
            <a:spLocks/>
          </p:cNvSpPr>
          <p:nvPr/>
        </p:nvSpPr>
        <p:spPr>
          <a:xfrm rot="720000">
            <a:off x="6536587" y="3619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pic>
        <p:nvPicPr>
          <p:cNvPr id="29" name="Online Media 28" title="A Puffins view of Puffin Cruse - RSPB Coquet Island">
            <a:hlinkClick r:id="" action="ppaction://media"/>
            <a:extLst>
              <a:ext uri="{FF2B5EF4-FFF2-40B4-BE49-F238E27FC236}">
                <a16:creationId xmlns:a16="http://schemas.microsoft.com/office/drawing/2014/main" id="{458E8F6C-DC4B-46CC-A251-62D39CE2963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7543800" y="4134248"/>
            <a:ext cx="4364009" cy="245475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706FD066-E5E0-4BD9-8300-84D23DC3EE54}"/>
              </a:ext>
            </a:extLst>
          </p:cNvPr>
          <p:cNvGrpSpPr/>
          <p:nvPr/>
        </p:nvGrpSpPr>
        <p:grpSpPr>
          <a:xfrm>
            <a:off x="6510543" y="5774990"/>
            <a:ext cx="827810" cy="474826"/>
            <a:chOff x="3601936" y="4906625"/>
            <a:chExt cx="827810" cy="474826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1F394F4B-9CB4-40FF-82A1-27C20A15E6F0}"/>
                </a:ext>
              </a:extLst>
            </p:cNvPr>
            <p:cNvGrpSpPr/>
            <p:nvPr/>
          </p:nvGrpSpPr>
          <p:grpSpPr>
            <a:xfrm>
              <a:off x="3601936" y="4906625"/>
              <a:ext cx="827810" cy="474826"/>
              <a:chOff x="3601936" y="4906625"/>
              <a:chExt cx="827810" cy="474826"/>
            </a:xfr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p:grpSpPr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5BA4B871-2041-465F-A41E-5954A22C27B4}"/>
                  </a:ext>
                </a:extLst>
              </p:cNvPr>
              <p:cNvSpPr/>
              <p:nvPr/>
            </p:nvSpPr>
            <p:spPr>
              <a:xfrm>
                <a:off x="3601936" y="4906631"/>
                <a:ext cx="588499" cy="474820"/>
              </a:xfrm>
              <a:prstGeom prst="roundRect">
                <a:avLst>
                  <a:gd name="adj" fmla="val 3376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" name="Isosceles Triangle 38">
                <a:extLst>
                  <a:ext uri="{FF2B5EF4-FFF2-40B4-BE49-F238E27FC236}">
                    <a16:creationId xmlns:a16="http://schemas.microsoft.com/office/drawing/2014/main" id="{99AF7483-3128-4E2D-B34B-98A374B8DF9B}"/>
                  </a:ext>
                </a:extLst>
              </p:cNvPr>
              <p:cNvSpPr/>
              <p:nvPr/>
            </p:nvSpPr>
            <p:spPr>
              <a:xfrm rot="5400000">
                <a:off x="4068481" y="5020182"/>
                <a:ext cx="474822" cy="247708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4EF9375C-C257-4410-A287-4852DC304674}"/>
                  </a:ext>
                </a:extLst>
              </p:cNvPr>
              <p:cNvSpPr/>
              <p:nvPr/>
            </p:nvSpPr>
            <p:spPr>
              <a:xfrm>
                <a:off x="3952952" y="4906627"/>
                <a:ext cx="230904" cy="47482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9FDA7C19-0781-4095-AADB-AD7C3B4B258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689778" y="4956301"/>
              <a:ext cx="346984" cy="375481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05467128-6DD5-44BF-9CBE-0DD41CA4775C}"/>
                </a:ext>
              </a:extLst>
            </p:cNvPr>
            <p:cNvGrpSpPr/>
            <p:nvPr/>
          </p:nvGrpSpPr>
          <p:grpSpPr>
            <a:xfrm>
              <a:off x="4053974" y="4974555"/>
              <a:ext cx="230904" cy="338554"/>
              <a:chOff x="4027774" y="5003375"/>
              <a:chExt cx="230904" cy="338554"/>
            </a:xfrm>
          </p:grpSpPr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B6FC16D4-7FDE-4182-B79D-44CE77276406}"/>
                  </a:ext>
                </a:extLst>
              </p:cNvPr>
              <p:cNvSpPr/>
              <p:nvPr/>
            </p:nvSpPr>
            <p:spPr>
              <a:xfrm>
                <a:off x="4027774" y="5053126"/>
                <a:ext cx="230904" cy="230904"/>
              </a:xfrm>
              <a:prstGeom prst="ellipse">
                <a:avLst/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2466900C-1C1D-4903-AABC-6D572D5538A3}"/>
                  </a:ext>
                </a:extLst>
              </p:cNvPr>
              <p:cNvSpPr txBox="1"/>
              <p:nvPr/>
            </p:nvSpPr>
            <p:spPr>
              <a:xfrm>
                <a:off x="4030472" y="5003375"/>
                <a:ext cx="19674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b="1" dirty="0">
                    <a:solidFill>
                      <a:schemeClr val="bg1"/>
                    </a:solidFill>
                  </a:rPr>
                  <a:t>i</a:t>
                </a:r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CC09E7F-8B49-E416-4F8D-30C4847A0CBF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0"/>
            <a:ext cx="12198966" cy="6858000"/>
            <a:chOff x="0" y="0"/>
            <a:chExt cx="12198966" cy="6858000"/>
          </a:xfrm>
        </p:grpSpPr>
        <p:cxnSp>
          <p:nvCxnSpPr>
            <p:cNvPr id="9" name="AutoShape 3">
              <a:extLst>
                <a:ext uri="{FF2B5EF4-FFF2-40B4-BE49-F238E27FC236}">
                  <a16:creationId xmlns:a16="http://schemas.microsoft.com/office/drawing/2014/main" id="{7DEF0A15-A0DA-749B-5F98-50D9158867FA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>
              <a:off x="0" y="0"/>
              <a:ext cx="12192000" cy="68580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10" name="AutoShape 4">
              <a:extLst>
                <a:ext uri="{FF2B5EF4-FFF2-40B4-BE49-F238E27FC236}">
                  <a16:creationId xmlns:a16="http://schemas.microsoft.com/office/drawing/2014/main" id="{2EBC59A8-7623-7673-865B-F2BF2028B5CA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 flipH="1">
              <a:off x="0" y="0"/>
              <a:ext cx="12198966" cy="68580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59CDCDA-625C-2D02-866F-CAB789C52F40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 bwMode="auto">
            <a:xfrm>
              <a:off x="4981575" y="3024188"/>
              <a:ext cx="2228850" cy="809625"/>
              <a:chOff x="6549" y="5686"/>
              <a:chExt cx="3510" cy="1275"/>
            </a:xfrm>
          </p:grpSpPr>
          <p:sp>
            <p:nvSpPr>
              <p:cNvPr id="12" name="AutoShape 6">
                <a:extLst>
                  <a:ext uri="{FF2B5EF4-FFF2-40B4-BE49-F238E27FC236}">
                    <a16:creationId xmlns:a16="http://schemas.microsoft.com/office/drawing/2014/main" id="{22F9EA27-A1CA-DCAE-9635-6A7B4DF6067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549" y="5686"/>
                <a:ext cx="3510" cy="1275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1000"/>
                </a:srgbClr>
              </a:solidFill>
              <a:ln w="12700">
                <a:solidFill>
                  <a:srgbClr val="A5A5A5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BFBFB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" name="Text Box 7">
                <a:extLst>
                  <a:ext uri="{FF2B5EF4-FFF2-40B4-BE49-F238E27FC236}">
                    <a16:creationId xmlns:a16="http://schemas.microsoft.com/office/drawing/2014/main" id="{44F72CC7-F09C-837E-0BA1-1590442005D2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640" y="5806"/>
                <a:ext cx="3302" cy="1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ja-JP" sz="1200" b="1" i="0" u="none" strike="noStrike" cap="none" normalizeH="0" baseline="0" dirty="0">
                    <a:ln>
                      <a:noFill/>
                    </a:ln>
                    <a:solidFill>
                      <a:srgbClr val="538135"/>
                    </a:solidFill>
                    <a:effectLst/>
                    <a:latin typeface="Calibri" panose="020F0502020204030204" pitchFamily="34" charset="0"/>
                    <a:ea typeface="Yu Mincho" panose="02020400000000000000" pitchFamily="18" charset="-128"/>
                  </a:rPr>
                  <a:t>SAMPLE FOR EVALUATION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ja-JP" sz="1200" b="0" i="0" u="none" strike="noStrike" cap="none" normalizeH="0" baseline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latin typeface="Calibri" panose="020F0502020204030204" pitchFamily="34" charset="0"/>
                    <a:ea typeface="Yu Mincho" panose="02020400000000000000" pitchFamily="18" charset="-128"/>
                  </a:rPr>
                  <a:t>Join ESL KidStuff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ja-JP" sz="1200" b="0" i="0" u="none" strike="noStrike" cap="none" normalizeH="0" baseline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latin typeface="Calibri" panose="020F0502020204030204" pitchFamily="34" charset="0"/>
                    <a:ea typeface="Yu Mincho" panose="02020400000000000000" pitchFamily="18" charset="-128"/>
                  </a:rPr>
                  <a:t>to view without watermark.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92435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500"/>
                            </p:stCondLst>
                            <p:childTnLst>
                              <p:par>
                                <p:cTn id="4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6" dur="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video>
              <p:cMediaNode vol="80000">
                <p:cTn id="57" fill="hold" display="0">
                  <p:stCondLst>
                    <p:cond delay="indefinite"/>
                  </p:stCondLst>
                </p:cTn>
                <p:tgtEl>
                  <p:spTgt spid="29"/>
                </p:tgtEl>
              </p:cMediaNode>
            </p:video>
          </p:childTnLst>
        </p:cTn>
      </p:par>
    </p:tnLst>
    <p:bldLst>
      <p:bldP spid="13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D00139A-A329-49F3-B1D5-7A99EC6A5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9</a:t>
            </a:fld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B6187BD-BD44-4EDA-9365-929F8163A059}"/>
              </a:ext>
            </a:extLst>
          </p:cNvPr>
          <p:cNvGrpSpPr/>
          <p:nvPr/>
        </p:nvGrpSpPr>
        <p:grpSpPr>
          <a:xfrm>
            <a:off x="-116735" y="117381"/>
            <a:ext cx="5296648" cy="1137261"/>
            <a:chOff x="1201725" y="445751"/>
            <a:chExt cx="5296648" cy="121409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A7C54C2-A0A5-4A00-B7F6-CB09D48B30CD}"/>
                </a:ext>
              </a:extLst>
            </p:cNvPr>
            <p:cNvGrpSpPr/>
            <p:nvPr userDrawn="1"/>
          </p:nvGrpSpPr>
          <p:grpSpPr>
            <a:xfrm>
              <a:off x="1201725" y="445751"/>
              <a:ext cx="5039869" cy="1214091"/>
              <a:chOff x="7349605" y="455479"/>
              <a:chExt cx="5039869" cy="1214091"/>
            </a:xfrm>
          </p:grpSpPr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7B7813CC-05F5-4AE9-814C-58C5CE355818}"/>
                  </a:ext>
                </a:extLst>
              </p:cNvPr>
              <p:cNvSpPr/>
              <p:nvPr userDrawn="1"/>
            </p:nvSpPr>
            <p:spPr>
              <a:xfrm rot="437837" flipH="1">
                <a:off x="7349605" y="475770"/>
                <a:ext cx="5039869" cy="1193800"/>
              </a:xfrm>
              <a:custGeom>
                <a:avLst/>
                <a:gdLst>
                  <a:gd name="connsiteX0" fmla="*/ 204470 w 4927600"/>
                  <a:gd name="connsiteY0" fmla="*/ 13105 h 1193800"/>
                  <a:gd name="connsiteX1" fmla="*/ 12700 w 4927600"/>
                  <a:gd name="connsiteY1" fmla="*/ 786535 h 1193800"/>
                  <a:gd name="connsiteX2" fmla="*/ 4923790 w 4927600"/>
                  <a:gd name="connsiteY2" fmla="*/ 1181505 h 1193800"/>
                  <a:gd name="connsiteX3" fmla="*/ 4923790 w 4927600"/>
                  <a:gd name="connsiteY3" fmla="*/ 366164 h 1193800"/>
                  <a:gd name="connsiteX4" fmla="*/ 204470 w 4927600"/>
                  <a:gd name="connsiteY4" fmla="*/ 13105 h 1193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27600" h="1193800">
                    <a:moveTo>
                      <a:pt x="204470" y="13105"/>
                    </a:moveTo>
                    <a:lnTo>
                      <a:pt x="12700" y="786535"/>
                    </a:lnTo>
                    <a:cubicBezTo>
                      <a:pt x="12700" y="786535"/>
                      <a:pt x="2622550" y="715414"/>
                      <a:pt x="4923790" y="1181505"/>
                    </a:cubicBezTo>
                    <a:lnTo>
                      <a:pt x="4923790" y="366164"/>
                    </a:lnTo>
                    <a:cubicBezTo>
                      <a:pt x="2410461" y="-13565"/>
                      <a:pt x="204470" y="13105"/>
                      <a:pt x="204470" y="13105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D30F00">
                      <a:alpha val="40000"/>
                    </a:srgbClr>
                  </a:gs>
                  <a:gs pos="0">
                    <a:srgbClr val="D30F00">
                      <a:alpha val="5000"/>
                    </a:srgbClr>
                  </a:gs>
                </a:gsLst>
                <a:lin ang="900000" scaled="0"/>
              </a:gra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9D0F00"/>
                  </a:solidFill>
                  <a:effectLst/>
                  <a:uLnTx/>
                  <a:uFillTx/>
                  <a:latin typeface="Franklin Gothic Book"/>
                </a:endParaRP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71833B0-2CE7-4083-827C-3B8822EAEA69}"/>
                  </a:ext>
                </a:extLst>
              </p:cNvPr>
              <p:cNvSpPr/>
              <p:nvPr userDrawn="1"/>
            </p:nvSpPr>
            <p:spPr>
              <a:xfrm>
                <a:off x="7398290" y="455479"/>
                <a:ext cx="4912979" cy="835006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E9F104E-9922-4FE9-AF95-0CA432EF5096}"/>
                </a:ext>
              </a:extLst>
            </p:cNvPr>
            <p:cNvSpPr txBox="1"/>
            <p:nvPr userDrawn="1"/>
          </p:nvSpPr>
          <p:spPr>
            <a:xfrm>
              <a:off x="1468880" y="472390"/>
              <a:ext cx="5029493" cy="7557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b="1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About Peter</a:t>
              </a:r>
            </a:p>
          </p:txBody>
        </p: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885EE7B1-4B66-42B9-B424-263C48C35FC2}"/>
              </a:ext>
            </a:extLst>
          </p:cNvPr>
          <p:cNvSpPr txBox="1">
            <a:spLocks/>
          </p:cNvSpPr>
          <p:nvPr/>
        </p:nvSpPr>
        <p:spPr>
          <a:xfrm>
            <a:off x="759142" y="5108322"/>
            <a:ext cx="6605754" cy="1261221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 vert="horz" lIns="14400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+mj-ea"/>
                <a:cs typeface="+mj-cs"/>
              </a:rPr>
              <a:t>Hello Peter.</a:t>
            </a:r>
            <a:b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+mj-ea"/>
                <a:cs typeface="+mj-cs"/>
              </a:rPr>
            </a:b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+mj-ea"/>
                <a:cs typeface="+mj-cs"/>
              </a:rPr>
              <a:t>Nice to meet you.</a:t>
            </a:r>
          </a:p>
        </p:txBody>
      </p:sp>
      <p:pic>
        <p:nvPicPr>
          <p:cNvPr id="21" name="Picture 20" descr="A bird standing on top of a grass covered field&#10;&#10;Description automatically generated">
            <a:extLst>
              <a:ext uri="{FF2B5EF4-FFF2-40B4-BE49-F238E27FC236}">
                <a16:creationId xmlns:a16="http://schemas.microsoft.com/office/drawing/2014/main" id="{6E4D8BED-853B-4B2C-8229-5A1056FCA5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142" y="1308567"/>
            <a:ext cx="5141087" cy="35131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pSp>
        <p:nvGrpSpPr>
          <p:cNvPr id="22" name="Google Shape;11716;p67">
            <a:extLst>
              <a:ext uri="{FF2B5EF4-FFF2-40B4-BE49-F238E27FC236}">
                <a16:creationId xmlns:a16="http://schemas.microsoft.com/office/drawing/2014/main" id="{20389A29-1013-4759-8C49-1E952A38C2F8}"/>
              </a:ext>
            </a:extLst>
          </p:cNvPr>
          <p:cNvGrpSpPr/>
          <p:nvPr/>
        </p:nvGrpSpPr>
        <p:grpSpPr>
          <a:xfrm>
            <a:off x="7721812" y="5010525"/>
            <a:ext cx="1459683" cy="1359018"/>
            <a:chOff x="3043239" y="3215626"/>
            <a:chExt cx="366008" cy="348670"/>
          </a:xfrm>
          <a:solidFill>
            <a:srgbClr val="9D0F00">
              <a:lumMod val="60000"/>
              <a:lumOff val="40000"/>
            </a:srgbClr>
          </a:solidFill>
        </p:grpSpPr>
        <p:sp>
          <p:nvSpPr>
            <p:cNvPr id="23" name="Google Shape;11717;p67">
              <a:extLst>
                <a:ext uri="{FF2B5EF4-FFF2-40B4-BE49-F238E27FC236}">
                  <a16:creationId xmlns:a16="http://schemas.microsoft.com/office/drawing/2014/main" id="{6B7FAA18-952F-4CE3-872C-DBD6D84A1D9B}"/>
                </a:ext>
              </a:extLst>
            </p:cNvPr>
            <p:cNvSpPr/>
            <p:nvPr/>
          </p:nvSpPr>
          <p:spPr>
            <a:xfrm>
              <a:off x="3106749" y="3273198"/>
              <a:ext cx="302498" cy="291098"/>
            </a:xfrm>
            <a:custGeom>
              <a:avLst/>
              <a:gdLst/>
              <a:ahLst/>
              <a:cxnLst/>
              <a:rect l="l" t="t" r="r" b="b"/>
              <a:pathLst>
                <a:path w="9526" h="9167" extrusionOk="0">
                  <a:moveTo>
                    <a:pt x="4711" y="1"/>
                  </a:moveTo>
                  <a:cubicBezTo>
                    <a:pt x="4689" y="1"/>
                    <a:pt x="4667" y="4"/>
                    <a:pt x="4644" y="9"/>
                  </a:cubicBezTo>
                  <a:cubicBezTo>
                    <a:pt x="4561" y="45"/>
                    <a:pt x="4525" y="140"/>
                    <a:pt x="4561" y="236"/>
                  </a:cubicBezTo>
                  <a:lnTo>
                    <a:pt x="5287" y="1950"/>
                  </a:lnTo>
                  <a:cubicBezTo>
                    <a:pt x="5311" y="2010"/>
                    <a:pt x="5359" y="2033"/>
                    <a:pt x="5418" y="2057"/>
                  </a:cubicBezTo>
                  <a:lnTo>
                    <a:pt x="9026" y="2379"/>
                  </a:lnTo>
                  <a:cubicBezTo>
                    <a:pt x="9097" y="2379"/>
                    <a:pt x="9109" y="2438"/>
                    <a:pt x="9121" y="2474"/>
                  </a:cubicBezTo>
                  <a:cubicBezTo>
                    <a:pt x="9121" y="2498"/>
                    <a:pt x="9145" y="2545"/>
                    <a:pt x="9097" y="2605"/>
                  </a:cubicBezTo>
                  <a:lnTo>
                    <a:pt x="6406" y="4974"/>
                  </a:lnTo>
                  <a:cubicBezTo>
                    <a:pt x="6359" y="5010"/>
                    <a:pt x="6347" y="5070"/>
                    <a:pt x="6347" y="5129"/>
                  </a:cubicBezTo>
                  <a:lnTo>
                    <a:pt x="7133" y="8665"/>
                  </a:lnTo>
                  <a:cubicBezTo>
                    <a:pt x="7144" y="8737"/>
                    <a:pt x="7109" y="8760"/>
                    <a:pt x="7085" y="8784"/>
                  </a:cubicBezTo>
                  <a:cubicBezTo>
                    <a:pt x="7078" y="8791"/>
                    <a:pt x="7053" y="8803"/>
                    <a:pt x="7021" y="8803"/>
                  </a:cubicBezTo>
                  <a:cubicBezTo>
                    <a:pt x="7001" y="8803"/>
                    <a:pt x="6977" y="8798"/>
                    <a:pt x="6954" y="8784"/>
                  </a:cubicBezTo>
                  <a:lnTo>
                    <a:pt x="3846" y="6939"/>
                  </a:lnTo>
                  <a:cubicBezTo>
                    <a:pt x="3817" y="6921"/>
                    <a:pt x="3787" y="6912"/>
                    <a:pt x="3757" y="6912"/>
                  </a:cubicBezTo>
                  <a:cubicBezTo>
                    <a:pt x="3727" y="6912"/>
                    <a:pt x="3698" y="6921"/>
                    <a:pt x="3668" y="6939"/>
                  </a:cubicBezTo>
                  <a:lnTo>
                    <a:pt x="560" y="8784"/>
                  </a:lnTo>
                  <a:cubicBezTo>
                    <a:pt x="535" y="8794"/>
                    <a:pt x="510" y="8798"/>
                    <a:pt x="487" y="8798"/>
                  </a:cubicBezTo>
                  <a:cubicBezTo>
                    <a:pt x="457" y="8798"/>
                    <a:pt x="431" y="8791"/>
                    <a:pt x="417" y="8784"/>
                  </a:cubicBezTo>
                  <a:cubicBezTo>
                    <a:pt x="406" y="8760"/>
                    <a:pt x="358" y="8725"/>
                    <a:pt x="382" y="8665"/>
                  </a:cubicBezTo>
                  <a:lnTo>
                    <a:pt x="798" y="6832"/>
                  </a:lnTo>
                  <a:cubicBezTo>
                    <a:pt x="810" y="6736"/>
                    <a:pt x="763" y="6653"/>
                    <a:pt x="656" y="6641"/>
                  </a:cubicBezTo>
                  <a:cubicBezTo>
                    <a:pt x="641" y="6637"/>
                    <a:pt x="627" y="6635"/>
                    <a:pt x="613" y="6635"/>
                  </a:cubicBezTo>
                  <a:cubicBezTo>
                    <a:pt x="542" y="6635"/>
                    <a:pt x="475" y="6683"/>
                    <a:pt x="465" y="6772"/>
                  </a:cubicBezTo>
                  <a:lnTo>
                    <a:pt x="48" y="8606"/>
                  </a:lnTo>
                  <a:cubicBezTo>
                    <a:pt x="1" y="8784"/>
                    <a:pt x="84" y="8963"/>
                    <a:pt x="227" y="9082"/>
                  </a:cubicBezTo>
                  <a:cubicBezTo>
                    <a:pt x="314" y="9135"/>
                    <a:pt x="412" y="9166"/>
                    <a:pt x="511" y="9166"/>
                  </a:cubicBezTo>
                  <a:cubicBezTo>
                    <a:pt x="588" y="9166"/>
                    <a:pt x="666" y="9147"/>
                    <a:pt x="739" y="9106"/>
                  </a:cubicBezTo>
                  <a:lnTo>
                    <a:pt x="3751" y="7308"/>
                  </a:lnTo>
                  <a:lnTo>
                    <a:pt x="6775" y="9106"/>
                  </a:lnTo>
                  <a:cubicBezTo>
                    <a:pt x="6847" y="9153"/>
                    <a:pt x="6930" y="9165"/>
                    <a:pt x="7013" y="9165"/>
                  </a:cubicBezTo>
                  <a:cubicBezTo>
                    <a:pt x="7109" y="9165"/>
                    <a:pt x="7204" y="9141"/>
                    <a:pt x="7287" y="9082"/>
                  </a:cubicBezTo>
                  <a:cubicBezTo>
                    <a:pt x="7430" y="8975"/>
                    <a:pt x="7502" y="8796"/>
                    <a:pt x="7466" y="8606"/>
                  </a:cubicBezTo>
                  <a:lnTo>
                    <a:pt x="6692" y="5165"/>
                  </a:lnTo>
                  <a:lnTo>
                    <a:pt x="9335" y="2843"/>
                  </a:lnTo>
                  <a:cubicBezTo>
                    <a:pt x="9490" y="2700"/>
                    <a:pt x="9526" y="2533"/>
                    <a:pt x="9466" y="2355"/>
                  </a:cubicBezTo>
                  <a:cubicBezTo>
                    <a:pt x="9407" y="2164"/>
                    <a:pt x="9264" y="2057"/>
                    <a:pt x="9085" y="2033"/>
                  </a:cubicBezTo>
                  <a:lnTo>
                    <a:pt x="5573" y="1712"/>
                  </a:lnTo>
                  <a:lnTo>
                    <a:pt x="4870" y="105"/>
                  </a:lnTo>
                  <a:cubicBezTo>
                    <a:pt x="4843" y="32"/>
                    <a:pt x="4781" y="1"/>
                    <a:pt x="471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9D0F00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Google Shape;11718;p67">
              <a:extLst>
                <a:ext uri="{FF2B5EF4-FFF2-40B4-BE49-F238E27FC236}">
                  <a16:creationId xmlns:a16="http://schemas.microsoft.com/office/drawing/2014/main" id="{8B38CDBA-0CAE-4746-8AEA-5DA62E1FC563}"/>
                </a:ext>
              </a:extLst>
            </p:cNvPr>
            <p:cNvSpPr/>
            <p:nvPr/>
          </p:nvSpPr>
          <p:spPr>
            <a:xfrm>
              <a:off x="3043239" y="3215626"/>
              <a:ext cx="209869" cy="255628"/>
            </a:xfrm>
            <a:custGeom>
              <a:avLst/>
              <a:gdLst/>
              <a:ahLst/>
              <a:cxnLst/>
              <a:rect l="l" t="t" r="r" b="b"/>
              <a:pathLst>
                <a:path w="6609" h="8050" extrusionOk="0">
                  <a:moveTo>
                    <a:pt x="5775" y="1"/>
                  </a:moveTo>
                  <a:cubicBezTo>
                    <a:pt x="5596" y="1"/>
                    <a:pt x="5430" y="96"/>
                    <a:pt x="5358" y="275"/>
                  </a:cubicBezTo>
                  <a:lnTo>
                    <a:pt x="3953" y="3513"/>
                  </a:lnTo>
                  <a:lnTo>
                    <a:pt x="441" y="3835"/>
                  </a:lnTo>
                  <a:cubicBezTo>
                    <a:pt x="262" y="3846"/>
                    <a:pt x="96" y="3965"/>
                    <a:pt x="60" y="4144"/>
                  </a:cubicBezTo>
                  <a:cubicBezTo>
                    <a:pt x="0" y="4323"/>
                    <a:pt x="60" y="4501"/>
                    <a:pt x="191" y="4644"/>
                  </a:cubicBezTo>
                  <a:lnTo>
                    <a:pt x="2834" y="6966"/>
                  </a:lnTo>
                  <a:lnTo>
                    <a:pt x="2632" y="7859"/>
                  </a:lnTo>
                  <a:cubicBezTo>
                    <a:pt x="2608" y="7942"/>
                    <a:pt x="2656" y="8037"/>
                    <a:pt x="2763" y="8049"/>
                  </a:cubicBezTo>
                  <a:lnTo>
                    <a:pt x="2798" y="8049"/>
                  </a:lnTo>
                  <a:cubicBezTo>
                    <a:pt x="2870" y="8049"/>
                    <a:pt x="2941" y="7990"/>
                    <a:pt x="2953" y="7918"/>
                  </a:cubicBezTo>
                  <a:lnTo>
                    <a:pt x="3179" y="6918"/>
                  </a:lnTo>
                  <a:cubicBezTo>
                    <a:pt x="3191" y="6859"/>
                    <a:pt x="3179" y="6799"/>
                    <a:pt x="3120" y="6752"/>
                  </a:cubicBezTo>
                  <a:lnTo>
                    <a:pt x="417" y="4406"/>
                  </a:lnTo>
                  <a:cubicBezTo>
                    <a:pt x="358" y="4358"/>
                    <a:pt x="370" y="4299"/>
                    <a:pt x="381" y="4263"/>
                  </a:cubicBezTo>
                  <a:cubicBezTo>
                    <a:pt x="381" y="4239"/>
                    <a:pt x="417" y="4192"/>
                    <a:pt x="489" y="4180"/>
                  </a:cubicBezTo>
                  <a:lnTo>
                    <a:pt x="4084" y="3846"/>
                  </a:lnTo>
                  <a:cubicBezTo>
                    <a:pt x="4144" y="3846"/>
                    <a:pt x="4203" y="3811"/>
                    <a:pt x="4227" y="3739"/>
                  </a:cubicBezTo>
                  <a:lnTo>
                    <a:pt x="5656" y="429"/>
                  </a:lnTo>
                  <a:cubicBezTo>
                    <a:pt x="5680" y="370"/>
                    <a:pt x="5739" y="346"/>
                    <a:pt x="5751" y="346"/>
                  </a:cubicBezTo>
                  <a:cubicBezTo>
                    <a:pt x="5787" y="346"/>
                    <a:pt x="5846" y="346"/>
                    <a:pt x="5858" y="429"/>
                  </a:cubicBezTo>
                  <a:lnTo>
                    <a:pt x="6251" y="1334"/>
                  </a:lnTo>
                  <a:cubicBezTo>
                    <a:pt x="6269" y="1407"/>
                    <a:pt x="6336" y="1438"/>
                    <a:pt x="6404" y="1438"/>
                  </a:cubicBezTo>
                  <a:cubicBezTo>
                    <a:pt x="6425" y="1438"/>
                    <a:pt x="6446" y="1435"/>
                    <a:pt x="6466" y="1429"/>
                  </a:cubicBezTo>
                  <a:cubicBezTo>
                    <a:pt x="6573" y="1382"/>
                    <a:pt x="6608" y="1275"/>
                    <a:pt x="6573" y="1191"/>
                  </a:cubicBezTo>
                  <a:lnTo>
                    <a:pt x="6192" y="275"/>
                  </a:lnTo>
                  <a:cubicBezTo>
                    <a:pt x="6108" y="108"/>
                    <a:pt x="5954" y="1"/>
                    <a:pt x="57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9D0F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7339D290-AE5B-4BDC-815F-5C383FA64D4B}"/>
              </a:ext>
            </a:extLst>
          </p:cNvPr>
          <p:cNvSpPr/>
          <p:nvPr/>
        </p:nvSpPr>
        <p:spPr>
          <a:xfrm>
            <a:off x="6526391" y="1099848"/>
            <a:ext cx="537734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rgbClr val="9D0F00"/>
                </a:solidFill>
              </a:rPr>
              <a:t>His first name is Peter. </a:t>
            </a:r>
          </a:p>
          <a:p>
            <a:r>
              <a:rPr lang="en-GB" sz="3200" dirty="0">
                <a:solidFill>
                  <a:srgbClr val="9D0F00"/>
                </a:solidFill>
              </a:rPr>
              <a:t>His surname is Puffin. </a:t>
            </a:r>
          </a:p>
          <a:p>
            <a:r>
              <a:rPr lang="en-GB" sz="3200" dirty="0">
                <a:solidFill>
                  <a:srgbClr val="9D0F00"/>
                </a:solidFill>
              </a:rPr>
              <a:t>Peter is two years old.</a:t>
            </a:r>
          </a:p>
          <a:p>
            <a:r>
              <a:rPr lang="en-GB" sz="3200" dirty="0">
                <a:solidFill>
                  <a:srgbClr val="9D0F00"/>
                </a:solidFill>
              </a:rPr>
              <a:t>He lives on an island.</a:t>
            </a:r>
          </a:p>
          <a:p>
            <a:r>
              <a:rPr lang="en-GB" sz="3200" dirty="0">
                <a:solidFill>
                  <a:srgbClr val="9D0F00"/>
                </a:solidFill>
              </a:rPr>
              <a:t>His favourite colour is blue. </a:t>
            </a:r>
          </a:p>
          <a:p>
            <a:r>
              <a:rPr lang="en-GB" sz="3200" dirty="0">
                <a:solidFill>
                  <a:srgbClr val="9D0F00"/>
                </a:solidFill>
              </a:rPr>
              <a:t>Blue is the colour of the sea.</a:t>
            </a:r>
          </a:p>
          <a:p>
            <a:r>
              <a:rPr lang="en-GB" sz="3200" dirty="0">
                <a:solidFill>
                  <a:srgbClr val="9D0F00"/>
                </a:solidFill>
              </a:rPr>
              <a:t>Peter likes the sea.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A1309CE-EF27-2482-3C9E-71B0637893B4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0"/>
            <a:ext cx="12198966" cy="6858000"/>
            <a:chOff x="0" y="0"/>
            <a:chExt cx="12198966" cy="6858000"/>
          </a:xfrm>
        </p:grpSpPr>
        <p:cxnSp>
          <p:nvCxnSpPr>
            <p:cNvPr id="9" name="AutoShape 3">
              <a:extLst>
                <a:ext uri="{FF2B5EF4-FFF2-40B4-BE49-F238E27FC236}">
                  <a16:creationId xmlns:a16="http://schemas.microsoft.com/office/drawing/2014/main" id="{8BFDB46A-11BE-931E-BAA7-437BFF673F2E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>
              <a:off x="0" y="0"/>
              <a:ext cx="12192000" cy="68580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10" name="AutoShape 4">
              <a:extLst>
                <a:ext uri="{FF2B5EF4-FFF2-40B4-BE49-F238E27FC236}">
                  <a16:creationId xmlns:a16="http://schemas.microsoft.com/office/drawing/2014/main" id="{028BB46A-93BC-20EB-FEDB-1B1BC3826425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 flipH="1">
              <a:off x="0" y="0"/>
              <a:ext cx="12198966" cy="68580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F3F61FD-9053-2A8F-1BFB-7EB4440D9EF4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 bwMode="auto">
            <a:xfrm>
              <a:off x="4981575" y="3024188"/>
              <a:ext cx="2228850" cy="809625"/>
              <a:chOff x="6549" y="5686"/>
              <a:chExt cx="3510" cy="1275"/>
            </a:xfrm>
          </p:grpSpPr>
          <p:sp>
            <p:nvSpPr>
              <p:cNvPr id="12" name="AutoShape 6">
                <a:extLst>
                  <a:ext uri="{FF2B5EF4-FFF2-40B4-BE49-F238E27FC236}">
                    <a16:creationId xmlns:a16="http://schemas.microsoft.com/office/drawing/2014/main" id="{C6CBC96A-EA7A-13CC-C3F4-1D926C26E83F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549" y="5686"/>
                <a:ext cx="3510" cy="1275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1000"/>
                </a:srgbClr>
              </a:solidFill>
              <a:ln w="12700">
                <a:solidFill>
                  <a:srgbClr val="A5A5A5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BFBFB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" name="Text Box 7">
                <a:extLst>
                  <a:ext uri="{FF2B5EF4-FFF2-40B4-BE49-F238E27FC236}">
                    <a16:creationId xmlns:a16="http://schemas.microsoft.com/office/drawing/2014/main" id="{E4F1F605-9923-C36E-A889-EB8D55EDDDC9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640" y="5806"/>
                <a:ext cx="3302" cy="1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ja-JP" sz="1200" b="1" i="0" u="none" strike="noStrike" cap="none" normalizeH="0" baseline="0" dirty="0">
                    <a:ln>
                      <a:noFill/>
                    </a:ln>
                    <a:solidFill>
                      <a:srgbClr val="538135"/>
                    </a:solidFill>
                    <a:effectLst/>
                    <a:latin typeface="Calibri" panose="020F0502020204030204" pitchFamily="34" charset="0"/>
                    <a:ea typeface="Yu Mincho" panose="02020400000000000000" pitchFamily="18" charset="-128"/>
                  </a:rPr>
                  <a:t>SAMPLE FOR EVALUATION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ja-JP" sz="1200" b="0" i="0" u="none" strike="noStrike" cap="none" normalizeH="0" baseline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latin typeface="Calibri" panose="020F0502020204030204" pitchFamily="34" charset="0"/>
                    <a:ea typeface="Yu Mincho" panose="02020400000000000000" pitchFamily="18" charset="-128"/>
                  </a:rPr>
                  <a:t>Join ESL KidStuff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ja-JP" sz="1200" b="0" i="0" u="none" strike="noStrike" cap="none" normalizeH="0" baseline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latin typeface="Calibri" panose="020F0502020204030204" pitchFamily="34" charset="0"/>
                    <a:ea typeface="Yu Mincho" panose="02020400000000000000" pitchFamily="18" charset="-128"/>
                  </a:rPr>
                  <a:t>to view without watermark.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0713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10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10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0" dur="10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10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0" dur="1000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5" dur="1000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5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Sho-COLORS">
      <a:dk1>
        <a:srgbClr val="0D0707"/>
      </a:dk1>
      <a:lt1>
        <a:srgbClr val="FFFFFF"/>
      </a:lt1>
      <a:dk2>
        <a:srgbClr val="3600A1"/>
      </a:dk2>
      <a:lt2>
        <a:srgbClr val="FED73F"/>
      </a:lt2>
      <a:accent1>
        <a:srgbClr val="FE0000"/>
      </a:accent1>
      <a:accent2>
        <a:srgbClr val="FF6600"/>
      </a:accent2>
      <a:accent3>
        <a:srgbClr val="01D1FB"/>
      </a:accent3>
      <a:accent4>
        <a:srgbClr val="01CF31"/>
      </a:accent4>
      <a:accent5>
        <a:srgbClr val="D5D8DF"/>
      </a:accent5>
      <a:accent6>
        <a:srgbClr val="01296E"/>
      </a:accent6>
      <a:hlink>
        <a:srgbClr val="7F7F7F"/>
      </a:hlink>
      <a:folHlink>
        <a:srgbClr val="7F7F7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7309</TotalTime>
  <Words>1153</Words>
  <Application>Microsoft Office PowerPoint</Application>
  <PresentationFormat>Widescreen</PresentationFormat>
  <Paragraphs>242</Paragraphs>
  <Slides>19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Comic Sans MS</vt:lpstr>
      <vt:lpstr>Franklin Gothic Book</vt:lpstr>
      <vt:lpstr>Arial</vt:lpstr>
      <vt:lpstr>Calibri</vt:lpstr>
      <vt:lpstr>Calibri Light</vt:lpstr>
      <vt:lpstr>Office Theme</vt:lpstr>
      <vt:lpstr>Hello!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PENCILS - PowerPoint Template</dc:title>
  <dc:creator>Showeet.com</dc:creator>
  <dc:description>© Copyright Showeet.com</dc:description>
  <cp:lastModifiedBy>Jeremy Cowling</cp:lastModifiedBy>
  <cp:revision>121</cp:revision>
  <dcterms:created xsi:type="dcterms:W3CDTF">2016-12-16T23:28:33Z</dcterms:created>
  <dcterms:modified xsi:type="dcterms:W3CDTF">2023-06-08T16:31:45Z</dcterms:modified>
  <cp:category>Templates</cp:category>
  <cp:contentStatus/>
</cp:coreProperties>
</file>