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68" r:id="rId1"/>
    <p:sldMasterId id="2147483672" r:id="rId2"/>
  </p:sldMasterIdLst>
  <p:notesMasterIdLst>
    <p:notesMasterId r:id="rId24"/>
  </p:notesMasterIdLst>
  <p:handoutMasterIdLst>
    <p:handoutMasterId r:id="rId25"/>
  </p:handoutMasterIdLst>
  <p:sldIdLst>
    <p:sldId id="328" r:id="rId3"/>
    <p:sldId id="299" r:id="rId4"/>
    <p:sldId id="304" r:id="rId5"/>
    <p:sldId id="309" r:id="rId6"/>
    <p:sldId id="308" r:id="rId7"/>
    <p:sldId id="371" r:id="rId8"/>
    <p:sldId id="377" r:id="rId9"/>
    <p:sldId id="385" r:id="rId10"/>
    <p:sldId id="306" r:id="rId11"/>
    <p:sldId id="379" r:id="rId12"/>
    <p:sldId id="386" r:id="rId13"/>
    <p:sldId id="389" r:id="rId14"/>
    <p:sldId id="387" r:id="rId15"/>
    <p:sldId id="366" r:id="rId16"/>
    <p:sldId id="361" r:id="rId17"/>
    <p:sldId id="381" r:id="rId18"/>
    <p:sldId id="388" r:id="rId19"/>
    <p:sldId id="307" r:id="rId20"/>
    <p:sldId id="324" r:id="rId21"/>
    <p:sldId id="327" r:id="rId22"/>
    <p:sldId id="262" r:id="rId23"/>
  </p:sldIdLst>
  <p:sldSz cx="9144000" cy="5143500" type="screen16x9"/>
  <p:notesSz cx="6858000" cy="9144000"/>
  <p:embeddedFontLst>
    <p:embeddedFont>
      <p:font typeface="Barrio" panose="020B0604020202020204" charset="0"/>
      <p:regular r:id="rId26"/>
    </p:embeddedFont>
    <p:embeddedFont>
      <p:font typeface="Calibri" panose="020F0502020204030204" pitchFamily="34" charset="0"/>
      <p:regular r:id="rId27"/>
      <p:bold r:id="rId28"/>
      <p:italic r:id="rId29"/>
      <p:boldItalic r:id="rId30"/>
    </p:embeddedFont>
    <p:embeddedFont>
      <p:font typeface="Comfortaa" pitchFamily="2" charset="0"/>
      <p:regular r:id="rId31"/>
      <p:bold r:id="rId32"/>
    </p:embeddedFont>
    <p:embeddedFont>
      <p:font typeface="Comic Sans MS" panose="030F0702030302020204" pitchFamily="66" charset="0"/>
      <p:regular r:id="rId33"/>
      <p:bold r:id="rId34"/>
      <p:italic r:id="rId35"/>
      <p:boldItalic r:id="rId36"/>
    </p:embeddedFont>
    <p:embeddedFont>
      <p:font typeface="Didact Gothic" panose="00000500000000000000" pitchFamily="2" charset="0"/>
      <p:regular r:id="rId37"/>
    </p:embeddedFont>
    <p:embeddedFont>
      <p:font typeface="League Spartan" panose="00000800000000000000" pitchFamily="50" charset="0"/>
      <p:bold r:id="rId38"/>
    </p:embeddedFont>
    <p:embeddedFont>
      <p:font typeface="Permanent Marker" panose="02000000000000000000" pitchFamily="2"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100"/>
    <a:srgbClr val="D889FF"/>
    <a:srgbClr val="CC66FF"/>
    <a:srgbClr val="D68A00"/>
    <a:srgbClr val="FF5353"/>
    <a:srgbClr val="66CCFF"/>
    <a:srgbClr val="008000"/>
    <a:srgbClr val="CC6600"/>
    <a:srgbClr val="DCEFC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B1377-3587-4BAD-8B61-F330F1D51738}">
  <a:tblStyle styleId="{5EAB1377-3587-4BAD-8B61-F330F1D517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1657" autoAdjust="0"/>
  </p:normalViewPr>
  <p:slideViewPr>
    <p:cSldViewPr snapToGrid="0">
      <p:cViewPr varScale="1">
        <p:scale>
          <a:sx n="127" d="100"/>
          <a:sy n="127" d="100"/>
        </p:scale>
        <p:origin x="342" y="138"/>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7898C-5D2D-4F2E-9BDC-F01D9B27C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0A3E08-E2D6-4FF0-9157-D76EA45A7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D3E4E-2FF4-4D6B-BE28-15E701F90992}" type="datetimeFigureOut">
              <a:rPr lang="en-GB" smtClean="0"/>
              <a:t>15/06/2023</a:t>
            </a:fld>
            <a:endParaRPr lang="en-GB"/>
          </a:p>
        </p:txBody>
      </p:sp>
      <p:sp>
        <p:nvSpPr>
          <p:cNvPr id="4" name="Footer Placeholder 3">
            <a:extLst>
              <a:ext uri="{FF2B5EF4-FFF2-40B4-BE49-F238E27FC236}">
                <a16:creationId xmlns:a16="http://schemas.microsoft.com/office/drawing/2014/main" id="{DE520831-1659-48C0-8686-A3B7145E88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1DA8EF-1625-4270-BCC9-F429654B1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38FAB-FDD3-4A84-ABE4-EEE71B4B9198}" type="slidenum">
              <a:rPr lang="en-GB" smtClean="0"/>
              <a:t>‹#›</a:t>
            </a:fld>
            <a:endParaRPr lang="en-GB"/>
          </a:p>
        </p:txBody>
      </p:sp>
    </p:spTree>
    <p:extLst>
      <p:ext uri="{BB962C8B-B14F-4D97-AF65-F5344CB8AC3E}">
        <p14:creationId xmlns:p14="http://schemas.microsoft.com/office/powerpoint/2010/main" val="227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92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188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0002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501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10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44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534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solidFill>
                  <a:schemeClr val="tx1">
                    <a:lumMod val="65000"/>
                    <a:lumOff val="35000"/>
                  </a:schemeClr>
                </a:solidFill>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rgbClr val="FF0000"/>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Level:</a:t>
            </a:r>
            <a:r>
              <a:rPr lang="en-US" sz="1200" dirty="0">
                <a:solidFill>
                  <a:srgbClr val="00B050"/>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3 – PANDAS (ages 7-9)</a:t>
            </a:r>
          </a:p>
          <a:p>
            <a:pPr algn="l"/>
            <a:r>
              <a:rPr lang="en-US" sz="1200" dirty="0">
                <a:solidFill>
                  <a:srgbClr val="008000"/>
                </a:solidFill>
                <a:latin typeface="Calibri" panose="020F0502020204030204" pitchFamily="34" charset="0"/>
              </a:rPr>
              <a:t>Time: </a:t>
            </a:r>
            <a:r>
              <a:rPr lang="en-US" sz="1200" dirty="0">
                <a:solidFill>
                  <a:schemeClr val="tx1">
                    <a:lumMod val="65000"/>
                    <a:lumOff val="35000"/>
                  </a:schemeClr>
                </a:solidFill>
                <a:latin typeface="Calibri" panose="020F0502020204030204" pitchFamily="34" charset="0"/>
              </a:rPr>
              <a:t>1 hour - 1 hour 20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43"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949369"/>
            <a:ext cx="2705870" cy="1126650"/>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947916"/>
            <a:ext cx="2705870" cy="1116446"/>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0932" y="2947916"/>
            <a:ext cx="2705870" cy="1742813"/>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mn-lt"/>
              </a:rPr>
              <a:t>[ Press space bar or left-mouse</a:t>
            </a:r>
            <a:r>
              <a:rPr lang="en-US" sz="1200" baseline="0" dirty="0">
                <a:solidFill>
                  <a:schemeClr val="tx1">
                    <a:lumMod val="65000"/>
                    <a:lumOff val="35000"/>
                  </a:schemeClr>
                </a:solidFill>
                <a:latin typeface="+mn-lt"/>
              </a:rPr>
              <a:t> click to start slide show ]</a:t>
            </a:r>
            <a:endParaRPr lang="en-US" sz="1200" dirty="0">
              <a:solidFill>
                <a:schemeClr val="tx1">
                  <a:lumMod val="65000"/>
                  <a:lumOff val="35000"/>
                </a:schemeClr>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7008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6975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68951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0700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84092"/>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1096201"/>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31499"/>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800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25074"/>
            <a:ext cx="5580511" cy="454791"/>
          </a:xfrm>
        </p:spPr>
        <p:txBody>
          <a:bodyPr lIns="9000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65000"/>
                    <a:lumOff val="35000"/>
                  </a:schemeClr>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01173"/>
            <a:ext cx="1336754" cy="195141"/>
          </a:xfrm>
        </p:spPr>
        <p:txBody>
          <a:bodyPr lIns="0" tIns="0" rIns="0" bIns="0"/>
          <a:lstStyle>
            <a:lvl1pPr marL="0" indent="0">
              <a:buFontTx/>
              <a:buNone/>
              <a:defRPr sz="12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
        <p:nvSpPr>
          <p:cNvPr id="31" name="Title 1">
            <a:extLst>
              <a:ext uri="{FF2B5EF4-FFF2-40B4-BE49-F238E27FC236}">
                <a16:creationId xmlns:a16="http://schemas.microsoft.com/office/drawing/2014/main" id="{A5969D1A-0D1D-40E0-BFDA-8FC7BEAAF743}"/>
              </a:ext>
            </a:extLst>
          </p:cNvPr>
          <p:cNvSpPr txBox="1">
            <a:spLocks/>
          </p:cNvSpPr>
          <p:nvPr userDrawn="1"/>
        </p:nvSpPr>
        <p:spPr>
          <a:xfrm>
            <a:off x="367922" y="2224231"/>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8000"/>
                </a:solidFill>
                <a:latin typeface="Calibri" panose="020F0502020204030204" pitchFamily="34" charset="0"/>
              </a:rPr>
              <a:t>Review vocab:</a:t>
            </a:r>
          </a:p>
        </p:txBody>
      </p:sp>
      <p:sp>
        <p:nvSpPr>
          <p:cNvPr id="32" name="Text Placeholder 9">
            <a:extLst>
              <a:ext uri="{FF2B5EF4-FFF2-40B4-BE49-F238E27FC236}">
                <a16:creationId xmlns:a16="http://schemas.microsoft.com/office/drawing/2014/main" id="{3294E5C2-9CF7-4680-BD6E-36E93E9045D9}"/>
              </a:ext>
            </a:extLst>
          </p:cNvPr>
          <p:cNvSpPr>
            <a:spLocks noGrp="1"/>
          </p:cNvSpPr>
          <p:nvPr>
            <p:ph type="body" sz="quarter" idx="20" hasCustomPrompt="1"/>
          </p:nvPr>
        </p:nvSpPr>
        <p:spPr>
          <a:xfrm>
            <a:off x="1361807" y="2314931"/>
            <a:ext cx="7356848" cy="192798"/>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Add review vocab here</a:t>
            </a:r>
          </a:p>
        </p:txBody>
      </p:sp>
    </p:spTree>
    <p:extLst>
      <p:ext uri="{BB962C8B-B14F-4D97-AF65-F5344CB8AC3E}">
        <p14:creationId xmlns:p14="http://schemas.microsoft.com/office/powerpoint/2010/main" val="9021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1565966"/>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Subtitle 5">
            <a:extLst>
              <a:ext uri="{FF2B5EF4-FFF2-40B4-BE49-F238E27FC236}">
                <a16:creationId xmlns:a16="http://schemas.microsoft.com/office/drawing/2014/main" id="{DA717A72-CF38-4426-8990-7A05B923D637}"/>
              </a:ext>
            </a:extLst>
          </p:cNvPr>
          <p:cNvSpPr txBox="1">
            <a:spLocks/>
          </p:cNvSpPr>
          <p:nvPr userDrawn="1"/>
        </p:nvSpPr>
        <p:spPr>
          <a:xfrm>
            <a:off x="-10585" y="4427502"/>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 name="Picture 3" descr="A picture containing drawing&#10;&#10;Description automatically generated">
            <a:extLst>
              <a:ext uri="{FF2B5EF4-FFF2-40B4-BE49-F238E27FC236}">
                <a16:creationId xmlns:a16="http://schemas.microsoft.com/office/drawing/2014/main" id="{30A9A512-1301-497C-9A7F-824946173CD6}"/>
              </a:ext>
            </a:extLst>
          </p:cNvPr>
          <p:cNvPicPr>
            <a:picLocks noChangeAspect="1"/>
          </p:cNvPicPr>
          <p:nvPr userDrawn="1"/>
        </p:nvPicPr>
        <p:blipFill>
          <a:blip r:embed="rId2"/>
          <a:stretch>
            <a:fillRect/>
          </a:stretch>
        </p:blipFill>
        <p:spPr>
          <a:xfrm>
            <a:off x="2779770" y="3242157"/>
            <a:ext cx="3546114" cy="504312"/>
          </a:xfrm>
          <a:prstGeom prst="rect">
            <a:avLst/>
          </a:prstGeom>
        </p:spPr>
      </p:pic>
    </p:spTree>
    <p:extLst>
      <p:ext uri="{BB962C8B-B14F-4D97-AF65-F5344CB8AC3E}">
        <p14:creationId xmlns:p14="http://schemas.microsoft.com/office/powerpoint/2010/main" val="26788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 TITLE" userDrawn="1">
  <p:cSld name="TITLE">
    <p:spTree>
      <p:nvGrpSpPr>
        <p:cNvPr id="1" name="Shape 8"/>
        <p:cNvGrpSpPr/>
        <p:nvPr/>
      </p:nvGrpSpPr>
      <p:grpSpPr>
        <a:xfrm>
          <a:off x="0" y="0"/>
          <a:ext cx="0" cy="0"/>
          <a:chOff x="0" y="0"/>
          <a:chExt cx="0" cy="0"/>
        </a:xfrm>
      </p:grpSpPr>
      <p:sp>
        <p:nvSpPr>
          <p:cNvPr id="225" name="Slide Number Placeholder 2">
            <a:extLst>
              <a:ext uri="{FF2B5EF4-FFF2-40B4-BE49-F238E27FC236}">
                <a16:creationId xmlns:a16="http://schemas.microsoft.com/office/drawing/2014/main" id="{27CFE48B-9994-4A48-9C5C-EDAA30CC1B9F}"/>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grpSp>
        <p:nvGrpSpPr>
          <p:cNvPr id="9" name="Google Shape;9;p2"/>
          <p:cNvGrpSpPr/>
          <p:nvPr userDrawn="1"/>
        </p:nvGrpSpPr>
        <p:grpSpPr>
          <a:xfrm>
            <a:off x="-18400" y="309697"/>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hasCustomPrompt="1"/>
          </p:nvPr>
        </p:nvSpPr>
        <p:spPr>
          <a:xfrm>
            <a:off x="311700" y="1238250"/>
            <a:ext cx="8520600" cy="788234"/>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000" b="1">
                <a:latin typeface="Comic Sans MS" panose="030F0702030302020204" pitchFamily="66" charset="0"/>
                <a:ea typeface="Permanent Marker"/>
                <a:cs typeface="Comic Sans MS" panose="030F0702030302020204" pitchFamily="66" charset="0"/>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r>
              <a:rPr lang="en-US" dirty="0"/>
              <a:t>Lesson title</a:t>
            </a:r>
          </a:p>
        </p:txBody>
      </p:sp>
      <p:pic>
        <p:nvPicPr>
          <p:cNvPr id="804" name="Picture 803" descr="A picture containing drawing&#10;&#10;Description automatically generated">
            <a:extLst>
              <a:ext uri="{FF2B5EF4-FFF2-40B4-BE49-F238E27FC236}">
                <a16:creationId xmlns:a16="http://schemas.microsoft.com/office/drawing/2014/main" id="{4B26354C-E919-4B92-9008-C7E76CE9EA63}"/>
              </a:ext>
            </a:extLst>
          </p:cNvPr>
          <p:cNvPicPr>
            <a:picLocks noChangeAspect="1"/>
          </p:cNvPicPr>
          <p:nvPr userDrawn="1"/>
        </p:nvPicPr>
        <p:blipFill>
          <a:blip r:embed="rId2"/>
          <a:stretch>
            <a:fillRect/>
          </a:stretch>
        </p:blipFill>
        <p:spPr>
          <a:xfrm>
            <a:off x="2349106" y="456751"/>
            <a:ext cx="4445789" cy="632260"/>
          </a:xfrm>
          <a:prstGeom prst="rect">
            <a:avLst/>
          </a:prstGeom>
        </p:spPr>
      </p:pic>
      <p:pic>
        <p:nvPicPr>
          <p:cNvPr id="3" name="Picture 2">
            <a:extLst>
              <a:ext uri="{FF2B5EF4-FFF2-40B4-BE49-F238E27FC236}">
                <a16:creationId xmlns:a16="http://schemas.microsoft.com/office/drawing/2014/main" id="{5ADA164F-1ABE-4E0A-A1F6-5DABE1A86B7B}"/>
              </a:ext>
            </a:extLst>
          </p:cNvPr>
          <p:cNvPicPr>
            <a:picLocks noChangeAspect="1"/>
          </p:cNvPicPr>
          <p:nvPr userDrawn="1"/>
        </p:nvPicPr>
        <p:blipFill>
          <a:blip r:embed="rId3"/>
          <a:stretch>
            <a:fillRect/>
          </a:stretch>
        </p:blipFill>
        <p:spPr>
          <a:xfrm>
            <a:off x="4258052" y="2161570"/>
            <a:ext cx="627897" cy="654059"/>
          </a:xfrm>
          <a:prstGeom prst="rect">
            <a:avLst/>
          </a:prstGeom>
          <a:effectLst>
            <a:outerShdw blurRad="50800" dist="38100" dir="2700000" algn="tl" rotWithShape="0">
              <a:prstClr val="black">
                <a:alpha val="40000"/>
              </a:prstClr>
            </a:outerShdw>
          </a:effectLst>
        </p:spPr>
      </p:pic>
      <p:sp>
        <p:nvSpPr>
          <p:cNvPr id="806" name="TextBox 805">
            <a:extLst>
              <a:ext uri="{FF2B5EF4-FFF2-40B4-BE49-F238E27FC236}">
                <a16:creationId xmlns:a16="http://schemas.microsoft.com/office/drawing/2014/main" id="{ABB71437-8746-4AB8-BA1E-4895DA47D255}"/>
              </a:ext>
            </a:extLst>
          </p:cNvPr>
          <p:cNvSpPr txBox="1"/>
          <p:nvPr userDrawn="1"/>
        </p:nvSpPr>
        <p:spPr>
          <a:xfrm>
            <a:off x="1409550" y="2931181"/>
            <a:ext cx="63249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3</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PANDAS</a:t>
            </a:r>
            <a:endParaRPr lang="en-US" sz="1600" dirty="0">
              <a:solidFill>
                <a:schemeClr val="tx1"/>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7 – 9)</a:t>
            </a:r>
          </a:p>
        </p:txBody>
      </p:sp>
      <p:sp>
        <p:nvSpPr>
          <p:cNvPr id="7" name="Text Placeholder 6">
            <a:extLst>
              <a:ext uri="{FF2B5EF4-FFF2-40B4-BE49-F238E27FC236}">
                <a16:creationId xmlns:a16="http://schemas.microsoft.com/office/drawing/2014/main" id="{C48985E2-88EF-48FE-8571-B073EC155565}"/>
              </a:ext>
            </a:extLst>
          </p:cNvPr>
          <p:cNvSpPr>
            <a:spLocks noGrp="1"/>
          </p:cNvSpPr>
          <p:nvPr>
            <p:ph type="body" sz="quarter" idx="11" hasCustomPrompt="1"/>
          </p:nvPr>
        </p:nvSpPr>
        <p:spPr>
          <a:xfrm>
            <a:off x="1299358" y="3686894"/>
            <a:ext cx="6545285" cy="515937"/>
          </a:xfrm>
        </p:spPr>
        <p:txBody>
          <a:bodyPr/>
          <a:lstStyle>
            <a:lvl1pPr marL="158750" indent="0" algn="ctr">
              <a:buFontTx/>
              <a:buNone/>
              <a:defRPr sz="2000">
                <a:latin typeface="Calibri" panose="020F0502020204030204" pitchFamily="34" charset="0"/>
                <a:cs typeface="Calibri" panose="020F0502020204030204" pitchFamily="34" charset="0"/>
              </a:defRPr>
            </a:lvl1pPr>
          </a:lstStyle>
          <a:p>
            <a:pPr lvl="0"/>
            <a:r>
              <a:rPr lang="en-US" dirty="0"/>
              <a:t>Lesson objectives</a:t>
            </a:r>
          </a:p>
        </p:txBody>
      </p:sp>
      <p:grpSp>
        <p:nvGrpSpPr>
          <p:cNvPr id="8" name="Group 7">
            <a:extLst>
              <a:ext uri="{FF2B5EF4-FFF2-40B4-BE49-F238E27FC236}">
                <a16:creationId xmlns:a16="http://schemas.microsoft.com/office/drawing/2014/main" id="{0DB6E893-7A1E-4840-A79B-92B44A8C1E2E}"/>
              </a:ext>
            </a:extLst>
          </p:cNvPr>
          <p:cNvGrpSpPr/>
          <p:nvPr userDrawn="1"/>
        </p:nvGrpSpPr>
        <p:grpSpPr>
          <a:xfrm>
            <a:off x="-262777" y="-538588"/>
            <a:ext cx="9951729" cy="6458526"/>
            <a:chOff x="-262777" y="-538588"/>
            <a:chExt cx="9951729" cy="6458526"/>
          </a:xfrm>
        </p:grpSpPr>
        <p:grpSp>
          <p:nvGrpSpPr>
            <p:cNvPr id="545" name="Google Shape;330;p23">
              <a:extLst>
                <a:ext uri="{FF2B5EF4-FFF2-40B4-BE49-F238E27FC236}">
                  <a16:creationId xmlns:a16="http://schemas.microsoft.com/office/drawing/2014/main" id="{FE88B90E-2565-4FD3-A9B4-251470D5CEFB}"/>
                </a:ext>
              </a:extLst>
            </p:cNvPr>
            <p:cNvGrpSpPr/>
            <p:nvPr userDrawn="1"/>
          </p:nvGrpSpPr>
          <p:grpSpPr>
            <a:xfrm>
              <a:off x="-75881" y="2283499"/>
              <a:ext cx="772313" cy="497910"/>
              <a:chOff x="-75881" y="2283499"/>
              <a:chExt cx="772313" cy="497910"/>
            </a:xfrm>
          </p:grpSpPr>
          <p:sp>
            <p:nvSpPr>
              <p:cNvPr id="546" name="Google Shape;331;p23">
                <a:extLst>
                  <a:ext uri="{FF2B5EF4-FFF2-40B4-BE49-F238E27FC236}">
                    <a16:creationId xmlns:a16="http://schemas.microsoft.com/office/drawing/2014/main" id="{02C82156-6323-434B-A37C-ECF314960BDC}"/>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47" name="Google Shape;332;p23">
                <a:extLst>
                  <a:ext uri="{FF2B5EF4-FFF2-40B4-BE49-F238E27FC236}">
                    <a16:creationId xmlns:a16="http://schemas.microsoft.com/office/drawing/2014/main" id="{E9C97F69-6CB1-4232-80F1-B5C59C19F6E9}"/>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51" name="Google Shape;336;p23">
              <a:extLst>
                <a:ext uri="{FF2B5EF4-FFF2-40B4-BE49-F238E27FC236}">
                  <a16:creationId xmlns:a16="http://schemas.microsoft.com/office/drawing/2014/main" id="{DB2BFB92-3E61-4440-9A4E-C19625A35DD4}"/>
                </a:ext>
              </a:extLst>
            </p:cNvPr>
            <p:cNvGrpSpPr/>
            <p:nvPr userDrawn="1"/>
          </p:nvGrpSpPr>
          <p:grpSpPr>
            <a:xfrm>
              <a:off x="7157950" y="906924"/>
              <a:ext cx="892968" cy="986057"/>
              <a:chOff x="7281641" y="1136546"/>
              <a:chExt cx="892968" cy="986057"/>
            </a:xfrm>
          </p:grpSpPr>
          <p:sp>
            <p:nvSpPr>
              <p:cNvPr id="552" name="Google Shape;337;p23">
                <a:extLst>
                  <a:ext uri="{FF2B5EF4-FFF2-40B4-BE49-F238E27FC236}">
                    <a16:creationId xmlns:a16="http://schemas.microsoft.com/office/drawing/2014/main" id="{B3D13F6A-0CBB-4576-92B9-88C28F1AD5D5}"/>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3" name="Google Shape;338;p23">
                <a:extLst>
                  <a:ext uri="{FF2B5EF4-FFF2-40B4-BE49-F238E27FC236}">
                    <a16:creationId xmlns:a16="http://schemas.microsoft.com/office/drawing/2014/main" id="{EEDF4A62-42EC-46E5-BC07-1272ED9A8B40}"/>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4" name="Google Shape;339;p23">
                <a:extLst>
                  <a:ext uri="{FF2B5EF4-FFF2-40B4-BE49-F238E27FC236}">
                    <a16:creationId xmlns:a16="http://schemas.microsoft.com/office/drawing/2014/main" id="{54982E19-F277-42A0-9806-C6EE3F42ABF7}"/>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5" name="Google Shape;340;p23">
                <a:extLst>
                  <a:ext uri="{FF2B5EF4-FFF2-40B4-BE49-F238E27FC236}">
                    <a16:creationId xmlns:a16="http://schemas.microsoft.com/office/drawing/2014/main" id="{11C11A4F-4135-4D50-9D42-EDE3C42923C2}"/>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56" name="Google Shape;341;p23">
              <a:extLst>
                <a:ext uri="{FF2B5EF4-FFF2-40B4-BE49-F238E27FC236}">
                  <a16:creationId xmlns:a16="http://schemas.microsoft.com/office/drawing/2014/main" id="{5EA71DA8-438D-4D81-91E7-8D2A9ED37343}"/>
                </a:ext>
              </a:extLst>
            </p:cNvPr>
            <p:cNvGrpSpPr/>
            <p:nvPr userDrawn="1"/>
          </p:nvGrpSpPr>
          <p:grpSpPr>
            <a:xfrm>
              <a:off x="8084663" y="3138245"/>
              <a:ext cx="1026629" cy="1056842"/>
              <a:chOff x="8084663" y="3138245"/>
              <a:chExt cx="1026629" cy="1056842"/>
            </a:xfrm>
          </p:grpSpPr>
          <p:sp>
            <p:nvSpPr>
              <p:cNvPr id="557" name="Google Shape;342;p23">
                <a:extLst>
                  <a:ext uri="{FF2B5EF4-FFF2-40B4-BE49-F238E27FC236}">
                    <a16:creationId xmlns:a16="http://schemas.microsoft.com/office/drawing/2014/main" id="{0FCD18EF-43E5-42CB-972C-1B593F58D887}"/>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8" name="Google Shape;343;p23">
                <a:extLst>
                  <a:ext uri="{FF2B5EF4-FFF2-40B4-BE49-F238E27FC236}">
                    <a16:creationId xmlns:a16="http://schemas.microsoft.com/office/drawing/2014/main" id="{7F2229DF-622A-415C-A52B-904EB82D4927}"/>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9" name="Google Shape;344;p23">
                <a:extLst>
                  <a:ext uri="{FF2B5EF4-FFF2-40B4-BE49-F238E27FC236}">
                    <a16:creationId xmlns:a16="http://schemas.microsoft.com/office/drawing/2014/main" id="{621FEB03-E8E0-4714-918A-D81497E84A1A}"/>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60" name="Google Shape;345;p23">
                <a:extLst>
                  <a:ext uri="{FF2B5EF4-FFF2-40B4-BE49-F238E27FC236}">
                    <a16:creationId xmlns:a16="http://schemas.microsoft.com/office/drawing/2014/main" id="{39709EFB-756E-4E7A-8FD7-6E2D174043B0}"/>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61" name="Google Shape;346;p23">
                <a:extLst>
                  <a:ext uri="{FF2B5EF4-FFF2-40B4-BE49-F238E27FC236}">
                    <a16:creationId xmlns:a16="http://schemas.microsoft.com/office/drawing/2014/main" id="{93C61229-7ADC-4C81-ABBC-8EC9D7AED0FC}"/>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62" name="Google Shape;347;p23">
                <a:extLst>
                  <a:ext uri="{FF2B5EF4-FFF2-40B4-BE49-F238E27FC236}">
                    <a16:creationId xmlns:a16="http://schemas.microsoft.com/office/drawing/2014/main" id="{6FE4FD1A-73C9-41EB-BFF9-BFC30C2D8E11}"/>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71" name="Google Shape;356;p23">
              <a:extLst>
                <a:ext uri="{FF2B5EF4-FFF2-40B4-BE49-F238E27FC236}">
                  <a16:creationId xmlns:a16="http://schemas.microsoft.com/office/drawing/2014/main" id="{E96147C4-0DFA-4DE8-BB13-CC4039249450}"/>
                </a:ext>
              </a:extLst>
            </p:cNvPr>
            <p:cNvGrpSpPr/>
            <p:nvPr userDrawn="1"/>
          </p:nvGrpSpPr>
          <p:grpSpPr>
            <a:xfrm>
              <a:off x="761516" y="328150"/>
              <a:ext cx="800177" cy="752193"/>
              <a:chOff x="734290" y="251983"/>
              <a:chExt cx="800177" cy="752193"/>
            </a:xfrm>
          </p:grpSpPr>
          <p:sp>
            <p:nvSpPr>
              <p:cNvPr id="572" name="Google Shape;357;p23">
                <a:extLst>
                  <a:ext uri="{FF2B5EF4-FFF2-40B4-BE49-F238E27FC236}">
                    <a16:creationId xmlns:a16="http://schemas.microsoft.com/office/drawing/2014/main" id="{8A871116-4AB7-48BC-8648-4BE79D1902D4}"/>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73" name="Google Shape;358;p23">
                <a:extLst>
                  <a:ext uri="{FF2B5EF4-FFF2-40B4-BE49-F238E27FC236}">
                    <a16:creationId xmlns:a16="http://schemas.microsoft.com/office/drawing/2014/main" id="{F13EE53C-AB7A-4EDD-8F52-44B01578BA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77" name="Google Shape;362;p23">
              <a:extLst>
                <a:ext uri="{FF2B5EF4-FFF2-40B4-BE49-F238E27FC236}">
                  <a16:creationId xmlns:a16="http://schemas.microsoft.com/office/drawing/2014/main" id="{E7DBB58A-75AB-4677-B817-B1030AA85151}"/>
                </a:ext>
              </a:extLst>
            </p:cNvPr>
            <p:cNvGrpSpPr/>
            <p:nvPr userDrawn="1"/>
          </p:nvGrpSpPr>
          <p:grpSpPr>
            <a:xfrm>
              <a:off x="4579068" y="4349632"/>
              <a:ext cx="1088181" cy="608604"/>
              <a:chOff x="3168309" y="474596"/>
              <a:chExt cx="1088181" cy="608604"/>
            </a:xfrm>
          </p:grpSpPr>
          <p:grpSp>
            <p:nvGrpSpPr>
              <p:cNvPr id="578" name="Google Shape;363;p23">
                <a:extLst>
                  <a:ext uri="{FF2B5EF4-FFF2-40B4-BE49-F238E27FC236}">
                    <a16:creationId xmlns:a16="http://schemas.microsoft.com/office/drawing/2014/main" id="{1D60C7CA-256D-4943-82E7-C2B8749D8FB6}"/>
                  </a:ext>
                </a:extLst>
              </p:cNvPr>
              <p:cNvGrpSpPr/>
              <p:nvPr/>
            </p:nvGrpSpPr>
            <p:grpSpPr>
              <a:xfrm>
                <a:off x="3168309" y="517749"/>
                <a:ext cx="1084309" cy="565452"/>
                <a:chOff x="3168309" y="517749"/>
                <a:chExt cx="1084309" cy="565452"/>
              </a:xfrm>
            </p:grpSpPr>
            <p:sp>
              <p:nvSpPr>
                <p:cNvPr id="582" name="Google Shape;364;p23">
                  <a:extLst>
                    <a:ext uri="{FF2B5EF4-FFF2-40B4-BE49-F238E27FC236}">
                      <a16:creationId xmlns:a16="http://schemas.microsoft.com/office/drawing/2014/main" id="{E87BC2DE-2762-4D82-9EB6-4FDE6249B849}"/>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83" name="Google Shape;365;p23">
                  <a:extLst>
                    <a:ext uri="{FF2B5EF4-FFF2-40B4-BE49-F238E27FC236}">
                      <a16:creationId xmlns:a16="http://schemas.microsoft.com/office/drawing/2014/main" id="{731A0461-FA3B-48E4-AF87-07C59015007E}"/>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79" name="Google Shape;366;p23">
                <a:extLst>
                  <a:ext uri="{FF2B5EF4-FFF2-40B4-BE49-F238E27FC236}">
                    <a16:creationId xmlns:a16="http://schemas.microsoft.com/office/drawing/2014/main" id="{438A4F5B-D29B-441F-BDB8-AF71528F9987}"/>
                  </a:ext>
                </a:extLst>
              </p:cNvPr>
              <p:cNvGrpSpPr/>
              <p:nvPr/>
            </p:nvGrpSpPr>
            <p:grpSpPr>
              <a:xfrm>
                <a:off x="4114622" y="474596"/>
                <a:ext cx="141868" cy="100403"/>
                <a:chOff x="4114622" y="474596"/>
                <a:chExt cx="141868" cy="100403"/>
              </a:xfrm>
            </p:grpSpPr>
            <p:sp>
              <p:nvSpPr>
                <p:cNvPr id="580" name="Google Shape;367;p23">
                  <a:extLst>
                    <a:ext uri="{FF2B5EF4-FFF2-40B4-BE49-F238E27FC236}">
                      <a16:creationId xmlns:a16="http://schemas.microsoft.com/office/drawing/2014/main" id="{823DD82E-EDD5-4160-881F-C39CE2D99AF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81" name="Google Shape;368;p23">
                  <a:extLst>
                    <a:ext uri="{FF2B5EF4-FFF2-40B4-BE49-F238E27FC236}">
                      <a16:creationId xmlns:a16="http://schemas.microsoft.com/office/drawing/2014/main" id="{1B298F2F-D466-469A-8CD0-D6C4937CCB94}"/>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591" name="Google Shape;376;p23">
              <a:extLst>
                <a:ext uri="{FF2B5EF4-FFF2-40B4-BE49-F238E27FC236}">
                  <a16:creationId xmlns:a16="http://schemas.microsoft.com/office/drawing/2014/main" id="{0E8B8C90-927A-49EC-B1AA-E93E61BEF96D}"/>
                </a:ext>
              </a:extLst>
            </p:cNvPr>
            <p:cNvGrpSpPr/>
            <p:nvPr userDrawn="1"/>
          </p:nvGrpSpPr>
          <p:grpSpPr>
            <a:xfrm>
              <a:off x="7282031" y="-348471"/>
              <a:ext cx="638917" cy="1022558"/>
              <a:chOff x="7100592" y="-366483"/>
              <a:chExt cx="638917" cy="1022558"/>
            </a:xfrm>
          </p:grpSpPr>
          <p:sp>
            <p:nvSpPr>
              <p:cNvPr id="592" name="Google Shape;377;p23">
                <a:extLst>
                  <a:ext uri="{FF2B5EF4-FFF2-40B4-BE49-F238E27FC236}">
                    <a16:creationId xmlns:a16="http://schemas.microsoft.com/office/drawing/2014/main" id="{B6E79DC0-FE2C-43E3-9E2D-CE296064131F}"/>
                  </a:ext>
                </a:extLst>
              </p:cNvPr>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93" name="Google Shape;378;p23">
                <a:extLst>
                  <a:ext uri="{FF2B5EF4-FFF2-40B4-BE49-F238E27FC236}">
                    <a16:creationId xmlns:a16="http://schemas.microsoft.com/office/drawing/2014/main" id="{9DDF133A-3D22-452A-ACFC-032697906325}"/>
                  </a:ext>
                </a:extLst>
              </p:cNvPr>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94" name="Google Shape;379;p23">
                <a:extLst>
                  <a:ext uri="{FF2B5EF4-FFF2-40B4-BE49-F238E27FC236}">
                    <a16:creationId xmlns:a16="http://schemas.microsoft.com/office/drawing/2014/main" id="{F87A8569-1DD5-44B6-A7F5-ADBB0E1C3AA4}"/>
                  </a:ext>
                </a:extLst>
              </p:cNvPr>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95" name="Google Shape;380;p23">
                <a:extLst>
                  <a:ext uri="{FF2B5EF4-FFF2-40B4-BE49-F238E27FC236}">
                    <a16:creationId xmlns:a16="http://schemas.microsoft.com/office/drawing/2014/main" id="{CCE48FCF-5EF2-4323-929F-BEC4D727BFD0}"/>
                  </a:ext>
                </a:extLst>
              </p:cNvPr>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99" name="Google Shape;384;p23">
              <a:extLst>
                <a:ext uri="{FF2B5EF4-FFF2-40B4-BE49-F238E27FC236}">
                  <a16:creationId xmlns:a16="http://schemas.microsoft.com/office/drawing/2014/main" id="{DB529812-9F5E-4E09-A3F0-29EC098E23F8}"/>
                </a:ext>
              </a:extLst>
            </p:cNvPr>
            <p:cNvGrpSpPr/>
            <p:nvPr userDrawn="1"/>
          </p:nvGrpSpPr>
          <p:grpSpPr>
            <a:xfrm>
              <a:off x="3792493" y="-314072"/>
              <a:ext cx="432221" cy="578920"/>
              <a:chOff x="3894690" y="-306155"/>
              <a:chExt cx="432221" cy="578920"/>
            </a:xfrm>
          </p:grpSpPr>
          <p:sp>
            <p:nvSpPr>
              <p:cNvPr id="600" name="Google Shape;385;p23">
                <a:extLst>
                  <a:ext uri="{FF2B5EF4-FFF2-40B4-BE49-F238E27FC236}">
                    <a16:creationId xmlns:a16="http://schemas.microsoft.com/office/drawing/2014/main" id="{603C4559-0844-46B5-8BA0-4C50CD7789F3}"/>
                  </a:ext>
                </a:extLst>
              </p:cNvPr>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601" name="Google Shape;386;p23">
                <a:extLst>
                  <a:ext uri="{FF2B5EF4-FFF2-40B4-BE49-F238E27FC236}">
                    <a16:creationId xmlns:a16="http://schemas.microsoft.com/office/drawing/2014/main" id="{173F6656-085F-4E06-AE9D-4B3164084FD2}"/>
                  </a:ext>
                </a:extLst>
              </p:cNvPr>
              <p:cNvGrpSpPr/>
              <p:nvPr/>
            </p:nvGrpSpPr>
            <p:grpSpPr>
              <a:xfrm>
                <a:off x="3894690" y="-306155"/>
                <a:ext cx="98086" cy="107551"/>
                <a:chOff x="3894690" y="-306155"/>
                <a:chExt cx="98086" cy="107551"/>
              </a:xfrm>
            </p:grpSpPr>
            <p:sp>
              <p:nvSpPr>
                <p:cNvPr id="602" name="Google Shape;387;p23">
                  <a:extLst>
                    <a:ext uri="{FF2B5EF4-FFF2-40B4-BE49-F238E27FC236}">
                      <a16:creationId xmlns:a16="http://schemas.microsoft.com/office/drawing/2014/main" id="{01428A34-88A5-4518-B8C5-D4AF05E4E88E}"/>
                    </a:ext>
                  </a:extLst>
                </p:cNvPr>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03" name="Google Shape;388;p23">
                  <a:extLst>
                    <a:ext uri="{FF2B5EF4-FFF2-40B4-BE49-F238E27FC236}">
                      <a16:creationId xmlns:a16="http://schemas.microsoft.com/office/drawing/2014/main" id="{610D03DF-B2EE-41B7-8EE4-FFD2F93C30F7}"/>
                    </a:ext>
                  </a:extLst>
                </p:cNvPr>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04" name="Google Shape;389;p23">
              <a:extLst>
                <a:ext uri="{FF2B5EF4-FFF2-40B4-BE49-F238E27FC236}">
                  <a16:creationId xmlns:a16="http://schemas.microsoft.com/office/drawing/2014/main" id="{D1E087F9-7D8E-469B-9BF9-3FBC6761F599}"/>
                </a:ext>
              </a:extLst>
            </p:cNvPr>
            <p:cNvGrpSpPr/>
            <p:nvPr userDrawn="1"/>
          </p:nvGrpSpPr>
          <p:grpSpPr>
            <a:xfrm>
              <a:off x="2775700" y="-243577"/>
              <a:ext cx="641763" cy="660328"/>
              <a:chOff x="2775700" y="-243577"/>
              <a:chExt cx="641763" cy="660328"/>
            </a:xfrm>
          </p:grpSpPr>
          <p:grpSp>
            <p:nvGrpSpPr>
              <p:cNvPr id="605" name="Google Shape;390;p23">
                <a:extLst>
                  <a:ext uri="{FF2B5EF4-FFF2-40B4-BE49-F238E27FC236}">
                    <a16:creationId xmlns:a16="http://schemas.microsoft.com/office/drawing/2014/main" id="{2296231A-B6A5-4378-87F7-1A2C238FE4F4}"/>
                  </a:ext>
                </a:extLst>
              </p:cNvPr>
              <p:cNvGrpSpPr/>
              <p:nvPr/>
            </p:nvGrpSpPr>
            <p:grpSpPr>
              <a:xfrm>
                <a:off x="2880967" y="-159588"/>
                <a:ext cx="536496" cy="576339"/>
                <a:chOff x="2880967" y="-159588"/>
                <a:chExt cx="536496" cy="576339"/>
              </a:xfrm>
            </p:grpSpPr>
            <p:sp>
              <p:nvSpPr>
                <p:cNvPr id="609" name="Google Shape;391;p23">
                  <a:extLst>
                    <a:ext uri="{FF2B5EF4-FFF2-40B4-BE49-F238E27FC236}">
                      <a16:creationId xmlns:a16="http://schemas.microsoft.com/office/drawing/2014/main" id="{30EA9467-FC9C-42E8-83E2-1369AD849277}"/>
                    </a:ext>
                  </a:extLst>
                </p:cNvPr>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10" name="Google Shape;392;p23">
                  <a:extLst>
                    <a:ext uri="{FF2B5EF4-FFF2-40B4-BE49-F238E27FC236}">
                      <a16:creationId xmlns:a16="http://schemas.microsoft.com/office/drawing/2014/main" id="{719A6A29-6654-4C34-8F81-6D6377DBE410}"/>
                    </a:ext>
                  </a:extLst>
                </p:cNvPr>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06" name="Google Shape;393;p23">
                <a:extLst>
                  <a:ext uri="{FF2B5EF4-FFF2-40B4-BE49-F238E27FC236}">
                    <a16:creationId xmlns:a16="http://schemas.microsoft.com/office/drawing/2014/main" id="{2750C57B-130B-4363-BEAA-F794F14D47EF}"/>
                  </a:ext>
                </a:extLst>
              </p:cNvPr>
              <p:cNvGrpSpPr/>
              <p:nvPr/>
            </p:nvGrpSpPr>
            <p:grpSpPr>
              <a:xfrm>
                <a:off x="2775700" y="-243577"/>
                <a:ext cx="100965" cy="123965"/>
                <a:chOff x="2775700" y="-243577"/>
                <a:chExt cx="100965" cy="123965"/>
              </a:xfrm>
            </p:grpSpPr>
            <p:sp>
              <p:nvSpPr>
                <p:cNvPr id="607" name="Google Shape;394;p23">
                  <a:extLst>
                    <a:ext uri="{FF2B5EF4-FFF2-40B4-BE49-F238E27FC236}">
                      <a16:creationId xmlns:a16="http://schemas.microsoft.com/office/drawing/2014/main" id="{4D82F477-DC3D-4188-AD48-7AACD1B715E8}"/>
                    </a:ext>
                  </a:extLst>
                </p:cNvPr>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08" name="Google Shape;395;p23">
                  <a:extLst>
                    <a:ext uri="{FF2B5EF4-FFF2-40B4-BE49-F238E27FC236}">
                      <a16:creationId xmlns:a16="http://schemas.microsoft.com/office/drawing/2014/main" id="{3A23D7B1-FEC5-4E10-96C7-2674CB8CE301}"/>
                    </a:ext>
                  </a:extLst>
                </p:cNvPr>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11" name="Google Shape;396;p23">
              <a:extLst>
                <a:ext uri="{FF2B5EF4-FFF2-40B4-BE49-F238E27FC236}">
                  <a16:creationId xmlns:a16="http://schemas.microsoft.com/office/drawing/2014/main" id="{5E441939-7F8B-4F30-A26D-186321775243}"/>
                </a:ext>
              </a:extLst>
            </p:cNvPr>
            <p:cNvGrpSpPr/>
            <p:nvPr userDrawn="1"/>
          </p:nvGrpSpPr>
          <p:grpSpPr>
            <a:xfrm>
              <a:off x="1588573" y="-296128"/>
              <a:ext cx="730914" cy="557013"/>
              <a:chOff x="1588573" y="-296128"/>
              <a:chExt cx="730914" cy="557013"/>
            </a:xfrm>
          </p:grpSpPr>
          <p:sp>
            <p:nvSpPr>
              <p:cNvPr id="612" name="Google Shape;397;p23">
                <a:extLst>
                  <a:ext uri="{FF2B5EF4-FFF2-40B4-BE49-F238E27FC236}">
                    <a16:creationId xmlns:a16="http://schemas.microsoft.com/office/drawing/2014/main" id="{770FE5CF-EBDF-49E1-A149-D6010E1E9A26}"/>
                  </a:ext>
                </a:extLst>
              </p:cNvPr>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613" name="Google Shape;398;p23">
                <a:extLst>
                  <a:ext uri="{FF2B5EF4-FFF2-40B4-BE49-F238E27FC236}">
                    <a16:creationId xmlns:a16="http://schemas.microsoft.com/office/drawing/2014/main" id="{DC02E693-B516-4D94-BF42-8DFF3D81B586}"/>
                  </a:ext>
                </a:extLst>
              </p:cNvPr>
              <p:cNvGrpSpPr/>
              <p:nvPr/>
            </p:nvGrpSpPr>
            <p:grpSpPr>
              <a:xfrm>
                <a:off x="2028140" y="-296128"/>
                <a:ext cx="162319" cy="81341"/>
                <a:chOff x="2028140" y="-296128"/>
                <a:chExt cx="162319" cy="81341"/>
              </a:xfrm>
            </p:grpSpPr>
            <p:sp>
              <p:nvSpPr>
                <p:cNvPr id="614" name="Google Shape;399;p23">
                  <a:extLst>
                    <a:ext uri="{FF2B5EF4-FFF2-40B4-BE49-F238E27FC236}">
                      <a16:creationId xmlns:a16="http://schemas.microsoft.com/office/drawing/2014/main" id="{50DAE1F0-C6E2-4E46-8E08-BF9562DBEA46}"/>
                    </a:ext>
                  </a:extLst>
                </p:cNvPr>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15" name="Google Shape;400;p23">
                  <a:extLst>
                    <a:ext uri="{FF2B5EF4-FFF2-40B4-BE49-F238E27FC236}">
                      <a16:creationId xmlns:a16="http://schemas.microsoft.com/office/drawing/2014/main" id="{AD355627-5B4A-4807-AA69-293E67BAC03A}"/>
                    </a:ext>
                  </a:extLst>
                </p:cNvPr>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23" name="Google Shape;408;p23">
              <a:extLst>
                <a:ext uri="{FF2B5EF4-FFF2-40B4-BE49-F238E27FC236}">
                  <a16:creationId xmlns:a16="http://schemas.microsoft.com/office/drawing/2014/main" id="{9DE1C9BC-6F84-4E6D-862C-803F4DA8786C}"/>
                </a:ext>
              </a:extLst>
            </p:cNvPr>
            <p:cNvGrpSpPr/>
            <p:nvPr userDrawn="1"/>
          </p:nvGrpSpPr>
          <p:grpSpPr>
            <a:xfrm>
              <a:off x="168174" y="-47614"/>
              <a:ext cx="420937" cy="645006"/>
              <a:chOff x="291413" y="-295003"/>
              <a:chExt cx="420937" cy="645006"/>
            </a:xfrm>
          </p:grpSpPr>
          <p:sp>
            <p:nvSpPr>
              <p:cNvPr id="624" name="Google Shape;409;p23">
                <a:extLst>
                  <a:ext uri="{FF2B5EF4-FFF2-40B4-BE49-F238E27FC236}">
                    <a16:creationId xmlns:a16="http://schemas.microsoft.com/office/drawing/2014/main" id="{BC715AE7-C54E-4027-8FE1-284B4F844A15}"/>
                  </a:ext>
                </a:extLst>
              </p:cNvPr>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625" name="Google Shape;410;p23">
                <a:extLst>
                  <a:ext uri="{FF2B5EF4-FFF2-40B4-BE49-F238E27FC236}">
                    <a16:creationId xmlns:a16="http://schemas.microsoft.com/office/drawing/2014/main" id="{148C6A7C-D005-4E9E-8984-D27C1C346F57}"/>
                  </a:ext>
                </a:extLst>
              </p:cNvPr>
              <p:cNvGrpSpPr/>
              <p:nvPr/>
            </p:nvGrpSpPr>
            <p:grpSpPr>
              <a:xfrm>
                <a:off x="317622" y="261977"/>
                <a:ext cx="171618" cy="88026"/>
                <a:chOff x="317622" y="261977"/>
                <a:chExt cx="171618" cy="88026"/>
              </a:xfrm>
            </p:grpSpPr>
            <p:sp>
              <p:nvSpPr>
                <p:cNvPr id="626" name="Google Shape;411;p23">
                  <a:extLst>
                    <a:ext uri="{FF2B5EF4-FFF2-40B4-BE49-F238E27FC236}">
                      <a16:creationId xmlns:a16="http://schemas.microsoft.com/office/drawing/2014/main" id="{33FB0DDF-FE0E-4E40-A7BF-29CA1C355A7F}"/>
                    </a:ext>
                  </a:extLst>
                </p:cNvPr>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27" name="Google Shape;412;p23">
                  <a:extLst>
                    <a:ext uri="{FF2B5EF4-FFF2-40B4-BE49-F238E27FC236}">
                      <a16:creationId xmlns:a16="http://schemas.microsoft.com/office/drawing/2014/main" id="{2099B47B-33FA-4D95-A286-754E47019440}"/>
                    </a:ext>
                  </a:extLst>
                </p:cNvPr>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28" name="Google Shape;413;p23">
              <a:extLst>
                <a:ext uri="{FF2B5EF4-FFF2-40B4-BE49-F238E27FC236}">
                  <a16:creationId xmlns:a16="http://schemas.microsoft.com/office/drawing/2014/main" id="{BE3E26A1-7F22-49F5-9EA0-7B7898DDF124}"/>
                </a:ext>
              </a:extLst>
            </p:cNvPr>
            <p:cNvGrpSpPr/>
            <p:nvPr userDrawn="1"/>
          </p:nvGrpSpPr>
          <p:grpSpPr>
            <a:xfrm>
              <a:off x="1214230" y="1280862"/>
              <a:ext cx="693917" cy="709106"/>
              <a:chOff x="1214230" y="1280862"/>
              <a:chExt cx="693917" cy="709106"/>
            </a:xfrm>
          </p:grpSpPr>
          <p:sp>
            <p:nvSpPr>
              <p:cNvPr id="629" name="Google Shape;414;p23">
                <a:extLst>
                  <a:ext uri="{FF2B5EF4-FFF2-40B4-BE49-F238E27FC236}">
                    <a16:creationId xmlns:a16="http://schemas.microsoft.com/office/drawing/2014/main" id="{B215E13D-5548-4917-8398-0C0A92800EC7}"/>
                  </a:ext>
                </a:extLst>
              </p:cNvPr>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0" name="Google Shape;415;p23">
                <a:extLst>
                  <a:ext uri="{FF2B5EF4-FFF2-40B4-BE49-F238E27FC236}">
                    <a16:creationId xmlns:a16="http://schemas.microsoft.com/office/drawing/2014/main" id="{D70207EC-28C8-4470-BCEF-C0378D9E3205}"/>
                  </a:ext>
                </a:extLst>
              </p:cNvPr>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1" name="Google Shape;416;p23">
                <a:extLst>
                  <a:ext uri="{FF2B5EF4-FFF2-40B4-BE49-F238E27FC236}">
                    <a16:creationId xmlns:a16="http://schemas.microsoft.com/office/drawing/2014/main" id="{2A5073FD-3541-4732-BBC0-447D35C28377}"/>
                  </a:ext>
                </a:extLst>
              </p:cNvPr>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32" name="Google Shape;417;p23">
              <a:extLst>
                <a:ext uri="{FF2B5EF4-FFF2-40B4-BE49-F238E27FC236}">
                  <a16:creationId xmlns:a16="http://schemas.microsoft.com/office/drawing/2014/main" id="{87450745-AD69-47BA-BA10-AD97E835C52F}"/>
                </a:ext>
              </a:extLst>
            </p:cNvPr>
            <p:cNvGrpSpPr/>
            <p:nvPr userDrawn="1"/>
          </p:nvGrpSpPr>
          <p:grpSpPr>
            <a:xfrm>
              <a:off x="-182869" y="835238"/>
              <a:ext cx="1277205" cy="1131333"/>
              <a:chOff x="-182869" y="835238"/>
              <a:chExt cx="1277205" cy="1131333"/>
            </a:xfrm>
          </p:grpSpPr>
          <p:sp>
            <p:nvSpPr>
              <p:cNvPr id="633" name="Google Shape;418;p23">
                <a:extLst>
                  <a:ext uri="{FF2B5EF4-FFF2-40B4-BE49-F238E27FC236}">
                    <a16:creationId xmlns:a16="http://schemas.microsoft.com/office/drawing/2014/main" id="{481328F7-E5A6-434A-9FF5-82E6E4A58E20}"/>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634" name="Google Shape;419;p23">
                <a:extLst>
                  <a:ext uri="{FF2B5EF4-FFF2-40B4-BE49-F238E27FC236}">
                    <a16:creationId xmlns:a16="http://schemas.microsoft.com/office/drawing/2014/main" id="{40866402-2C77-4466-A670-E62FA8861F5C}"/>
                  </a:ext>
                </a:extLst>
              </p:cNvPr>
              <p:cNvGrpSpPr/>
              <p:nvPr/>
            </p:nvGrpSpPr>
            <p:grpSpPr>
              <a:xfrm>
                <a:off x="454360" y="835238"/>
                <a:ext cx="112382" cy="56555"/>
                <a:chOff x="454360" y="835238"/>
                <a:chExt cx="112382" cy="56555"/>
              </a:xfrm>
            </p:grpSpPr>
            <p:sp>
              <p:nvSpPr>
                <p:cNvPr id="638" name="Google Shape;420;p23">
                  <a:extLst>
                    <a:ext uri="{FF2B5EF4-FFF2-40B4-BE49-F238E27FC236}">
                      <a16:creationId xmlns:a16="http://schemas.microsoft.com/office/drawing/2014/main" id="{17FC960F-5396-4865-ABD9-86A7DBABDFE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9" name="Google Shape;421;p23">
                  <a:extLst>
                    <a:ext uri="{FF2B5EF4-FFF2-40B4-BE49-F238E27FC236}">
                      <a16:creationId xmlns:a16="http://schemas.microsoft.com/office/drawing/2014/main" id="{B450B330-200C-46F8-8F3A-D36A299A1FFA}"/>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35" name="Google Shape;422;p23">
                <a:extLst>
                  <a:ext uri="{FF2B5EF4-FFF2-40B4-BE49-F238E27FC236}">
                    <a16:creationId xmlns:a16="http://schemas.microsoft.com/office/drawing/2014/main" id="{A97D449D-3875-439C-B0C2-8AD2FDC92A87}"/>
                  </a:ext>
                </a:extLst>
              </p:cNvPr>
              <p:cNvGrpSpPr/>
              <p:nvPr/>
            </p:nvGrpSpPr>
            <p:grpSpPr>
              <a:xfrm>
                <a:off x="588484" y="1891352"/>
                <a:ext cx="127241" cy="75219"/>
                <a:chOff x="588484" y="1891352"/>
                <a:chExt cx="127241" cy="75219"/>
              </a:xfrm>
            </p:grpSpPr>
            <p:sp>
              <p:nvSpPr>
                <p:cNvPr id="636" name="Google Shape;423;p23">
                  <a:extLst>
                    <a:ext uri="{FF2B5EF4-FFF2-40B4-BE49-F238E27FC236}">
                      <a16:creationId xmlns:a16="http://schemas.microsoft.com/office/drawing/2014/main" id="{82ECD573-04FE-437C-A5D8-BD36CBCDBF58}"/>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7" name="Google Shape;424;p23">
                  <a:extLst>
                    <a:ext uri="{FF2B5EF4-FFF2-40B4-BE49-F238E27FC236}">
                      <a16:creationId xmlns:a16="http://schemas.microsoft.com/office/drawing/2014/main" id="{E1868874-B197-42C6-8686-397434979E3E}"/>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40" name="Google Shape;425;p23">
              <a:extLst>
                <a:ext uri="{FF2B5EF4-FFF2-40B4-BE49-F238E27FC236}">
                  <a16:creationId xmlns:a16="http://schemas.microsoft.com/office/drawing/2014/main" id="{AB30EDB7-7CEF-425A-AC50-C77ED12AEC75}"/>
                </a:ext>
              </a:extLst>
            </p:cNvPr>
            <p:cNvGrpSpPr/>
            <p:nvPr userDrawn="1"/>
          </p:nvGrpSpPr>
          <p:grpSpPr>
            <a:xfrm>
              <a:off x="1004821" y="2303619"/>
              <a:ext cx="413557" cy="605096"/>
              <a:chOff x="1004821" y="2303619"/>
              <a:chExt cx="413557" cy="605096"/>
            </a:xfrm>
          </p:grpSpPr>
          <p:grpSp>
            <p:nvGrpSpPr>
              <p:cNvPr id="641" name="Google Shape;426;p23">
                <a:extLst>
                  <a:ext uri="{FF2B5EF4-FFF2-40B4-BE49-F238E27FC236}">
                    <a16:creationId xmlns:a16="http://schemas.microsoft.com/office/drawing/2014/main" id="{3887D6D1-85EA-4C1F-B5F8-5DE4022B9CAD}"/>
                  </a:ext>
                </a:extLst>
              </p:cNvPr>
              <p:cNvGrpSpPr/>
              <p:nvPr/>
            </p:nvGrpSpPr>
            <p:grpSpPr>
              <a:xfrm>
                <a:off x="1004821" y="2303619"/>
                <a:ext cx="344559" cy="605096"/>
                <a:chOff x="1004821" y="2303619"/>
                <a:chExt cx="344559" cy="605096"/>
              </a:xfrm>
            </p:grpSpPr>
            <p:sp>
              <p:nvSpPr>
                <p:cNvPr id="645" name="Google Shape;427;p23">
                  <a:extLst>
                    <a:ext uri="{FF2B5EF4-FFF2-40B4-BE49-F238E27FC236}">
                      <a16:creationId xmlns:a16="http://schemas.microsoft.com/office/drawing/2014/main" id="{F7011556-CB55-4DA1-AA59-E21B710937B9}"/>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46" name="Google Shape;428;p23">
                  <a:extLst>
                    <a:ext uri="{FF2B5EF4-FFF2-40B4-BE49-F238E27FC236}">
                      <a16:creationId xmlns:a16="http://schemas.microsoft.com/office/drawing/2014/main" id="{40EF147F-8C76-4A98-B64C-2742EA173A0A}"/>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47" name="Google Shape;429;p23">
                  <a:extLst>
                    <a:ext uri="{FF2B5EF4-FFF2-40B4-BE49-F238E27FC236}">
                      <a16:creationId xmlns:a16="http://schemas.microsoft.com/office/drawing/2014/main" id="{84D77ED5-1A17-42CA-92ED-908D4283BD88}"/>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42" name="Google Shape;430;p23">
                <a:extLst>
                  <a:ext uri="{FF2B5EF4-FFF2-40B4-BE49-F238E27FC236}">
                    <a16:creationId xmlns:a16="http://schemas.microsoft.com/office/drawing/2014/main" id="{1A288487-1612-41DC-92E2-8C3F19D8F220}"/>
                  </a:ext>
                </a:extLst>
              </p:cNvPr>
              <p:cNvGrpSpPr/>
              <p:nvPr/>
            </p:nvGrpSpPr>
            <p:grpSpPr>
              <a:xfrm>
                <a:off x="1332668" y="2362060"/>
                <a:ext cx="85710" cy="97126"/>
                <a:chOff x="1332668" y="2362060"/>
                <a:chExt cx="85710" cy="97126"/>
              </a:xfrm>
            </p:grpSpPr>
            <p:sp>
              <p:nvSpPr>
                <p:cNvPr id="643" name="Google Shape;431;p23">
                  <a:extLst>
                    <a:ext uri="{FF2B5EF4-FFF2-40B4-BE49-F238E27FC236}">
                      <a16:creationId xmlns:a16="http://schemas.microsoft.com/office/drawing/2014/main" id="{F3DF2587-B73A-4D03-A7AB-79B03D89AD7B}"/>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44" name="Google Shape;432;p23">
                  <a:extLst>
                    <a:ext uri="{FF2B5EF4-FFF2-40B4-BE49-F238E27FC236}">
                      <a16:creationId xmlns:a16="http://schemas.microsoft.com/office/drawing/2014/main" id="{192FC634-5E90-4471-9A8E-B2E3B16B53EF}"/>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54" name="Google Shape;439;p23">
              <a:extLst>
                <a:ext uri="{FF2B5EF4-FFF2-40B4-BE49-F238E27FC236}">
                  <a16:creationId xmlns:a16="http://schemas.microsoft.com/office/drawing/2014/main" id="{6F5C80A8-D946-4A00-8A82-4D48A30A3AEB}"/>
                </a:ext>
              </a:extLst>
            </p:cNvPr>
            <p:cNvGrpSpPr/>
            <p:nvPr userDrawn="1"/>
          </p:nvGrpSpPr>
          <p:grpSpPr>
            <a:xfrm>
              <a:off x="44854" y="3074847"/>
              <a:ext cx="638983" cy="1054658"/>
              <a:chOff x="319707" y="3143540"/>
              <a:chExt cx="638983" cy="1054658"/>
            </a:xfrm>
          </p:grpSpPr>
          <p:sp>
            <p:nvSpPr>
              <p:cNvPr id="655" name="Google Shape;440;p23">
                <a:extLst>
                  <a:ext uri="{FF2B5EF4-FFF2-40B4-BE49-F238E27FC236}">
                    <a16:creationId xmlns:a16="http://schemas.microsoft.com/office/drawing/2014/main" id="{13E9AF88-76CC-40AF-9CF0-45CB5365E365}"/>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56" name="Google Shape;441;p23">
                <a:extLst>
                  <a:ext uri="{FF2B5EF4-FFF2-40B4-BE49-F238E27FC236}">
                    <a16:creationId xmlns:a16="http://schemas.microsoft.com/office/drawing/2014/main" id="{5D13CBAF-FF9E-421E-9C70-8E464292AACA}"/>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57" name="Google Shape;442;p23">
                <a:extLst>
                  <a:ext uri="{FF2B5EF4-FFF2-40B4-BE49-F238E27FC236}">
                    <a16:creationId xmlns:a16="http://schemas.microsoft.com/office/drawing/2014/main" id="{7660A5BB-258D-4D0C-8D93-60239A71BD63}"/>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58" name="Google Shape;443;p23">
                <a:extLst>
                  <a:ext uri="{FF2B5EF4-FFF2-40B4-BE49-F238E27FC236}">
                    <a16:creationId xmlns:a16="http://schemas.microsoft.com/office/drawing/2014/main" id="{7439C90C-2D77-4C36-8420-87C2700839A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59" name="Google Shape;444;p23">
              <a:extLst>
                <a:ext uri="{FF2B5EF4-FFF2-40B4-BE49-F238E27FC236}">
                  <a16:creationId xmlns:a16="http://schemas.microsoft.com/office/drawing/2014/main" id="{C7FA3464-648F-4AFE-9D3C-BC9B84E1D872}"/>
                </a:ext>
              </a:extLst>
            </p:cNvPr>
            <p:cNvGrpSpPr/>
            <p:nvPr userDrawn="1"/>
          </p:nvGrpSpPr>
          <p:grpSpPr>
            <a:xfrm>
              <a:off x="763846" y="3930906"/>
              <a:ext cx="388340" cy="497513"/>
              <a:chOff x="1344284" y="3702273"/>
              <a:chExt cx="388340" cy="497513"/>
            </a:xfrm>
          </p:grpSpPr>
          <p:sp>
            <p:nvSpPr>
              <p:cNvPr id="660" name="Google Shape;445;p23">
                <a:extLst>
                  <a:ext uri="{FF2B5EF4-FFF2-40B4-BE49-F238E27FC236}">
                    <a16:creationId xmlns:a16="http://schemas.microsoft.com/office/drawing/2014/main" id="{9EA2D406-0921-4B60-8FBE-147D073BA200}"/>
                  </a:ext>
                </a:extLst>
              </p:cNvPr>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1" name="Google Shape;446;p23">
                <a:extLst>
                  <a:ext uri="{FF2B5EF4-FFF2-40B4-BE49-F238E27FC236}">
                    <a16:creationId xmlns:a16="http://schemas.microsoft.com/office/drawing/2014/main" id="{EB69D04A-3C4F-4B99-AFC2-5C9ECB744762}"/>
                  </a:ext>
                </a:extLst>
              </p:cNvPr>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2" name="Google Shape;447;p23">
                <a:extLst>
                  <a:ext uri="{FF2B5EF4-FFF2-40B4-BE49-F238E27FC236}">
                    <a16:creationId xmlns:a16="http://schemas.microsoft.com/office/drawing/2014/main" id="{6F87F042-45DC-433F-90F9-4DEFC653BCC8}"/>
                  </a:ext>
                </a:extLst>
              </p:cNvPr>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63" name="Google Shape;448;p23">
              <a:extLst>
                <a:ext uri="{FF2B5EF4-FFF2-40B4-BE49-F238E27FC236}">
                  <a16:creationId xmlns:a16="http://schemas.microsoft.com/office/drawing/2014/main" id="{BF438499-F6BB-4CE7-A3AF-6FF187D5ECCA}"/>
                </a:ext>
              </a:extLst>
            </p:cNvPr>
            <p:cNvGrpSpPr/>
            <p:nvPr userDrawn="1"/>
          </p:nvGrpSpPr>
          <p:grpSpPr>
            <a:xfrm>
              <a:off x="-262777" y="4572014"/>
              <a:ext cx="1550979" cy="1347924"/>
              <a:chOff x="4368" y="4500332"/>
              <a:chExt cx="1550979" cy="1347924"/>
            </a:xfrm>
          </p:grpSpPr>
          <p:grpSp>
            <p:nvGrpSpPr>
              <p:cNvPr id="664" name="Google Shape;449;p23">
                <a:extLst>
                  <a:ext uri="{FF2B5EF4-FFF2-40B4-BE49-F238E27FC236}">
                    <a16:creationId xmlns:a16="http://schemas.microsoft.com/office/drawing/2014/main" id="{DC14025E-5691-49F9-BBBA-51F5F66A270A}"/>
                  </a:ext>
                </a:extLst>
              </p:cNvPr>
              <p:cNvGrpSpPr/>
              <p:nvPr/>
            </p:nvGrpSpPr>
            <p:grpSpPr>
              <a:xfrm>
                <a:off x="4368" y="4500332"/>
                <a:ext cx="1507264" cy="1347924"/>
                <a:chOff x="4368" y="4500332"/>
                <a:chExt cx="1507264" cy="1347924"/>
              </a:xfrm>
            </p:grpSpPr>
            <p:sp>
              <p:nvSpPr>
                <p:cNvPr id="667" name="Google Shape;450;p23">
                  <a:extLst>
                    <a:ext uri="{FF2B5EF4-FFF2-40B4-BE49-F238E27FC236}">
                      <a16:creationId xmlns:a16="http://schemas.microsoft.com/office/drawing/2014/main" id="{E4A2732C-5B65-4C76-AF37-47D6B5735412}"/>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8" name="Google Shape;451;p23">
                  <a:extLst>
                    <a:ext uri="{FF2B5EF4-FFF2-40B4-BE49-F238E27FC236}">
                      <a16:creationId xmlns:a16="http://schemas.microsoft.com/office/drawing/2014/main" id="{85A3980F-9D63-48A1-BF55-BDC1A4C0430E}"/>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9" name="Google Shape;452;p23">
                  <a:extLst>
                    <a:ext uri="{FF2B5EF4-FFF2-40B4-BE49-F238E27FC236}">
                      <a16:creationId xmlns:a16="http://schemas.microsoft.com/office/drawing/2014/main" id="{6EFF2366-AFFE-4CC1-B0C7-A6559A5F574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0" name="Google Shape;453;p23">
                  <a:extLst>
                    <a:ext uri="{FF2B5EF4-FFF2-40B4-BE49-F238E27FC236}">
                      <a16:creationId xmlns:a16="http://schemas.microsoft.com/office/drawing/2014/main" id="{0C9411C0-07A5-4AD3-A367-EAB1C3AB9106}"/>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1" name="Google Shape;454;p23">
                  <a:extLst>
                    <a:ext uri="{FF2B5EF4-FFF2-40B4-BE49-F238E27FC236}">
                      <a16:creationId xmlns:a16="http://schemas.microsoft.com/office/drawing/2014/main" id="{8EF4D028-FF09-42D4-BD81-FA3139C62481}"/>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2" name="Google Shape;455;p23">
                  <a:extLst>
                    <a:ext uri="{FF2B5EF4-FFF2-40B4-BE49-F238E27FC236}">
                      <a16:creationId xmlns:a16="http://schemas.microsoft.com/office/drawing/2014/main" id="{86DC706D-6D19-44E9-AB28-AC3258E54283}"/>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3" name="Google Shape;456;p23">
                  <a:extLst>
                    <a:ext uri="{FF2B5EF4-FFF2-40B4-BE49-F238E27FC236}">
                      <a16:creationId xmlns:a16="http://schemas.microsoft.com/office/drawing/2014/main" id="{B8CFF37D-6808-42CE-8A11-1A28BF23B828}"/>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4" name="Google Shape;457;p23">
                  <a:extLst>
                    <a:ext uri="{FF2B5EF4-FFF2-40B4-BE49-F238E27FC236}">
                      <a16:creationId xmlns:a16="http://schemas.microsoft.com/office/drawing/2014/main" id="{6A15CF1C-D855-465E-A1CB-5E63B0D0B733}"/>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5" name="Google Shape;458;p23">
                  <a:extLst>
                    <a:ext uri="{FF2B5EF4-FFF2-40B4-BE49-F238E27FC236}">
                      <a16:creationId xmlns:a16="http://schemas.microsoft.com/office/drawing/2014/main" id="{28C4BE6E-145A-41F7-9087-CD4C85A08FF7}"/>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6" name="Google Shape;459;p23">
                  <a:extLst>
                    <a:ext uri="{FF2B5EF4-FFF2-40B4-BE49-F238E27FC236}">
                      <a16:creationId xmlns:a16="http://schemas.microsoft.com/office/drawing/2014/main" id="{D813CACA-CC76-4E84-8927-6670C8E0FAE5}"/>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7" name="Google Shape;460;p23">
                  <a:extLst>
                    <a:ext uri="{FF2B5EF4-FFF2-40B4-BE49-F238E27FC236}">
                      <a16:creationId xmlns:a16="http://schemas.microsoft.com/office/drawing/2014/main" id="{9FC1222E-D194-473F-A93F-250F9EE901FA}"/>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665" name="Google Shape;461;p23">
                <a:extLst>
                  <a:ext uri="{FF2B5EF4-FFF2-40B4-BE49-F238E27FC236}">
                    <a16:creationId xmlns:a16="http://schemas.microsoft.com/office/drawing/2014/main" id="{567F39AF-DFC9-4203-9090-99A80298786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6" name="Google Shape;462;p23">
                <a:extLst>
                  <a:ext uri="{FF2B5EF4-FFF2-40B4-BE49-F238E27FC236}">
                    <a16:creationId xmlns:a16="http://schemas.microsoft.com/office/drawing/2014/main" id="{971460EB-D426-431D-8114-A5A7889301AA}"/>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78" name="Google Shape;463;p23">
              <a:extLst>
                <a:ext uri="{FF2B5EF4-FFF2-40B4-BE49-F238E27FC236}">
                  <a16:creationId xmlns:a16="http://schemas.microsoft.com/office/drawing/2014/main" id="{8337A514-0028-42C1-843B-E91B74AEA5F0}"/>
                </a:ext>
              </a:extLst>
            </p:cNvPr>
            <p:cNvGrpSpPr/>
            <p:nvPr userDrawn="1"/>
          </p:nvGrpSpPr>
          <p:grpSpPr>
            <a:xfrm>
              <a:off x="4642911" y="-538588"/>
              <a:ext cx="1037582" cy="940754"/>
              <a:chOff x="1664354" y="4088694"/>
              <a:chExt cx="1037582" cy="940754"/>
            </a:xfrm>
          </p:grpSpPr>
          <p:grpSp>
            <p:nvGrpSpPr>
              <p:cNvPr id="679" name="Google Shape;464;p23">
                <a:extLst>
                  <a:ext uri="{FF2B5EF4-FFF2-40B4-BE49-F238E27FC236}">
                    <a16:creationId xmlns:a16="http://schemas.microsoft.com/office/drawing/2014/main" id="{C8C34CB7-7582-43F3-A31E-E405D0A1B3D1}"/>
                  </a:ext>
                </a:extLst>
              </p:cNvPr>
              <p:cNvGrpSpPr/>
              <p:nvPr/>
            </p:nvGrpSpPr>
            <p:grpSpPr>
              <a:xfrm>
                <a:off x="1664354" y="4088694"/>
                <a:ext cx="1037582" cy="832607"/>
                <a:chOff x="1664354" y="4088694"/>
                <a:chExt cx="1037582" cy="832607"/>
              </a:xfrm>
            </p:grpSpPr>
            <p:sp>
              <p:nvSpPr>
                <p:cNvPr id="683" name="Google Shape;465;p23">
                  <a:extLst>
                    <a:ext uri="{FF2B5EF4-FFF2-40B4-BE49-F238E27FC236}">
                      <a16:creationId xmlns:a16="http://schemas.microsoft.com/office/drawing/2014/main" id="{F7ABED4B-C57D-409E-B2E8-105B4A6E56AF}"/>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4" name="Google Shape;466;p23">
                  <a:extLst>
                    <a:ext uri="{FF2B5EF4-FFF2-40B4-BE49-F238E27FC236}">
                      <a16:creationId xmlns:a16="http://schemas.microsoft.com/office/drawing/2014/main" id="{61FA7965-62A4-461B-B0E5-CC06E3854D13}"/>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5" name="Google Shape;467;p23">
                  <a:extLst>
                    <a:ext uri="{FF2B5EF4-FFF2-40B4-BE49-F238E27FC236}">
                      <a16:creationId xmlns:a16="http://schemas.microsoft.com/office/drawing/2014/main" id="{9F2D9891-813C-4551-A72A-64E8EB7A1F6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6" name="Google Shape;468;p23">
                  <a:extLst>
                    <a:ext uri="{FF2B5EF4-FFF2-40B4-BE49-F238E27FC236}">
                      <a16:creationId xmlns:a16="http://schemas.microsoft.com/office/drawing/2014/main" id="{45E7D398-679D-44FC-89BA-5411D4266365}"/>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7" name="Google Shape;469;p23">
                  <a:extLst>
                    <a:ext uri="{FF2B5EF4-FFF2-40B4-BE49-F238E27FC236}">
                      <a16:creationId xmlns:a16="http://schemas.microsoft.com/office/drawing/2014/main" id="{924A980F-ECB3-44C9-8D0C-0F886119F013}"/>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8" name="Google Shape;470;p23">
                  <a:extLst>
                    <a:ext uri="{FF2B5EF4-FFF2-40B4-BE49-F238E27FC236}">
                      <a16:creationId xmlns:a16="http://schemas.microsoft.com/office/drawing/2014/main" id="{DC96B495-944B-4869-A13A-3F799361F531}"/>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9" name="Google Shape;471;p23">
                  <a:extLst>
                    <a:ext uri="{FF2B5EF4-FFF2-40B4-BE49-F238E27FC236}">
                      <a16:creationId xmlns:a16="http://schemas.microsoft.com/office/drawing/2014/main" id="{4B450645-5BEF-4287-865C-243862E16DAF}"/>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80" name="Google Shape;472;p23">
                <a:extLst>
                  <a:ext uri="{FF2B5EF4-FFF2-40B4-BE49-F238E27FC236}">
                    <a16:creationId xmlns:a16="http://schemas.microsoft.com/office/drawing/2014/main" id="{64ACB1B8-867C-4D02-968F-83899B074220}"/>
                  </a:ext>
                </a:extLst>
              </p:cNvPr>
              <p:cNvGrpSpPr/>
              <p:nvPr/>
            </p:nvGrpSpPr>
            <p:grpSpPr>
              <a:xfrm>
                <a:off x="2242315" y="4930402"/>
                <a:ext cx="155932" cy="99046"/>
                <a:chOff x="2242315" y="4930402"/>
                <a:chExt cx="155932" cy="99046"/>
              </a:xfrm>
            </p:grpSpPr>
            <p:sp>
              <p:nvSpPr>
                <p:cNvPr id="681" name="Google Shape;473;p23">
                  <a:extLst>
                    <a:ext uri="{FF2B5EF4-FFF2-40B4-BE49-F238E27FC236}">
                      <a16:creationId xmlns:a16="http://schemas.microsoft.com/office/drawing/2014/main" id="{436780DB-18BC-458A-9B7D-A31269DC0BE1}"/>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82" name="Google Shape;474;p23">
                  <a:extLst>
                    <a:ext uri="{FF2B5EF4-FFF2-40B4-BE49-F238E27FC236}">
                      <a16:creationId xmlns:a16="http://schemas.microsoft.com/office/drawing/2014/main" id="{39F661DB-00BA-47D2-9114-83F0AEA2E3E0}"/>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690" name="Google Shape;475;p23">
              <a:extLst>
                <a:ext uri="{FF2B5EF4-FFF2-40B4-BE49-F238E27FC236}">
                  <a16:creationId xmlns:a16="http://schemas.microsoft.com/office/drawing/2014/main" id="{D5520957-B490-4414-A0C9-EC1126708D35}"/>
                </a:ext>
              </a:extLst>
            </p:cNvPr>
            <p:cNvGrpSpPr/>
            <p:nvPr userDrawn="1"/>
          </p:nvGrpSpPr>
          <p:grpSpPr>
            <a:xfrm>
              <a:off x="2661531" y="4759645"/>
              <a:ext cx="636336" cy="613800"/>
              <a:chOff x="2661531" y="4759645"/>
              <a:chExt cx="636336" cy="613800"/>
            </a:xfrm>
          </p:grpSpPr>
          <p:sp>
            <p:nvSpPr>
              <p:cNvPr id="691" name="Google Shape;476;p23">
                <a:extLst>
                  <a:ext uri="{FF2B5EF4-FFF2-40B4-BE49-F238E27FC236}">
                    <a16:creationId xmlns:a16="http://schemas.microsoft.com/office/drawing/2014/main" id="{40928F1F-AA4D-40B9-BD58-AE3617DA520E}"/>
                  </a:ext>
                </a:extLst>
              </p:cNvPr>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92" name="Google Shape;477;p23">
                <a:extLst>
                  <a:ext uri="{FF2B5EF4-FFF2-40B4-BE49-F238E27FC236}">
                    <a16:creationId xmlns:a16="http://schemas.microsoft.com/office/drawing/2014/main" id="{D2A5DEAF-EDDC-49A3-B111-AC69613B7555}"/>
                  </a:ext>
                </a:extLst>
              </p:cNvPr>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93" name="Google Shape;478;p23">
                <a:extLst>
                  <a:ext uri="{FF2B5EF4-FFF2-40B4-BE49-F238E27FC236}">
                    <a16:creationId xmlns:a16="http://schemas.microsoft.com/office/drawing/2014/main" id="{F0802CCB-3CC3-44CB-BA93-63D56FEEFACE}"/>
                  </a:ext>
                </a:extLst>
              </p:cNvPr>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694" name="Google Shape;479;p23">
              <a:extLst>
                <a:ext uri="{FF2B5EF4-FFF2-40B4-BE49-F238E27FC236}">
                  <a16:creationId xmlns:a16="http://schemas.microsoft.com/office/drawing/2014/main" id="{BE115263-1D08-4ED0-8ED6-9BC3D6A4DEC6}"/>
                </a:ext>
              </a:extLst>
            </p:cNvPr>
            <p:cNvGrpSpPr/>
            <p:nvPr userDrawn="1"/>
          </p:nvGrpSpPr>
          <p:grpSpPr>
            <a:xfrm>
              <a:off x="3212307" y="4340973"/>
              <a:ext cx="1065612" cy="1051580"/>
              <a:chOff x="3260869" y="4155210"/>
              <a:chExt cx="1065612" cy="1051580"/>
            </a:xfrm>
          </p:grpSpPr>
          <p:grpSp>
            <p:nvGrpSpPr>
              <p:cNvPr id="695" name="Google Shape;480;p23">
                <a:extLst>
                  <a:ext uri="{FF2B5EF4-FFF2-40B4-BE49-F238E27FC236}">
                    <a16:creationId xmlns:a16="http://schemas.microsoft.com/office/drawing/2014/main" id="{78BA9F07-02A3-45FA-8254-6A3492A47964}"/>
                  </a:ext>
                </a:extLst>
              </p:cNvPr>
              <p:cNvGrpSpPr/>
              <p:nvPr/>
            </p:nvGrpSpPr>
            <p:grpSpPr>
              <a:xfrm>
                <a:off x="3260869" y="4155210"/>
                <a:ext cx="1065612" cy="1051580"/>
                <a:chOff x="3260869" y="4155210"/>
                <a:chExt cx="1065612" cy="1051580"/>
              </a:xfrm>
            </p:grpSpPr>
            <p:sp>
              <p:nvSpPr>
                <p:cNvPr id="698" name="Google Shape;481;p23">
                  <a:extLst>
                    <a:ext uri="{FF2B5EF4-FFF2-40B4-BE49-F238E27FC236}">
                      <a16:creationId xmlns:a16="http://schemas.microsoft.com/office/drawing/2014/main" id="{2EE4400C-FAFB-488C-9DF8-974A9CB8A4E4}"/>
                    </a:ext>
                  </a:extLst>
                </p:cNvPr>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99" name="Google Shape;482;p23">
                  <a:extLst>
                    <a:ext uri="{FF2B5EF4-FFF2-40B4-BE49-F238E27FC236}">
                      <a16:creationId xmlns:a16="http://schemas.microsoft.com/office/drawing/2014/main" id="{998DAF62-B1D2-4441-8033-74F0C39F27E4}"/>
                    </a:ext>
                  </a:extLst>
                </p:cNvPr>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0" name="Google Shape;483;p23">
                  <a:extLst>
                    <a:ext uri="{FF2B5EF4-FFF2-40B4-BE49-F238E27FC236}">
                      <a16:creationId xmlns:a16="http://schemas.microsoft.com/office/drawing/2014/main" id="{389C7EF5-5445-4E1D-B5DF-456FCF51B524}"/>
                    </a:ext>
                  </a:extLst>
                </p:cNvPr>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1" name="Google Shape;484;p23">
                  <a:extLst>
                    <a:ext uri="{FF2B5EF4-FFF2-40B4-BE49-F238E27FC236}">
                      <a16:creationId xmlns:a16="http://schemas.microsoft.com/office/drawing/2014/main" id="{B53F5E89-74B3-4D0C-835D-BD36FDB85A17}"/>
                    </a:ext>
                  </a:extLst>
                </p:cNvPr>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2" name="Google Shape;485;p23">
                  <a:extLst>
                    <a:ext uri="{FF2B5EF4-FFF2-40B4-BE49-F238E27FC236}">
                      <a16:creationId xmlns:a16="http://schemas.microsoft.com/office/drawing/2014/main" id="{51CFDD90-602C-434F-915B-DDDAF1F57DC6}"/>
                    </a:ext>
                  </a:extLst>
                </p:cNvPr>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3" name="Google Shape;486;p23">
                  <a:extLst>
                    <a:ext uri="{FF2B5EF4-FFF2-40B4-BE49-F238E27FC236}">
                      <a16:creationId xmlns:a16="http://schemas.microsoft.com/office/drawing/2014/main" id="{B6652F4C-0FDB-453B-A84C-A1F1A5EA6888}"/>
                    </a:ext>
                  </a:extLst>
                </p:cNvPr>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696" name="Google Shape;487;p23">
                <a:extLst>
                  <a:ext uri="{FF2B5EF4-FFF2-40B4-BE49-F238E27FC236}">
                    <a16:creationId xmlns:a16="http://schemas.microsoft.com/office/drawing/2014/main" id="{762DFC1D-9B73-4BA5-B588-DED63D280A41}"/>
                  </a:ext>
                </a:extLst>
              </p:cNvPr>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97" name="Google Shape;488;p23">
                <a:extLst>
                  <a:ext uri="{FF2B5EF4-FFF2-40B4-BE49-F238E27FC236}">
                    <a16:creationId xmlns:a16="http://schemas.microsoft.com/office/drawing/2014/main" id="{9C58A527-8895-4DE4-A34C-89CABE11B18E}"/>
                  </a:ext>
                </a:extLst>
              </p:cNvPr>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07" name="Google Shape;492;p23">
              <a:extLst>
                <a:ext uri="{FF2B5EF4-FFF2-40B4-BE49-F238E27FC236}">
                  <a16:creationId xmlns:a16="http://schemas.microsoft.com/office/drawing/2014/main" id="{E4654025-368A-49A9-9820-92CFD3B46808}"/>
                </a:ext>
              </a:extLst>
            </p:cNvPr>
            <p:cNvGrpSpPr/>
            <p:nvPr userDrawn="1"/>
          </p:nvGrpSpPr>
          <p:grpSpPr>
            <a:xfrm>
              <a:off x="4349976" y="4929125"/>
              <a:ext cx="591495" cy="708080"/>
              <a:chOff x="4349976" y="4801904"/>
              <a:chExt cx="591495" cy="708080"/>
            </a:xfrm>
          </p:grpSpPr>
          <p:sp>
            <p:nvSpPr>
              <p:cNvPr id="708" name="Google Shape;493;p23">
                <a:extLst>
                  <a:ext uri="{FF2B5EF4-FFF2-40B4-BE49-F238E27FC236}">
                    <a16:creationId xmlns:a16="http://schemas.microsoft.com/office/drawing/2014/main" id="{5DE3A3A7-06F0-43B8-9DD2-E7594D7D6EB4}"/>
                  </a:ext>
                </a:extLst>
              </p:cNvPr>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9" name="Google Shape;494;p23">
                <a:extLst>
                  <a:ext uri="{FF2B5EF4-FFF2-40B4-BE49-F238E27FC236}">
                    <a16:creationId xmlns:a16="http://schemas.microsoft.com/office/drawing/2014/main" id="{64F71C5C-F817-468A-A09B-D6111596C7A0}"/>
                  </a:ext>
                </a:extLst>
              </p:cNvPr>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10" name="Google Shape;495;p23">
                <a:extLst>
                  <a:ext uri="{FF2B5EF4-FFF2-40B4-BE49-F238E27FC236}">
                    <a16:creationId xmlns:a16="http://schemas.microsoft.com/office/drawing/2014/main" id="{8ADF647A-51E9-4007-B40E-07732606258D}"/>
                  </a:ext>
                </a:extLst>
              </p:cNvPr>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14" name="Google Shape;499;p23">
              <a:extLst>
                <a:ext uri="{FF2B5EF4-FFF2-40B4-BE49-F238E27FC236}">
                  <a16:creationId xmlns:a16="http://schemas.microsoft.com/office/drawing/2014/main" id="{6C85BFCA-2164-4364-ACF3-2EBC273423E7}"/>
                </a:ext>
              </a:extLst>
            </p:cNvPr>
            <p:cNvGrpSpPr/>
            <p:nvPr userDrawn="1"/>
          </p:nvGrpSpPr>
          <p:grpSpPr>
            <a:xfrm>
              <a:off x="5864686" y="4437592"/>
              <a:ext cx="519354" cy="629618"/>
              <a:chOff x="5587702" y="3976345"/>
              <a:chExt cx="519354" cy="629618"/>
            </a:xfrm>
          </p:grpSpPr>
          <p:sp>
            <p:nvSpPr>
              <p:cNvPr id="715" name="Google Shape;500;p23">
                <a:extLst>
                  <a:ext uri="{FF2B5EF4-FFF2-40B4-BE49-F238E27FC236}">
                    <a16:creationId xmlns:a16="http://schemas.microsoft.com/office/drawing/2014/main" id="{2337B20D-5F9D-4B50-9CBE-AF52EA2F1E83}"/>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16" name="Google Shape;501;p23">
                <a:extLst>
                  <a:ext uri="{FF2B5EF4-FFF2-40B4-BE49-F238E27FC236}">
                    <a16:creationId xmlns:a16="http://schemas.microsoft.com/office/drawing/2014/main" id="{E5A419FA-8705-402E-9818-297E48A34F2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17" name="Google Shape;502;p23">
                <a:extLst>
                  <a:ext uri="{FF2B5EF4-FFF2-40B4-BE49-F238E27FC236}">
                    <a16:creationId xmlns:a16="http://schemas.microsoft.com/office/drawing/2014/main" id="{85C304D0-1CE7-4A37-B3DC-73B19149F882}"/>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21" name="Google Shape;506;p23">
              <a:extLst>
                <a:ext uri="{FF2B5EF4-FFF2-40B4-BE49-F238E27FC236}">
                  <a16:creationId xmlns:a16="http://schemas.microsoft.com/office/drawing/2014/main" id="{8649CF4A-D92D-43A2-9121-66FD45BAB680}"/>
                </a:ext>
              </a:extLst>
            </p:cNvPr>
            <p:cNvGrpSpPr/>
            <p:nvPr userDrawn="1"/>
          </p:nvGrpSpPr>
          <p:grpSpPr>
            <a:xfrm>
              <a:off x="6514051" y="4308572"/>
              <a:ext cx="1009123" cy="1313971"/>
              <a:chOff x="6151764" y="3887194"/>
              <a:chExt cx="1009123" cy="1313971"/>
            </a:xfrm>
          </p:grpSpPr>
          <p:grpSp>
            <p:nvGrpSpPr>
              <p:cNvPr id="722" name="Google Shape;507;p23">
                <a:extLst>
                  <a:ext uri="{FF2B5EF4-FFF2-40B4-BE49-F238E27FC236}">
                    <a16:creationId xmlns:a16="http://schemas.microsoft.com/office/drawing/2014/main" id="{8545AF6D-D253-4264-9CB0-D8899BD14E18}"/>
                  </a:ext>
                </a:extLst>
              </p:cNvPr>
              <p:cNvGrpSpPr/>
              <p:nvPr/>
            </p:nvGrpSpPr>
            <p:grpSpPr>
              <a:xfrm>
                <a:off x="6151764" y="3887194"/>
                <a:ext cx="1009123" cy="1235674"/>
                <a:chOff x="6151764" y="3887194"/>
                <a:chExt cx="1009123" cy="1235674"/>
              </a:xfrm>
            </p:grpSpPr>
            <p:sp>
              <p:nvSpPr>
                <p:cNvPr id="726" name="Google Shape;508;p23">
                  <a:extLst>
                    <a:ext uri="{FF2B5EF4-FFF2-40B4-BE49-F238E27FC236}">
                      <a16:creationId xmlns:a16="http://schemas.microsoft.com/office/drawing/2014/main" id="{EC0726F2-47EC-4236-8591-DFE80945E677}"/>
                    </a:ext>
                  </a:extLst>
                </p:cNvPr>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27" name="Google Shape;509;p23">
                  <a:extLst>
                    <a:ext uri="{FF2B5EF4-FFF2-40B4-BE49-F238E27FC236}">
                      <a16:creationId xmlns:a16="http://schemas.microsoft.com/office/drawing/2014/main" id="{201D7D23-8911-46B5-BC76-F69B513E63FC}"/>
                    </a:ext>
                  </a:extLst>
                </p:cNvPr>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28" name="Google Shape;510;p23">
                  <a:extLst>
                    <a:ext uri="{FF2B5EF4-FFF2-40B4-BE49-F238E27FC236}">
                      <a16:creationId xmlns:a16="http://schemas.microsoft.com/office/drawing/2014/main" id="{89DF541F-C0C8-4C26-AFB0-98A825482F2C}"/>
                    </a:ext>
                  </a:extLst>
                </p:cNvPr>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29" name="Google Shape;511;p23">
                  <a:extLst>
                    <a:ext uri="{FF2B5EF4-FFF2-40B4-BE49-F238E27FC236}">
                      <a16:creationId xmlns:a16="http://schemas.microsoft.com/office/drawing/2014/main" id="{AE2BAF67-FFB9-4974-979C-A4483AFD82B7}"/>
                    </a:ext>
                  </a:extLst>
                </p:cNvPr>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0" name="Google Shape;512;p23">
                  <a:extLst>
                    <a:ext uri="{FF2B5EF4-FFF2-40B4-BE49-F238E27FC236}">
                      <a16:creationId xmlns:a16="http://schemas.microsoft.com/office/drawing/2014/main" id="{710F1809-F63D-4989-99F5-EA7568AB9BAB}"/>
                    </a:ext>
                  </a:extLst>
                </p:cNvPr>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1" name="Google Shape;513;p23">
                  <a:extLst>
                    <a:ext uri="{FF2B5EF4-FFF2-40B4-BE49-F238E27FC236}">
                      <a16:creationId xmlns:a16="http://schemas.microsoft.com/office/drawing/2014/main" id="{AEBB20E2-0AB5-436A-B208-331AF6CBDE61}"/>
                    </a:ext>
                  </a:extLst>
                </p:cNvPr>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2" name="Google Shape;514;p23">
                  <a:extLst>
                    <a:ext uri="{FF2B5EF4-FFF2-40B4-BE49-F238E27FC236}">
                      <a16:creationId xmlns:a16="http://schemas.microsoft.com/office/drawing/2014/main" id="{FE6D75F3-CDF2-469A-B61C-73BD8DFC7594}"/>
                    </a:ext>
                  </a:extLst>
                </p:cNvPr>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3" name="Google Shape;515;p23">
                  <a:extLst>
                    <a:ext uri="{FF2B5EF4-FFF2-40B4-BE49-F238E27FC236}">
                      <a16:creationId xmlns:a16="http://schemas.microsoft.com/office/drawing/2014/main" id="{B802ACDE-396F-4F40-BE53-EC7FE3C88AFA}"/>
                    </a:ext>
                  </a:extLst>
                </p:cNvPr>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4" name="Google Shape;516;p23">
                  <a:extLst>
                    <a:ext uri="{FF2B5EF4-FFF2-40B4-BE49-F238E27FC236}">
                      <a16:creationId xmlns:a16="http://schemas.microsoft.com/office/drawing/2014/main" id="{95CF5097-B12A-4FB5-BE65-465D39158BAC}"/>
                    </a:ext>
                  </a:extLst>
                </p:cNvPr>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23" name="Google Shape;517;p23">
                <a:extLst>
                  <a:ext uri="{FF2B5EF4-FFF2-40B4-BE49-F238E27FC236}">
                    <a16:creationId xmlns:a16="http://schemas.microsoft.com/office/drawing/2014/main" id="{75C53AD4-688C-4BD4-A3DC-27F8647855AF}"/>
                  </a:ext>
                </a:extLst>
              </p:cNvPr>
              <p:cNvGrpSpPr/>
              <p:nvPr/>
            </p:nvGrpSpPr>
            <p:grpSpPr>
              <a:xfrm>
                <a:off x="6648515" y="5156391"/>
                <a:ext cx="174596" cy="44774"/>
                <a:chOff x="6648515" y="5156391"/>
                <a:chExt cx="174596" cy="44774"/>
              </a:xfrm>
            </p:grpSpPr>
            <p:sp>
              <p:nvSpPr>
                <p:cNvPr id="724" name="Google Shape;518;p23">
                  <a:extLst>
                    <a:ext uri="{FF2B5EF4-FFF2-40B4-BE49-F238E27FC236}">
                      <a16:creationId xmlns:a16="http://schemas.microsoft.com/office/drawing/2014/main" id="{9F85C95D-3C90-47CD-BD0C-9505266762DF}"/>
                    </a:ext>
                  </a:extLst>
                </p:cNvPr>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25" name="Google Shape;519;p23">
                  <a:extLst>
                    <a:ext uri="{FF2B5EF4-FFF2-40B4-BE49-F238E27FC236}">
                      <a16:creationId xmlns:a16="http://schemas.microsoft.com/office/drawing/2014/main" id="{0A8D34BE-0997-4BF7-A1F0-24EB419E1581}"/>
                    </a:ext>
                  </a:extLst>
                </p:cNvPr>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735" name="Google Shape;520;p23">
              <a:extLst>
                <a:ext uri="{FF2B5EF4-FFF2-40B4-BE49-F238E27FC236}">
                  <a16:creationId xmlns:a16="http://schemas.microsoft.com/office/drawing/2014/main" id="{5AE9F4E3-DB1E-4BF0-98D3-864EB8C92434}"/>
                </a:ext>
              </a:extLst>
            </p:cNvPr>
            <p:cNvGrpSpPr/>
            <p:nvPr userDrawn="1"/>
          </p:nvGrpSpPr>
          <p:grpSpPr>
            <a:xfrm>
              <a:off x="8208824" y="909226"/>
              <a:ext cx="1480128" cy="1386642"/>
              <a:chOff x="5751609" y="213662"/>
              <a:chExt cx="1480128" cy="1386642"/>
            </a:xfrm>
          </p:grpSpPr>
          <p:grpSp>
            <p:nvGrpSpPr>
              <p:cNvPr id="736" name="Google Shape;521;p23">
                <a:extLst>
                  <a:ext uri="{FF2B5EF4-FFF2-40B4-BE49-F238E27FC236}">
                    <a16:creationId xmlns:a16="http://schemas.microsoft.com/office/drawing/2014/main" id="{3CA760D1-5297-4259-A21F-F4E20D2A6ABB}"/>
                  </a:ext>
                </a:extLst>
              </p:cNvPr>
              <p:cNvGrpSpPr/>
              <p:nvPr/>
            </p:nvGrpSpPr>
            <p:grpSpPr>
              <a:xfrm>
                <a:off x="5751609" y="213662"/>
                <a:ext cx="1480128" cy="1386642"/>
                <a:chOff x="5751609" y="213662"/>
                <a:chExt cx="1480128" cy="1386642"/>
              </a:xfrm>
            </p:grpSpPr>
            <p:sp>
              <p:nvSpPr>
                <p:cNvPr id="743" name="Google Shape;522;p23">
                  <a:extLst>
                    <a:ext uri="{FF2B5EF4-FFF2-40B4-BE49-F238E27FC236}">
                      <a16:creationId xmlns:a16="http://schemas.microsoft.com/office/drawing/2014/main" id="{94FEDF9A-9EF1-4F24-8406-03BF0DB81C1F}"/>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523;p23">
                  <a:extLst>
                    <a:ext uri="{FF2B5EF4-FFF2-40B4-BE49-F238E27FC236}">
                      <a16:creationId xmlns:a16="http://schemas.microsoft.com/office/drawing/2014/main" id="{995B3527-2B86-4158-B53F-37CE5E8C44A2}"/>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5" name="Google Shape;524;p23">
                  <a:extLst>
                    <a:ext uri="{FF2B5EF4-FFF2-40B4-BE49-F238E27FC236}">
                      <a16:creationId xmlns:a16="http://schemas.microsoft.com/office/drawing/2014/main" id="{DCCC585E-5A4B-46B1-AA5A-10E651913700}"/>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6" name="Google Shape;525;p23">
                  <a:extLst>
                    <a:ext uri="{FF2B5EF4-FFF2-40B4-BE49-F238E27FC236}">
                      <a16:creationId xmlns:a16="http://schemas.microsoft.com/office/drawing/2014/main" id="{EB35F94C-9360-4AFB-9496-BCD11462E544}"/>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7" name="Google Shape;526;p23">
                  <a:extLst>
                    <a:ext uri="{FF2B5EF4-FFF2-40B4-BE49-F238E27FC236}">
                      <a16:creationId xmlns:a16="http://schemas.microsoft.com/office/drawing/2014/main" id="{D2494493-F769-4DD9-9244-D38924F9DF0C}"/>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8" name="Google Shape;527;p23">
                  <a:extLst>
                    <a:ext uri="{FF2B5EF4-FFF2-40B4-BE49-F238E27FC236}">
                      <a16:creationId xmlns:a16="http://schemas.microsoft.com/office/drawing/2014/main" id="{DA155FD4-F288-4C96-9A69-A5EF7AC88F7B}"/>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9" name="Google Shape;528;p23">
                  <a:extLst>
                    <a:ext uri="{FF2B5EF4-FFF2-40B4-BE49-F238E27FC236}">
                      <a16:creationId xmlns:a16="http://schemas.microsoft.com/office/drawing/2014/main" id="{B50E81C8-33AF-4517-8061-6C031C7AB731}"/>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0" name="Google Shape;529;p23">
                  <a:extLst>
                    <a:ext uri="{FF2B5EF4-FFF2-40B4-BE49-F238E27FC236}">
                      <a16:creationId xmlns:a16="http://schemas.microsoft.com/office/drawing/2014/main" id="{5D96C00B-7DB9-44EF-AF99-B9D6B5C14F3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1" name="Google Shape;530;p23">
                  <a:extLst>
                    <a:ext uri="{FF2B5EF4-FFF2-40B4-BE49-F238E27FC236}">
                      <a16:creationId xmlns:a16="http://schemas.microsoft.com/office/drawing/2014/main" id="{BC08A1D3-9884-403C-82CA-9BDF6DD9348B}"/>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2" name="Google Shape;531;p23">
                  <a:extLst>
                    <a:ext uri="{FF2B5EF4-FFF2-40B4-BE49-F238E27FC236}">
                      <a16:creationId xmlns:a16="http://schemas.microsoft.com/office/drawing/2014/main" id="{5F7D4D81-9F85-4C90-9CE9-73A9445DC4DB}"/>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3" name="Google Shape;532;p23">
                  <a:extLst>
                    <a:ext uri="{FF2B5EF4-FFF2-40B4-BE49-F238E27FC236}">
                      <a16:creationId xmlns:a16="http://schemas.microsoft.com/office/drawing/2014/main" id="{3EEA40AF-BAE2-4F52-A598-8A189006DDE8}"/>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37" name="Google Shape;533;p23">
                <a:extLst>
                  <a:ext uri="{FF2B5EF4-FFF2-40B4-BE49-F238E27FC236}">
                    <a16:creationId xmlns:a16="http://schemas.microsoft.com/office/drawing/2014/main" id="{A1547379-FEF9-4CF4-A523-B0F6A4C3E4EE}"/>
                  </a:ext>
                </a:extLst>
              </p:cNvPr>
              <p:cNvGrpSpPr/>
              <p:nvPr/>
            </p:nvGrpSpPr>
            <p:grpSpPr>
              <a:xfrm>
                <a:off x="6864708" y="521224"/>
                <a:ext cx="165992" cy="77337"/>
                <a:chOff x="6864708" y="521224"/>
                <a:chExt cx="165992" cy="77337"/>
              </a:xfrm>
            </p:grpSpPr>
            <p:sp>
              <p:nvSpPr>
                <p:cNvPr id="741" name="Google Shape;534;p23">
                  <a:extLst>
                    <a:ext uri="{FF2B5EF4-FFF2-40B4-BE49-F238E27FC236}">
                      <a16:creationId xmlns:a16="http://schemas.microsoft.com/office/drawing/2014/main" id="{4FD473EB-2D2B-41BC-9FEE-05B07D397CD5}"/>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2" name="Google Shape;535;p23">
                  <a:extLst>
                    <a:ext uri="{FF2B5EF4-FFF2-40B4-BE49-F238E27FC236}">
                      <a16:creationId xmlns:a16="http://schemas.microsoft.com/office/drawing/2014/main" id="{A701CB0A-B2DA-4270-9067-6CC9BDF78CF9}"/>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38" name="Google Shape;536;p23">
                <a:extLst>
                  <a:ext uri="{FF2B5EF4-FFF2-40B4-BE49-F238E27FC236}">
                    <a16:creationId xmlns:a16="http://schemas.microsoft.com/office/drawing/2014/main" id="{282E9CFF-24E9-4D24-882F-E255B6C6020A}"/>
                  </a:ext>
                </a:extLst>
              </p:cNvPr>
              <p:cNvGrpSpPr/>
              <p:nvPr/>
            </p:nvGrpSpPr>
            <p:grpSpPr>
              <a:xfrm>
                <a:off x="6567637" y="1421737"/>
                <a:ext cx="96663" cy="114037"/>
                <a:chOff x="6567637" y="1421737"/>
                <a:chExt cx="96663" cy="114037"/>
              </a:xfrm>
            </p:grpSpPr>
            <p:sp>
              <p:nvSpPr>
                <p:cNvPr id="739" name="Google Shape;537;p23">
                  <a:extLst>
                    <a:ext uri="{FF2B5EF4-FFF2-40B4-BE49-F238E27FC236}">
                      <a16:creationId xmlns:a16="http://schemas.microsoft.com/office/drawing/2014/main" id="{00E1D664-944C-46F4-BB15-0173D1682802}"/>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0" name="Google Shape;538;p23">
                  <a:extLst>
                    <a:ext uri="{FF2B5EF4-FFF2-40B4-BE49-F238E27FC236}">
                      <a16:creationId xmlns:a16="http://schemas.microsoft.com/office/drawing/2014/main" id="{C8CA1950-D911-4D1E-B974-F1555E13F9C3}"/>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762" name="Google Shape;547;p23">
              <a:extLst>
                <a:ext uri="{FF2B5EF4-FFF2-40B4-BE49-F238E27FC236}">
                  <a16:creationId xmlns:a16="http://schemas.microsoft.com/office/drawing/2014/main" id="{C72EC2A1-4637-44E4-9127-0BF5AF5BEF41}"/>
                </a:ext>
              </a:extLst>
            </p:cNvPr>
            <p:cNvGrpSpPr/>
            <p:nvPr userDrawn="1"/>
          </p:nvGrpSpPr>
          <p:grpSpPr>
            <a:xfrm>
              <a:off x="7722581" y="4327217"/>
              <a:ext cx="1375953" cy="924075"/>
              <a:chOff x="7485292" y="4430739"/>
              <a:chExt cx="1375953" cy="924075"/>
            </a:xfrm>
          </p:grpSpPr>
          <p:sp>
            <p:nvSpPr>
              <p:cNvPr id="763" name="Google Shape;548;p23">
                <a:extLst>
                  <a:ext uri="{FF2B5EF4-FFF2-40B4-BE49-F238E27FC236}">
                    <a16:creationId xmlns:a16="http://schemas.microsoft.com/office/drawing/2014/main" id="{49B99C77-E85E-4E13-A81A-883490964409}"/>
                  </a:ext>
                </a:extLst>
              </p:cNvPr>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4" name="Google Shape;549;p23">
                <a:extLst>
                  <a:ext uri="{FF2B5EF4-FFF2-40B4-BE49-F238E27FC236}">
                    <a16:creationId xmlns:a16="http://schemas.microsoft.com/office/drawing/2014/main" id="{D39716A5-6231-4E9F-8709-5FA082F29397}"/>
                  </a:ext>
                </a:extLst>
              </p:cNvPr>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5" name="Google Shape;550;p23">
                <a:extLst>
                  <a:ext uri="{FF2B5EF4-FFF2-40B4-BE49-F238E27FC236}">
                    <a16:creationId xmlns:a16="http://schemas.microsoft.com/office/drawing/2014/main" id="{BCAD96EA-3202-4370-991F-B28737FAAE2B}"/>
                  </a:ext>
                </a:extLst>
              </p:cNvPr>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66" name="Google Shape;551;p23">
              <a:extLst>
                <a:ext uri="{FF2B5EF4-FFF2-40B4-BE49-F238E27FC236}">
                  <a16:creationId xmlns:a16="http://schemas.microsoft.com/office/drawing/2014/main" id="{C7000DD7-5A5E-4C8A-88B4-D521E3E3D6DB}"/>
                </a:ext>
              </a:extLst>
            </p:cNvPr>
            <p:cNvGrpSpPr/>
            <p:nvPr userDrawn="1"/>
          </p:nvGrpSpPr>
          <p:grpSpPr>
            <a:xfrm>
              <a:off x="8337483" y="2248407"/>
              <a:ext cx="536463" cy="705466"/>
              <a:chOff x="8490510" y="1991557"/>
              <a:chExt cx="536463" cy="705466"/>
            </a:xfrm>
          </p:grpSpPr>
          <p:grpSp>
            <p:nvGrpSpPr>
              <p:cNvPr id="767" name="Google Shape;552;p23">
                <a:extLst>
                  <a:ext uri="{FF2B5EF4-FFF2-40B4-BE49-F238E27FC236}">
                    <a16:creationId xmlns:a16="http://schemas.microsoft.com/office/drawing/2014/main" id="{7D0E6959-B970-4F02-A03B-A06834041BB3}"/>
                  </a:ext>
                </a:extLst>
              </p:cNvPr>
              <p:cNvGrpSpPr/>
              <p:nvPr/>
            </p:nvGrpSpPr>
            <p:grpSpPr>
              <a:xfrm>
                <a:off x="8490510" y="1991557"/>
                <a:ext cx="536463" cy="576273"/>
                <a:chOff x="8490510" y="1991557"/>
                <a:chExt cx="536463" cy="576273"/>
              </a:xfrm>
            </p:grpSpPr>
            <p:sp>
              <p:nvSpPr>
                <p:cNvPr id="770" name="Google Shape;553;p23">
                  <a:extLst>
                    <a:ext uri="{FF2B5EF4-FFF2-40B4-BE49-F238E27FC236}">
                      <a16:creationId xmlns:a16="http://schemas.microsoft.com/office/drawing/2014/main" id="{0AAACFE1-31D7-4B46-803B-2E74E6192CB5}"/>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71" name="Google Shape;554;p23">
                  <a:extLst>
                    <a:ext uri="{FF2B5EF4-FFF2-40B4-BE49-F238E27FC236}">
                      <a16:creationId xmlns:a16="http://schemas.microsoft.com/office/drawing/2014/main" id="{04ED829D-0F63-47EA-9FBF-6267570A4AE5}"/>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768" name="Google Shape;555;p23">
                <a:extLst>
                  <a:ext uri="{FF2B5EF4-FFF2-40B4-BE49-F238E27FC236}">
                    <a16:creationId xmlns:a16="http://schemas.microsoft.com/office/drawing/2014/main" id="{A9DCD22A-1F65-4F8C-9718-CB0966C5C688}"/>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9" name="Google Shape;556;p23">
                <a:extLst>
                  <a:ext uri="{FF2B5EF4-FFF2-40B4-BE49-F238E27FC236}">
                    <a16:creationId xmlns:a16="http://schemas.microsoft.com/office/drawing/2014/main" id="{0CF12600-27DC-4F0E-8570-05D69FCF7A67}"/>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82" name="Google Shape;567;p23">
              <a:extLst>
                <a:ext uri="{FF2B5EF4-FFF2-40B4-BE49-F238E27FC236}">
                  <a16:creationId xmlns:a16="http://schemas.microsoft.com/office/drawing/2014/main" id="{AF6D594A-91CE-4B31-8860-C24F4627D051}"/>
                </a:ext>
              </a:extLst>
            </p:cNvPr>
            <p:cNvGrpSpPr/>
            <p:nvPr userDrawn="1"/>
          </p:nvGrpSpPr>
          <p:grpSpPr>
            <a:xfrm>
              <a:off x="8228086" y="-296587"/>
              <a:ext cx="1015476" cy="922487"/>
              <a:chOff x="7961559" y="-202278"/>
              <a:chExt cx="1015476" cy="922487"/>
            </a:xfrm>
          </p:grpSpPr>
          <p:grpSp>
            <p:nvGrpSpPr>
              <p:cNvPr id="783" name="Google Shape;568;p23">
                <a:extLst>
                  <a:ext uri="{FF2B5EF4-FFF2-40B4-BE49-F238E27FC236}">
                    <a16:creationId xmlns:a16="http://schemas.microsoft.com/office/drawing/2014/main" id="{9E67F581-AE38-4B80-93CE-49B05EC52A6C}"/>
                  </a:ext>
                </a:extLst>
              </p:cNvPr>
              <p:cNvGrpSpPr/>
              <p:nvPr/>
            </p:nvGrpSpPr>
            <p:grpSpPr>
              <a:xfrm>
                <a:off x="7961559" y="-121102"/>
                <a:ext cx="1015476" cy="841311"/>
                <a:chOff x="7961559" y="-121102"/>
                <a:chExt cx="1015476" cy="841311"/>
              </a:xfrm>
            </p:grpSpPr>
            <p:sp>
              <p:nvSpPr>
                <p:cNvPr id="787" name="Google Shape;569;p23">
                  <a:extLst>
                    <a:ext uri="{FF2B5EF4-FFF2-40B4-BE49-F238E27FC236}">
                      <a16:creationId xmlns:a16="http://schemas.microsoft.com/office/drawing/2014/main" id="{23F2EBFE-1B9E-413C-B5C6-5566E2AA065F}"/>
                    </a:ext>
                  </a:extLst>
                </p:cNvPr>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8" name="Google Shape;570;p23">
                  <a:extLst>
                    <a:ext uri="{FF2B5EF4-FFF2-40B4-BE49-F238E27FC236}">
                      <a16:creationId xmlns:a16="http://schemas.microsoft.com/office/drawing/2014/main" id="{94AD4E0F-2C8B-4046-BB27-7E7D64E6D056}"/>
                    </a:ext>
                  </a:extLst>
                </p:cNvPr>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9" name="Google Shape;571;p23">
                  <a:extLst>
                    <a:ext uri="{FF2B5EF4-FFF2-40B4-BE49-F238E27FC236}">
                      <a16:creationId xmlns:a16="http://schemas.microsoft.com/office/drawing/2014/main" id="{488A95B6-7A96-4693-8D9C-E1CC1B46EAC4}"/>
                    </a:ext>
                  </a:extLst>
                </p:cNvPr>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0" name="Google Shape;572;p23">
                  <a:extLst>
                    <a:ext uri="{FF2B5EF4-FFF2-40B4-BE49-F238E27FC236}">
                      <a16:creationId xmlns:a16="http://schemas.microsoft.com/office/drawing/2014/main" id="{9684D56D-DA78-42E5-B972-B38B3CE42A89}"/>
                    </a:ext>
                  </a:extLst>
                </p:cNvPr>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1" name="Google Shape;573;p23">
                  <a:extLst>
                    <a:ext uri="{FF2B5EF4-FFF2-40B4-BE49-F238E27FC236}">
                      <a16:creationId xmlns:a16="http://schemas.microsoft.com/office/drawing/2014/main" id="{8E2C911F-99FB-42A0-AABB-D02EBEACAB15}"/>
                    </a:ext>
                  </a:extLst>
                </p:cNvPr>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2" name="Google Shape;574;p23">
                  <a:extLst>
                    <a:ext uri="{FF2B5EF4-FFF2-40B4-BE49-F238E27FC236}">
                      <a16:creationId xmlns:a16="http://schemas.microsoft.com/office/drawing/2014/main" id="{C16BB9E6-0AA6-4AF0-A374-636DB1DB4A1D}"/>
                    </a:ext>
                  </a:extLst>
                </p:cNvPr>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784" name="Google Shape;575;p23">
                <a:extLst>
                  <a:ext uri="{FF2B5EF4-FFF2-40B4-BE49-F238E27FC236}">
                    <a16:creationId xmlns:a16="http://schemas.microsoft.com/office/drawing/2014/main" id="{EC34CCA1-8D65-4D11-AA79-A28A3B0B5CEE}"/>
                  </a:ext>
                </a:extLst>
              </p:cNvPr>
              <p:cNvGrpSpPr/>
              <p:nvPr/>
            </p:nvGrpSpPr>
            <p:grpSpPr>
              <a:xfrm>
                <a:off x="8502092" y="-202278"/>
                <a:ext cx="136937" cy="83459"/>
                <a:chOff x="8502092" y="-202278"/>
                <a:chExt cx="136937" cy="83459"/>
              </a:xfrm>
            </p:grpSpPr>
            <p:sp>
              <p:nvSpPr>
                <p:cNvPr id="785" name="Google Shape;576;p23">
                  <a:extLst>
                    <a:ext uri="{FF2B5EF4-FFF2-40B4-BE49-F238E27FC236}">
                      <a16:creationId xmlns:a16="http://schemas.microsoft.com/office/drawing/2014/main" id="{A17A45DF-FC5E-4648-ADE6-FD49F82B6418}"/>
                    </a:ext>
                  </a:extLst>
                </p:cNvPr>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6" name="Google Shape;577;p23">
                  <a:extLst>
                    <a:ext uri="{FF2B5EF4-FFF2-40B4-BE49-F238E27FC236}">
                      <a16:creationId xmlns:a16="http://schemas.microsoft.com/office/drawing/2014/main" id="{4C9F387A-F836-40E3-8D6F-609AFA7D76A8}"/>
                    </a:ext>
                  </a:extLst>
                </p:cNvPr>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807" name="Google Shape;463;p23">
              <a:extLst>
                <a:ext uri="{FF2B5EF4-FFF2-40B4-BE49-F238E27FC236}">
                  <a16:creationId xmlns:a16="http://schemas.microsoft.com/office/drawing/2014/main" id="{E2B96DBC-E312-44E5-97AC-B2272C2580A5}"/>
                </a:ext>
              </a:extLst>
            </p:cNvPr>
            <p:cNvGrpSpPr/>
            <p:nvPr userDrawn="1"/>
          </p:nvGrpSpPr>
          <p:grpSpPr>
            <a:xfrm>
              <a:off x="1530881" y="4436070"/>
              <a:ext cx="1037582" cy="940754"/>
              <a:chOff x="1664354" y="4088694"/>
              <a:chExt cx="1037582" cy="940754"/>
            </a:xfrm>
          </p:grpSpPr>
          <p:grpSp>
            <p:nvGrpSpPr>
              <p:cNvPr id="808" name="Google Shape;464;p23">
                <a:extLst>
                  <a:ext uri="{FF2B5EF4-FFF2-40B4-BE49-F238E27FC236}">
                    <a16:creationId xmlns:a16="http://schemas.microsoft.com/office/drawing/2014/main" id="{EEFB0602-1E15-441D-9C89-75FC5CE5B00E}"/>
                  </a:ext>
                </a:extLst>
              </p:cNvPr>
              <p:cNvGrpSpPr/>
              <p:nvPr/>
            </p:nvGrpSpPr>
            <p:grpSpPr>
              <a:xfrm>
                <a:off x="1664354" y="4088694"/>
                <a:ext cx="1037582" cy="832607"/>
                <a:chOff x="1664354" y="4088694"/>
                <a:chExt cx="1037582" cy="832607"/>
              </a:xfrm>
            </p:grpSpPr>
            <p:sp>
              <p:nvSpPr>
                <p:cNvPr id="812" name="Google Shape;465;p23">
                  <a:extLst>
                    <a:ext uri="{FF2B5EF4-FFF2-40B4-BE49-F238E27FC236}">
                      <a16:creationId xmlns:a16="http://schemas.microsoft.com/office/drawing/2014/main" id="{6012534C-3FFA-4C5A-B8D8-2DDC2DABFCAD}"/>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3" name="Google Shape;466;p23">
                  <a:extLst>
                    <a:ext uri="{FF2B5EF4-FFF2-40B4-BE49-F238E27FC236}">
                      <a16:creationId xmlns:a16="http://schemas.microsoft.com/office/drawing/2014/main" id="{E4D66DCC-4B46-4705-91DA-3E329EDF3F1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4" name="Google Shape;467;p23">
                  <a:extLst>
                    <a:ext uri="{FF2B5EF4-FFF2-40B4-BE49-F238E27FC236}">
                      <a16:creationId xmlns:a16="http://schemas.microsoft.com/office/drawing/2014/main" id="{24AA104F-492F-4413-8D8A-6FB9E7B258A9}"/>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5" name="Google Shape;468;p23">
                  <a:extLst>
                    <a:ext uri="{FF2B5EF4-FFF2-40B4-BE49-F238E27FC236}">
                      <a16:creationId xmlns:a16="http://schemas.microsoft.com/office/drawing/2014/main" id="{866BFBD8-9739-4F66-9262-22DC770DD4CF}"/>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6" name="Google Shape;469;p23">
                  <a:extLst>
                    <a:ext uri="{FF2B5EF4-FFF2-40B4-BE49-F238E27FC236}">
                      <a16:creationId xmlns:a16="http://schemas.microsoft.com/office/drawing/2014/main" id="{BF9DDCC3-1A0A-410C-B04F-CC56BF74B99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7" name="Google Shape;470;p23">
                  <a:extLst>
                    <a:ext uri="{FF2B5EF4-FFF2-40B4-BE49-F238E27FC236}">
                      <a16:creationId xmlns:a16="http://schemas.microsoft.com/office/drawing/2014/main" id="{2ABD4FBF-C198-4F29-BF3C-9C10F5704D76}"/>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8" name="Google Shape;471;p23">
                  <a:extLst>
                    <a:ext uri="{FF2B5EF4-FFF2-40B4-BE49-F238E27FC236}">
                      <a16:creationId xmlns:a16="http://schemas.microsoft.com/office/drawing/2014/main" id="{39D5B10F-8128-4FB4-B2FD-CDA73A39C021}"/>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809" name="Google Shape;472;p23">
                <a:extLst>
                  <a:ext uri="{FF2B5EF4-FFF2-40B4-BE49-F238E27FC236}">
                    <a16:creationId xmlns:a16="http://schemas.microsoft.com/office/drawing/2014/main" id="{87BB7702-AC4F-45EA-B041-C0D6A1C3F4C8}"/>
                  </a:ext>
                </a:extLst>
              </p:cNvPr>
              <p:cNvGrpSpPr/>
              <p:nvPr/>
            </p:nvGrpSpPr>
            <p:grpSpPr>
              <a:xfrm>
                <a:off x="2242315" y="4930402"/>
                <a:ext cx="155932" cy="99046"/>
                <a:chOff x="2242315" y="4930402"/>
                <a:chExt cx="155932" cy="99046"/>
              </a:xfrm>
            </p:grpSpPr>
            <p:sp>
              <p:nvSpPr>
                <p:cNvPr id="810" name="Google Shape;473;p23">
                  <a:extLst>
                    <a:ext uri="{FF2B5EF4-FFF2-40B4-BE49-F238E27FC236}">
                      <a16:creationId xmlns:a16="http://schemas.microsoft.com/office/drawing/2014/main" id="{D36A3E8E-F03E-4566-8EC2-00EE95DFAFEF}"/>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1" name="Google Shape;474;p23">
                  <a:extLst>
                    <a:ext uri="{FF2B5EF4-FFF2-40B4-BE49-F238E27FC236}">
                      <a16:creationId xmlns:a16="http://schemas.microsoft.com/office/drawing/2014/main" id="{31312046-E7E2-41DC-8C66-56F6EB38AD15}"/>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824" name="Google Shape;362;p23">
              <a:extLst>
                <a:ext uri="{FF2B5EF4-FFF2-40B4-BE49-F238E27FC236}">
                  <a16:creationId xmlns:a16="http://schemas.microsoft.com/office/drawing/2014/main" id="{98BDF3B7-742C-44E8-A2A9-586E06BCAD61}"/>
                </a:ext>
              </a:extLst>
            </p:cNvPr>
            <p:cNvGrpSpPr/>
            <p:nvPr userDrawn="1"/>
          </p:nvGrpSpPr>
          <p:grpSpPr>
            <a:xfrm>
              <a:off x="5923583" y="-316669"/>
              <a:ext cx="1088181" cy="608604"/>
              <a:chOff x="3168309" y="474596"/>
              <a:chExt cx="1088181" cy="608604"/>
            </a:xfrm>
          </p:grpSpPr>
          <p:grpSp>
            <p:nvGrpSpPr>
              <p:cNvPr id="825" name="Google Shape;363;p23">
                <a:extLst>
                  <a:ext uri="{FF2B5EF4-FFF2-40B4-BE49-F238E27FC236}">
                    <a16:creationId xmlns:a16="http://schemas.microsoft.com/office/drawing/2014/main" id="{41E89221-F067-4805-8540-341C4B805378}"/>
                  </a:ext>
                </a:extLst>
              </p:cNvPr>
              <p:cNvGrpSpPr/>
              <p:nvPr/>
            </p:nvGrpSpPr>
            <p:grpSpPr>
              <a:xfrm>
                <a:off x="3168309" y="517749"/>
                <a:ext cx="1084309" cy="565452"/>
                <a:chOff x="3168309" y="517749"/>
                <a:chExt cx="1084309" cy="565452"/>
              </a:xfrm>
            </p:grpSpPr>
            <p:sp>
              <p:nvSpPr>
                <p:cNvPr id="829" name="Google Shape;364;p23">
                  <a:extLst>
                    <a:ext uri="{FF2B5EF4-FFF2-40B4-BE49-F238E27FC236}">
                      <a16:creationId xmlns:a16="http://schemas.microsoft.com/office/drawing/2014/main" id="{A3D5C914-1BB4-4E4C-A9AA-76F87407A0A2}"/>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30" name="Google Shape;365;p23">
                  <a:extLst>
                    <a:ext uri="{FF2B5EF4-FFF2-40B4-BE49-F238E27FC236}">
                      <a16:creationId xmlns:a16="http://schemas.microsoft.com/office/drawing/2014/main" id="{97DE3F69-57BD-42F7-A93B-4EA010EEE14C}"/>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826" name="Google Shape;366;p23">
                <a:extLst>
                  <a:ext uri="{FF2B5EF4-FFF2-40B4-BE49-F238E27FC236}">
                    <a16:creationId xmlns:a16="http://schemas.microsoft.com/office/drawing/2014/main" id="{CA9877A7-0D8D-423A-BDCA-AE79FD2E1B04}"/>
                  </a:ext>
                </a:extLst>
              </p:cNvPr>
              <p:cNvGrpSpPr/>
              <p:nvPr/>
            </p:nvGrpSpPr>
            <p:grpSpPr>
              <a:xfrm>
                <a:off x="4114622" y="474596"/>
                <a:ext cx="141868" cy="100403"/>
                <a:chOff x="4114622" y="474596"/>
                <a:chExt cx="141868" cy="100403"/>
              </a:xfrm>
            </p:grpSpPr>
            <p:sp>
              <p:nvSpPr>
                <p:cNvPr id="827" name="Google Shape;367;p23">
                  <a:extLst>
                    <a:ext uri="{FF2B5EF4-FFF2-40B4-BE49-F238E27FC236}">
                      <a16:creationId xmlns:a16="http://schemas.microsoft.com/office/drawing/2014/main" id="{07061992-09FF-4668-9A26-0AD3A2223AC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28" name="Google Shape;368;p23">
                  <a:extLst>
                    <a:ext uri="{FF2B5EF4-FFF2-40B4-BE49-F238E27FC236}">
                      <a16:creationId xmlns:a16="http://schemas.microsoft.com/office/drawing/2014/main" id="{A038C4B6-47AF-4AC1-AF90-C08F0D83322E}"/>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sp>
        <p:nvSpPr>
          <p:cNvPr id="831" name="TextBox 830">
            <a:extLst>
              <a:ext uri="{FF2B5EF4-FFF2-40B4-BE49-F238E27FC236}">
                <a16:creationId xmlns:a16="http://schemas.microsoft.com/office/drawing/2014/main" id="{5266A76B-23F7-467B-B313-AC03F567F355}"/>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1"/>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 presetClass="entr" presetSubtype="1" fill="hold" nodeType="afterEffect">
                                  <p:stCondLst>
                                    <p:cond delay="0"/>
                                  </p:stCondLst>
                                  <p:childTnLst>
                                    <p:set>
                                      <p:cBhvr>
                                        <p:cTn id="13" dur="1" fill="hold">
                                          <p:stCondLst>
                                            <p:cond delay="0"/>
                                          </p:stCondLst>
                                        </p:cTn>
                                        <p:tgtEl>
                                          <p:spTgt spid="804"/>
                                        </p:tgtEl>
                                        <p:attrNameLst>
                                          <p:attrName>style.visibility</p:attrName>
                                        </p:attrNameLst>
                                      </p:cBhvr>
                                      <p:to>
                                        <p:strVal val="visible"/>
                                      </p:to>
                                    </p:set>
                                    <p:anim calcmode="lin" valueType="num">
                                      <p:cBhvr additive="base">
                                        <p:cTn id="14" dur="500" fill="hold"/>
                                        <p:tgtEl>
                                          <p:spTgt spid="804"/>
                                        </p:tgtEl>
                                        <p:attrNameLst>
                                          <p:attrName>ppt_x</p:attrName>
                                        </p:attrNameLst>
                                      </p:cBhvr>
                                      <p:tavLst>
                                        <p:tav tm="0">
                                          <p:val>
                                            <p:strVal val="#ppt_x"/>
                                          </p:val>
                                        </p:tav>
                                        <p:tav tm="100000">
                                          <p:val>
                                            <p:strVal val="#ppt_x"/>
                                          </p:val>
                                        </p:tav>
                                      </p:tavLst>
                                    </p:anim>
                                    <p:anim calcmode="lin" valueType="num">
                                      <p:cBhvr additive="base">
                                        <p:cTn id="15" dur="500" fill="hold"/>
                                        <p:tgtEl>
                                          <p:spTgt spid="804"/>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500"/>
                                        <p:tgtEl>
                                          <p:spTgt spid="80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0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userDrawn="1">
  <p:cSld name="BLANK">
    <p:spTree>
      <p:nvGrpSpPr>
        <p:cNvPr id="1" name="Shape 114"/>
        <p:cNvGrpSpPr/>
        <p:nvPr/>
      </p:nvGrpSpPr>
      <p:grpSpPr>
        <a:xfrm>
          <a:off x="0" y="0"/>
          <a:ext cx="0" cy="0"/>
          <a:chOff x="0" y="0"/>
          <a:chExt cx="0" cy="0"/>
        </a:xfrm>
      </p:grpSpPr>
      <p:grpSp>
        <p:nvGrpSpPr>
          <p:cNvPr id="75" name="Google Shape;9;p2">
            <a:extLst>
              <a:ext uri="{FF2B5EF4-FFF2-40B4-BE49-F238E27FC236}">
                <a16:creationId xmlns:a16="http://schemas.microsoft.com/office/drawing/2014/main" id="{47158E4F-0549-4BBC-A9BD-E398EADA8587}"/>
              </a:ext>
            </a:extLst>
          </p:cNvPr>
          <p:cNvGrpSpPr/>
          <p:nvPr userDrawn="1"/>
        </p:nvGrpSpPr>
        <p:grpSpPr>
          <a:xfrm>
            <a:off x="-18400" y="309697"/>
            <a:ext cx="9180800" cy="4538300"/>
            <a:chOff x="-12452" y="310275"/>
            <a:chExt cx="9180800" cy="4538300"/>
          </a:xfrm>
        </p:grpSpPr>
        <p:cxnSp>
          <p:nvCxnSpPr>
            <p:cNvPr id="76" name="Google Shape;10;p2">
              <a:extLst>
                <a:ext uri="{FF2B5EF4-FFF2-40B4-BE49-F238E27FC236}">
                  <a16:creationId xmlns:a16="http://schemas.microsoft.com/office/drawing/2014/main" id="{2CDAABE6-F042-4EF5-92CE-CD9D85EB1D44}"/>
                </a:ext>
              </a:extLst>
            </p:cNvPr>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11;p2">
              <a:extLst>
                <a:ext uri="{FF2B5EF4-FFF2-40B4-BE49-F238E27FC236}">
                  <a16:creationId xmlns:a16="http://schemas.microsoft.com/office/drawing/2014/main" id="{A8B14ABE-A4D1-4C10-BBC7-3C9D877A9721}"/>
                </a:ext>
              </a:extLst>
            </p:cNvPr>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12;p2">
              <a:extLst>
                <a:ext uri="{FF2B5EF4-FFF2-40B4-BE49-F238E27FC236}">
                  <a16:creationId xmlns:a16="http://schemas.microsoft.com/office/drawing/2014/main" id="{475FEE77-49CE-428C-95AA-134A339FD99A}"/>
                </a:ext>
              </a:extLst>
            </p:cNvPr>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13;p2">
              <a:extLst>
                <a:ext uri="{FF2B5EF4-FFF2-40B4-BE49-F238E27FC236}">
                  <a16:creationId xmlns:a16="http://schemas.microsoft.com/office/drawing/2014/main" id="{50809EB4-5837-4551-AD5E-5F4C1F1071AC}"/>
                </a:ext>
              </a:extLst>
            </p:cNvPr>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14;p2">
              <a:extLst>
                <a:ext uri="{FF2B5EF4-FFF2-40B4-BE49-F238E27FC236}">
                  <a16:creationId xmlns:a16="http://schemas.microsoft.com/office/drawing/2014/main" id="{46488D9B-70E8-46F9-BC0B-867A416F2D6B}"/>
                </a:ext>
              </a:extLst>
            </p:cNvPr>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15;p2">
              <a:extLst>
                <a:ext uri="{FF2B5EF4-FFF2-40B4-BE49-F238E27FC236}">
                  <a16:creationId xmlns:a16="http://schemas.microsoft.com/office/drawing/2014/main" id="{F7A16ED1-EDBD-45BD-94DD-0039739269A5}"/>
                </a:ext>
              </a:extLst>
            </p:cNvPr>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16;p2">
              <a:extLst>
                <a:ext uri="{FF2B5EF4-FFF2-40B4-BE49-F238E27FC236}">
                  <a16:creationId xmlns:a16="http://schemas.microsoft.com/office/drawing/2014/main" id="{B1F560D9-728B-46C5-8953-387E770CA93F}"/>
                </a:ext>
              </a:extLst>
            </p:cNvPr>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17;p2">
              <a:extLst>
                <a:ext uri="{FF2B5EF4-FFF2-40B4-BE49-F238E27FC236}">
                  <a16:creationId xmlns:a16="http://schemas.microsoft.com/office/drawing/2014/main" id="{3D4D0245-71D1-401D-8765-047D7F79BE5C}"/>
                </a:ext>
              </a:extLst>
            </p:cNvPr>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18;p2">
              <a:extLst>
                <a:ext uri="{FF2B5EF4-FFF2-40B4-BE49-F238E27FC236}">
                  <a16:creationId xmlns:a16="http://schemas.microsoft.com/office/drawing/2014/main" id="{DE98032E-1F47-4233-B02B-A052D06F9331}"/>
                </a:ext>
              </a:extLst>
            </p:cNvPr>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19;p2">
              <a:extLst>
                <a:ext uri="{FF2B5EF4-FFF2-40B4-BE49-F238E27FC236}">
                  <a16:creationId xmlns:a16="http://schemas.microsoft.com/office/drawing/2014/main" id="{D4EFF08C-72E0-4C71-BCE6-6D4D93AD2982}"/>
                </a:ext>
              </a:extLst>
            </p:cNvPr>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20;p2">
              <a:extLst>
                <a:ext uri="{FF2B5EF4-FFF2-40B4-BE49-F238E27FC236}">
                  <a16:creationId xmlns:a16="http://schemas.microsoft.com/office/drawing/2014/main" id="{1BEAAC5C-6547-4C13-99A6-49AA7A774F9F}"/>
                </a:ext>
              </a:extLst>
            </p:cNvPr>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21;p2">
              <a:extLst>
                <a:ext uri="{FF2B5EF4-FFF2-40B4-BE49-F238E27FC236}">
                  <a16:creationId xmlns:a16="http://schemas.microsoft.com/office/drawing/2014/main" id="{A4720A7E-067C-45E8-ACDE-8C700771DF2F}"/>
                </a:ext>
              </a:extLst>
            </p:cNvPr>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US" dirty="0"/>
          </a:p>
        </p:txBody>
      </p:sp>
      <p:sp>
        <p:nvSpPr>
          <p:cNvPr id="3" name="Text Placeholder 2">
            <a:extLst>
              <a:ext uri="{FF2B5EF4-FFF2-40B4-BE49-F238E27FC236}">
                <a16:creationId xmlns:a16="http://schemas.microsoft.com/office/drawing/2014/main" id="{3EA78E04-2071-4C7E-AB81-483018AC0851}"/>
              </a:ext>
            </a:extLst>
          </p:cNvPr>
          <p:cNvSpPr>
            <a:spLocks noGrp="1"/>
          </p:cNvSpPr>
          <p:nvPr>
            <p:ph type="body" sz="quarter" idx="10" hasCustomPrompt="1"/>
          </p:nvPr>
        </p:nvSpPr>
        <p:spPr>
          <a:xfrm>
            <a:off x="1342494" y="2186895"/>
            <a:ext cx="5030874" cy="2641235"/>
          </a:xfrm>
        </p:spPr>
        <p:txBody>
          <a:bodyPr/>
          <a:lstStyle>
            <a:lvl1pPr marL="158750" indent="0">
              <a:spcAft>
                <a:spcPts val="100"/>
              </a:spcAft>
              <a:buFontTx/>
              <a:buNone/>
              <a:defRPr sz="1300">
                <a:solidFill>
                  <a:schemeClr val="bg2">
                    <a:lumMod val="75000"/>
                  </a:schemeClr>
                </a:solidFill>
                <a:latin typeface="Calibri" panose="020F0502020204030204" pitchFamily="34" charset="0"/>
                <a:cs typeface="Calibri" panose="020F0502020204030204" pitchFamily="34" charset="0"/>
              </a:defRPr>
            </a:lvl1pPr>
          </a:lstStyle>
          <a:p>
            <a:pPr lvl="0"/>
            <a:r>
              <a:rPr lang="en-US" dirty="0"/>
              <a:t>Add lesson steps here</a:t>
            </a:r>
          </a:p>
        </p:txBody>
      </p:sp>
      <p:sp>
        <p:nvSpPr>
          <p:cNvPr id="29" name="Google Shape;601;p25">
            <a:extLst>
              <a:ext uri="{FF2B5EF4-FFF2-40B4-BE49-F238E27FC236}">
                <a16:creationId xmlns:a16="http://schemas.microsoft.com/office/drawing/2014/main" id="{7525C6BB-4914-4361-815D-4CC1A6B6F62A}"/>
              </a:ext>
            </a:extLst>
          </p:cNvPr>
          <p:cNvSpPr/>
          <p:nvPr userDrawn="1"/>
        </p:nvSpPr>
        <p:spPr>
          <a:xfrm>
            <a:off x="2264009" y="555839"/>
            <a:ext cx="4615982"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8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0C2B3F"/>
              </a:solidFill>
            </a:endParaRPr>
          </a:p>
        </p:txBody>
      </p:sp>
      <p:grpSp>
        <p:nvGrpSpPr>
          <p:cNvPr id="5" name="Group 4">
            <a:extLst>
              <a:ext uri="{FF2B5EF4-FFF2-40B4-BE49-F238E27FC236}">
                <a16:creationId xmlns:a16="http://schemas.microsoft.com/office/drawing/2014/main" id="{00E25E81-2250-44D3-B5D0-5C4157063E2E}"/>
              </a:ext>
            </a:extLst>
          </p:cNvPr>
          <p:cNvGrpSpPr/>
          <p:nvPr userDrawn="1"/>
        </p:nvGrpSpPr>
        <p:grpSpPr>
          <a:xfrm>
            <a:off x="-516610" y="174564"/>
            <a:ext cx="9995673" cy="5308599"/>
            <a:chOff x="-516610" y="174564"/>
            <a:chExt cx="9995673" cy="5308599"/>
          </a:xfrm>
        </p:grpSpPr>
        <p:grpSp>
          <p:nvGrpSpPr>
            <p:cNvPr id="54" name="Google Shape;520;p23">
              <a:extLst>
                <a:ext uri="{FF2B5EF4-FFF2-40B4-BE49-F238E27FC236}">
                  <a16:creationId xmlns:a16="http://schemas.microsoft.com/office/drawing/2014/main" id="{1EAB5933-F526-4332-BEAE-A253449B6997}"/>
                </a:ext>
              </a:extLst>
            </p:cNvPr>
            <p:cNvGrpSpPr/>
            <p:nvPr userDrawn="1"/>
          </p:nvGrpSpPr>
          <p:grpSpPr>
            <a:xfrm>
              <a:off x="7998935" y="4096521"/>
              <a:ext cx="1480128" cy="1386642"/>
              <a:chOff x="5751609" y="213662"/>
              <a:chExt cx="1480128" cy="1386642"/>
            </a:xfrm>
          </p:grpSpPr>
          <p:grpSp>
            <p:nvGrpSpPr>
              <p:cNvPr id="95" name="Google Shape;521;p23">
                <a:extLst>
                  <a:ext uri="{FF2B5EF4-FFF2-40B4-BE49-F238E27FC236}">
                    <a16:creationId xmlns:a16="http://schemas.microsoft.com/office/drawing/2014/main" id="{815C803B-7D21-442B-A115-C7720ABED734}"/>
                  </a:ext>
                </a:extLst>
              </p:cNvPr>
              <p:cNvGrpSpPr/>
              <p:nvPr/>
            </p:nvGrpSpPr>
            <p:grpSpPr>
              <a:xfrm>
                <a:off x="5751609" y="213662"/>
                <a:ext cx="1480128" cy="1386642"/>
                <a:chOff x="5751609" y="213662"/>
                <a:chExt cx="1480128" cy="1386642"/>
              </a:xfrm>
            </p:grpSpPr>
            <p:sp>
              <p:nvSpPr>
                <p:cNvPr id="102" name="Google Shape;522;p23">
                  <a:extLst>
                    <a:ext uri="{FF2B5EF4-FFF2-40B4-BE49-F238E27FC236}">
                      <a16:creationId xmlns:a16="http://schemas.microsoft.com/office/drawing/2014/main" id="{00A8D488-727C-44E7-AE24-572AE4C9496C}"/>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3" name="Google Shape;523;p23">
                  <a:extLst>
                    <a:ext uri="{FF2B5EF4-FFF2-40B4-BE49-F238E27FC236}">
                      <a16:creationId xmlns:a16="http://schemas.microsoft.com/office/drawing/2014/main" id="{A46F20B5-11AA-4D94-A76C-83A01E4D6DFB}"/>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4" name="Google Shape;524;p23">
                  <a:extLst>
                    <a:ext uri="{FF2B5EF4-FFF2-40B4-BE49-F238E27FC236}">
                      <a16:creationId xmlns:a16="http://schemas.microsoft.com/office/drawing/2014/main" id="{3ED478D9-CDE3-460C-B7BA-7620AE3043FF}"/>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5" name="Google Shape;525;p23">
                  <a:extLst>
                    <a:ext uri="{FF2B5EF4-FFF2-40B4-BE49-F238E27FC236}">
                      <a16:creationId xmlns:a16="http://schemas.microsoft.com/office/drawing/2014/main" id="{58A36F1E-3AAB-422B-AADA-B24D3F9DDDBB}"/>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6" name="Google Shape;526;p23">
                  <a:extLst>
                    <a:ext uri="{FF2B5EF4-FFF2-40B4-BE49-F238E27FC236}">
                      <a16:creationId xmlns:a16="http://schemas.microsoft.com/office/drawing/2014/main" id="{D751737D-E7EB-43CA-8055-4A46DBB5299B}"/>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 name="Google Shape;527;p23">
                  <a:extLst>
                    <a:ext uri="{FF2B5EF4-FFF2-40B4-BE49-F238E27FC236}">
                      <a16:creationId xmlns:a16="http://schemas.microsoft.com/office/drawing/2014/main" id="{2BA066CF-1B83-452F-B4DA-F0FE29A14C1F}"/>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8" name="Google Shape;528;p23">
                  <a:extLst>
                    <a:ext uri="{FF2B5EF4-FFF2-40B4-BE49-F238E27FC236}">
                      <a16:creationId xmlns:a16="http://schemas.microsoft.com/office/drawing/2014/main" id="{0D3EC822-4216-4542-BDC1-6BA88F2DD884}"/>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9" name="Google Shape;529;p23">
                  <a:extLst>
                    <a:ext uri="{FF2B5EF4-FFF2-40B4-BE49-F238E27FC236}">
                      <a16:creationId xmlns:a16="http://schemas.microsoft.com/office/drawing/2014/main" id="{A0EF133D-9438-467F-B3C8-A5CD6B27DEE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0" name="Google Shape;530;p23">
                  <a:extLst>
                    <a:ext uri="{FF2B5EF4-FFF2-40B4-BE49-F238E27FC236}">
                      <a16:creationId xmlns:a16="http://schemas.microsoft.com/office/drawing/2014/main" id="{F1E8C202-785F-4D44-A46E-635DA881EF40}"/>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1" name="Google Shape;531;p23">
                  <a:extLst>
                    <a:ext uri="{FF2B5EF4-FFF2-40B4-BE49-F238E27FC236}">
                      <a16:creationId xmlns:a16="http://schemas.microsoft.com/office/drawing/2014/main" id="{375C27C4-B6C6-4604-8E31-BAB2DEC131B8}"/>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2" name="Google Shape;532;p23">
                  <a:extLst>
                    <a:ext uri="{FF2B5EF4-FFF2-40B4-BE49-F238E27FC236}">
                      <a16:creationId xmlns:a16="http://schemas.microsoft.com/office/drawing/2014/main" id="{161C61ED-651B-4430-8580-FE2E26943D05}"/>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96" name="Google Shape;533;p23">
                <a:extLst>
                  <a:ext uri="{FF2B5EF4-FFF2-40B4-BE49-F238E27FC236}">
                    <a16:creationId xmlns:a16="http://schemas.microsoft.com/office/drawing/2014/main" id="{65E89C46-87C0-49DE-9E67-63C2BCDDDA0E}"/>
                  </a:ext>
                </a:extLst>
              </p:cNvPr>
              <p:cNvGrpSpPr/>
              <p:nvPr/>
            </p:nvGrpSpPr>
            <p:grpSpPr>
              <a:xfrm>
                <a:off x="6864708" y="521224"/>
                <a:ext cx="165992" cy="77337"/>
                <a:chOff x="6864708" y="521224"/>
                <a:chExt cx="165992" cy="77337"/>
              </a:xfrm>
            </p:grpSpPr>
            <p:sp>
              <p:nvSpPr>
                <p:cNvPr id="100" name="Google Shape;534;p23">
                  <a:extLst>
                    <a:ext uri="{FF2B5EF4-FFF2-40B4-BE49-F238E27FC236}">
                      <a16:creationId xmlns:a16="http://schemas.microsoft.com/office/drawing/2014/main" id="{63BD28F9-B18B-472F-9DA7-5ACE91F5201C}"/>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1" name="Google Shape;535;p23">
                  <a:extLst>
                    <a:ext uri="{FF2B5EF4-FFF2-40B4-BE49-F238E27FC236}">
                      <a16:creationId xmlns:a16="http://schemas.microsoft.com/office/drawing/2014/main" id="{C4EA3F11-BA42-4784-909B-4FDDCB73E05F}"/>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97" name="Google Shape;536;p23">
                <a:extLst>
                  <a:ext uri="{FF2B5EF4-FFF2-40B4-BE49-F238E27FC236}">
                    <a16:creationId xmlns:a16="http://schemas.microsoft.com/office/drawing/2014/main" id="{63014375-3134-4E12-9B2A-A08058F52CDF}"/>
                  </a:ext>
                </a:extLst>
              </p:cNvPr>
              <p:cNvGrpSpPr/>
              <p:nvPr/>
            </p:nvGrpSpPr>
            <p:grpSpPr>
              <a:xfrm>
                <a:off x="6567637" y="1421737"/>
                <a:ext cx="96663" cy="114037"/>
                <a:chOff x="6567637" y="1421737"/>
                <a:chExt cx="96663" cy="114037"/>
              </a:xfrm>
            </p:grpSpPr>
            <p:sp>
              <p:nvSpPr>
                <p:cNvPr id="98" name="Google Shape;537;p23">
                  <a:extLst>
                    <a:ext uri="{FF2B5EF4-FFF2-40B4-BE49-F238E27FC236}">
                      <a16:creationId xmlns:a16="http://schemas.microsoft.com/office/drawing/2014/main" id="{DDF7194E-84EC-47B8-90BD-C6A743715D14}"/>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9" name="Google Shape;538;p23">
                  <a:extLst>
                    <a:ext uri="{FF2B5EF4-FFF2-40B4-BE49-F238E27FC236}">
                      <a16:creationId xmlns:a16="http://schemas.microsoft.com/office/drawing/2014/main" id="{C89FBBDB-5026-412F-9FB5-A278F5D7B7EC}"/>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34" name="Google Shape;341;p23">
              <a:extLst>
                <a:ext uri="{FF2B5EF4-FFF2-40B4-BE49-F238E27FC236}">
                  <a16:creationId xmlns:a16="http://schemas.microsoft.com/office/drawing/2014/main" id="{8D6C6240-7EA3-49D9-8759-80A66CDCCBD5}"/>
                </a:ext>
              </a:extLst>
            </p:cNvPr>
            <p:cNvGrpSpPr/>
            <p:nvPr userDrawn="1"/>
          </p:nvGrpSpPr>
          <p:grpSpPr>
            <a:xfrm>
              <a:off x="8262434" y="1516475"/>
              <a:ext cx="1026629" cy="1056842"/>
              <a:chOff x="8084663" y="3138245"/>
              <a:chExt cx="1026629" cy="1056842"/>
            </a:xfrm>
          </p:grpSpPr>
          <p:sp>
            <p:nvSpPr>
              <p:cNvPr id="245" name="Google Shape;342;p23">
                <a:extLst>
                  <a:ext uri="{FF2B5EF4-FFF2-40B4-BE49-F238E27FC236}">
                    <a16:creationId xmlns:a16="http://schemas.microsoft.com/office/drawing/2014/main" id="{BCA49893-9F1F-40B9-BFEA-2C6DF973B742}"/>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6" name="Google Shape;343;p23">
                <a:extLst>
                  <a:ext uri="{FF2B5EF4-FFF2-40B4-BE49-F238E27FC236}">
                    <a16:creationId xmlns:a16="http://schemas.microsoft.com/office/drawing/2014/main" id="{A16D0BE9-3B0E-4243-9E71-60118401F9FF}"/>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7" name="Google Shape;344;p23">
                <a:extLst>
                  <a:ext uri="{FF2B5EF4-FFF2-40B4-BE49-F238E27FC236}">
                    <a16:creationId xmlns:a16="http://schemas.microsoft.com/office/drawing/2014/main" id="{168C2E67-1CFB-4F01-8C7B-251C3CA5E776}"/>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8" name="Google Shape;345;p23">
                <a:extLst>
                  <a:ext uri="{FF2B5EF4-FFF2-40B4-BE49-F238E27FC236}">
                    <a16:creationId xmlns:a16="http://schemas.microsoft.com/office/drawing/2014/main" id="{B054A42C-E846-4AF0-817F-4AB160B6A9F4}"/>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9" name="Google Shape;346;p23">
                <a:extLst>
                  <a:ext uri="{FF2B5EF4-FFF2-40B4-BE49-F238E27FC236}">
                    <a16:creationId xmlns:a16="http://schemas.microsoft.com/office/drawing/2014/main" id="{4EBCE18B-A97D-4E85-9FFF-9B5831BF55E0}"/>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50" name="Google Shape;347;p23">
                <a:extLst>
                  <a:ext uri="{FF2B5EF4-FFF2-40B4-BE49-F238E27FC236}">
                    <a16:creationId xmlns:a16="http://schemas.microsoft.com/office/drawing/2014/main" id="{F5C6F623-001C-48BB-B475-5122242415DE}"/>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35" name="Google Shape;356;p23">
              <a:extLst>
                <a:ext uri="{FF2B5EF4-FFF2-40B4-BE49-F238E27FC236}">
                  <a16:creationId xmlns:a16="http://schemas.microsoft.com/office/drawing/2014/main" id="{D475A8CA-0B52-4D55-B1A3-190F527D9905}"/>
                </a:ext>
              </a:extLst>
            </p:cNvPr>
            <p:cNvGrpSpPr/>
            <p:nvPr userDrawn="1"/>
          </p:nvGrpSpPr>
          <p:grpSpPr>
            <a:xfrm>
              <a:off x="132240" y="182584"/>
              <a:ext cx="800177" cy="752193"/>
              <a:chOff x="734290" y="251983"/>
              <a:chExt cx="800177" cy="752193"/>
            </a:xfrm>
          </p:grpSpPr>
          <p:sp>
            <p:nvSpPr>
              <p:cNvPr id="243" name="Google Shape;357;p23">
                <a:extLst>
                  <a:ext uri="{FF2B5EF4-FFF2-40B4-BE49-F238E27FC236}">
                    <a16:creationId xmlns:a16="http://schemas.microsoft.com/office/drawing/2014/main" id="{66CF061B-9F22-419C-9870-7DC009B3877D}"/>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4" name="Google Shape;358;p23">
                <a:extLst>
                  <a:ext uri="{FF2B5EF4-FFF2-40B4-BE49-F238E27FC236}">
                    <a16:creationId xmlns:a16="http://schemas.microsoft.com/office/drawing/2014/main" id="{55A8E938-AB62-4C4C-95BD-3EA08D5534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43" name="Google Shape;417;p23">
              <a:extLst>
                <a:ext uri="{FF2B5EF4-FFF2-40B4-BE49-F238E27FC236}">
                  <a16:creationId xmlns:a16="http://schemas.microsoft.com/office/drawing/2014/main" id="{1F663480-AA34-4594-8FC8-F7CB1CAA2129}"/>
                </a:ext>
              </a:extLst>
            </p:cNvPr>
            <p:cNvGrpSpPr/>
            <p:nvPr userDrawn="1"/>
          </p:nvGrpSpPr>
          <p:grpSpPr>
            <a:xfrm>
              <a:off x="-516610" y="2325422"/>
              <a:ext cx="1277205" cy="1131333"/>
              <a:chOff x="-182869" y="835238"/>
              <a:chExt cx="1277205" cy="1131333"/>
            </a:xfrm>
          </p:grpSpPr>
          <p:sp>
            <p:nvSpPr>
              <p:cNvPr id="205" name="Google Shape;418;p23">
                <a:extLst>
                  <a:ext uri="{FF2B5EF4-FFF2-40B4-BE49-F238E27FC236}">
                    <a16:creationId xmlns:a16="http://schemas.microsoft.com/office/drawing/2014/main" id="{786B2C1C-9C1D-4665-BB37-D3F89D0526B4}"/>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206" name="Google Shape;419;p23">
                <a:extLst>
                  <a:ext uri="{FF2B5EF4-FFF2-40B4-BE49-F238E27FC236}">
                    <a16:creationId xmlns:a16="http://schemas.microsoft.com/office/drawing/2014/main" id="{099F8CAB-3492-41D6-9B6E-A3CBEB370101}"/>
                  </a:ext>
                </a:extLst>
              </p:cNvPr>
              <p:cNvGrpSpPr/>
              <p:nvPr/>
            </p:nvGrpSpPr>
            <p:grpSpPr>
              <a:xfrm>
                <a:off x="454360" y="835238"/>
                <a:ext cx="112382" cy="56555"/>
                <a:chOff x="454360" y="835238"/>
                <a:chExt cx="112382" cy="56555"/>
              </a:xfrm>
            </p:grpSpPr>
            <p:sp>
              <p:nvSpPr>
                <p:cNvPr id="210" name="Google Shape;420;p23">
                  <a:extLst>
                    <a:ext uri="{FF2B5EF4-FFF2-40B4-BE49-F238E27FC236}">
                      <a16:creationId xmlns:a16="http://schemas.microsoft.com/office/drawing/2014/main" id="{AD4741AF-B629-49A5-A07A-C33EEA9142F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11" name="Google Shape;421;p23">
                  <a:extLst>
                    <a:ext uri="{FF2B5EF4-FFF2-40B4-BE49-F238E27FC236}">
                      <a16:creationId xmlns:a16="http://schemas.microsoft.com/office/drawing/2014/main" id="{4F43C445-A44A-415C-960E-9FB983E46AA4}"/>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207" name="Google Shape;422;p23">
                <a:extLst>
                  <a:ext uri="{FF2B5EF4-FFF2-40B4-BE49-F238E27FC236}">
                    <a16:creationId xmlns:a16="http://schemas.microsoft.com/office/drawing/2014/main" id="{7BB61983-4646-4243-8E01-534BC6B9481C}"/>
                  </a:ext>
                </a:extLst>
              </p:cNvPr>
              <p:cNvGrpSpPr/>
              <p:nvPr/>
            </p:nvGrpSpPr>
            <p:grpSpPr>
              <a:xfrm>
                <a:off x="588484" y="1891352"/>
                <a:ext cx="127241" cy="75219"/>
                <a:chOff x="588484" y="1891352"/>
                <a:chExt cx="127241" cy="75219"/>
              </a:xfrm>
            </p:grpSpPr>
            <p:sp>
              <p:nvSpPr>
                <p:cNvPr id="208" name="Google Shape;423;p23">
                  <a:extLst>
                    <a:ext uri="{FF2B5EF4-FFF2-40B4-BE49-F238E27FC236}">
                      <a16:creationId xmlns:a16="http://schemas.microsoft.com/office/drawing/2014/main" id="{1C8E98F5-89FB-4833-AC62-BC772528FE89}"/>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09" name="Google Shape;424;p23">
                  <a:extLst>
                    <a:ext uri="{FF2B5EF4-FFF2-40B4-BE49-F238E27FC236}">
                      <a16:creationId xmlns:a16="http://schemas.microsoft.com/office/drawing/2014/main" id="{F392E5B2-D830-4A7B-860C-34BFD8DCA522}"/>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44" name="Google Shape;425;p23">
              <a:extLst>
                <a:ext uri="{FF2B5EF4-FFF2-40B4-BE49-F238E27FC236}">
                  <a16:creationId xmlns:a16="http://schemas.microsoft.com/office/drawing/2014/main" id="{D9DEE69C-6E9F-4EDC-9A9D-DB46FA29B556}"/>
                </a:ext>
              </a:extLst>
            </p:cNvPr>
            <p:cNvGrpSpPr/>
            <p:nvPr userDrawn="1"/>
          </p:nvGrpSpPr>
          <p:grpSpPr>
            <a:xfrm rot="20425415">
              <a:off x="293272" y="1239657"/>
              <a:ext cx="413557" cy="605096"/>
              <a:chOff x="1004821" y="2303619"/>
              <a:chExt cx="413557" cy="605096"/>
            </a:xfrm>
          </p:grpSpPr>
          <p:grpSp>
            <p:nvGrpSpPr>
              <p:cNvPr id="198" name="Google Shape;426;p23">
                <a:extLst>
                  <a:ext uri="{FF2B5EF4-FFF2-40B4-BE49-F238E27FC236}">
                    <a16:creationId xmlns:a16="http://schemas.microsoft.com/office/drawing/2014/main" id="{197D797B-F897-4B5F-90DF-DEDBAFCCDE3F}"/>
                  </a:ext>
                </a:extLst>
              </p:cNvPr>
              <p:cNvGrpSpPr/>
              <p:nvPr/>
            </p:nvGrpSpPr>
            <p:grpSpPr>
              <a:xfrm>
                <a:off x="1004821" y="2303619"/>
                <a:ext cx="344559" cy="605096"/>
                <a:chOff x="1004821" y="2303619"/>
                <a:chExt cx="344559" cy="605096"/>
              </a:xfrm>
            </p:grpSpPr>
            <p:sp>
              <p:nvSpPr>
                <p:cNvPr id="202" name="Google Shape;427;p23">
                  <a:extLst>
                    <a:ext uri="{FF2B5EF4-FFF2-40B4-BE49-F238E27FC236}">
                      <a16:creationId xmlns:a16="http://schemas.microsoft.com/office/drawing/2014/main" id="{98333B4F-8EFC-4C77-93DC-EDF15A0844FD}"/>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03" name="Google Shape;428;p23">
                  <a:extLst>
                    <a:ext uri="{FF2B5EF4-FFF2-40B4-BE49-F238E27FC236}">
                      <a16:creationId xmlns:a16="http://schemas.microsoft.com/office/drawing/2014/main" id="{27F46CE7-5BC1-4771-9C02-492B831EFC89}"/>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04" name="Google Shape;429;p23">
                  <a:extLst>
                    <a:ext uri="{FF2B5EF4-FFF2-40B4-BE49-F238E27FC236}">
                      <a16:creationId xmlns:a16="http://schemas.microsoft.com/office/drawing/2014/main" id="{448B8FA0-A5C1-4289-BAF0-AD01E4338F20}"/>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199" name="Google Shape;430;p23">
                <a:extLst>
                  <a:ext uri="{FF2B5EF4-FFF2-40B4-BE49-F238E27FC236}">
                    <a16:creationId xmlns:a16="http://schemas.microsoft.com/office/drawing/2014/main" id="{DBEE5DC2-17B9-4FFE-8149-E5C54E15132E}"/>
                  </a:ext>
                </a:extLst>
              </p:cNvPr>
              <p:cNvGrpSpPr/>
              <p:nvPr/>
            </p:nvGrpSpPr>
            <p:grpSpPr>
              <a:xfrm>
                <a:off x="1332668" y="2362060"/>
                <a:ext cx="85710" cy="97126"/>
                <a:chOff x="1332668" y="2362060"/>
                <a:chExt cx="85710" cy="97126"/>
              </a:xfrm>
            </p:grpSpPr>
            <p:sp>
              <p:nvSpPr>
                <p:cNvPr id="200" name="Google Shape;431;p23">
                  <a:extLst>
                    <a:ext uri="{FF2B5EF4-FFF2-40B4-BE49-F238E27FC236}">
                      <a16:creationId xmlns:a16="http://schemas.microsoft.com/office/drawing/2014/main" id="{3477B7A4-DB9C-49C7-AFFD-9F8C15EAA8B8}"/>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01" name="Google Shape;432;p23">
                  <a:extLst>
                    <a:ext uri="{FF2B5EF4-FFF2-40B4-BE49-F238E27FC236}">
                      <a16:creationId xmlns:a16="http://schemas.microsoft.com/office/drawing/2014/main" id="{4F1E1424-E82E-4694-8E42-3F3A79109741}"/>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nvGrpSpPr>
            <p:cNvPr id="45" name="Google Shape;439;p23">
              <a:extLst>
                <a:ext uri="{FF2B5EF4-FFF2-40B4-BE49-F238E27FC236}">
                  <a16:creationId xmlns:a16="http://schemas.microsoft.com/office/drawing/2014/main" id="{4F133B7B-A6B0-4AE7-B197-AF11D1410E5A}"/>
                </a:ext>
              </a:extLst>
            </p:cNvPr>
            <p:cNvGrpSpPr/>
            <p:nvPr userDrawn="1"/>
          </p:nvGrpSpPr>
          <p:grpSpPr>
            <a:xfrm rot="20483815">
              <a:off x="83173" y="4083530"/>
              <a:ext cx="638983" cy="1054658"/>
              <a:chOff x="319707" y="3143540"/>
              <a:chExt cx="638983" cy="1054658"/>
            </a:xfrm>
          </p:grpSpPr>
          <p:sp>
            <p:nvSpPr>
              <p:cNvPr id="194" name="Google Shape;440;p23">
                <a:extLst>
                  <a:ext uri="{FF2B5EF4-FFF2-40B4-BE49-F238E27FC236}">
                    <a16:creationId xmlns:a16="http://schemas.microsoft.com/office/drawing/2014/main" id="{4AA8BAAF-7657-4A52-BF22-636720F78F9A}"/>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95" name="Google Shape;441;p23">
                <a:extLst>
                  <a:ext uri="{FF2B5EF4-FFF2-40B4-BE49-F238E27FC236}">
                    <a16:creationId xmlns:a16="http://schemas.microsoft.com/office/drawing/2014/main" id="{903B8DA4-C763-43E8-B4A0-38980BCD58F7}"/>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96" name="Google Shape;442;p23">
                <a:extLst>
                  <a:ext uri="{FF2B5EF4-FFF2-40B4-BE49-F238E27FC236}">
                    <a16:creationId xmlns:a16="http://schemas.microsoft.com/office/drawing/2014/main" id="{DE32B967-9BD6-415A-B43A-FEFFF089818C}"/>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97" name="Google Shape;443;p23">
                <a:extLst>
                  <a:ext uri="{FF2B5EF4-FFF2-40B4-BE49-F238E27FC236}">
                    <a16:creationId xmlns:a16="http://schemas.microsoft.com/office/drawing/2014/main" id="{A5E3184C-7BC5-4712-B106-CF58FD65774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56" name="Google Shape;551;p23">
              <a:extLst>
                <a:ext uri="{FF2B5EF4-FFF2-40B4-BE49-F238E27FC236}">
                  <a16:creationId xmlns:a16="http://schemas.microsoft.com/office/drawing/2014/main" id="{E80812D1-6079-4B08-8546-42F135FB9B9B}"/>
                </a:ext>
              </a:extLst>
            </p:cNvPr>
            <p:cNvGrpSpPr/>
            <p:nvPr userDrawn="1"/>
          </p:nvGrpSpPr>
          <p:grpSpPr>
            <a:xfrm>
              <a:off x="8485544" y="3004001"/>
              <a:ext cx="536463" cy="705466"/>
              <a:chOff x="8490510" y="1991557"/>
              <a:chExt cx="536463" cy="705466"/>
            </a:xfrm>
          </p:grpSpPr>
          <p:grpSp>
            <p:nvGrpSpPr>
              <p:cNvPr id="87" name="Google Shape;552;p23">
                <a:extLst>
                  <a:ext uri="{FF2B5EF4-FFF2-40B4-BE49-F238E27FC236}">
                    <a16:creationId xmlns:a16="http://schemas.microsoft.com/office/drawing/2014/main" id="{8767E56D-CEE6-414E-9483-13F099BE94E9}"/>
                  </a:ext>
                </a:extLst>
              </p:cNvPr>
              <p:cNvGrpSpPr/>
              <p:nvPr/>
            </p:nvGrpSpPr>
            <p:grpSpPr>
              <a:xfrm>
                <a:off x="8490510" y="1991557"/>
                <a:ext cx="536463" cy="576273"/>
                <a:chOff x="8490510" y="1991557"/>
                <a:chExt cx="536463" cy="576273"/>
              </a:xfrm>
            </p:grpSpPr>
            <p:sp>
              <p:nvSpPr>
                <p:cNvPr id="90" name="Google Shape;553;p23">
                  <a:extLst>
                    <a:ext uri="{FF2B5EF4-FFF2-40B4-BE49-F238E27FC236}">
                      <a16:creationId xmlns:a16="http://schemas.microsoft.com/office/drawing/2014/main" id="{FD384FA0-EA99-42E9-ABB6-69DE671FE39E}"/>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1" name="Google Shape;554;p23">
                  <a:extLst>
                    <a:ext uri="{FF2B5EF4-FFF2-40B4-BE49-F238E27FC236}">
                      <a16:creationId xmlns:a16="http://schemas.microsoft.com/office/drawing/2014/main" id="{D708AA45-14EF-4FB0-A00F-0064A03D015D}"/>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88" name="Google Shape;555;p23">
                <a:extLst>
                  <a:ext uri="{FF2B5EF4-FFF2-40B4-BE49-F238E27FC236}">
                    <a16:creationId xmlns:a16="http://schemas.microsoft.com/office/drawing/2014/main" id="{A061A7A0-146C-4852-ABAC-2950A7F73647}"/>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9" name="Google Shape;556;p23">
                <a:extLst>
                  <a:ext uri="{FF2B5EF4-FFF2-40B4-BE49-F238E27FC236}">
                    <a16:creationId xmlns:a16="http://schemas.microsoft.com/office/drawing/2014/main" id="{3102C653-C790-44B2-8705-E93E32628CC9}"/>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257" name="Google Shape;463;p23">
              <a:extLst>
                <a:ext uri="{FF2B5EF4-FFF2-40B4-BE49-F238E27FC236}">
                  <a16:creationId xmlns:a16="http://schemas.microsoft.com/office/drawing/2014/main" id="{5E861CE1-FC7D-413B-8988-3B6681A4C47C}"/>
                </a:ext>
              </a:extLst>
            </p:cNvPr>
            <p:cNvGrpSpPr/>
            <p:nvPr userDrawn="1"/>
          </p:nvGrpSpPr>
          <p:grpSpPr>
            <a:xfrm>
              <a:off x="7937597" y="174564"/>
              <a:ext cx="1037582" cy="940754"/>
              <a:chOff x="1664354" y="4088694"/>
              <a:chExt cx="1037582" cy="940754"/>
            </a:xfrm>
          </p:grpSpPr>
          <p:grpSp>
            <p:nvGrpSpPr>
              <p:cNvPr id="258" name="Google Shape;464;p23">
                <a:extLst>
                  <a:ext uri="{FF2B5EF4-FFF2-40B4-BE49-F238E27FC236}">
                    <a16:creationId xmlns:a16="http://schemas.microsoft.com/office/drawing/2014/main" id="{2F3C5CE1-EE02-448D-89E1-14A48A1BF0A5}"/>
                  </a:ext>
                </a:extLst>
              </p:cNvPr>
              <p:cNvGrpSpPr/>
              <p:nvPr/>
            </p:nvGrpSpPr>
            <p:grpSpPr>
              <a:xfrm>
                <a:off x="1664354" y="4088694"/>
                <a:ext cx="1037582" cy="832607"/>
                <a:chOff x="1664354" y="4088694"/>
                <a:chExt cx="1037582" cy="832607"/>
              </a:xfrm>
            </p:grpSpPr>
            <p:sp>
              <p:nvSpPr>
                <p:cNvPr id="262" name="Google Shape;465;p23">
                  <a:extLst>
                    <a:ext uri="{FF2B5EF4-FFF2-40B4-BE49-F238E27FC236}">
                      <a16:creationId xmlns:a16="http://schemas.microsoft.com/office/drawing/2014/main" id="{58E3CEF2-BEE6-41CD-A597-C716196E2D8E}"/>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3" name="Google Shape;466;p23">
                  <a:extLst>
                    <a:ext uri="{FF2B5EF4-FFF2-40B4-BE49-F238E27FC236}">
                      <a16:creationId xmlns:a16="http://schemas.microsoft.com/office/drawing/2014/main" id="{9FA71700-BA08-47E1-9509-C22B53E66768}"/>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4" name="Google Shape;467;p23">
                  <a:extLst>
                    <a:ext uri="{FF2B5EF4-FFF2-40B4-BE49-F238E27FC236}">
                      <a16:creationId xmlns:a16="http://schemas.microsoft.com/office/drawing/2014/main" id="{0813B1EF-2521-44F9-A9F5-C4BBA32299A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5" name="Google Shape;468;p23">
                  <a:extLst>
                    <a:ext uri="{FF2B5EF4-FFF2-40B4-BE49-F238E27FC236}">
                      <a16:creationId xmlns:a16="http://schemas.microsoft.com/office/drawing/2014/main" id="{11877063-BF21-4C21-BEDA-AB634F654CEA}"/>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6" name="Google Shape;469;p23">
                  <a:extLst>
                    <a:ext uri="{FF2B5EF4-FFF2-40B4-BE49-F238E27FC236}">
                      <a16:creationId xmlns:a16="http://schemas.microsoft.com/office/drawing/2014/main" id="{A0D19FC6-CB9D-48CB-9B0C-7A4BEDD6E44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7" name="Google Shape;470;p23">
                  <a:extLst>
                    <a:ext uri="{FF2B5EF4-FFF2-40B4-BE49-F238E27FC236}">
                      <a16:creationId xmlns:a16="http://schemas.microsoft.com/office/drawing/2014/main" id="{5632C0A7-8531-4554-9E36-3B7D3C1DFAEA}"/>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8" name="Google Shape;471;p23">
                  <a:extLst>
                    <a:ext uri="{FF2B5EF4-FFF2-40B4-BE49-F238E27FC236}">
                      <a16:creationId xmlns:a16="http://schemas.microsoft.com/office/drawing/2014/main" id="{A5FE30CA-75C1-471F-8C5C-737FF36C06D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259" name="Google Shape;472;p23">
                <a:extLst>
                  <a:ext uri="{FF2B5EF4-FFF2-40B4-BE49-F238E27FC236}">
                    <a16:creationId xmlns:a16="http://schemas.microsoft.com/office/drawing/2014/main" id="{3BE67D96-22EF-410B-8189-D5A483495600}"/>
                  </a:ext>
                </a:extLst>
              </p:cNvPr>
              <p:cNvGrpSpPr/>
              <p:nvPr/>
            </p:nvGrpSpPr>
            <p:grpSpPr>
              <a:xfrm>
                <a:off x="2242315" y="4930402"/>
                <a:ext cx="155932" cy="99046"/>
                <a:chOff x="2242315" y="4930402"/>
                <a:chExt cx="155932" cy="99046"/>
              </a:xfrm>
            </p:grpSpPr>
            <p:sp>
              <p:nvSpPr>
                <p:cNvPr id="260" name="Google Shape;473;p23">
                  <a:extLst>
                    <a:ext uri="{FF2B5EF4-FFF2-40B4-BE49-F238E27FC236}">
                      <a16:creationId xmlns:a16="http://schemas.microsoft.com/office/drawing/2014/main" id="{DD4AD67E-0E92-48E4-89A2-1737512DC7C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474;p23">
                  <a:extLst>
                    <a:ext uri="{FF2B5EF4-FFF2-40B4-BE49-F238E27FC236}">
                      <a16:creationId xmlns:a16="http://schemas.microsoft.com/office/drawing/2014/main" id="{617EB28C-A7EE-42E5-896B-54E09E63708C}"/>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grpSp>
      <p:sp>
        <p:nvSpPr>
          <p:cNvPr id="2" name="Footer Placeholder 1">
            <a:extLst>
              <a:ext uri="{FF2B5EF4-FFF2-40B4-BE49-F238E27FC236}">
                <a16:creationId xmlns:a16="http://schemas.microsoft.com/office/drawing/2014/main" id="{0DD709B4-0628-4F22-AF36-9C4990C111D4}"/>
              </a:ext>
            </a:extLst>
          </p:cNvPr>
          <p:cNvSpPr>
            <a:spLocks noGrp="1"/>
          </p:cNvSpPr>
          <p:nvPr>
            <p:ph type="ftr" sz="quarter" idx="11"/>
          </p:nvPr>
        </p:nvSpPr>
        <p:spPr/>
        <p:txBody>
          <a:bodyPr/>
          <a:lstStyle/>
          <a:p>
            <a:r>
              <a:rPr lang="en-US" dirty="0"/>
              <a:t>‹#›  |  ©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2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Main screen">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a:xfrm>
            <a:off x="-1" y="4834455"/>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353593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1565966"/>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US" dirty="0"/>
          </a:p>
        </p:txBody>
      </p:sp>
      <p:sp>
        <p:nvSpPr>
          <p:cNvPr id="3" name="Subtitle 5">
            <a:extLst>
              <a:ext uri="{FF2B5EF4-FFF2-40B4-BE49-F238E27FC236}">
                <a16:creationId xmlns:a16="http://schemas.microsoft.com/office/drawing/2014/main" id="{DA717A72-CF38-4426-8990-7A05B923D637}"/>
              </a:ext>
            </a:extLst>
          </p:cNvPr>
          <p:cNvSpPr txBox="1">
            <a:spLocks/>
          </p:cNvSpPr>
          <p:nvPr userDrawn="1"/>
        </p:nvSpPr>
        <p:spPr>
          <a:xfrm>
            <a:off x="-10585" y="4427502"/>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 name="Picture 3" descr="A picture containing drawing&#10;&#10;Description automatically generated">
            <a:extLst>
              <a:ext uri="{FF2B5EF4-FFF2-40B4-BE49-F238E27FC236}">
                <a16:creationId xmlns:a16="http://schemas.microsoft.com/office/drawing/2014/main" id="{30A9A512-1301-497C-9A7F-824946173CD6}"/>
              </a:ext>
            </a:extLst>
          </p:cNvPr>
          <p:cNvPicPr>
            <a:picLocks noChangeAspect="1"/>
          </p:cNvPicPr>
          <p:nvPr userDrawn="1"/>
        </p:nvPicPr>
        <p:blipFill>
          <a:blip r:embed="rId2"/>
          <a:stretch>
            <a:fillRect/>
          </a:stretch>
        </p:blipFill>
        <p:spPr>
          <a:xfrm>
            <a:off x="2779770" y="3242157"/>
            <a:ext cx="3546114" cy="5043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solidFill>
                  <a:schemeClr val="tx1">
                    <a:lumMod val="65000"/>
                    <a:lumOff val="35000"/>
                  </a:schemeClr>
                </a:solidFill>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rgbClr val="FF0000"/>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Level:</a:t>
            </a:r>
            <a:r>
              <a:rPr lang="en-GB" sz="1200" dirty="0">
                <a:solidFill>
                  <a:srgbClr val="00B050"/>
                </a:solidFill>
                <a:latin typeface="Calibri" panose="020F0502020204030204" pitchFamily="34" charset="0"/>
              </a:rPr>
              <a:t> </a:t>
            </a:r>
            <a:r>
              <a:rPr lang="en-GB" sz="1200" dirty="0">
                <a:solidFill>
                  <a:schemeClr val="tx1">
                    <a:lumMod val="65000"/>
                    <a:lumOff val="35000"/>
                  </a:schemeClr>
                </a:solidFill>
                <a:latin typeface="Calibri" panose="020F0502020204030204" pitchFamily="34" charset="0"/>
              </a:rPr>
              <a:t>3 – PANDAS (ages 7-9)</a:t>
            </a:r>
          </a:p>
          <a:p>
            <a:pPr algn="l"/>
            <a:r>
              <a:rPr lang="en-GB" sz="1200" dirty="0">
                <a:solidFill>
                  <a:srgbClr val="008000"/>
                </a:solidFill>
                <a:latin typeface="Calibri" panose="020F0502020204030204" pitchFamily="34" charset="0"/>
              </a:rPr>
              <a:t>Time: </a:t>
            </a:r>
            <a:r>
              <a:rPr lang="en-GB" sz="1200" dirty="0">
                <a:solidFill>
                  <a:schemeClr val="tx1">
                    <a:lumMod val="65000"/>
                    <a:lumOff val="35000"/>
                  </a:schemeClr>
                </a:solidFill>
                <a:latin typeface="Calibri" panose="020F0502020204030204" pitchFamily="34" charset="0"/>
              </a:rPr>
              <a:t>1 hour - 1 hour 20 mins</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43" y="25170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949369"/>
            <a:ext cx="2705870" cy="1126650"/>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947916"/>
            <a:ext cx="2705870" cy="1116446"/>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0932" y="2947916"/>
            <a:ext cx="2705870" cy="1742813"/>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tx1">
                    <a:lumMod val="65000"/>
                    <a:lumOff val="35000"/>
                  </a:schemeClr>
                </a:solidFill>
                <a:latin typeface="+mn-lt"/>
              </a:rPr>
              <a:t>[ Press space bar or left-mouse</a:t>
            </a:r>
            <a:r>
              <a:rPr lang="en-GB" sz="1200" baseline="0" dirty="0">
                <a:solidFill>
                  <a:schemeClr val="tx1">
                    <a:lumMod val="65000"/>
                    <a:lumOff val="35000"/>
                  </a:schemeClr>
                </a:solidFill>
                <a:latin typeface="+mn-lt"/>
              </a:rPr>
              <a:t> click to start slide show ]</a:t>
            </a:r>
            <a:endParaRPr lang="en-GB" sz="1200" dirty="0">
              <a:solidFill>
                <a:schemeClr val="tx1">
                  <a:lumMod val="65000"/>
                  <a:lumOff val="35000"/>
                </a:schemeClr>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7008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6975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68951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0700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84092"/>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1096201"/>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31499"/>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25074"/>
            <a:ext cx="5580511" cy="454791"/>
          </a:xfrm>
        </p:spPr>
        <p:txBody>
          <a:bodyPr lIns="9000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65000"/>
                    <a:lumOff val="35000"/>
                  </a:schemeClr>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94688"/>
            <a:ext cx="1336754" cy="195141"/>
          </a:xfrm>
        </p:spPr>
        <p:txBody>
          <a:bodyPr lIns="0" tIns="0" rIns="0" bIns="0"/>
          <a:lstStyle>
            <a:lvl1pPr marL="0" indent="0">
              <a:buFontTx/>
              <a:buNone/>
              <a:defRPr sz="12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
        <p:nvSpPr>
          <p:cNvPr id="31" name="Title 1">
            <a:extLst>
              <a:ext uri="{FF2B5EF4-FFF2-40B4-BE49-F238E27FC236}">
                <a16:creationId xmlns:a16="http://schemas.microsoft.com/office/drawing/2014/main" id="{A5969D1A-0D1D-40E0-BFDA-8FC7BEAAF743}"/>
              </a:ext>
            </a:extLst>
          </p:cNvPr>
          <p:cNvSpPr txBox="1">
            <a:spLocks/>
          </p:cNvSpPr>
          <p:nvPr userDrawn="1"/>
        </p:nvSpPr>
        <p:spPr>
          <a:xfrm>
            <a:off x="367922" y="2224231"/>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Review vocab:</a:t>
            </a:r>
          </a:p>
        </p:txBody>
      </p:sp>
      <p:sp>
        <p:nvSpPr>
          <p:cNvPr id="32" name="Text Placeholder 9">
            <a:extLst>
              <a:ext uri="{FF2B5EF4-FFF2-40B4-BE49-F238E27FC236}">
                <a16:creationId xmlns:a16="http://schemas.microsoft.com/office/drawing/2014/main" id="{3294E5C2-9CF7-4680-BD6E-36E93E9045D9}"/>
              </a:ext>
            </a:extLst>
          </p:cNvPr>
          <p:cNvSpPr>
            <a:spLocks noGrp="1"/>
          </p:cNvSpPr>
          <p:nvPr>
            <p:ph type="body" sz="quarter" idx="20" hasCustomPrompt="1"/>
          </p:nvPr>
        </p:nvSpPr>
        <p:spPr>
          <a:xfrm>
            <a:off x="1361807" y="2314931"/>
            <a:ext cx="7356848" cy="192798"/>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review vocab here</a:t>
            </a:r>
          </a:p>
        </p:txBody>
      </p:sp>
    </p:spTree>
    <p:extLst>
      <p:ext uri="{BB962C8B-B14F-4D97-AF65-F5344CB8AC3E}">
        <p14:creationId xmlns:p14="http://schemas.microsoft.com/office/powerpoint/2010/main" val="41459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PEN TITLE" userDrawn="1">
  <p:cSld name="OPEN TITLE">
    <p:spTree>
      <p:nvGrpSpPr>
        <p:cNvPr id="1" name="Shape 8"/>
        <p:cNvGrpSpPr/>
        <p:nvPr/>
      </p:nvGrpSpPr>
      <p:grpSpPr>
        <a:xfrm>
          <a:off x="0" y="0"/>
          <a:ext cx="0" cy="0"/>
          <a:chOff x="0" y="0"/>
          <a:chExt cx="0" cy="0"/>
        </a:xfrm>
      </p:grpSpPr>
      <p:sp>
        <p:nvSpPr>
          <p:cNvPr id="225" name="Slide Number Placeholder 2">
            <a:extLst>
              <a:ext uri="{FF2B5EF4-FFF2-40B4-BE49-F238E27FC236}">
                <a16:creationId xmlns:a16="http://schemas.microsoft.com/office/drawing/2014/main" id="{27CFE48B-9994-4A48-9C5C-EDAA30CC1B9F}"/>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grpSp>
        <p:nvGrpSpPr>
          <p:cNvPr id="9" name="Google Shape;9;p2"/>
          <p:cNvGrpSpPr/>
          <p:nvPr userDrawn="1"/>
        </p:nvGrpSpPr>
        <p:grpSpPr>
          <a:xfrm>
            <a:off x="-18400" y="309697"/>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hasCustomPrompt="1"/>
          </p:nvPr>
        </p:nvSpPr>
        <p:spPr>
          <a:xfrm>
            <a:off x="311700" y="1238250"/>
            <a:ext cx="8520600" cy="788234"/>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000" b="1">
                <a:latin typeface="Comic Sans MS" panose="030F0702030302020204" pitchFamily="66" charset="0"/>
                <a:ea typeface="Permanent Marker"/>
                <a:cs typeface="Comic Sans MS" panose="030F0702030302020204" pitchFamily="66" charset="0"/>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r>
              <a:rPr lang="en-GB" dirty="0"/>
              <a:t>Lesson title</a:t>
            </a:r>
          </a:p>
        </p:txBody>
      </p:sp>
      <p:pic>
        <p:nvPicPr>
          <p:cNvPr id="804" name="Picture 803" descr="A picture containing drawing&#10;&#10;Description automatically generated">
            <a:extLst>
              <a:ext uri="{FF2B5EF4-FFF2-40B4-BE49-F238E27FC236}">
                <a16:creationId xmlns:a16="http://schemas.microsoft.com/office/drawing/2014/main" id="{4B26354C-E919-4B92-9008-C7E76CE9EA63}"/>
              </a:ext>
            </a:extLst>
          </p:cNvPr>
          <p:cNvPicPr>
            <a:picLocks noChangeAspect="1"/>
          </p:cNvPicPr>
          <p:nvPr userDrawn="1"/>
        </p:nvPicPr>
        <p:blipFill>
          <a:blip r:embed="rId2"/>
          <a:stretch>
            <a:fillRect/>
          </a:stretch>
        </p:blipFill>
        <p:spPr>
          <a:xfrm>
            <a:off x="2349106" y="456751"/>
            <a:ext cx="4445789" cy="632260"/>
          </a:xfrm>
          <a:prstGeom prst="rect">
            <a:avLst/>
          </a:prstGeom>
        </p:spPr>
      </p:pic>
      <p:pic>
        <p:nvPicPr>
          <p:cNvPr id="3" name="Picture 2">
            <a:extLst>
              <a:ext uri="{FF2B5EF4-FFF2-40B4-BE49-F238E27FC236}">
                <a16:creationId xmlns:a16="http://schemas.microsoft.com/office/drawing/2014/main" id="{5ADA164F-1ABE-4E0A-A1F6-5DABE1A86B7B}"/>
              </a:ext>
            </a:extLst>
          </p:cNvPr>
          <p:cNvPicPr>
            <a:picLocks noChangeAspect="1"/>
          </p:cNvPicPr>
          <p:nvPr userDrawn="1"/>
        </p:nvPicPr>
        <p:blipFill>
          <a:blip r:embed="rId3"/>
          <a:stretch>
            <a:fillRect/>
          </a:stretch>
        </p:blipFill>
        <p:spPr>
          <a:xfrm>
            <a:off x="4258052" y="2161570"/>
            <a:ext cx="627897" cy="654059"/>
          </a:xfrm>
          <a:prstGeom prst="rect">
            <a:avLst/>
          </a:prstGeom>
          <a:effectLst>
            <a:outerShdw blurRad="50800" dist="38100" dir="2700000" algn="tl" rotWithShape="0">
              <a:prstClr val="black">
                <a:alpha val="40000"/>
              </a:prstClr>
            </a:outerShdw>
          </a:effectLst>
        </p:spPr>
      </p:pic>
      <p:sp>
        <p:nvSpPr>
          <p:cNvPr id="806" name="TextBox 805">
            <a:extLst>
              <a:ext uri="{FF2B5EF4-FFF2-40B4-BE49-F238E27FC236}">
                <a16:creationId xmlns:a16="http://schemas.microsoft.com/office/drawing/2014/main" id="{ABB71437-8746-4AB8-BA1E-4895DA47D255}"/>
              </a:ext>
            </a:extLst>
          </p:cNvPr>
          <p:cNvSpPr txBox="1"/>
          <p:nvPr userDrawn="1"/>
        </p:nvSpPr>
        <p:spPr>
          <a:xfrm>
            <a:off x="1409550" y="2931181"/>
            <a:ext cx="63249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3</a:t>
            </a:r>
            <a:br>
              <a:rPr lang="en-GB" sz="1800" dirty="0">
                <a:solidFill>
                  <a:schemeClr val="tx1"/>
                </a:solidFill>
                <a:latin typeface="Calibri" panose="020F0502020204030204" pitchFamily="34" charset="0"/>
              </a:rPr>
            </a:br>
            <a:r>
              <a:rPr lang="en-GB" sz="1800" dirty="0">
                <a:solidFill>
                  <a:schemeClr val="tx1"/>
                </a:solidFill>
                <a:latin typeface="Calibri" panose="020F0502020204030204" pitchFamily="34" charset="0"/>
              </a:rPr>
              <a:t>PANDAS</a:t>
            </a:r>
            <a:endParaRPr lang="en-GB" sz="1600" dirty="0">
              <a:solidFill>
                <a:schemeClr val="tx1"/>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(age 7 – 9)</a:t>
            </a:r>
          </a:p>
        </p:txBody>
      </p:sp>
      <p:sp>
        <p:nvSpPr>
          <p:cNvPr id="7" name="Text Placeholder 6">
            <a:extLst>
              <a:ext uri="{FF2B5EF4-FFF2-40B4-BE49-F238E27FC236}">
                <a16:creationId xmlns:a16="http://schemas.microsoft.com/office/drawing/2014/main" id="{C48985E2-88EF-48FE-8571-B073EC155565}"/>
              </a:ext>
            </a:extLst>
          </p:cNvPr>
          <p:cNvSpPr>
            <a:spLocks noGrp="1"/>
          </p:cNvSpPr>
          <p:nvPr>
            <p:ph type="body" sz="quarter" idx="11" hasCustomPrompt="1"/>
          </p:nvPr>
        </p:nvSpPr>
        <p:spPr>
          <a:xfrm>
            <a:off x="1299358" y="3686894"/>
            <a:ext cx="6545285" cy="515937"/>
          </a:xfrm>
        </p:spPr>
        <p:txBody>
          <a:bodyPr/>
          <a:lstStyle>
            <a:lvl1pPr marL="158750" indent="0" algn="ctr">
              <a:buFontTx/>
              <a:buNone/>
              <a:defRPr sz="2000">
                <a:latin typeface="Calibri" panose="020F0502020204030204" pitchFamily="34" charset="0"/>
                <a:cs typeface="Calibri" panose="020F0502020204030204" pitchFamily="34" charset="0"/>
              </a:defRPr>
            </a:lvl1pPr>
          </a:lstStyle>
          <a:p>
            <a:pPr lvl="0"/>
            <a:r>
              <a:rPr lang="en-GB" dirty="0"/>
              <a:t>Lesson objectives</a:t>
            </a:r>
          </a:p>
        </p:txBody>
      </p:sp>
      <p:grpSp>
        <p:nvGrpSpPr>
          <p:cNvPr id="8" name="Group 7">
            <a:extLst>
              <a:ext uri="{FF2B5EF4-FFF2-40B4-BE49-F238E27FC236}">
                <a16:creationId xmlns:a16="http://schemas.microsoft.com/office/drawing/2014/main" id="{0DB6E893-7A1E-4840-A79B-92B44A8C1E2E}"/>
              </a:ext>
            </a:extLst>
          </p:cNvPr>
          <p:cNvGrpSpPr/>
          <p:nvPr userDrawn="1"/>
        </p:nvGrpSpPr>
        <p:grpSpPr>
          <a:xfrm>
            <a:off x="-262777" y="-538588"/>
            <a:ext cx="9951729" cy="6458526"/>
            <a:chOff x="-262777" y="-538588"/>
            <a:chExt cx="9951729" cy="6458526"/>
          </a:xfrm>
        </p:grpSpPr>
        <p:grpSp>
          <p:nvGrpSpPr>
            <p:cNvPr id="545" name="Google Shape;330;p23">
              <a:extLst>
                <a:ext uri="{FF2B5EF4-FFF2-40B4-BE49-F238E27FC236}">
                  <a16:creationId xmlns:a16="http://schemas.microsoft.com/office/drawing/2014/main" id="{FE88B90E-2565-4FD3-A9B4-251470D5CEFB}"/>
                </a:ext>
              </a:extLst>
            </p:cNvPr>
            <p:cNvGrpSpPr/>
            <p:nvPr userDrawn="1"/>
          </p:nvGrpSpPr>
          <p:grpSpPr>
            <a:xfrm>
              <a:off x="-75881" y="2283499"/>
              <a:ext cx="772313" cy="497910"/>
              <a:chOff x="-75881" y="2283499"/>
              <a:chExt cx="772313" cy="497910"/>
            </a:xfrm>
          </p:grpSpPr>
          <p:sp>
            <p:nvSpPr>
              <p:cNvPr id="546" name="Google Shape;331;p23">
                <a:extLst>
                  <a:ext uri="{FF2B5EF4-FFF2-40B4-BE49-F238E27FC236}">
                    <a16:creationId xmlns:a16="http://schemas.microsoft.com/office/drawing/2014/main" id="{02C82156-6323-434B-A37C-ECF314960BDC}"/>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7" name="Google Shape;332;p23">
                <a:extLst>
                  <a:ext uri="{FF2B5EF4-FFF2-40B4-BE49-F238E27FC236}">
                    <a16:creationId xmlns:a16="http://schemas.microsoft.com/office/drawing/2014/main" id="{E9C97F69-6CB1-4232-80F1-B5C59C19F6E9}"/>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1" name="Google Shape;336;p23">
              <a:extLst>
                <a:ext uri="{FF2B5EF4-FFF2-40B4-BE49-F238E27FC236}">
                  <a16:creationId xmlns:a16="http://schemas.microsoft.com/office/drawing/2014/main" id="{DB2BFB92-3E61-4440-9A4E-C19625A35DD4}"/>
                </a:ext>
              </a:extLst>
            </p:cNvPr>
            <p:cNvGrpSpPr/>
            <p:nvPr userDrawn="1"/>
          </p:nvGrpSpPr>
          <p:grpSpPr>
            <a:xfrm>
              <a:off x="7157950" y="906924"/>
              <a:ext cx="892968" cy="986057"/>
              <a:chOff x="7281641" y="1136546"/>
              <a:chExt cx="892968" cy="986057"/>
            </a:xfrm>
          </p:grpSpPr>
          <p:sp>
            <p:nvSpPr>
              <p:cNvPr id="552" name="Google Shape;337;p23">
                <a:extLst>
                  <a:ext uri="{FF2B5EF4-FFF2-40B4-BE49-F238E27FC236}">
                    <a16:creationId xmlns:a16="http://schemas.microsoft.com/office/drawing/2014/main" id="{B3D13F6A-0CBB-4576-92B9-88C28F1AD5D5}"/>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3" name="Google Shape;338;p23">
                <a:extLst>
                  <a:ext uri="{FF2B5EF4-FFF2-40B4-BE49-F238E27FC236}">
                    <a16:creationId xmlns:a16="http://schemas.microsoft.com/office/drawing/2014/main" id="{EEDF4A62-42EC-46E5-BC07-1272ED9A8B40}"/>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4" name="Google Shape;339;p23">
                <a:extLst>
                  <a:ext uri="{FF2B5EF4-FFF2-40B4-BE49-F238E27FC236}">
                    <a16:creationId xmlns:a16="http://schemas.microsoft.com/office/drawing/2014/main" id="{54982E19-F277-42A0-9806-C6EE3F42ABF7}"/>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5" name="Google Shape;340;p23">
                <a:extLst>
                  <a:ext uri="{FF2B5EF4-FFF2-40B4-BE49-F238E27FC236}">
                    <a16:creationId xmlns:a16="http://schemas.microsoft.com/office/drawing/2014/main" id="{11C11A4F-4135-4D50-9D42-EDE3C42923C2}"/>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6" name="Google Shape;341;p23">
              <a:extLst>
                <a:ext uri="{FF2B5EF4-FFF2-40B4-BE49-F238E27FC236}">
                  <a16:creationId xmlns:a16="http://schemas.microsoft.com/office/drawing/2014/main" id="{5EA71DA8-438D-4D81-91E7-8D2A9ED37343}"/>
                </a:ext>
              </a:extLst>
            </p:cNvPr>
            <p:cNvGrpSpPr/>
            <p:nvPr userDrawn="1"/>
          </p:nvGrpSpPr>
          <p:grpSpPr>
            <a:xfrm>
              <a:off x="8084663" y="3138245"/>
              <a:ext cx="1026629" cy="1056842"/>
              <a:chOff x="8084663" y="3138245"/>
              <a:chExt cx="1026629" cy="1056842"/>
            </a:xfrm>
          </p:grpSpPr>
          <p:sp>
            <p:nvSpPr>
              <p:cNvPr id="557" name="Google Shape;342;p23">
                <a:extLst>
                  <a:ext uri="{FF2B5EF4-FFF2-40B4-BE49-F238E27FC236}">
                    <a16:creationId xmlns:a16="http://schemas.microsoft.com/office/drawing/2014/main" id="{0FCD18EF-43E5-42CB-972C-1B593F58D887}"/>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8" name="Google Shape;343;p23">
                <a:extLst>
                  <a:ext uri="{FF2B5EF4-FFF2-40B4-BE49-F238E27FC236}">
                    <a16:creationId xmlns:a16="http://schemas.microsoft.com/office/drawing/2014/main" id="{7F2229DF-622A-415C-A52B-904EB82D4927}"/>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9" name="Google Shape;344;p23">
                <a:extLst>
                  <a:ext uri="{FF2B5EF4-FFF2-40B4-BE49-F238E27FC236}">
                    <a16:creationId xmlns:a16="http://schemas.microsoft.com/office/drawing/2014/main" id="{621FEB03-E8E0-4714-918A-D81497E84A1A}"/>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0" name="Google Shape;345;p23">
                <a:extLst>
                  <a:ext uri="{FF2B5EF4-FFF2-40B4-BE49-F238E27FC236}">
                    <a16:creationId xmlns:a16="http://schemas.microsoft.com/office/drawing/2014/main" id="{39709EFB-756E-4E7A-8FD7-6E2D174043B0}"/>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1" name="Google Shape;346;p23">
                <a:extLst>
                  <a:ext uri="{FF2B5EF4-FFF2-40B4-BE49-F238E27FC236}">
                    <a16:creationId xmlns:a16="http://schemas.microsoft.com/office/drawing/2014/main" id="{93C61229-7ADC-4C81-ABBC-8EC9D7AED0FC}"/>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2" name="Google Shape;347;p23">
                <a:extLst>
                  <a:ext uri="{FF2B5EF4-FFF2-40B4-BE49-F238E27FC236}">
                    <a16:creationId xmlns:a16="http://schemas.microsoft.com/office/drawing/2014/main" id="{6FE4FD1A-73C9-41EB-BFF9-BFC30C2D8E11}"/>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1" name="Google Shape;356;p23">
              <a:extLst>
                <a:ext uri="{FF2B5EF4-FFF2-40B4-BE49-F238E27FC236}">
                  <a16:creationId xmlns:a16="http://schemas.microsoft.com/office/drawing/2014/main" id="{E96147C4-0DFA-4DE8-BB13-CC4039249450}"/>
                </a:ext>
              </a:extLst>
            </p:cNvPr>
            <p:cNvGrpSpPr/>
            <p:nvPr userDrawn="1"/>
          </p:nvGrpSpPr>
          <p:grpSpPr>
            <a:xfrm>
              <a:off x="761516" y="328150"/>
              <a:ext cx="800177" cy="752193"/>
              <a:chOff x="734290" y="251983"/>
              <a:chExt cx="800177" cy="752193"/>
            </a:xfrm>
          </p:grpSpPr>
          <p:sp>
            <p:nvSpPr>
              <p:cNvPr id="572" name="Google Shape;357;p23">
                <a:extLst>
                  <a:ext uri="{FF2B5EF4-FFF2-40B4-BE49-F238E27FC236}">
                    <a16:creationId xmlns:a16="http://schemas.microsoft.com/office/drawing/2014/main" id="{8A871116-4AB7-48BC-8648-4BE79D1902D4}"/>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3" name="Google Shape;358;p23">
                <a:extLst>
                  <a:ext uri="{FF2B5EF4-FFF2-40B4-BE49-F238E27FC236}">
                    <a16:creationId xmlns:a16="http://schemas.microsoft.com/office/drawing/2014/main" id="{F13EE53C-AB7A-4EDD-8F52-44B01578BA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7" name="Google Shape;362;p23">
              <a:extLst>
                <a:ext uri="{FF2B5EF4-FFF2-40B4-BE49-F238E27FC236}">
                  <a16:creationId xmlns:a16="http://schemas.microsoft.com/office/drawing/2014/main" id="{E7DBB58A-75AB-4677-B817-B1030AA85151}"/>
                </a:ext>
              </a:extLst>
            </p:cNvPr>
            <p:cNvGrpSpPr/>
            <p:nvPr userDrawn="1"/>
          </p:nvGrpSpPr>
          <p:grpSpPr>
            <a:xfrm>
              <a:off x="4579068" y="4349632"/>
              <a:ext cx="1088181" cy="608604"/>
              <a:chOff x="3168309" y="474596"/>
              <a:chExt cx="1088181" cy="608604"/>
            </a:xfrm>
          </p:grpSpPr>
          <p:grpSp>
            <p:nvGrpSpPr>
              <p:cNvPr id="578" name="Google Shape;363;p23">
                <a:extLst>
                  <a:ext uri="{FF2B5EF4-FFF2-40B4-BE49-F238E27FC236}">
                    <a16:creationId xmlns:a16="http://schemas.microsoft.com/office/drawing/2014/main" id="{1D60C7CA-256D-4943-82E7-C2B8749D8FB6}"/>
                  </a:ext>
                </a:extLst>
              </p:cNvPr>
              <p:cNvGrpSpPr/>
              <p:nvPr/>
            </p:nvGrpSpPr>
            <p:grpSpPr>
              <a:xfrm>
                <a:off x="3168309" y="517749"/>
                <a:ext cx="1084309" cy="565452"/>
                <a:chOff x="3168309" y="517749"/>
                <a:chExt cx="1084309" cy="565452"/>
              </a:xfrm>
            </p:grpSpPr>
            <p:sp>
              <p:nvSpPr>
                <p:cNvPr id="582" name="Google Shape;364;p23">
                  <a:extLst>
                    <a:ext uri="{FF2B5EF4-FFF2-40B4-BE49-F238E27FC236}">
                      <a16:creationId xmlns:a16="http://schemas.microsoft.com/office/drawing/2014/main" id="{E87BC2DE-2762-4D82-9EB6-4FDE6249B849}"/>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3" name="Google Shape;365;p23">
                  <a:extLst>
                    <a:ext uri="{FF2B5EF4-FFF2-40B4-BE49-F238E27FC236}">
                      <a16:creationId xmlns:a16="http://schemas.microsoft.com/office/drawing/2014/main" id="{731A0461-FA3B-48E4-AF87-07C59015007E}"/>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9" name="Google Shape;366;p23">
                <a:extLst>
                  <a:ext uri="{FF2B5EF4-FFF2-40B4-BE49-F238E27FC236}">
                    <a16:creationId xmlns:a16="http://schemas.microsoft.com/office/drawing/2014/main" id="{438A4F5B-D29B-441F-BDB8-AF71528F9987}"/>
                  </a:ext>
                </a:extLst>
              </p:cNvPr>
              <p:cNvGrpSpPr/>
              <p:nvPr/>
            </p:nvGrpSpPr>
            <p:grpSpPr>
              <a:xfrm>
                <a:off x="4114622" y="474596"/>
                <a:ext cx="141868" cy="100403"/>
                <a:chOff x="4114622" y="474596"/>
                <a:chExt cx="141868" cy="100403"/>
              </a:xfrm>
            </p:grpSpPr>
            <p:sp>
              <p:nvSpPr>
                <p:cNvPr id="580" name="Google Shape;367;p23">
                  <a:extLst>
                    <a:ext uri="{FF2B5EF4-FFF2-40B4-BE49-F238E27FC236}">
                      <a16:creationId xmlns:a16="http://schemas.microsoft.com/office/drawing/2014/main" id="{823DD82E-EDD5-4160-881F-C39CE2D99AF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1" name="Google Shape;368;p23">
                  <a:extLst>
                    <a:ext uri="{FF2B5EF4-FFF2-40B4-BE49-F238E27FC236}">
                      <a16:creationId xmlns:a16="http://schemas.microsoft.com/office/drawing/2014/main" id="{1B298F2F-D466-469A-8CD0-D6C4937CCB94}"/>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91" name="Google Shape;376;p23">
              <a:extLst>
                <a:ext uri="{FF2B5EF4-FFF2-40B4-BE49-F238E27FC236}">
                  <a16:creationId xmlns:a16="http://schemas.microsoft.com/office/drawing/2014/main" id="{0E8B8C90-927A-49EC-B1AA-E93E61BEF96D}"/>
                </a:ext>
              </a:extLst>
            </p:cNvPr>
            <p:cNvGrpSpPr/>
            <p:nvPr userDrawn="1"/>
          </p:nvGrpSpPr>
          <p:grpSpPr>
            <a:xfrm>
              <a:off x="7282031" y="-348471"/>
              <a:ext cx="638917" cy="1022558"/>
              <a:chOff x="7100592" y="-366483"/>
              <a:chExt cx="638917" cy="1022558"/>
            </a:xfrm>
          </p:grpSpPr>
          <p:sp>
            <p:nvSpPr>
              <p:cNvPr id="592" name="Google Shape;377;p23">
                <a:extLst>
                  <a:ext uri="{FF2B5EF4-FFF2-40B4-BE49-F238E27FC236}">
                    <a16:creationId xmlns:a16="http://schemas.microsoft.com/office/drawing/2014/main" id="{B6E79DC0-FE2C-43E3-9E2D-CE296064131F}"/>
                  </a:ext>
                </a:extLst>
              </p:cNvPr>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3" name="Google Shape;378;p23">
                <a:extLst>
                  <a:ext uri="{FF2B5EF4-FFF2-40B4-BE49-F238E27FC236}">
                    <a16:creationId xmlns:a16="http://schemas.microsoft.com/office/drawing/2014/main" id="{9DDF133A-3D22-452A-ACFC-032697906325}"/>
                  </a:ext>
                </a:extLst>
              </p:cNvPr>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4" name="Google Shape;379;p23">
                <a:extLst>
                  <a:ext uri="{FF2B5EF4-FFF2-40B4-BE49-F238E27FC236}">
                    <a16:creationId xmlns:a16="http://schemas.microsoft.com/office/drawing/2014/main" id="{F87A8569-1DD5-44B6-A7F5-ADBB0E1C3AA4}"/>
                  </a:ext>
                </a:extLst>
              </p:cNvPr>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5" name="Google Shape;380;p23">
                <a:extLst>
                  <a:ext uri="{FF2B5EF4-FFF2-40B4-BE49-F238E27FC236}">
                    <a16:creationId xmlns:a16="http://schemas.microsoft.com/office/drawing/2014/main" id="{CCE48FCF-5EF2-4323-929F-BEC4D727BFD0}"/>
                  </a:ext>
                </a:extLst>
              </p:cNvPr>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9" name="Google Shape;384;p23">
              <a:extLst>
                <a:ext uri="{FF2B5EF4-FFF2-40B4-BE49-F238E27FC236}">
                  <a16:creationId xmlns:a16="http://schemas.microsoft.com/office/drawing/2014/main" id="{DB529812-9F5E-4E09-A3F0-29EC098E23F8}"/>
                </a:ext>
              </a:extLst>
            </p:cNvPr>
            <p:cNvGrpSpPr/>
            <p:nvPr userDrawn="1"/>
          </p:nvGrpSpPr>
          <p:grpSpPr>
            <a:xfrm>
              <a:off x="3792493" y="-314072"/>
              <a:ext cx="432221" cy="578920"/>
              <a:chOff x="3894690" y="-306155"/>
              <a:chExt cx="432221" cy="578920"/>
            </a:xfrm>
          </p:grpSpPr>
          <p:sp>
            <p:nvSpPr>
              <p:cNvPr id="600" name="Google Shape;385;p23">
                <a:extLst>
                  <a:ext uri="{FF2B5EF4-FFF2-40B4-BE49-F238E27FC236}">
                    <a16:creationId xmlns:a16="http://schemas.microsoft.com/office/drawing/2014/main" id="{603C4559-0844-46B5-8BA0-4C50CD7789F3}"/>
                  </a:ext>
                </a:extLst>
              </p:cNvPr>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01" name="Google Shape;386;p23">
                <a:extLst>
                  <a:ext uri="{FF2B5EF4-FFF2-40B4-BE49-F238E27FC236}">
                    <a16:creationId xmlns:a16="http://schemas.microsoft.com/office/drawing/2014/main" id="{173F6656-085F-4E06-AE9D-4B3164084FD2}"/>
                  </a:ext>
                </a:extLst>
              </p:cNvPr>
              <p:cNvGrpSpPr/>
              <p:nvPr/>
            </p:nvGrpSpPr>
            <p:grpSpPr>
              <a:xfrm>
                <a:off x="3894690" y="-306155"/>
                <a:ext cx="98086" cy="107551"/>
                <a:chOff x="3894690" y="-306155"/>
                <a:chExt cx="98086" cy="107551"/>
              </a:xfrm>
            </p:grpSpPr>
            <p:sp>
              <p:nvSpPr>
                <p:cNvPr id="602" name="Google Shape;387;p23">
                  <a:extLst>
                    <a:ext uri="{FF2B5EF4-FFF2-40B4-BE49-F238E27FC236}">
                      <a16:creationId xmlns:a16="http://schemas.microsoft.com/office/drawing/2014/main" id="{01428A34-88A5-4518-B8C5-D4AF05E4E88E}"/>
                    </a:ext>
                  </a:extLst>
                </p:cNvPr>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3" name="Google Shape;388;p23">
                  <a:extLst>
                    <a:ext uri="{FF2B5EF4-FFF2-40B4-BE49-F238E27FC236}">
                      <a16:creationId xmlns:a16="http://schemas.microsoft.com/office/drawing/2014/main" id="{610D03DF-B2EE-41B7-8EE4-FFD2F93C30F7}"/>
                    </a:ext>
                  </a:extLst>
                </p:cNvPr>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04" name="Google Shape;389;p23">
              <a:extLst>
                <a:ext uri="{FF2B5EF4-FFF2-40B4-BE49-F238E27FC236}">
                  <a16:creationId xmlns:a16="http://schemas.microsoft.com/office/drawing/2014/main" id="{D1E087F9-7D8E-469B-9BF9-3FBC6761F599}"/>
                </a:ext>
              </a:extLst>
            </p:cNvPr>
            <p:cNvGrpSpPr/>
            <p:nvPr userDrawn="1"/>
          </p:nvGrpSpPr>
          <p:grpSpPr>
            <a:xfrm>
              <a:off x="2775700" y="-243577"/>
              <a:ext cx="641763" cy="660328"/>
              <a:chOff x="2775700" y="-243577"/>
              <a:chExt cx="641763" cy="660328"/>
            </a:xfrm>
          </p:grpSpPr>
          <p:grpSp>
            <p:nvGrpSpPr>
              <p:cNvPr id="605" name="Google Shape;390;p23">
                <a:extLst>
                  <a:ext uri="{FF2B5EF4-FFF2-40B4-BE49-F238E27FC236}">
                    <a16:creationId xmlns:a16="http://schemas.microsoft.com/office/drawing/2014/main" id="{2296231A-B6A5-4378-87F7-1A2C238FE4F4}"/>
                  </a:ext>
                </a:extLst>
              </p:cNvPr>
              <p:cNvGrpSpPr/>
              <p:nvPr/>
            </p:nvGrpSpPr>
            <p:grpSpPr>
              <a:xfrm>
                <a:off x="2880967" y="-159588"/>
                <a:ext cx="536496" cy="576339"/>
                <a:chOff x="2880967" y="-159588"/>
                <a:chExt cx="536496" cy="576339"/>
              </a:xfrm>
            </p:grpSpPr>
            <p:sp>
              <p:nvSpPr>
                <p:cNvPr id="609" name="Google Shape;391;p23">
                  <a:extLst>
                    <a:ext uri="{FF2B5EF4-FFF2-40B4-BE49-F238E27FC236}">
                      <a16:creationId xmlns:a16="http://schemas.microsoft.com/office/drawing/2014/main" id="{30EA9467-FC9C-42E8-83E2-1369AD849277}"/>
                    </a:ext>
                  </a:extLst>
                </p:cNvPr>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0" name="Google Shape;392;p23">
                  <a:extLst>
                    <a:ext uri="{FF2B5EF4-FFF2-40B4-BE49-F238E27FC236}">
                      <a16:creationId xmlns:a16="http://schemas.microsoft.com/office/drawing/2014/main" id="{719A6A29-6654-4C34-8F81-6D6377DBE410}"/>
                    </a:ext>
                  </a:extLst>
                </p:cNvPr>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06" name="Google Shape;393;p23">
                <a:extLst>
                  <a:ext uri="{FF2B5EF4-FFF2-40B4-BE49-F238E27FC236}">
                    <a16:creationId xmlns:a16="http://schemas.microsoft.com/office/drawing/2014/main" id="{2750C57B-130B-4363-BEAA-F794F14D47EF}"/>
                  </a:ext>
                </a:extLst>
              </p:cNvPr>
              <p:cNvGrpSpPr/>
              <p:nvPr/>
            </p:nvGrpSpPr>
            <p:grpSpPr>
              <a:xfrm>
                <a:off x="2775700" y="-243577"/>
                <a:ext cx="100965" cy="123965"/>
                <a:chOff x="2775700" y="-243577"/>
                <a:chExt cx="100965" cy="123965"/>
              </a:xfrm>
            </p:grpSpPr>
            <p:sp>
              <p:nvSpPr>
                <p:cNvPr id="607" name="Google Shape;394;p23">
                  <a:extLst>
                    <a:ext uri="{FF2B5EF4-FFF2-40B4-BE49-F238E27FC236}">
                      <a16:creationId xmlns:a16="http://schemas.microsoft.com/office/drawing/2014/main" id="{4D82F477-DC3D-4188-AD48-7AACD1B715E8}"/>
                    </a:ext>
                  </a:extLst>
                </p:cNvPr>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8" name="Google Shape;395;p23">
                  <a:extLst>
                    <a:ext uri="{FF2B5EF4-FFF2-40B4-BE49-F238E27FC236}">
                      <a16:creationId xmlns:a16="http://schemas.microsoft.com/office/drawing/2014/main" id="{3A23D7B1-FEC5-4E10-96C7-2674CB8CE301}"/>
                    </a:ext>
                  </a:extLst>
                </p:cNvPr>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11" name="Google Shape;396;p23">
              <a:extLst>
                <a:ext uri="{FF2B5EF4-FFF2-40B4-BE49-F238E27FC236}">
                  <a16:creationId xmlns:a16="http://schemas.microsoft.com/office/drawing/2014/main" id="{5E441939-7F8B-4F30-A26D-186321775243}"/>
                </a:ext>
              </a:extLst>
            </p:cNvPr>
            <p:cNvGrpSpPr/>
            <p:nvPr userDrawn="1"/>
          </p:nvGrpSpPr>
          <p:grpSpPr>
            <a:xfrm>
              <a:off x="1588573" y="-296128"/>
              <a:ext cx="730914" cy="557013"/>
              <a:chOff x="1588573" y="-296128"/>
              <a:chExt cx="730914" cy="557013"/>
            </a:xfrm>
          </p:grpSpPr>
          <p:sp>
            <p:nvSpPr>
              <p:cNvPr id="612" name="Google Shape;397;p23">
                <a:extLst>
                  <a:ext uri="{FF2B5EF4-FFF2-40B4-BE49-F238E27FC236}">
                    <a16:creationId xmlns:a16="http://schemas.microsoft.com/office/drawing/2014/main" id="{770FE5CF-EBDF-49E1-A149-D6010E1E9A26}"/>
                  </a:ext>
                </a:extLst>
              </p:cNvPr>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13" name="Google Shape;398;p23">
                <a:extLst>
                  <a:ext uri="{FF2B5EF4-FFF2-40B4-BE49-F238E27FC236}">
                    <a16:creationId xmlns:a16="http://schemas.microsoft.com/office/drawing/2014/main" id="{DC02E693-B516-4D94-BF42-8DFF3D81B586}"/>
                  </a:ext>
                </a:extLst>
              </p:cNvPr>
              <p:cNvGrpSpPr/>
              <p:nvPr/>
            </p:nvGrpSpPr>
            <p:grpSpPr>
              <a:xfrm>
                <a:off x="2028140" y="-296128"/>
                <a:ext cx="162319" cy="81341"/>
                <a:chOff x="2028140" y="-296128"/>
                <a:chExt cx="162319" cy="81341"/>
              </a:xfrm>
            </p:grpSpPr>
            <p:sp>
              <p:nvSpPr>
                <p:cNvPr id="614" name="Google Shape;399;p23">
                  <a:extLst>
                    <a:ext uri="{FF2B5EF4-FFF2-40B4-BE49-F238E27FC236}">
                      <a16:creationId xmlns:a16="http://schemas.microsoft.com/office/drawing/2014/main" id="{50DAE1F0-C6E2-4E46-8E08-BF9562DBEA46}"/>
                    </a:ext>
                  </a:extLst>
                </p:cNvPr>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5" name="Google Shape;400;p23">
                  <a:extLst>
                    <a:ext uri="{FF2B5EF4-FFF2-40B4-BE49-F238E27FC236}">
                      <a16:creationId xmlns:a16="http://schemas.microsoft.com/office/drawing/2014/main" id="{AD355627-5B4A-4807-AA69-293E67BAC03A}"/>
                    </a:ext>
                  </a:extLst>
                </p:cNvPr>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3" name="Google Shape;408;p23">
              <a:extLst>
                <a:ext uri="{FF2B5EF4-FFF2-40B4-BE49-F238E27FC236}">
                  <a16:creationId xmlns:a16="http://schemas.microsoft.com/office/drawing/2014/main" id="{9DE1C9BC-6F84-4E6D-862C-803F4DA8786C}"/>
                </a:ext>
              </a:extLst>
            </p:cNvPr>
            <p:cNvGrpSpPr/>
            <p:nvPr userDrawn="1"/>
          </p:nvGrpSpPr>
          <p:grpSpPr>
            <a:xfrm>
              <a:off x="168174" y="-47614"/>
              <a:ext cx="420937" cy="645006"/>
              <a:chOff x="291413" y="-295003"/>
              <a:chExt cx="420937" cy="645006"/>
            </a:xfrm>
          </p:grpSpPr>
          <p:sp>
            <p:nvSpPr>
              <p:cNvPr id="624" name="Google Shape;409;p23">
                <a:extLst>
                  <a:ext uri="{FF2B5EF4-FFF2-40B4-BE49-F238E27FC236}">
                    <a16:creationId xmlns:a16="http://schemas.microsoft.com/office/drawing/2014/main" id="{BC715AE7-C54E-4027-8FE1-284B4F844A15}"/>
                  </a:ext>
                </a:extLst>
              </p:cNvPr>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25" name="Google Shape;410;p23">
                <a:extLst>
                  <a:ext uri="{FF2B5EF4-FFF2-40B4-BE49-F238E27FC236}">
                    <a16:creationId xmlns:a16="http://schemas.microsoft.com/office/drawing/2014/main" id="{148C6A7C-D005-4E9E-8984-D27C1C346F57}"/>
                  </a:ext>
                </a:extLst>
              </p:cNvPr>
              <p:cNvGrpSpPr/>
              <p:nvPr/>
            </p:nvGrpSpPr>
            <p:grpSpPr>
              <a:xfrm>
                <a:off x="317622" y="261977"/>
                <a:ext cx="171618" cy="88026"/>
                <a:chOff x="317622" y="261977"/>
                <a:chExt cx="171618" cy="88026"/>
              </a:xfrm>
            </p:grpSpPr>
            <p:sp>
              <p:nvSpPr>
                <p:cNvPr id="626" name="Google Shape;411;p23">
                  <a:extLst>
                    <a:ext uri="{FF2B5EF4-FFF2-40B4-BE49-F238E27FC236}">
                      <a16:creationId xmlns:a16="http://schemas.microsoft.com/office/drawing/2014/main" id="{33FB0DDF-FE0E-4E40-A7BF-29CA1C355A7F}"/>
                    </a:ext>
                  </a:extLst>
                </p:cNvPr>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7" name="Google Shape;412;p23">
                  <a:extLst>
                    <a:ext uri="{FF2B5EF4-FFF2-40B4-BE49-F238E27FC236}">
                      <a16:creationId xmlns:a16="http://schemas.microsoft.com/office/drawing/2014/main" id="{2099B47B-33FA-4D95-A286-754E47019440}"/>
                    </a:ext>
                  </a:extLst>
                </p:cNvPr>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8" name="Google Shape;413;p23">
              <a:extLst>
                <a:ext uri="{FF2B5EF4-FFF2-40B4-BE49-F238E27FC236}">
                  <a16:creationId xmlns:a16="http://schemas.microsoft.com/office/drawing/2014/main" id="{BE3E26A1-7F22-49F5-9EA0-7B7898DDF124}"/>
                </a:ext>
              </a:extLst>
            </p:cNvPr>
            <p:cNvGrpSpPr/>
            <p:nvPr userDrawn="1"/>
          </p:nvGrpSpPr>
          <p:grpSpPr>
            <a:xfrm>
              <a:off x="1214230" y="1280862"/>
              <a:ext cx="693917" cy="709106"/>
              <a:chOff x="1214230" y="1280862"/>
              <a:chExt cx="693917" cy="709106"/>
            </a:xfrm>
          </p:grpSpPr>
          <p:sp>
            <p:nvSpPr>
              <p:cNvPr id="629" name="Google Shape;414;p23">
                <a:extLst>
                  <a:ext uri="{FF2B5EF4-FFF2-40B4-BE49-F238E27FC236}">
                    <a16:creationId xmlns:a16="http://schemas.microsoft.com/office/drawing/2014/main" id="{B215E13D-5548-4917-8398-0C0A92800EC7}"/>
                  </a:ext>
                </a:extLst>
              </p:cNvPr>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0" name="Google Shape;415;p23">
                <a:extLst>
                  <a:ext uri="{FF2B5EF4-FFF2-40B4-BE49-F238E27FC236}">
                    <a16:creationId xmlns:a16="http://schemas.microsoft.com/office/drawing/2014/main" id="{D70207EC-28C8-4470-BCEF-C0378D9E3205}"/>
                  </a:ext>
                </a:extLst>
              </p:cNvPr>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1" name="Google Shape;416;p23">
                <a:extLst>
                  <a:ext uri="{FF2B5EF4-FFF2-40B4-BE49-F238E27FC236}">
                    <a16:creationId xmlns:a16="http://schemas.microsoft.com/office/drawing/2014/main" id="{2A5073FD-3541-4732-BBC0-447D35C28377}"/>
                  </a:ext>
                </a:extLst>
              </p:cNvPr>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2" name="Google Shape;417;p23">
              <a:extLst>
                <a:ext uri="{FF2B5EF4-FFF2-40B4-BE49-F238E27FC236}">
                  <a16:creationId xmlns:a16="http://schemas.microsoft.com/office/drawing/2014/main" id="{87450745-AD69-47BA-BA10-AD97E835C52F}"/>
                </a:ext>
              </a:extLst>
            </p:cNvPr>
            <p:cNvGrpSpPr/>
            <p:nvPr userDrawn="1"/>
          </p:nvGrpSpPr>
          <p:grpSpPr>
            <a:xfrm>
              <a:off x="-182869" y="835238"/>
              <a:ext cx="1277205" cy="1131333"/>
              <a:chOff x="-182869" y="835238"/>
              <a:chExt cx="1277205" cy="1131333"/>
            </a:xfrm>
          </p:grpSpPr>
          <p:sp>
            <p:nvSpPr>
              <p:cNvPr id="633" name="Google Shape;418;p23">
                <a:extLst>
                  <a:ext uri="{FF2B5EF4-FFF2-40B4-BE49-F238E27FC236}">
                    <a16:creationId xmlns:a16="http://schemas.microsoft.com/office/drawing/2014/main" id="{481328F7-E5A6-434A-9FF5-82E6E4A58E20}"/>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34" name="Google Shape;419;p23">
                <a:extLst>
                  <a:ext uri="{FF2B5EF4-FFF2-40B4-BE49-F238E27FC236}">
                    <a16:creationId xmlns:a16="http://schemas.microsoft.com/office/drawing/2014/main" id="{40866402-2C77-4466-A670-E62FA8861F5C}"/>
                  </a:ext>
                </a:extLst>
              </p:cNvPr>
              <p:cNvGrpSpPr/>
              <p:nvPr/>
            </p:nvGrpSpPr>
            <p:grpSpPr>
              <a:xfrm>
                <a:off x="454360" y="835238"/>
                <a:ext cx="112382" cy="56555"/>
                <a:chOff x="454360" y="835238"/>
                <a:chExt cx="112382" cy="56555"/>
              </a:xfrm>
            </p:grpSpPr>
            <p:sp>
              <p:nvSpPr>
                <p:cNvPr id="638" name="Google Shape;420;p23">
                  <a:extLst>
                    <a:ext uri="{FF2B5EF4-FFF2-40B4-BE49-F238E27FC236}">
                      <a16:creationId xmlns:a16="http://schemas.microsoft.com/office/drawing/2014/main" id="{17FC960F-5396-4865-ABD9-86A7DBABDFE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9" name="Google Shape;421;p23">
                  <a:extLst>
                    <a:ext uri="{FF2B5EF4-FFF2-40B4-BE49-F238E27FC236}">
                      <a16:creationId xmlns:a16="http://schemas.microsoft.com/office/drawing/2014/main" id="{B450B330-200C-46F8-8F3A-D36A299A1FFA}"/>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5" name="Google Shape;422;p23">
                <a:extLst>
                  <a:ext uri="{FF2B5EF4-FFF2-40B4-BE49-F238E27FC236}">
                    <a16:creationId xmlns:a16="http://schemas.microsoft.com/office/drawing/2014/main" id="{A97D449D-3875-439C-B0C2-8AD2FDC92A87}"/>
                  </a:ext>
                </a:extLst>
              </p:cNvPr>
              <p:cNvGrpSpPr/>
              <p:nvPr/>
            </p:nvGrpSpPr>
            <p:grpSpPr>
              <a:xfrm>
                <a:off x="588484" y="1891352"/>
                <a:ext cx="127241" cy="75219"/>
                <a:chOff x="588484" y="1891352"/>
                <a:chExt cx="127241" cy="75219"/>
              </a:xfrm>
            </p:grpSpPr>
            <p:sp>
              <p:nvSpPr>
                <p:cNvPr id="636" name="Google Shape;423;p23">
                  <a:extLst>
                    <a:ext uri="{FF2B5EF4-FFF2-40B4-BE49-F238E27FC236}">
                      <a16:creationId xmlns:a16="http://schemas.microsoft.com/office/drawing/2014/main" id="{82ECD573-04FE-437C-A5D8-BD36CBCDBF58}"/>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7" name="Google Shape;424;p23">
                  <a:extLst>
                    <a:ext uri="{FF2B5EF4-FFF2-40B4-BE49-F238E27FC236}">
                      <a16:creationId xmlns:a16="http://schemas.microsoft.com/office/drawing/2014/main" id="{E1868874-B197-42C6-8686-397434979E3E}"/>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40" name="Google Shape;425;p23">
              <a:extLst>
                <a:ext uri="{FF2B5EF4-FFF2-40B4-BE49-F238E27FC236}">
                  <a16:creationId xmlns:a16="http://schemas.microsoft.com/office/drawing/2014/main" id="{AB30EDB7-7CEF-425A-AC50-C77ED12AEC75}"/>
                </a:ext>
              </a:extLst>
            </p:cNvPr>
            <p:cNvGrpSpPr/>
            <p:nvPr userDrawn="1"/>
          </p:nvGrpSpPr>
          <p:grpSpPr>
            <a:xfrm>
              <a:off x="1004821" y="2303619"/>
              <a:ext cx="413557" cy="605096"/>
              <a:chOff x="1004821" y="2303619"/>
              <a:chExt cx="413557" cy="605096"/>
            </a:xfrm>
          </p:grpSpPr>
          <p:grpSp>
            <p:nvGrpSpPr>
              <p:cNvPr id="641" name="Google Shape;426;p23">
                <a:extLst>
                  <a:ext uri="{FF2B5EF4-FFF2-40B4-BE49-F238E27FC236}">
                    <a16:creationId xmlns:a16="http://schemas.microsoft.com/office/drawing/2014/main" id="{3887D6D1-85EA-4C1F-B5F8-5DE4022B9CAD}"/>
                  </a:ext>
                </a:extLst>
              </p:cNvPr>
              <p:cNvGrpSpPr/>
              <p:nvPr/>
            </p:nvGrpSpPr>
            <p:grpSpPr>
              <a:xfrm>
                <a:off x="1004821" y="2303619"/>
                <a:ext cx="344559" cy="605096"/>
                <a:chOff x="1004821" y="2303619"/>
                <a:chExt cx="344559" cy="605096"/>
              </a:xfrm>
            </p:grpSpPr>
            <p:sp>
              <p:nvSpPr>
                <p:cNvPr id="645" name="Google Shape;427;p23">
                  <a:extLst>
                    <a:ext uri="{FF2B5EF4-FFF2-40B4-BE49-F238E27FC236}">
                      <a16:creationId xmlns:a16="http://schemas.microsoft.com/office/drawing/2014/main" id="{F7011556-CB55-4DA1-AA59-E21B710937B9}"/>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6" name="Google Shape;428;p23">
                  <a:extLst>
                    <a:ext uri="{FF2B5EF4-FFF2-40B4-BE49-F238E27FC236}">
                      <a16:creationId xmlns:a16="http://schemas.microsoft.com/office/drawing/2014/main" id="{40EF147F-8C76-4A98-B64C-2742EA173A0A}"/>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7" name="Google Shape;429;p23">
                  <a:extLst>
                    <a:ext uri="{FF2B5EF4-FFF2-40B4-BE49-F238E27FC236}">
                      <a16:creationId xmlns:a16="http://schemas.microsoft.com/office/drawing/2014/main" id="{84D77ED5-1A17-42CA-92ED-908D4283BD88}"/>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42" name="Google Shape;430;p23">
                <a:extLst>
                  <a:ext uri="{FF2B5EF4-FFF2-40B4-BE49-F238E27FC236}">
                    <a16:creationId xmlns:a16="http://schemas.microsoft.com/office/drawing/2014/main" id="{1A288487-1612-41DC-92E2-8C3F19D8F220}"/>
                  </a:ext>
                </a:extLst>
              </p:cNvPr>
              <p:cNvGrpSpPr/>
              <p:nvPr/>
            </p:nvGrpSpPr>
            <p:grpSpPr>
              <a:xfrm>
                <a:off x="1332668" y="2362060"/>
                <a:ext cx="85710" cy="97126"/>
                <a:chOff x="1332668" y="2362060"/>
                <a:chExt cx="85710" cy="97126"/>
              </a:xfrm>
            </p:grpSpPr>
            <p:sp>
              <p:nvSpPr>
                <p:cNvPr id="643" name="Google Shape;431;p23">
                  <a:extLst>
                    <a:ext uri="{FF2B5EF4-FFF2-40B4-BE49-F238E27FC236}">
                      <a16:creationId xmlns:a16="http://schemas.microsoft.com/office/drawing/2014/main" id="{F3DF2587-B73A-4D03-A7AB-79B03D89AD7B}"/>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4" name="Google Shape;432;p23">
                  <a:extLst>
                    <a:ext uri="{FF2B5EF4-FFF2-40B4-BE49-F238E27FC236}">
                      <a16:creationId xmlns:a16="http://schemas.microsoft.com/office/drawing/2014/main" id="{192FC634-5E90-4471-9A8E-B2E3B16B53EF}"/>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54" name="Google Shape;439;p23">
              <a:extLst>
                <a:ext uri="{FF2B5EF4-FFF2-40B4-BE49-F238E27FC236}">
                  <a16:creationId xmlns:a16="http://schemas.microsoft.com/office/drawing/2014/main" id="{6F5C80A8-D946-4A00-8A82-4D48A30A3AEB}"/>
                </a:ext>
              </a:extLst>
            </p:cNvPr>
            <p:cNvGrpSpPr/>
            <p:nvPr userDrawn="1"/>
          </p:nvGrpSpPr>
          <p:grpSpPr>
            <a:xfrm>
              <a:off x="44854" y="3074847"/>
              <a:ext cx="638983" cy="1054658"/>
              <a:chOff x="319707" y="3143540"/>
              <a:chExt cx="638983" cy="1054658"/>
            </a:xfrm>
          </p:grpSpPr>
          <p:sp>
            <p:nvSpPr>
              <p:cNvPr id="655" name="Google Shape;440;p23">
                <a:extLst>
                  <a:ext uri="{FF2B5EF4-FFF2-40B4-BE49-F238E27FC236}">
                    <a16:creationId xmlns:a16="http://schemas.microsoft.com/office/drawing/2014/main" id="{13E9AF88-76CC-40AF-9CF0-45CB5365E365}"/>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6" name="Google Shape;441;p23">
                <a:extLst>
                  <a:ext uri="{FF2B5EF4-FFF2-40B4-BE49-F238E27FC236}">
                    <a16:creationId xmlns:a16="http://schemas.microsoft.com/office/drawing/2014/main" id="{5D13CBAF-FF9E-421E-9C70-8E464292AACA}"/>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7" name="Google Shape;442;p23">
                <a:extLst>
                  <a:ext uri="{FF2B5EF4-FFF2-40B4-BE49-F238E27FC236}">
                    <a16:creationId xmlns:a16="http://schemas.microsoft.com/office/drawing/2014/main" id="{7660A5BB-258D-4D0C-8D93-60239A71BD63}"/>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8" name="Google Shape;443;p23">
                <a:extLst>
                  <a:ext uri="{FF2B5EF4-FFF2-40B4-BE49-F238E27FC236}">
                    <a16:creationId xmlns:a16="http://schemas.microsoft.com/office/drawing/2014/main" id="{7439C90C-2D77-4C36-8420-87C2700839A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59" name="Google Shape;444;p23">
              <a:extLst>
                <a:ext uri="{FF2B5EF4-FFF2-40B4-BE49-F238E27FC236}">
                  <a16:creationId xmlns:a16="http://schemas.microsoft.com/office/drawing/2014/main" id="{C7FA3464-648F-4AFE-9D3C-BC9B84E1D872}"/>
                </a:ext>
              </a:extLst>
            </p:cNvPr>
            <p:cNvGrpSpPr/>
            <p:nvPr userDrawn="1"/>
          </p:nvGrpSpPr>
          <p:grpSpPr>
            <a:xfrm>
              <a:off x="763846" y="3930906"/>
              <a:ext cx="388340" cy="497513"/>
              <a:chOff x="1344284" y="3702273"/>
              <a:chExt cx="388340" cy="497513"/>
            </a:xfrm>
          </p:grpSpPr>
          <p:sp>
            <p:nvSpPr>
              <p:cNvPr id="660" name="Google Shape;445;p23">
                <a:extLst>
                  <a:ext uri="{FF2B5EF4-FFF2-40B4-BE49-F238E27FC236}">
                    <a16:creationId xmlns:a16="http://schemas.microsoft.com/office/drawing/2014/main" id="{9EA2D406-0921-4B60-8FBE-147D073BA200}"/>
                  </a:ext>
                </a:extLst>
              </p:cNvPr>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1" name="Google Shape;446;p23">
                <a:extLst>
                  <a:ext uri="{FF2B5EF4-FFF2-40B4-BE49-F238E27FC236}">
                    <a16:creationId xmlns:a16="http://schemas.microsoft.com/office/drawing/2014/main" id="{EB69D04A-3C4F-4B99-AFC2-5C9ECB744762}"/>
                  </a:ext>
                </a:extLst>
              </p:cNvPr>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2" name="Google Shape;447;p23">
                <a:extLst>
                  <a:ext uri="{FF2B5EF4-FFF2-40B4-BE49-F238E27FC236}">
                    <a16:creationId xmlns:a16="http://schemas.microsoft.com/office/drawing/2014/main" id="{6F87F042-45DC-433F-90F9-4DEFC653BCC8}"/>
                  </a:ext>
                </a:extLst>
              </p:cNvPr>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63" name="Google Shape;448;p23">
              <a:extLst>
                <a:ext uri="{FF2B5EF4-FFF2-40B4-BE49-F238E27FC236}">
                  <a16:creationId xmlns:a16="http://schemas.microsoft.com/office/drawing/2014/main" id="{BF438499-F6BB-4CE7-A3AF-6FF187D5ECCA}"/>
                </a:ext>
              </a:extLst>
            </p:cNvPr>
            <p:cNvGrpSpPr/>
            <p:nvPr userDrawn="1"/>
          </p:nvGrpSpPr>
          <p:grpSpPr>
            <a:xfrm>
              <a:off x="-262777" y="4572014"/>
              <a:ext cx="1550979" cy="1347924"/>
              <a:chOff x="4368" y="4500332"/>
              <a:chExt cx="1550979" cy="1347924"/>
            </a:xfrm>
          </p:grpSpPr>
          <p:grpSp>
            <p:nvGrpSpPr>
              <p:cNvPr id="664" name="Google Shape;449;p23">
                <a:extLst>
                  <a:ext uri="{FF2B5EF4-FFF2-40B4-BE49-F238E27FC236}">
                    <a16:creationId xmlns:a16="http://schemas.microsoft.com/office/drawing/2014/main" id="{DC14025E-5691-49F9-BBBA-51F5F66A270A}"/>
                  </a:ext>
                </a:extLst>
              </p:cNvPr>
              <p:cNvGrpSpPr/>
              <p:nvPr/>
            </p:nvGrpSpPr>
            <p:grpSpPr>
              <a:xfrm>
                <a:off x="4368" y="4500332"/>
                <a:ext cx="1507264" cy="1347924"/>
                <a:chOff x="4368" y="4500332"/>
                <a:chExt cx="1507264" cy="1347924"/>
              </a:xfrm>
            </p:grpSpPr>
            <p:sp>
              <p:nvSpPr>
                <p:cNvPr id="667" name="Google Shape;450;p23">
                  <a:extLst>
                    <a:ext uri="{FF2B5EF4-FFF2-40B4-BE49-F238E27FC236}">
                      <a16:creationId xmlns:a16="http://schemas.microsoft.com/office/drawing/2014/main" id="{E4A2732C-5B65-4C76-AF37-47D6B5735412}"/>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8" name="Google Shape;451;p23">
                  <a:extLst>
                    <a:ext uri="{FF2B5EF4-FFF2-40B4-BE49-F238E27FC236}">
                      <a16:creationId xmlns:a16="http://schemas.microsoft.com/office/drawing/2014/main" id="{85A3980F-9D63-48A1-BF55-BDC1A4C0430E}"/>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9" name="Google Shape;452;p23">
                  <a:extLst>
                    <a:ext uri="{FF2B5EF4-FFF2-40B4-BE49-F238E27FC236}">
                      <a16:creationId xmlns:a16="http://schemas.microsoft.com/office/drawing/2014/main" id="{6EFF2366-AFFE-4CC1-B0C7-A6559A5F574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0" name="Google Shape;453;p23">
                  <a:extLst>
                    <a:ext uri="{FF2B5EF4-FFF2-40B4-BE49-F238E27FC236}">
                      <a16:creationId xmlns:a16="http://schemas.microsoft.com/office/drawing/2014/main" id="{0C9411C0-07A5-4AD3-A367-EAB1C3AB9106}"/>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1" name="Google Shape;454;p23">
                  <a:extLst>
                    <a:ext uri="{FF2B5EF4-FFF2-40B4-BE49-F238E27FC236}">
                      <a16:creationId xmlns:a16="http://schemas.microsoft.com/office/drawing/2014/main" id="{8EF4D028-FF09-42D4-BD81-FA3139C62481}"/>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2" name="Google Shape;455;p23">
                  <a:extLst>
                    <a:ext uri="{FF2B5EF4-FFF2-40B4-BE49-F238E27FC236}">
                      <a16:creationId xmlns:a16="http://schemas.microsoft.com/office/drawing/2014/main" id="{86DC706D-6D19-44E9-AB28-AC3258E54283}"/>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3" name="Google Shape;456;p23">
                  <a:extLst>
                    <a:ext uri="{FF2B5EF4-FFF2-40B4-BE49-F238E27FC236}">
                      <a16:creationId xmlns:a16="http://schemas.microsoft.com/office/drawing/2014/main" id="{B8CFF37D-6808-42CE-8A11-1A28BF23B828}"/>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4" name="Google Shape;457;p23">
                  <a:extLst>
                    <a:ext uri="{FF2B5EF4-FFF2-40B4-BE49-F238E27FC236}">
                      <a16:creationId xmlns:a16="http://schemas.microsoft.com/office/drawing/2014/main" id="{6A15CF1C-D855-465E-A1CB-5E63B0D0B733}"/>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5" name="Google Shape;458;p23">
                  <a:extLst>
                    <a:ext uri="{FF2B5EF4-FFF2-40B4-BE49-F238E27FC236}">
                      <a16:creationId xmlns:a16="http://schemas.microsoft.com/office/drawing/2014/main" id="{28C4BE6E-145A-41F7-9087-CD4C85A08FF7}"/>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6" name="Google Shape;459;p23">
                  <a:extLst>
                    <a:ext uri="{FF2B5EF4-FFF2-40B4-BE49-F238E27FC236}">
                      <a16:creationId xmlns:a16="http://schemas.microsoft.com/office/drawing/2014/main" id="{D813CACA-CC76-4E84-8927-6670C8E0FAE5}"/>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7" name="Google Shape;460;p23">
                  <a:extLst>
                    <a:ext uri="{FF2B5EF4-FFF2-40B4-BE49-F238E27FC236}">
                      <a16:creationId xmlns:a16="http://schemas.microsoft.com/office/drawing/2014/main" id="{9FC1222E-D194-473F-A93F-250F9EE901FA}"/>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65" name="Google Shape;461;p23">
                <a:extLst>
                  <a:ext uri="{FF2B5EF4-FFF2-40B4-BE49-F238E27FC236}">
                    <a16:creationId xmlns:a16="http://schemas.microsoft.com/office/drawing/2014/main" id="{567F39AF-DFC9-4203-9090-99A80298786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6" name="Google Shape;462;p23">
                <a:extLst>
                  <a:ext uri="{FF2B5EF4-FFF2-40B4-BE49-F238E27FC236}">
                    <a16:creationId xmlns:a16="http://schemas.microsoft.com/office/drawing/2014/main" id="{971460EB-D426-431D-8114-A5A7889301AA}"/>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78" name="Google Shape;463;p23">
              <a:extLst>
                <a:ext uri="{FF2B5EF4-FFF2-40B4-BE49-F238E27FC236}">
                  <a16:creationId xmlns:a16="http://schemas.microsoft.com/office/drawing/2014/main" id="{8337A514-0028-42C1-843B-E91B74AEA5F0}"/>
                </a:ext>
              </a:extLst>
            </p:cNvPr>
            <p:cNvGrpSpPr/>
            <p:nvPr userDrawn="1"/>
          </p:nvGrpSpPr>
          <p:grpSpPr>
            <a:xfrm>
              <a:off x="4642911" y="-538588"/>
              <a:ext cx="1037582" cy="940754"/>
              <a:chOff x="1664354" y="4088694"/>
              <a:chExt cx="1037582" cy="940754"/>
            </a:xfrm>
          </p:grpSpPr>
          <p:grpSp>
            <p:nvGrpSpPr>
              <p:cNvPr id="679" name="Google Shape;464;p23">
                <a:extLst>
                  <a:ext uri="{FF2B5EF4-FFF2-40B4-BE49-F238E27FC236}">
                    <a16:creationId xmlns:a16="http://schemas.microsoft.com/office/drawing/2014/main" id="{C8C34CB7-7582-43F3-A31E-E405D0A1B3D1}"/>
                  </a:ext>
                </a:extLst>
              </p:cNvPr>
              <p:cNvGrpSpPr/>
              <p:nvPr/>
            </p:nvGrpSpPr>
            <p:grpSpPr>
              <a:xfrm>
                <a:off x="1664354" y="4088694"/>
                <a:ext cx="1037582" cy="832607"/>
                <a:chOff x="1664354" y="4088694"/>
                <a:chExt cx="1037582" cy="832607"/>
              </a:xfrm>
            </p:grpSpPr>
            <p:sp>
              <p:nvSpPr>
                <p:cNvPr id="683" name="Google Shape;465;p23">
                  <a:extLst>
                    <a:ext uri="{FF2B5EF4-FFF2-40B4-BE49-F238E27FC236}">
                      <a16:creationId xmlns:a16="http://schemas.microsoft.com/office/drawing/2014/main" id="{F7ABED4B-C57D-409E-B2E8-105B4A6E56AF}"/>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4" name="Google Shape;466;p23">
                  <a:extLst>
                    <a:ext uri="{FF2B5EF4-FFF2-40B4-BE49-F238E27FC236}">
                      <a16:creationId xmlns:a16="http://schemas.microsoft.com/office/drawing/2014/main" id="{61FA7965-62A4-461B-B0E5-CC06E3854D13}"/>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5" name="Google Shape;467;p23">
                  <a:extLst>
                    <a:ext uri="{FF2B5EF4-FFF2-40B4-BE49-F238E27FC236}">
                      <a16:creationId xmlns:a16="http://schemas.microsoft.com/office/drawing/2014/main" id="{9F2D9891-813C-4551-A72A-64E8EB7A1F6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6" name="Google Shape;468;p23">
                  <a:extLst>
                    <a:ext uri="{FF2B5EF4-FFF2-40B4-BE49-F238E27FC236}">
                      <a16:creationId xmlns:a16="http://schemas.microsoft.com/office/drawing/2014/main" id="{45E7D398-679D-44FC-89BA-5411D4266365}"/>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7" name="Google Shape;469;p23">
                  <a:extLst>
                    <a:ext uri="{FF2B5EF4-FFF2-40B4-BE49-F238E27FC236}">
                      <a16:creationId xmlns:a16="http://schemas.microsoft.com/office/drawing/2014/main" id="{924A980F-ECB3-44C9-8D0C-0F886119F013}"/>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8" name="Google Shape;470;p23">
                  <a:extLst>
                    <a:ext uri="{FF2B5EF4-FFF2-40B4-BE49-F238E27FC236}">
                      <a16:creationId xmlns:a16="http://schemas.microsoft.com/office/drawing/2014/main" id="{DC96B495-944B-4869-A13A-3F799361F531}"/>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9" name="Google Shape;471;p23">
                  <a:extLst>
                    <a:ext uri="{FF2B5EF4-FFF2-40B4-BE49-F238E27FC236}">
                      <a16:creationId xmlns:a16="http://schemas.microsoft.com/office/drawing/2014/main" id="{4B450645-5BEF-4287-865C-243862E16DAF}"/>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80" name="Google Shape;472;p23">
                <a:extLst>
                  <a:ext uri="{FF2B5EF4-FFF2-40B4-BE49-F238E27FC236}">
                    <a16:creationId xmlns:a16="http://schemas.microsoft.com/office/drawing/2014/main" id="{64ACB1B8-867C-4D02-968F-83899B074220}"/>
                  </a:ext>
                </a:extLst>
              </p:cNvPr>
              <p:cNvGrpSpPr/>
              <p:nvPr/>
            </p:nvGrpSpPr>
            <p:grpSpPr>
              <a:xfrm>
                <a:off x="2242315" y="4930402"/>
                <a:ext cx="155932" cy="99046"/>
                <a:chOff x="2242315" y="4930402"/>
                <a:chExt cx="155932" cy="99046"/>
              </a:xfrm>
            </p:grpSpPr>
            <p:sp>
              <p:nvSpPr>
                <p:cNvPr id="681" name="Google Shape;473;p23">
                  <a:extLst>
                    <a:ext uri="{FF2B5EF4-FFF2-40B4-BE49-F238E27FC236}">
                      <a16:creationId xmlns:a16="http://schemas.microsoft.com/office/drawing/2014/main" id="{436780DB-18BC-458A-9B7D-A31269DC0BE1}"/>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2" name="Google Shape;474;p23">
                  <a:extLst>
                    <a:ext uri="{FF2B5EF4-FFF2-40B4-BE49-F238E27FC236}">
                      <a16:creationId xmlns:a16="http://schemas.microsoft.com/office/drawing/2014/main" id="{39F661DB-00BA-47D2-9114-83F0AEA2E3E0}"/>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90" name="Google Shape;475;p23">
              <a:extLst>
                <a:ext uri="{FF2B5EF4-FFF2-40B4-BE49-F238E27FC236}">
                  <a16:creationId xmlns:a16="http://schemas.microsoft.com/office/drawing/2014/main" id="{D5520957-B490-4414-A0C9-EC1126708D35}"/>
                </a:ext>
              </a:extLst>
            </p:cNvPr>
            <p:cNvGrpSpPr/>
            <p:nvPr userDrawn="1"/>
          </p:nvGrpSpPr>
          <p:grpSpPr>
            <a:xfrm>
              <a:off x="2661531" y="4759645"/>
              <a:ext cx="636336" cy="613800"/>
              <a:chOff x="2661531" y="4759645"/>
              <a:chExt cx="636336" cy="613800"/>
            </a:xfrm>
          </p:grpSpPr>
          <p:sp>
            <p:nvSpPr>
              <p:cNvPr id="691" name="Google Shape;476;p23">
                <a:extLst>
                  <a:ext uri="{FF2B5EF4-FFF2-40B4-BE49-F238E27FC236}">
                    <a16:creationId xmlns:a16="http://schemas.microsoft.com/office/drawing/2014/main" id="{40928F1F-AA4D-40B9-BD58-AE3617DA520E}"/>
                  </a:ext>
                </a:extLst>
              </p:cNvPr>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2" name="Google Shape;477;p23">
                <a:extLst>
                  <a:ext uri="{FF2B5EF4-FFF2-40B4-BE49-F238E27FC236}">
                    <a16:creationId xmlns:a16="http://schemas.microsoft.com/office/drawing/2014/main" id="{D2A5DEAF-EDDC-49A3-B111-AC69613B7555}"/>
                  </a:ext>
                </a:extLst>
              </p:cNvPr>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3" name="Google Shape;478;p23">
                <a:extLst>
                  <a:ext uri="{FF2B5EF4-FFF2-40B4-BE49-F238E27FC236}">
                    <a16:creationId xmlns:a16="http://schemas.microsoft.com/office/drawing/2014/main" id="{F0802CCB-3CC3-44CB-BA93-63D56FEEFACE}"/>
                  </a:ext>
                </a:extLst>
              </p:cNvPr>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94" name="Google Shape;479;p23">
              <a:extLst>
                <a:ext uri="{FF2B5EF4-FFF2-40B4-BE49-F238E27FC236}">
                  <a16:creationId xmlns:a16="http://schemas.microsoft.com/office/drawing/2014/main" id="{BE115263-1D08-4ED0-8ED6-9BC3D6A4DEC6}"/>
                </a:ext>
              </a:extLst>
            </p:cNvPr>
            <p:cNvGrpSpPr/>
            <p:nvPr userDrawn="1"/>
          </p:nvGrpSpPr>
          <p:grpSpPr>
            <a:xfrm>
              <a:off x="3212307" y="4340973"/>
              <a:ext cx="1065612" cy="1051580"/>
              <a:chOff x="3260869" y="4155210"/>
              <a:chExt cx="1065612" cy="1051580"/>
            </a:xfrm>
          </p:grpSpPr>
          <p:grpSp>
            <p:nvGrpSpPr>
              <p:cNvPr id="695" name="Google Shape;480;p23">
                <a:extLst>
                  <a:ext uri="{FF2B5EF4-FFF2-40B4-BE49-F238E27FC236}">
                    <a16:creationId xmlns:a16="http://schemas.microsoft.com/office/drawing/2014/main" id="{78BA9F07-02A3-45FA-8254-6A3492A47964}"/>
                  </a:ext>
                </a:extLst>
              </p:cNvPr>
              <p:cNvGrpSpPr/>
              <p:nvPr/>
            </p:nvGrpSpPr>
            <p:grpSpPr>
              <a:xfrm>
                <a:off x="3260869" y="4155210"/>
                <a:ext cx="1065612" cy="1051580"/>
                <a:chOff x="3260869" y="4155210"/>
                <a:chExt cx="1065612" cy="1051580"/>
              </a:xfrm>
            </p:grpSpPr>
            <p:sp>
              <p:nvSpPr>
                <p:cNvPr id="698" name="Google Shape;481;p23">
                  <a:extLst>
                    <a:ext uri="{FF2B5EF4-FFF2-40B4-BE49-F238E27FC236}">
                      <a16:creationId xmlns:a16="http://schemas.microsoft.com/office/drawing/2014/main" id="{2EE4400C-FAFB-488C-9DF8-974A9CB8A4E4}"/>
                    </a:ext>
                  </a:extLst>
                </p:cNvPr>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9" name="Google Shape;482;p23">
                  <a:extLst>
                    <a:ext uri="{FF2B5EF4-FFF2-40B4-BE49-F238E27FC236}">
                      <a16:creationId xmlns:a16="http://schemas.microsoft.com/office/drawing/2014/main" id="{998DAF62-B1D2-4441-8033-74F0C39F27E4}"/>
                    </a:ext>
                  </a:extLst>
                </p:cNvPr>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0" name="Google Shape;483;p23">
                  <a:extLst>
                    <a:ext uri="{FF2B5EF4-FFF2-40B4-BE49-F238E27FC236}">
                      <a16:creationId xmlns:a16="http://schemas.microsoft.com/office/drawing/2014/main" id="{389C7EF5-5445-4E1D-B5DF-456FCF51B524}"/>
                    </a:ext>
                  </a:extLst>
                </p:cNvPr>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1" name="Google Shape;484;p23">
                  <a:extLst>
                    <a:ext uri="{FF2B5EF4-FFF2-40B4-BE49-F238E27FC236}">
                      <a16:creationId xmlns:a16="http://schemas.microsoft.com/office/drawing/2014/main" id="{B53F5E89-74B3-4D0C-835D-BD36FDB85A17}"/>
                    </a:ext>
                  </a:extLst>
                </p:cNvPr>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2" name="Google Shape;485;p23">
                  <a:extLst>
                    <a:ext uri="{FF2B5EF4-FFF2-40B4-BE49-F238E27FC236}">
                      <a16:creationId xmlns:a16="http://schemas.microsoft.com/office/drawing/2014/main" id="{51CFDD90-602C-434F-915B-DDDAF1F57DC6}"/>
                    </a:ext>
                  </a:extLst>
                </p:cNvPr>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3" name="Google Shape;486;p23">
                  <a:extLst>
                    <a:ext uri="{FF2B5EF4-FFF2-40B4-BE49-F238E27FC236}">
                      <a16:creationId xmlns:a16="http://schemas.microsoft.com/office/drawing/2014/main" id="{B6652F4C-0FDB-453B-A84C-A1F1A5EA6888}"/>
                    </a:ext>
                  </a:extLst>
                </p:cNvPr>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96" name="Google Shape;487;p23">
                <a:extLst>
                  <a:ext uri="{FF2B5EF4-FFF2-40B4-BE49-F238E27FC236}">
                    <a16:creationId xmlns:a16="http://schemas.microsoft.com/office/drawing/2014/main" id="{762DFC1D-9B73-4BA5-B588-DED63D280A41}"/>
                  </a:ext>
                </a:extLst>
              </p:cNvPr>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7" name="Google Shape;488;p23">
                <a:extLst>
                  <a:ext uri="{FF2B5EF4-FFF2-40B4-BE49-F238E27FC236}">
                    <a16:creationId xmlns:a16="http://schemas.microsoft.com/office/drawing/2014/main" id="{9C58A527-8895-4DE4-A34C-89CABE11B18E}"/>
                  </a:ext>
                </a:extLst>
              </p:cNvPr>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07" name="Google Shape;492;p23">
              <a:extLst>
                <a:ext uri="{FF2B5EF4-FFF2-40B4-BE49-F238E27FC236}">
                  <a16:creationId xmlns:a16="http://schemas.microsoft.com/office/drawing/2014/main" id="{E4654025-368A-49A9-9820-92CFD3B46808}"/>
                </a:ext>
              </a:extLst>
            </p:cNvPr>
            <p:cNvGrpSpPr/>
            <p:nvPr userDrawn="1"/>
          </p:nvGrpSpPr>
          <p:grpSpPr>
            <a:xfrm>
              <a:off x="4349976" y="4929125"/>
              <a:ext cx="591495" cy="708080"/>
              <a:chOff x="4349976" y="4801904"/>
              <a:chExt cx="591495" cy="708080"/>
            </a:xfrm>
          </p:grpSpPr>
          <p:sp>
            <p:nvSpPr>
              <p:cNvPr id="708" name="Google Shape;493;p23">
                <a:extLst>
                  <a:ext uri="{FF2B5EF4-FFF2-40B4-BE49-F238E27FC236}">
                    <a16:creationId xmlns:a16="http://schemas.microsoft.com/office/drawing/2014/main" id="{5DE3A3A7-06F0-43B8-9DD2-E7594D7D6EB4}"/>
                  </a:ext>
                </a:extLst>
              </p:cNvPr>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9" name="Google Shape;494;p23">
                <a:extLst>
                  <a:ext uri="{FF2B5EF4-FFF2-40B4-BE49-F238E27FC236}">
                    <a16:creationId xmlns:a16="http://schemas.microsoft.com/office/drawing/2014/main" id="{64F71C5C-F817-468A-A09B-D6111596C7A0}"/>
                  </a:ext>
                </a:extLst>
              </p:cNvPr>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0" name="Google Shape;495;p23">
                <a:extLst>
                  <a:ext uri="{FF2B5EF4-FFF2-40B4-BE49-F238E27FC236}">
                    <a16:creationId xmlns:a16="http://schemas.microsoft.com/office/drawing/2014/main" id="{8ADF647A-51E9-4007-B40E-07732606258D}"/>
                  </a:ext>
                </a:extLst>
              </p:cNvPr>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14" name="Google Shape;499;p23">
              <a:extLst>
                <a:ext uri="{FF2B5EF4-FFF2-40B4-BE49-F238E27FC236}">
                  <a16:creationId xmlns:a16="http://schemas.microsoft.com/office/drawing/2014/main" id="{6C85BFCA-2164-4364-ACF3-2EBC273423E7}"/>
                </a:ext>
              </a:extLst>
            </p:cNvPr>
            <p:cNvGrpSpPr/>
            <p:nvPr userDrawn="1"/>
          </p:nvGrpSpPr>
          <p:grpSpPr>
            <a:xfrm>
              <a:off x="5864686" y="4437592"/>
              <a:ext cx="519354" cy="629618"/>
              <a:chOff x="5587702" y="3976345"/>
              <a:chExt cx="519354" cy="629618"/>
            </a:xfrm>
          </p:grpSpPr>
          <p:sp>
            <p:nvSpPr>
              <p:cNvPr id="715" name="Google Shape;500;p23">
                <a:extLst>
                  <a:ext uri="{FF2B5EF4-FFF2-40B4-BE49-F238E27FC236}">
                    <a16:creationId xmlns:a16="http://schemas.microsoft.com/office/drawing/2014/main" id="{2337B20D-5F9D-4B50-9CBE-AF52EA2F1E83}"/>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6" name="Google Shape;501;p23">
                <a:extLst>
                  <a:ext uri="{FF2B5EF4-FFF2-40B4-BE49-F238E27FC236}">
                    <a16:creationId xmlns:a16="http://schemas.microsoft.com/office/drawing/2014/main" id="{E5A419FA-8705-402E-9818-297E48A34F2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7" name="Google Shape;502;p23">
                <a:extLst>
                  <a:ext uri="{FF2B5EF4-FFF2-40B4-BE49-F238E27FC236}">
                    <a16:creationId xmlns:a16="http://schemas.microsoft.com/office/drawing/2014/main" id="{85C304D0-1CE7-4A37-B3DC-73B19149F882}"/>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1" name="Google Shape;506;p23">
              <a:extLst>
                <a:ext uri="{FF2B5EF4-FFF2-40B4-BE49-F238E27FC236}">
                  <a16:creationId xmlns:a16="http://schemas.microsoft.com/office/drawing/2014/main" id="{8649CF4A-D92D-43A2-9121-66FD45BAB680}"/>
                </a:ext>
              </a:extLst>
            </p:cNvPr>
            <p:cNvGrpSpPr/>
            <p:nvPr userDrawn="1"/>
          </p:nvGrpSpPr>
          <p:grpSpPr>
            <a:xfrm>
              <a:off x="6514051" y="4308572"/>
              <a:ext cx="1009123" cy="1313971"/>
              <a:chOff x="6151764" y="3887194"/>
              <a:chExt cx="1009123" cy="1313971"/>
            </a:xfrm>
          </p:grpSpPr>
          <p:grpSp>
            <p:nvGrpSpPr>
              <p:cNvPr id="722" name="Google Shape;507;p23">
                <a:extLst>
                  <a:ext uri="{FF2B5EF4-FFF2-40B4-BE49-F238E27FC236}">
                    <a16:creationId xmlns:a16="http://schemas.microsoft.com/office/drawing/2014/main" id="{8545AF6D-D253-4264-9CB0-D8899BD14E18}"/>
                  </a:ext>
                </a:extLst>
              </p:cNvPr>
              <p:cNvGrpSpPr/>
              <p:nvPr/>
            </p:nvGrpSpPr>
            <p:grpSpPr>
              <a:xfrm>
                <a:off x="6151764" y="3887194"/>
                <a:ext cx="1009123" cy="1235674"/>
                <a:chOff x="6151764" y="3887194"/>
                <a:chExt cx="1009123" cy="1235674"/>
              </a:xfrm>
            </p:grpSpPr>
            <p:sp>
              <p:nvSpPr>
                <p:cNvPr id="726" name="Google Shape;508;p23">
                  <a:extLst>
                    <a:ext uri="{FF2B5EF4-FFF2-40B4-BE49-F238E27FC236}">
                      <a16:creationId xmlns:a16="http://schemas.microsoft.com/office/drawing/2014/main" id="{EC0726F2-47EC-4236-8591-DFE80945E677}"/>
                    </a:ext>
                  </a:extLst>
                </p:cNvPr>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7" name="Google Shape;509;p23">
                  <a:extLst>
                    <a:ext uri="{FF2B5EF4-FFF2-40B4-BE49-F238E27FC236}">
                      <a16:creationId xmlns:a16="http://schemas.microsoft.com/office/drawing/2014/main" id="{201D7D23-8911-46B5-BC76-F69B513E63FC}"/>
                    </a:ext>
                  </a:extLst>
                </p:cNvPr>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8" name="Google Shape;510;p23">
                  <a:extLst>
                    <a:ext uri="{FF2B5EF4-FFF2-40B4-BE49-F238E27FC236}">
                      <a16:creationId xmlns:a16="http://schemas.microsoft.com/office/drawing/2014/main" id="{89DF541F-C0C8-4C26-AFB0-98A825482F2C}"/>
                    </a:ext>
                  </a:extLst>
                </p:cNvPr>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9" name="Google Shape;511;p23">
                  <a:extLst>
                    <a:ext uri="{FF2B5EF4-FFF2-40B4-BE49-F238E27FC236}">
                      <a16:creationId xmlns:a16="http://schemas.microsoft.com/office/drawing/2014/main" id="{AE2BAF67-FFB9-4974-979C-A4483AFD82B7}"/>
                    </a:ext>
                  </a:extLst>
                </p:cNvPr>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0" name="Google Shape;512;p23">
                  <a:extLst>
                    <a:ext uri="{FF2B5EF4-FFF2-40B4-BE49-F238E27FC236}">
                      <a16:creationId xmlns:a16="http://schemas.microsoft.com/office/drawing/2014/main" id="{710F1809-F63D-4989-99F5-EA7568AB9BAB}"/>
                    </a:ext>
                  </a:extLst>
                </p:cNvPr>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1" name="Google Shape;513;p23">
                  <a:extLst>
                    <a:ext uri="{FF2B5EF4-FFF2-40B4-BE49-F238E27FC236}">
                      <a16:creationId xmlns:a16="http://schemas.microsoft.com/office/drawing/2014/main" id="{AEBB20E2-0AB5-436A-B208-331AF6CBDE61}"/>
                    </a:ext>
                  </a:extLst>
                </p:cNvPr>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2" name="Google Shape;514;p23">
                  <a:extLst>
                    <a:ext uri="{FF2B5EF4-FFF2-40B4-BE49-F238E27FC236}">
                      <a16:creationId xmlns:a16="http://schemas.microsoft.com/office/drawing/2014/main" id="{FE6D75F3-CDF2-469A-B61C-73BD8DFC7594}"/>
                    </a:ext>
                  </a:extLst>
                </p:cNvPr>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3" name="Google Shape;515;p23">
                  <a:extLst>
                    <a:ext uri="{FF2B5EF4-FFF2-40B4-BE49-F238E27FC236}">
                      <a16:creationId xmlns:a16="http://schemas.microsoft.com/office/drawing/2014/main" id="{B802ACDE-396F-4F40-BE53-EC7FE3C88AFA}"/>
                    </a:ext>
                  </a:extLst>
                </p:cNvPr>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4" name="Google Shape;516;p23">
                  <a:extLst>
                    <a:ext uri="{FF2B5EF4-FFF2-40B4-BE49-F238E27FC236}">
                      <a16:creationId xmlns:a16="http://schemas.microsoft.com/office/drawing/2014/main" id="{95CF5097-B12A-4FB5-BE65-465D39158BAC}"/>
                    </a:ext>
                  </a:extLst>
                </p:cNvPr>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3" name="Google Shape;517;p23">
                <a:extLst>
                  <a:ext uri="{FF2B5EF4-FFF2-40B4-BE49-F238E27FC236}">
                    <a16:creationId xmlns:a16="http://schemas.microsoft.com/office/drawing/2014/main" id="{75C53AD4-688C-4BD4-A3DC-27F8647855AF}"/>
                  </a:ext>
                </a:extLst>
              </p:cNvPr>
              <p:cNvGrpSpPr/>
              <p:nvPr/>
            </p:nvGrpSpPr>
            <p:grpSpPr>
              <a:xfrm>
                <a:off x="6648515" y="5156391"/>
                <a:ext cx="174596" cy="44774"/>
                <a:chOff x="6648515" y="5156391"/>
                <a:chExt cx="174596" cy="44774"/>
              </a:xfrm>
            </p:grpSpPr>
            <p:sp>
              <p:nvSpPr>
                <p:cNvPr id="724" name="Google Shape;518;p23">
                  <a:extLst>
                    <a:ext uri="{FF2B5EF4-FFF2-40B4-BE49-F238E27FC236}">
                      <a16:creationId xmlns:a16="http://schemas.microsoft.com/office/drawing/2014/main" id="{9F85C95D-3C90-47CD-BD0C-9505266762DF}"/>
                    </a:ext>
                  </a:extLst>
                </p:cNvPr>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5" name="Google Shape;519;p23">
                  <a:extLst>
                    <a:ext uri="{FF2B5EF4-FFF2-40B4-BE49-F238E27FC236}">
                      <a16:creationId xmlns:a16="http://schemas.microsoft.com/office/drawing/2014/main" id="{0A8D34BE-0997-4BF7-A1F0-24EB419E1581}"/>
                    </a:ext>
                  </a:extLst>
                </p:cNvPr>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35" name="Google Shape;520;p23">
              <a:extLst>
                <a:ext uri="{FF2B5EF4-FFF2-40B4-BE49-F238E27FC236}">
                  <a16:creationId xmlns:a16="http://schemas.microsoft.com/office/drawing/2014/main" id="{5AE9F4E3-DB1E-4BF0-98D3-864EB8C92434}"/>
                </a:ext>
              </a:extLst>
            </p:cNvPr>
            <p:cNvGrpSpPr/>
            <p:nvPr userDrawn="1"/>
          </p:nvGrpSpPr>
          <p:grpSpPr>
            <a:xfrm>
              <a:off x="8208824" y="909226"/>
              <a:ext cx="1480128" cy="1386642"/>
              <a:chOff x="5751609" y="213662"/>
              <a:chExt cx="1480128" cy="1386642"/>
            </a:xfrm>
          </p:grpSpPr>
          <p:grpSp>
            <p:nvGrpSpPr>
              <p:cNvPr id="736" name="Google Shape;521;p23">
                <a:extLst>
                  <a:ext uri="{FF2B5EF4-FFF2-40B4-BE49-F238E27FC236}">
                    <a16:creationId xmlns:a16="http://schemas.microsoft.com/office/drawing/2014/main" id="{3CA760D1-5297-4259-A21F-F4E20D2A6ABB}"/>
                  </a:ext>
                </a:extLst>
              </p:cNvPr>
              <p:cNvGrpSpPr/>
              <p:nvPr/>
            </p:nvGrpSpPr>
            <p:grpSpPr>
              <a:xfrm>
                <a:off x="5751609" y="213662"/>
                <a:ext cx="1480128" cy="1386642"/>
                <a:chOff x="5751609" y="213662"/>
                <a:chExt cx="1480128" cy="1386642"/>
              </a:xfrm>
            </p:grpSpPr>
            <p:sp>
              <p:nvSpPr>
                <p:cNvPr id="743" name="Google Shape;522;p23">
                  <a:extLst>
                    <a:ext uri="{FF2B5EF4-FFF2-40B4-BE49-F238E27FC236}">
                      <a16:creationId xmlns:a16="http://schemas.microsoft.com/office/drawing/2014/main" id="{94FEDF9A-9EF1-4F24-8406-03BF0DB81C1F}"/>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4" name="Google Shape;523;p23">
                  <a:extLst>
                    <a:ext uri="{FF2B5EF4-FFF2-40B4-BE49-F238E27FC236}">
                      <a16:creationId xmlns:a16="http://schemas.microsoft.com/office/drawing/2014/main" id="{995B3527-2B86-4158-B53F-37CE5E8C44A2}"/>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5" name="Google Shape;524;p23">
                  <a:extLst>
                    <a:ext uri="{FF2B5EF4-FFF2-40B4-BE49-F238E27FC236}">
                      <a16:creationId xmlns:a16="http://schemas.microsoft.com/office/drawing/2014/main" id="{DCCC585E-5A4B-46B1-AA5A-10E651913700}"/>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6" name="Google Shape;525;p23">
                  <a:extLst>
                    <a:ext uri="{FF2B5EF4-FFF2-40B4-BE49-F238E27FC236}">
                      <a16:creationId xmlns:a16="http://schemas.microsoft.com/office/drawing/2014/main" id="{EB35F94C-9360-4AFB-9496-BCD11462E544}"/>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7" name="Google Shape;526;p23">
                  <a:extLst>
                    <a:ext uri="{FF2B5EF4-FFF2-40B4-BE49-F238E27FC236}">
                      <a16:creationId xmlns:a16="http://schemas.microsoft.com/office/drawing/2014/main" id="{D2494493-F769-4DD9-9244-D38924F9DF0C}"/>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8" name="Google Shape;527;p23">
                  <a:extLst>
                    <a:ext uri="{FF2B5EF4-FFF2-40B4-BE49-F238E27FC236}">
                      <a16:creationId xmlns:a16="http://schemas.microsoft.com/office/drawing/2014/main" id="{DA155FD4-F288-4C96-9A69-A5EF7AC88F7B}"/>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9" name="Google Shape;528;p23">
                  <a:extLst>
                    <a:ext uri="{FF2B5EF4-FFF2-40B4-BE49-F238E27FC236}">
                      <a16:creationId xmlns:a16="http://schemas.microsoft.com/office/drawing/2014/main" id="{B50E81C8-33AF-4517-8061-6C031C7AB731}"/>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0" name="Google Shape;529;p23">
                  <a:extLst>
                    <a:ext uri="{FF2B5EF4-FFF2-40B4-BE49-F238E27FC236}">
                      <a16:creationId xmlns:a16="http://schemas.microsoft.com/office/drawing/2014/main" id="{5D96C00B-7DB9-44EF-AF99-B9D6B5C14F3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1" name="Google Shape;530;p23">
                  <a:extLst>
                    <a:ext uri="{FF2B5EF4-FFF2-40B4-BE49-F238E27FC236}">
                      <a16:creationId xmlns:a16="http://schemas.microsoft.com/office/drawing/2014/main" id="{BC08A1D3-9884-403C-82CA-9BDF6DD9348B}"/>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2" name="Google Shape;531;p23">
                  <a:extLst>
                    <a:ext uri="{FF2B5EF4-FFF2-40B4-BE49-F238E27FC236}">
                      <a16:creationId xmlns:a16="http://schemas.microsoft.com/office/drawing/2014/main" id="{5F7D4D81-9F85-4C90-9CE9-73A9445DC4DB}"/>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3" name="Google Shape;532;p23">
                  <a:extLst>
                    <a:ext uri="{FF2B5EF4-FFF2-40B4-BE49-F238E27FC236}">
                      <a16:creationId xmlns:a16="http://schemas.microsoft.com/office/drawing/2014/main" id="{3EEA40AF-BAE2-4F52-A598-8A189006DDE8}"/>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7" name="Google Shape;533;p23">
                <a:extLst>
                  <a:ext uri="{FF2B5EF4-FFF2-40B4-BE49-F238E27FC236}">
                    <a16:creationId xmlns:a16="http://schemas.microsoft.com/office/drawing/2014/main" id="{A1547379-FEF9-4CF4-A523-B0F6A4C3E4EE}"/>
                  </a:ext>
                </a:extLst>
              </p:cNvPr>
              <p:cNvGrpSpPr/>
              <p:nvPr/>
            </p:nvGrpSpPr>
            <p:grpSpPr>
              <a:xfrm>
                <a:off x="6864708" y="521224"/>
                <a:ext cx="165992" cy="77337"/>
                <a:chOff x="6864708" y="521224"/>
                <a:chExt cx="165992" cy="77337"/>
              </a:xfrm>
            </p:grpSpPr>
            <p:sp>
              <p:nvSpPr>
                <p:cNvPr id="741" name="Google Shape;534;p23">
                  <a:extLst>
                    <a:ext uri="{FF2B5EF4-FFF2-40B4-BE49-F238E27FC236}">
                      <a16:creationId xmlns:a16="http://schemas.microsoft.com/office/drawing/2014/main" id="{4FD473EB-2D2B-41BC-9FEE-05B07D397CD5}"/>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2" name="Google Shape;535;p23">
                  <a:extLst>
                    <a:ext uri="{FF2B5EF4-FFF2-40B4-BE49-F238E27FC236}">
                      <a16:creationId xmlns:a16="http://schemas.microsoft.com/office/drawing/2014/main" id="{A701CB0A-B2DA-4270-9067-6CC9BDF78CF9}"/>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8" name="Google Shape;536;p23">
                <a:extLst>
                  <a:ext uri="{FF2B5EF4-FFF2-40B4-BE49-F238E27FC236}">
                    <a16:creationId xmlns:a16="http://schemas.microsoft.com/office/drawing/2014/main" id="{282E9CFF-24E9-4D24-882F-E255B6C6020A}"/>
                  </a:ext>
                </a:extLst>
              </p:cNvPr>
              <p:cNvGrpSpPr/>
              <p:nvPr/>
            </p:nvGrpSpPr>
            <p:grpSpPr>
              <a:xfrm>
                <a:off x="6567637" y="1421737"/>
                <a:ext cx="96663" cy="114037"/>
                <a:chOff x="6567637" y="1421737"/>
                <a:chExt cx="96663" cy="114037"/>
              </a:xfrm>
            </p:grpSpPr>
            <p:sp>
              <p:nvSpPr>
                <p:cNvPr id="739" name="Google Shape;537;p23">
                  <a:extLst>
                    <a:ext uri="{FF2B5EF4-FFF2-40B4-BE49-F238E27FC236}">
                      <a16:creationId xmlns:a16="http://schemas.microsoft.com/office/drawing/2014/main" id="{00E1D664-944C-46F4-BB15-0173D1682802}"/>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0" name="Google Shape;538;p23">
                  <a:extLst>
                    <a:ext uri="{FF2B5EF4-FFF2-40B4-BE49-F238E27FC236}">
                      <a16:creationId xmlns:a16="http://schemas.microsoft.com/office/drawing/2014/main" id="{C8CA1950-D911-4D1E-B974-F1555E13F9C3}"/>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62" name="Google Shape;547;p23">
              <a:extLst>
                <a:ext uri="{FF2B5EF4-FFF2-40B4-BE49-F238E27FC236}">
                  <a16:creationId xmlns:a16="http://schemas.microsoft.com/office/drawing/2014/main" id="{C72EC2A1-4637-44E4-9127-0BF5AF5BEF41}"/>
                </a:ext>
              </a:extLst>
            </p:cNvPr>
            <p:cNvGrpSpPr/>
            <p:nvPr userDrawn="1"/>
          </p:nvGrpSpPr>
          <p:grpSpPr>
            <a:xfrm>
              <a:off x="7722581" y="4327217"/>
              <a:ext cx="1375953" cy="924075"/>
              <a:chOff x="7485292" y="4430739"/>
              <a:chExt cx="1375953" cy="924075"/>
            </a:xfrm>
          </p:grpSpPr>
          <p:sp>
            <p:nvSpPr>
              <p:cNvPr id="763" name="Google Shape;548;p23">
                <a:extLst>
                  <a:ext uri="{FF2B5EF4-FFF2-40B4-BE49-F238E27FC236}">
                    <a16:creationId xmlns:a16="http://schemas.microsoft.com/office/drawing/2014/main" id="{49B99C77-E85E-4E13-A81A-883490964409}"/>
                  </a:ext>
                </a:extLst>
              </p:cNvPr>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4" name="Google Shape;549;p23">
                <a:extLst>
                  <a:ext uri="{FF2B5EF4-FFF2-40B4-BE49-F238E27FC236}">
                    <a16:creationId xmlns:a16="http://schemas.microsoft.com/office/drawing/2014/main" id="{D39716A5-6231-4E9F-8709-5FA082F29397}"/>
                  </a:ext>
                </a:extLst>
              </p:cNvPr>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5" name="Google Shape;550;p23">
                <a:extLst>
                  <a:ext uri="{FF2B5EF4-FFF2-40B4-BE49-F238E27FC236}">
                    <a16:creationId xmlns:a16="http://schemas.microsoft.com/office/drawing/2014/main" id="{BCAD96EA-3202-4370-991F-B28737FAAE2B}"/>
                  </a:ext>
                </a:extLst>
              </p:cNvPr>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66" name="Google Shape;551;p23">
              <a:extLst>
                <a:ext uri="{FF2B5EF4-FFF2-40B4-BE49-F238E27FC236}">
                  <a16:creationId xmlns:a16="http://schemas.microsoft.com/office/drawing/2014/main" id="{C7000DD7-5A5E-4C8A-88B4-D521E3E3D6DB}"/>
                </a:ext>
              </a:extLst>
            </p:cNvPr>
            <p:cNvGrpSpPr/>
            <p:nvPr userDrawn="1"/>
          </p:nvGrpSpPr>
          <p:grpSpPr>
            <a:xfrm>
              <a:off x="8337483" y="2248407"/>
              <a:ext cx="536463" cy="705466"/>
              <a:chOff x="8490510" y="1991557"/>
              <a:chExt cx="536463" cy="705466"/>
            </a:xfrm>
          </p:grpSpPr>
          <p:grpSp>
            <p:nvGrpSpPr>
              <p:cNvPr id="767" name="Google Shape;552;p23">
                <a:extLst>
                  <a:ext uri="{FF2B5EF4-FFF2-40B4-BE49-F238E27FC236}">
                    <a16:creationId xmlns:a16="http://schemas.microsoft.com/office/drawing/2014/main" id="{7D0E6959-B970-4F02-A03B-A06834041BB3}"/>
                  </a:ext>
                </a:extLst>
              </p:cNvPr>
              <p:cNvGrpSpPr/>
              <p:nvPr/>
            </p:nvGrpSpPr>
            <p:grpSpPr>
              <a:xfrm>
                <a:off x="8490510" y="1991557"/>
                <a:ext cx="536463" cy="576273"/>
                <a:chOff x="8490510" y="1991557"/>
                <a:chExt cx="536463" cy="576273"/>
              </a:xfrm>
            </p:grpSpPr>
            <p:sp>
              <p:nvSpPr>
                <p:cNvPr id="770" name="Google Shape;553;p23">
                  <a:extLst>
                    <a:ext uri="{FF2B5EF4-FFF2-40B4-BE49-F238E27FC236}">
                      <a16:creationId xmlns:a16="http://schemas.microsoft.com/office/drawing/2014/main" id="{0AAACFE1-31D7-4B46-803B-2E74E6192CB5}"/>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1" name="Google Shape;554;p23">
                  <a:extLst>
                    <a:ext uri="{FF2B5EF4-FFF2-40B4-BE49-F238E27FC236}">
                      <a16:creationId xmlns:a16="http://schemas.microsoft.com/office/drawing/2014/main" id="{04ED829D-0F63-47EA-9FBF-6267570A4AE5}"/>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68" name="Google Shape;555;p23">
                <a:extLst>
                  <a:ext uri="{FF2B5EF4-FFF2-40B4-BE49-F238E27FC236}">
                    <a16:creationId xmlns:a16="http://schemas.microsoft.com/office/drawing/2014/main" id="{A9DCD22A-1F65-4F8C-9718-CB0966C5C688}"/>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9" name="Google Shape;556;p23">
                <a:extLst>
                  <a:ext uri="{FF2B5EF4-FFF2-40B4-BE49-F238E27FC236}">
                    <a16:creationId xmlns:a16="http://schemas.microsoft.com/office/drawing/2014/main" id="{0CF12600-27DC-4F0E-8570-05D69FCF7A67}"/>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2" name="Google Shape;567;p23">
              <a:extLst>
                <a:ext uri="{FF2B5EF4-FFF2-40B4-BE49-F238E27FC236}">
                  <a16:creationId xmlns:a16="http://schemas.microsoft.com/office/drawing/2014/main" id="{AF6D594A-91CE-4B31-8860-C24F4627D051}"/>
                </a:ext>
              </a:extLst>
            </p:cNvPr>
            <p:cNvGrpSpPr/>
            <p:nvPr userDrawn="1"/>
          </p:nvGrpSpPr>
          <p:grpSpPr>
            <a:xfrm>
              <a:off x="8228086" y="-296587"/>
              <a:ext cx="1015476" cy="922487"/>
              <a:chOff x="7961559" y="-202278"/>
              <a:chExt cx="1015476" cy="922487"/>
            </a:xfrm>
          </p:grpSpPr>
          <p:grpSp>
            <p:nvGrpSpPr>
              <p:cNvPr id="783" name="Google Shape;568;p23">
                <a:extLst>
                  <a:ext uri="{FF2B5EF4-FFF2-40B4-BE49-F238E27FC236}">
                    <a16:creationId xmlns:a16="http://schemas.microsoft.com/office/drawing/2014/main" id="{9E67F581-AE38-4B80-93CE-49B05EC52A6C}"/>
                  </a:ext>
                </a:extLst>
              </p:cNvPr>
              <p:cNvGrpSpPr/>
              <p:nvPr/>
            </p:nvGrpSpPr>
            <p:grpSpPr>
              <a:xfrm>
                <a:off x="7961559" y="-121102"/>
                <a:ext cx="1015476" cy="841311"/>
                <a:chOff x="7961559" y="-121102"/>
                <a:chExt cx="1015476" cy="841311"/>
              </a:xfrm>
            </p:grpSpPr>
            <p:sp>
              <p:nvSpPr>
                <p:cNvPr id="787" name="Google Shape;569;p23">
                  <a:extLst>
                    <a:ext uri="{FF2B5EF4-FFF2-40B4-BE49-F238E27FC236}">
                      <a16:creationId xmlns:a16="http://schemas.microsoft.com/office/drawing/2014/main" id="{23F2EBFE-1B9E-413C-B5C6-5566E2AA065F}"/>
                    </a:ext>
                  </a:extLst>
                </p:cNvPr>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8" name="Google Shape;570;p23">
                  <a:extLst>
                    <a:ext uri="{FF2B5EF4-FFF2-40B4-BE49-F238E27FC236}">
                      <a16:creationId xmlns:a16="http://schemas.microsoft.com/office/drawing/2014/main" id="{94AD4E0F-2C8B-4046-BB27-7E7D64E6D056}"/>
                    </a:ext>
                  </a:extLst>
                </p:cNvPr>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9" name="Google Shape;571;p23">
                  <a:extLst>
                    <a:ext uri="{FF2B5EF4-FFF2-40B4-BE49-F238E27FC236}">
                      <a16:creationId xmlns:a16="http://schemas.microsoft.com/office/drawing/2014/main" id="{488A95B6-7A96-4693-8D9C-E1CC1B46EAC4}"/>
                    </a:ext>
                  </a:extLst>
                </p:cNvPr>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0" name="Google Shape;572;p23">
                  <a:extLst>
                    <a:ext uri="{FF2B5EF4-FFF2-40B4-BE49-F238E27FC236}">
                      <a16:creationId xmlns:a16="http://schemas.microsoft.com/office/drawing/2014/main" id="{9684D56D-DA78-42E5-B972-B38B3CE42A89}"/>
                    </a:ext>
                  </a:extLst>
                </p:cNvPr>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1" name="Google Shape;573;p23">
                  <a:extLst>
                    <a:ext uri="{FF2B5EF4-FFF2-40B4-BE49-F238E27FC236}">
                      <a16:creationId xmlns:a16="http://schemas.microsoft.com/office/drawing/2014/main" id="{8E2C911F-99FB-42A0-AABB-D02EBEACAB15}"/>
                    </a:ext>
                  </a:extLst>
                </p:cNvPr>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2" name="Google Shape;574;p23">
                  <a:extLst>
                    <a:ext uri="{FF2B5EF4-FFF2-40B4-BE49-F238E27FC236}">
                      <a16:creationId xmlns:a16="http://schemas.microsoft.com/office/drawing/2014/main" id="{C16BB9E6-0AA6-4AF0-A374-636DB1DB4A1D}"/>
                    </a:ext>
                  </a:extLst>
                </p:cNvPr>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4" name="Google Shape;575;p23">
                <a:extLst>
                  <a:ext uri="{FF2B5EF4-FFF2-40B4-BE49-F238E27FC236}">
                    <a16:creationId xmlns:a16="http://schemas.microsoft.com/office/drawing/2014/main" id="{EC34CCA1-8D65-4D11-AA79-A28A3B0B5CEE}"/>
                  </a:ext>
                </a:extLst>
              </p:cNvPr>
              <p:cNvGrpSpPr/>
              <p:nvPr/>
            </p:nvGrpSpPr>
            <p:grpSpPr>
              <a:xfrm>
                <a:off x="8502092" y="-202278"/>
                <a:ext cx="136937" cy="83459"/>
                <a:chOff x="8502092" y="-202278"/>
                <a:chExt cx="136937" cy="83459"/>
              </a:xfrm>
            </p:grpSpPr>
            <p:sp>
              <p:nvSpPr>
                <p:cNvPr id="785" name="Google Shape;576;p23">
                  <a:extLst>
                    <a:ext uri="{FF2B5EF4-FFF2-40B4-BE49-F238E27FC236}">
                      <a16:creationId xmlns:a16="http://schemas.microsoft.com/office/drawing/2014/main" id="{A17A45DF-FC5E-4648-ADE6-FD49F82B6418}"/>
                    </a:ext>
                  </a:extLst>
                </p:cNvPr>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6" name="Google Shape;577;p23">
                  <a:extLst>
                    <a:ext uri="{FF2B5EF4-FFF2-40B4-BE49-F238E27FC236}">
                      <a16:creationId xmlns:a16="http://schemas.microsoft.com/office/drawing/2014/main" id="{4C9F387A-F836-40E3-8D6F-609AFA7D76A8}"/>
                    </a:ext>
                  </a:extLst>
                </p:cNvPr>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07" name="Google Shape;463;p23">
              <a:extLst>
                <a:ext uri="{FF2B5EF4-FFF2-40B4-BE49-F238E27FC236}">
                  <a16:creationId xmlns:a16="http://schemas.microsoft.com/office/drawing/2014/main" id="{E2B96DBC-E312-44E5-97AC-B2272C2580A5}"/>
                </a:ext>
              </a:extLst>
            </p:cNvPr>
            <p:cNvGrpSpPr/>
            <p:nvPr userDrawn="1"/>
          </p:nvGrpSpPr>
          <p:grpSpPr>
            <a:xfrm>
              <a:off x="1530881" y="4436070"/>
              <a:ext cx="1037582" cy="940754"/>
              <a:chOff x="1664354" y="4088694"/>
              <a:chExt cx="1037582" cy="940754"/>
            </a:xfrm>
          </p:grpSpPr>
          <p:grpSp>
            <p:nvGrpSpPr>
              <p:cNvPr id="808" name="Google Shape;464;p23">
                <a:extLst>
                  <a:ext uri="{FF2B5EF4-FFF2-40B4-BE49-F238E27FC236}">
                    <a16:creationId xmlns:a16="http://schemas.microsoft.com/office/drawing/2014/main" id="{EEFB0602-1E15-441D-9C89-75FC5CE5B00E}"/>
                  </a:ext>
                </a:extLst>
              </p:cNvPr>
              <p:cNvGrpSpPr/>
              <p:nvPr/>
            </p:nvGrpSpPr>
            <p:grpSpPr>
              <a:xfrm>
                <a:off x="1664354" y="4088694"/>
                <a:ext cx="1037582" cy="832607"/>
                <a:chOff x="1664354" y="4088694"/>
                <a:chExt cx="1037582" cy="832607"/>
              </a:xfrm>
            </p:grpSpPr>
            <p:sp>
              <p:nvSpPr>
                <p:cNvPr id="812" name="Google Shape;465;p23">
                  <a:extLst>
                    <a:ext uri="{FF2B5EF4-FFF2-40B4-BE49-F238E27FC236}">
                      <a16:creationId xmlns:a16="http://schemas.microsoft.com/office/drawing/2014/main" id="{6012534C-3FFA-4C5A-B8D8-2DDC2DABFCAD}"/>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3" name="Google Shape;466;p23">
                  <a:extLst>
                    <a:ext uri="{FF2B5EF4-FFF2-40B4-BE49-F238E27FC236}">
                      <a16:creationId xmlns:a16="http://schemas.microsoft.com/office/drawing/2014/main" id="{E4D66DCC-4B46-4705-91DA-3E329EDF3F1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4" name="Google Shape;467;p23">
                  <a:extLst>
                    <a:ext uri="{FF2B5EF4-FFF2-40B4-BE49-F238E27FC236}">
                      <a16:creationId xmlns:a16="http://schemas.microsoft.com/office/drawing/2014/main" id="{24AA104F-492F-4413-8D8A-6FB9E7B258A9}"/>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5" name="Google Shape;468;p23">
                  <a:extLst>
                    <a:ext uri="{FF2B5EF4-FFF2-40B4-BE49-F238E27FC236}">
                      <a16:creationId xmlns:a16="http://schemas.microsoft.com/office/drawing/2014/main" id="{866BFBD8-9739-4F66-9262-22DC770DD4CF}"/>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6" name="Google Shape;469;p23">
                  <a:extLst>
                    <a:ext uri="{FF2B5EF4-FFF2-40B4-BE49-F238E27FC236}">
                      <a16:creationId xmlns:a16="http://schemas.microsoft.com/office/drawing/2014/main" id="{BF9DDCC3-1A0A-410C-B04F-CC56BF74B99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7" name="Google Shape;470;p23">
                  <a:extLst>
                    <a:ext uri="{FF2B5EF4-FFF2-40B4-BE49-F238E27FC236}">
                      <a16:creationId xmlns:a16="http://schemas.microsoft.com/office/drawing/2014/main" id="{2ABD4FBF-C198-4F29-BF3C-9C10F5704D76}"/>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8" name="Google Shape;471;p23">
                  <a:extLst>
                    <a:ext uri="{FF2B5EF4-FFF2-40B4-BE49-F238E27FC236}">
                      <a16:creationId xmlns:a16="http://schemas.microsoft.com/office/drawing/2014/main" id="{39D5B10F-8128-4FB4-B2FD-CDA73A39C021}"/>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09" name="Google Shape;472;p23">
                <a:extLst>
                  <a:ext uri="{FF2B5EF4-FFF2-40B4-BE49-F238E27FC236}">
                    <a16:creationId xmlns:a16="http://schemas.microsoft.com/office/drawing/2014/main" id="{87BB7702-AC4F-45EA-B041-C0D6A1C3F4C8}"/>
                  </a:ext>
                </a:extLst>
              </p:cNvPr>
              <p:cNvGrpSpPr/>
              <p:nvPr/>
            </p:nvGrpSpPr>
            <p:grpSpPr>
              <a:xfrm>
                <a:off x="2242315" y="4930402"/>
                <a:ext cx="155932" cy="99046"/>
                <a:chOff x="2242315" y="4930402"/>
                <a:chExt cx="155932" cy="99046"/>
              </a:xfrm>
            </p:grpSpPr>
            <p:sp>
              <p:nvSpPr>
                <p:cNvPr id="810" name="Google Shape;473;p23">
                  <a:extLst>
                    <a:ext uri="{FF2B5EF4-FFF2-40B4-BE49-F238E27FC236}">
                      <a16:creationId xmlns:a16="http://schemas.microsoft.com/office/drawing/2014/main" id="{D36A3E8E-F03E-4566-8EC2-00EE95DFAFEF}"/>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1" name="Google Shape;474;p23">
                  <a:extLst>
                    <a:ext uri="{FF2B5EF4-FFF2-40B4-BE49-F238E27FC236}">
                      <a16:creationId xmlns:a16="http://schemas.microsoft.com/office/drawing/2014/main" id="{31312046-E7E2-41DC-8C66-56F6EB38AD15}"/>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24" name="Google Shape;362;p23">
              <a:extLst>
                <a:ext uri="{FF2B5EF4-FFF2-40B4-BE49-F238E27FC236}">
                  <a16:creationId xmlns:a16="http://schemas.microsoft.com/office/drawing/2014/main" id="{98BDF3B7-742C-44E8-A2A9-586E06BCAD61}"/>
                </a:ext>
              </a:extLst>
            </p:cNvPr>
            <p:cNvGrpSpPr/>
            <p:nvPr userDrawn="1"/>
          </p:nvGrpSpPr>
          <p:grpSpPr>
            <a:xfrm>
              <a:off x="5923583" y="-316669"/>
              <a:ext cx="1088181" cy="608604"/>
              <a:chOff x="3168309" y="474596"/>
              <a:chExt cx="1088181" cy="608604"/>
            </a:xfrm>
          </p:grpSpPr>
          <p:grpSp>
            <p:nvGrpSpPr>
              <p:cNvPr id="825" name="Google Shape;363;p23">
                <a:extLst>
                  <a:ext uri="{FF2B5EF4-FFF2-40B4-BE49-F238E27FC236}">
                    <a16:creationId xmlns:a16="http://schemas.microsoft.com/office/drawing/2014/main" id="{41E89221-F067-4805-8540-341C4B805378}"/>
                  </a:ext>
                </a:extLst>
              </p:cNvPr>
              <p:cNvGrpSpPr/>
              <p:nvPr/>
            </p:nvGrpSpPr>
            <p:grpSpPr>
              <a:xfrm>
                <a:off x="3168309" y="517749"/>
                <a:ext cx="1084309" cy="565452"/>
                <a:chOff x="3168309" y="517749"/>
                <a:chExt cx="1084309" cy="565452"/>
              </a:xfrm>
            </p:grpSpPr>
            <p:sp>
              <p:nvSpPr>
                <p:cNvPr id="829" name="Google Shape;364;p23">
                  <a:extLst>
                    <a:ext uri="{FF2B5EF4-FFF2-40B4-BE49-F238E27FC236}">
                      <a16:creationId xmlns:a16="http://schemas.microsoft.com/office/drawing/2014/main" id="{A3D5C914-1BB4-4E4C-A9AA-76F87407A0A2}"/>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0" name="Google Shape;365;p23">
                  <a:extLst>
                    <a:ext uri="{FF2B5EF4-FFF2-40B4-BE49-F238E27FC236}">
                      <a16:creationId xmlns:a16="http://schemas.microsoft.com/office/drawing/2014/main" id="{97DE3F69-57BD-42F7-A93B-4EA010EEE14C}"/>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26" name="Google Shape;366;p23">
                <a:extLst>
                  <a:ext uri="{FF2B5EF4-FFF2-40B4-BE49-F238E27FC236}">
                    <a16:creationId xmlns:a16="http://schemas.microsoft.com/office/drawing/2014/main" id="{CA9877A7-0D8D-423A-BDCA-AE79FD2E1B04}"/>
                  </a:ext>
                </a:extLst>
              </p:cNvPr>
              <p:cNvGrpSpPr/>
              <p:nvPr/>
            </p:nvGrpSpPr>
            <p:grpSpPr>
              <a:xfrm>
                <a:off x="4114622" y="474596"/>
                <a:ext cx="141868" cy="100403"/>
                <a:chOff x="4114622" y="474596"/>
                <a:chExt cx="141868" cy="100403"/>
              </a:xfrm>
            </p:grpSpPr>
            <p:sp>
              <p:nvSpPr>
                <p:cNvPr id="827" name="Google Shape;367;p23">
                  <a:extLst>
                    <a:ext uri="{FF2B5EF4-FFF2-40B4-BE49-F238E27FC236}">
                      <a16:creationId xmlns:a16="http://schemas.microsoft.com/office/drawing/2014/main" id="{07061992-09FF-4668-9A26-0AD3A2223AC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8" name="Google Shape;368;p23">
                  <a:extLst>
                    <a:ext uri="{FF2B5EF4-FFF2-40B4-BE49-F238E27FC236}">
                      <a16:creationId xmlns:a16="http://schemas.microsoft.com/office/drawing/2014/main" id="{A038C4B6-47AF-4AC1-AF90-C08F0D83322E}"/>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831" name="TextBox 830">
            <a:extLst>
              <a:ext uri="{FF2B5EF4-FFF2-40B4-BE49-F238E27FC236}">
                <a16:creationId xmlns:a16="http://schemas.microsoft.com/office/drawing/2014/main" id="{5266A76B-23F7-467B-B313-AC03F567F355}"/>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629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1"/>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 presetClass="entr" presetSubtype="1" fill="hold" nodeType="afterEffect">
                                  <p:stCondLst>
                                    <p:cond delay="0"/>
                                  </p:stCondLst>
                                  <p:childTnLst>
                                    <p:set>
                                      <p:cBhvr>
                                        <p:cTn id="13" dur="1" fill="hold">
                                          <p:stCondLst>
                                            <p:cond delay="0"/>
                                          </p:stCondLst>
                                        </p:cTn>
                                        <p:tgtEl>
                                          <p:spTgt spid="804"/>
                                        </p:tgtEl>
                                        <p:attrNameLst>
                                          <p:attrName>style.visibility</p:attrName>
                                        </p:attrNameLst>
                                      </p:cBhvr>
                                      <p:to>
                                        <p:strVal val="visible"/>
                                      </p:to>
                                    </p:set>
                                    <p:anim calcmode="lin" valueType="num">
                                      <p:cBhvr additive="base">
                                        <p:cTn id="14" dur="500" fill="hold"/>
                                        <p:tgtEl>
                                          <p:spTgt spid="804"/>
                                        </p:tgtEl>
                                        <p:attrNameLst>
                                          <p:attrName>ppt_x</p:attrName>
                                        </p:attrNameLst>
                                      </p:cBhvr>
                                      <p:tavLst>
                                        <p:tav tm="0">
                                          <p:val>
                                            <p:strVal val="#ppt_x"/>
                                          </p:val>
                                        </p:tav>
                                        <p:tav tm="100000">
                                          <p:val>
                                            <p:strVal val="#ppt_x"/>
                                          </p:val>
                                        </p:tav>
                                      </p:tavLst>
                                    </p:anim>
                                    <p:anim calcmode="lin" valueType="num">
                                      <p:cBhvr additive="base">
                                        <p:cTn id="15" dur="500" fill="hold"/>
                                        <p:tgtEl>
                                          <p:spTgt spid="804"/>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500"/>
                                        <p:tgtEl>
                                          <p:spTgt spid="80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0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3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userDrawn="1">
  <p:cSld name="TITLE + FOUR COLUMNS">
    <p:spTree>
      <p:nvGrpSpPr>
        <p:cNvPr id="1" name="Shape 114"/>
        <p:cNvGrpSpPr/>
        <p:nvPr/>
      </p:nvGrpSpPr>
      <p:grpSpPr>
        <a:xfrm>
          <a:off x="0" y="0"/>
          <a:ext cx="0" cy="0"/>
          <a:chOff x="0" y="0"/>
          <a:chExt cx="0" cy="0"/>
        </a:xfrm>
      </p:grpSpPr>
      <p:grpSp>
        <p:nvGrpSpPr>
          <p:cNvPr id="75" name="Google Shape;9;p2">
            <a:extLst>
              <a:ext uri="{FF2B5EF4-FFF2-40B4-BE49-F238E27FC236}">
                <a16:creationId xmlns:a16="http://schemas.microsoft.com/office/drawing/2014/main" id="{47158E4F-0549-4BBC-A9BD-E398EADA8587}"/>
              </a:ext>
            </a:extLst>
          </p:cNvPr>
          <p:cNvGrpSpPr/>
          <p:nvPr userDrawn="1"/>
        </p:nvGrpSpPr>
        <p:grpSpPr>
          <a:xfrm>
            <a:off x="-18400" y="309697"/>
            <a:ext cx="9180800" cy="4538300"/>
            <a:chOff x="-12452" y="310275"/>
            <a:chExt cx="9180800" cy="4538300"/>
          </a:xfrm>
        </p:grpSpPr>
        <p:cxnSp>
          <p:nvCxnSpPr>
            <p:cNvPr id="76" name="Google Shape;10;p2">
              <a:extLst>
                <a:ext uri="{FF2B5EF4-FFF2-40B4-BE49-F238E27FC236}">
                  <a16:creationId xmlns:a16="http://schemas.microsoft.com/office/drawing/2014/main" id="{2CDAABE6-F042-4EF5-92CE-CD9D85EB1D44}"/>
                </a:ext>
              </a:extLst>
            </p:cNvPr>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11;p2">
              <a:extLst>
                <a:ext uri="{FF2B5EF4-FFF2-40B4-BE49-F238E27FC236}">
                  <a16:creationId xmlns:a16="http://schemas.microsoft.com/office/drawing/2014/main" id="{A8B14ABE-A4D1-4C10-BBC7-3C9D877A9721}"/>
                </a:ext>
              </a:extLst>
            </p:cNvPr>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12;p2">
              <a:extLst>
                <a:ext uri="{FF2B5EF4-FFF2-40B4-BE49-F238E27FC236}">
                  <a16:creationId xmlns:a16="http://schemas.microsoft.com/office/drawing/2014/main" id="{475FEE77-49CE-428C-95AA-134A339FD99A}"/>
                </a:ext>
              </a:extLst>
            </p:cNvPr>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13;p2">
              <a:extLst>
                <a:ext uri="{FF2B5EF4-FFF2-40B4-BE49-F238E27FC236}">
                  <a16:creationId xmlns:a16="http://schemas.microsoft.com/office/drawing/2014/main" id="{50809EB4-5837-4551-AD5E-5F4C1F1071AC}"/>
                </a:ext>
              </a:extLst>
            </p:cNvPr>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14;p2">
              <a:extLst>
                <a:ext uri="{FF2B5EF4-FFF2-40B4-BE49-F238E27FC236}">
                  <a16:creationId xmlns:a16="http://schemas.microsoft.com/office/drawing/2014/main" id="{46488D9B-70E8-46F9-BC0B-867A416F2D6B}"/>
                </a:ext>
              </a:extLst>
            </p:cNvPr>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15;p2">
              <a:extLst>
                <a:ext uri="{FF2B5EF4-FFF2-40B4-BE49-F238E27FC236}">
                  <a16:creationId xmlns:a16="http://schemas.microsoft.com/office/drawing/2014/main" id="{F7A16ED1-EDBD-45BD-94DD-0039739269A5}"/>
                </a:ext>
              </a:extLst>
            </p:cNvPr>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16;p2">
              <a:extLst>
                <a:ext uri="{FF2B5EF4-FFF2-40B4-BE49-F238E27FC236}">
                  <a16:creationId xmlns:a16="http://schemas.microsoft.com/office/drawing/2014/main" id="{B1F560D9-728B-46C5-8953-387E770CA93F}"/>
                </a:ext>
              </a:extLst>
            </p:cNvPr>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17;p2">
              <a:extLst>
                <a:ext uri="{FF2B5EF4-FFF2-40B4-BE49-F238E27FC236}">
                  <a16:creationId xmlns:a16="http://schemas.microsoft.com/office/drawing/2014/main" id="{3D4D0245-71D1-401D-8765-047D7F79BE5C}"/>
                </a:ext>
              </a:extLst>
            </p:cNvPr>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18;p2">
              <a:extLst>
                <a:ext uri="{FF2B5EF4-FFF2-40B4-BE49-F238E27FC236}">
                  <a16:creationId xmlns:a16="http://schemas.microsoft.com/office/drawing/2014/main" id="{DE98032E-1F47-4233-B02B-A052D06F9331}"/>
                </a:ext>
              </a:extLst>
            </p:cNvPr>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19;p2">
              <a:extLst>
                <a:ext uri="{FF2B5EF4-FFF2-40B4-BE49-F238E27FC236}">
                  <a16:creationId xmlns:a16="http://schemas.microsoft.com/office/drawing/2014/main" id="{D4EFF08C-72E0-4C71-BCE6-6D4D93AD2982}"/>
                </a:ext>
              </a:extLst>
            </p:cNvPr>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20;p2">
              <a:extLst>
                <a:ext uri="{FF2B5EF4-FFF2-40B4-BE49-F238E27FC236}">
                  <a16:creationId xmlns:a16="http://schemas.microsoft.com/office/drawing/2014/main" id="{1BEAAC5C-6547-4C13-99A6-49AA7A774F9F}"/>
                </a:ext>
              </a:extLst>
            </p:cNvPr>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21;p2">
              <a:extLst>
                <a:ext uri="{FF2B5EF4-FFF2-40B4-BE49-F238E27FC236}">
                  <a16:creationId xmlns:a16="http://schemas.microsoft.com/office/drawing/2014/main" id="{A4720A7E-067C-45E8-ACDE-8C700771DF2F}"/>
                </a:ext>
              </a:extLst>
            </p:cNvPr>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Text Placeholder 2">
            <a:extLst>
              <a:ext uri="{FF2B5EF4-FFF2-40B4-BE49-F238E27FC236}">
                <a16:creationId xmlns:a16="http://schemas.microsoft.com/office/drawing/2014/main" id="{3EA78E04-2071-4C7E-AB81-483018AC0851}"/>
              </a:ext>
            </a:extLst>
          </p:cNvPr>
          <p:cNvSpPr>
            <a:spLocks noGrp="1"/>
          </p:cNvSpPr>
          <p:nvPr>
            <p:ph type="body" sz="quarter" idx="10" hasCustomPrompt="1"/>
          </p:nvPr>
        </p:nvSpPr>
        <p:spPr>
          <a:xfrm>
            <a:off x="1342494" y="2186895"/>
            <a:ext cx="5030874" cy="2641235"/>
          </a:xfrm>
        </p:spPr>
        <p:txBody>
          <a:bodyPr/>
          <a:lstStyle>
            <a:lvl1pPr marL="158750" indent="0">
              <a:spcAft>
                <a:spcPts val="100"/>
              </a:spcAft>
              <a:buFontTx/>
              <a:buNone/>
              <a:defRPr sz="1300">
                <a:solidFill>
                  <a:schemeClr val="bg2">
                    <a:lumMod val="75000"/>
                  </a:schemeClr>
                </a:solidFill>
                <a:latin typeface="Calibri" panose="020F0502020204030204" pitchFamily="34" charset="0"/>
                <a:cs typeface="Calibri" panose="020F0502020204030204" pitchFamily="34" charset="0"/>
              </a:defRPr>
            </a:lvl1pPr>
          </a:lstStyle>
          <a:p>
            <a:pPr lvl="0"/>
            <a:r>
              <a:rPr lang="en-GB" dirty="0"/>
              <a:t>Add lesson steps here</a:t>
            </a:r>
          </a:p>
        </p:txBody>
      </p:sp>
      <p:sp>
        <p:nvSpPr>
          <p:cNvPr id="29" name="Google Shape;601;p25">
            <a:extLst>
              <a:ext uri="{FF2B5EF4-FFF2-40B4-BE49-F238E27FC236}">
                <a16:creationId xmlns:a16="http://schemas.microsoft.com/office/drawing/2014/main" id="{7525C6BB-4914-4361-815D-4CC1A6B6F62A}"/>
              </a:ext>
            </a:extLst>
          </p:cNvPr>
          <p:cNvSpPr/>
          <p:nvPr userDrawn="1"/>
        </p:nvSpPr>
        <p:spPr>
          <a:xfrm>
            <a:off x="2264009" y="555839"/>
            <a:ext cx="4615982"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8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0C2B3F"/>
              </a:solidFill>
            </a:endParaRPr>
          </a:p>
        </p:txBody>
      </p:sp>
      <p:grpSp>
        <p:nvGrpSpPr>
          <p:cNvPr id="5" name="Group 4">
            <a:extLst>
              <a:ext uri="{FF2B5EF4-FFF2-40B4-BE49-F238E27FC236}">
                <a16:creationId xmlns:a16="http://schemas.microsoft.com/office/drawing/2014/main" id="{00E25E81-2250-44D3-B5D0-5C4157063E2E}"/>
              </a:ext>
            </a:extLst>
          </p:cNvPr>
          <p:cNvGrpSpPr/>
          <p:nvPr userDrawn="1"/>
        </p:nvGrpSpPr>
        <p:grpSpPr>
          <a:xfrm>
            <a:off x="-516610" y="174564"/>
            <a:ext cx="9995673" cy="5308599"/>
            <a:chOff x="-516610" y="174564"/>
            <a:chExt cx="9995673" cy="5308599"/>
          </a:xfrm>
        </p:grpSpPr>
        <p:grpSp>
          <p:nvGrpSpPr>
            <p:cNvPr id="54" name="Google Shape;520;p23">
              <a:extLst>
                <a:ext uri="{FF2B5EF4-FFF2-40B4-BE49-F238E27FC236}">
                  <a16:creationId xmlns:a16="http://schemas.microsoft.com/office/drawing/2014/main" id="{1EAB5933-F526-4332-BEAE-A253449B6997}"/>
                </a:ext>
              </a:extLst>
            </p:cNvPr>
            <p:cNvGrpSpPr/>
            <p:nvPr userDrawn="1"/>
          </p:nvGrpSpPr>
          <p:grpSpPr>
            <a:xfrm>
              <a:off x="7998935" y="4096521"/>
              <a:ext cx="1480128" cy="1386642"/>
              <a:chOff x="5751609" y="213662"/>
              <a:chExt cx="1480128" cy="1386642"/>
            </a:xfrm>
          </p:grpSpPr>
          <p:grpSp>
            <p:nvGrpSpPr>
              <p:cNvPr id="95" name="Google Shape;521;p23">
                <a:extLst>
                  <a:ext uri="{FF2B5EF4-FFF2-40B4-BE49-F238E27FC236}">
                    <a16:creationId xmlns:a16="http://schemas.microsoft.com/office/drawing/2014/main" id="{815C803B-7D21-442B-A115-C7720ABED734}"/>
                  </a:ext>
                </a:extLst>
              </p:cNvPr>
              <p:cNvGrpSpPr/>
              <p:nvPr/>
            </p:nvGrpSpPr>
            <p:grpSpPr>
              <a:xfrm>
                <a:off x="5751609" y="213662"/>
                <a:ext cx="1480128" cy="1386642"/>
                <a:chOff x="5751609" y="213662"/>
                <a:chExt cx="1480128" cy="1386642"/>
              </a:xfrm>
            </p:grpSpPr>
            <p:sp>
              <p:nvSpPr>
                <p:cNvPr id="102" name="Google Shape;522;p23">
                  <a:extLst>
                    <a:ext uri="{FF2B5EF4-FFF2-40B4-BE49-F238E27FC236}">
                      <a16:creationId xmlns:a16="http://schemas.microsoft.com/office/drawing/2014/main" id="{00A8D488-727C-44E7-AE24-572AE4C9496C}"/>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523;p23">
                  <a:extLst>
                    <a:ext uri="{FF2B5EF4-FFF2-40B4-BE49-F238E27FC236}">
                      <a16:creationId xmlns:a16="http://schemas.microsoft.com/office/drawing/2014/main" id="{A46F20B5-11AA-4D94-A76C-83A01E4D6DFB}"/>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524;p23">
                  <a:extLst>
                    <a:ext uri="{FF2B5EF4-FFF2-40B4-BE49-F238E27FC236}">
                      <a16:creationId xmlns:a16="http://schemas.microsoft.com/office/drawing/2014/main" id="{3ED478D9-CDE3-460C-B7BA-7620AE3043FF}"/>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525;p23">
                  <a:extLst>
                    <a:ext uri="{FF2B5EF4-FFF2-40B4-BE49-F238E27FC236}">
                      <a16:creationId xmlns:a16="http://schemas.microsoft.com/office/drawing/2014/main" id="{58A36F1E-3AAB-422B-AADA-B24D3F9DDDBB}"/>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526;p23">
                  <a:extLst>
                    <a:ext uri="{FF2B5EF4-FFF2-40B4-BE49-F238E27FC236}">
                      <a16:creationId xmlns:a16="http://schemas.microsoft.com/office/drawing/2014/main" id="{D751737D-E7EB-43CA-8055-4A46DBB5299B}"/>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527;p23">
                  <a:extLst>
                    <a:ext uri="{FF2B5EF4-FFF2-40B4-BE49-F238E27FC236}">
                      <a16:creationId xmlns:a16="http://schemas.microsoft.com/office/drawing/2014/main" id="{2BA066CF-1B83-452F-B4DA-F0FE29A14C1F}"/>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528;p23">
                  <a:extLst>
                    <a:ext uri="{FF2B5EF4-FFF2-40B4-BE49-F238E27FC236}">
                      <a16:creationId xmlns:a16="http://schemas.microsoft.com/office/drawing/2014/main" id="{0D3EC822-4216-4542-BDC1-6BA88F2DD884}"/>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529;p23">
                  <a:extLst>
                    <a:ext uri="{FF2B5EF4-FFF2-40B4-BE49-F238E27FC236}">
                      <a16:creationId xmlns:a16="http://schemas.microsoft.com/office/drawing/2014/main" id="{A0EF133D-9438-467F-B3C8-A5CD6B27DEE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530;p23">
                  <a:extLst>
                    <a:ext uri="{FF2B5EF4-FFF2-40B4-BE49-F238E27FC236}">
                      <a16:creationId xmlns:a16="http://schemas.microsoft.com/office/drawing/2014/main" id="{F1E8C202-785F-4D44-A46E-635DA881EF40}"/>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531;p23">
                  <a:extLst>
                    <a:ext uri="{FF2B5EF4-FFF2-40B4-BE49-F238E27FC236}">
                      <a16:creationId xmlns:a16="http://schemas.microsoft.com/office/drawing/2014/main" id="{375C27C4-B6C6-4604-8E31-BAB2DEC131B8}"/>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532;p23">
                  <a:extLst>
                    <a:ext uri="{FF2B5EF4-FFF2-40B4-BE49-F238E27FC236}">
                      <a16:creationId xmlns:a16="http://schemas.microsoft.com/office/drawing/2014/main" id="{161C61ED-651B-4430-8580-FE2E26943D05}"/>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6" name="Google Shape;533;p23">
                <a:extLst>
                  <a:ext uri="{FF2B5EF4-FFF2-40B4-BE49-F238E27FC236}">
                    <a16:creationId xmlns:a16="http://schemas.microsoft.com/office/drawing/2014/main" id="{65E89C46-87C0-49DE-9E67-63C2BCDDDA0E}"/>
                  </a:ext>
                </a:extLst>
              </p:cNvPr>
              <p:cNvGrpSpPr/>
              <p:nvPr/>
            </p:nvGrpSpPr>
            <p:grpSpPr>
              <a:xfrm>
                <a:off x="6864708" y="521224"/>
                <a:ext cx="165992" cy="77337"/>
                <a:chOff x="6864708" y="521224"/>
                <a:chExt cx="165992" cy="77337"/>
              </a:xfrm>
            </p:grpSpPr>
            <p:sp>
              <p:nvSpPr>
                <p:cNvPr id="100" name="Google Shape;534;p23">
                  <a:extLst>
                    <a:ext uri="{FF2B5EF4-FFF2-40B4-BE49-F238E27FC236}">
                      <a16:creationId xmlns:a16="http://schemas.microsoft.com/office/drawing/2014/main" id="{63BD28F9-B18B-472F-9DA7-5ACE91F5201C}"/>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535;p23">
                  <a:extLst>
                    <a:ext uri="{FF2B5EF4-FFF2-40B4-BE49-F238E27FC236}">
                      <a16:creationId xmlns:a16="http://schemas.microsoft.com/office/drawing/2014/main" id="{C4EA3F11-BA42-4784-909B-4FDDCB73E05F}"/>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7" name="Google Shape;536;p23">
                <a:extLst>
                  <a:ext uri="{FF2B5EF4-FFF2-40B4-BE49-F238E27FC236}">
                    <a16:creationId xmlns:a16="http://schemas.microsoft.com/office/drawing/2014/main" id="{63014375-3134-4E12-9B2A-A08058F52CDF}"/>
                  </a:ext>
                </a:extLst>
              </p:cNvPr>
              <p:cNvGrpSpPr/>
              <p:nvPr/>
            </p:nvGrpSpPr>
            <p:grpSpPr>
              <a:xfrm>
                <a:off x="6567637" y="1421737"/>
                <a:ext cx="96663" cy="114037"/>
                <a:chOff x="6567637" y="1421737"/>
                <a:chExt cx="96663" cy="114037"/>
              </a:xfrm>
            </p:grpSpPr>
            <p:sp>
              <p:nvSpPr>
                <p:cNvPr id="98" name="Google Shape;537;p23">
                  <a:extLst>
                    <a:ext uri="{FF2B5EF4-FFF2-40B4-BE49-F238E27FC236}">
                      <a16:creationId xmlns:a16="http://schemas.microsoft.com/office/drawing/2014/main" id="{DDF7194E-84EC-47B8-90BD-C6A743715D14}"/>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538;p23">
                  <a:extLst>
                    <a:ext uri="{FF2B5EF4-FFF2-40B4-BE49-F238E27FC236}">
                      <a16:creationId xmlns:a16="http://schemas.microsoft.com/office/drawing/2014/main" id="{C89FBBDB-5026-412F-9FB5-A278F5D7B7EC}"/>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4" name="Google Shape;341;p23">
              <a:extLst>
                <a:ext uri="{FF2B5EF4-FFF2-40B4-BE49-F238E27FC236}">
                  <a16:creationId xmlns:a16="http://schemas.microsoft.com/office/drawing/2014/main" id="{8D6C6240-7EA3-49D9-8759-80A66CDCCBD5}"/>
                </a:ext>
              </a:extLst>
            </p:cNvPr>
            <p:cNvGrpSpPr/>
            <p:nvPr userDrawn="1"/>
          </p:nvGrpSpPr>
          <p:grpSpPr>
            <a:xfrm>
              <a:off x="8262434" y="1516475"/>
              <a:ext cx="1026629" cy="1056842"/>
              <a:chOff x="8084663" y="3138245"/>
              <a:chExt cx="1026629" cy="1056842"/>
            </a:xfrm>
          </p:grpSpPr>
          <p:sp>
            <p:nvSpPr>
              <p:cNvPr id="245" name="Google Shape;342;p23">
                <a:extLst>
                  <a:ext uri="{FF2B5EF4-FFF2-40B4-BE49-F238E27FC236}">
                    <a16:creationId xmlns:a16="http://schemas.microsoft.com/office/drawing/2014/main" id="{BCA49893-9F1F-40B9-BFEA-2C6DF973B742}"/>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6" name="Google Shape;343;p23">
                <a:extLst>
                  <a:ext uri="{FF2B5EF4-FFF2-40B4-BE49-F238E27FC236}">
                    <a16:creationId xmlns:a16="http://schemas.microsoft.com/office/drawing/2014/main" id="{A16D0BE9-3B0E-4243-9E71-60118401F9FF}"/>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7" name="Google Shape;344;p23">
                <a:extLst>
                  <a:ext uri="{FF2B5EF4-FFF2-40B4-BE49-F238E27FC236}">
                    <a16:creationId xmlns:a16="http://schemas.microsoft.com/office/drawing/2014/main" id="{168C2E67-1CFB-4F01-8C7B-251C3CA5E776}"/>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8" name="Google Shape;345;p23">
                <a:extLst>
                  <a:ext uri="{FF2B5EF4-FFF2-40B4-BE49-F238E27FC236}">
                    <a16:creationId xmlns:a16="http://schemas.microsoft.com/office/drawing/2014/main" id="{B054A42C-E846-4AF0-817F-4AB160B6A9F4}"/>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9" name="Google Shape;346;p23">
                <a:extLst>
                  <a:ext uri="{FF2B5EF4-FFF2-40B4-BE49-F238E27FC236}">
                    <a16:creationId xmlns:a16="http://schemas.microsoft.com/office/drawing/2014/main" id="{4EBCE18B-A97D-4E85-9FFF-9B5831BF55E0}"/>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0" name="Google Shape;347;p23">
                <a:extLst>
                  <a:ext uri="{FF2B5EF4-FFF2-40B4-BE49-F238E27FC236}">
                    <a16:creationId xmlns:a16="http://schemas.microsoft.com/office/drawing/2014/main" id="{F5C6F623-001C-48BB-B475-5122242415DE}"/>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5" name="Google Shape;356;p23">
              <a:extLst>
                <a:ext uri="{FF2B5EF4-FFF2-40B4-BE49-F238E27FC236}">
                  <a16:creationId xmlns:a16="http://schemas.microsoft.com/office/drawing/2014/main" id="{D475A8CA-0B52-4D55-B1A3-190F527D9905}"/>
                </a:ext>
              </a:extLst>
            </p:cNvPr>
            <p:cNvGrpSpPr/>
            <p:nvPr userDrawn="1"/>
          </p:nvGrpSpPr>
          <p:grpSpPr>
            <a:xfrm>
              <a:off x="132240" y="182584"/>
              <a:ext cx="800177" cy="752193"/>
              <a:chOff x="734290" y="251983"/>
              <a:chExt cx="800177" cy="752193"/>
            </a:xfrm>
          </p:grpSpPr>
          <p:sp>
            <p:nvSpPr>
              <p:cNvPr id="243" name="Google Shape;357;p23">
                <a:extLst>
                  <a:ext uri="{FF2B5EF4-FFF2-40B4-BE49-F238E27FC236}">
                    <a16:creationId xmlns:a16="http://schemas.microsoft.com/office/drawing/2014/main" id="{66CF061B-9F22-419C-9870-7DC009B3877D}"/>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4" name="Google Shape;358;p23">
                <a:extLst>
                  <a:ext uri="{FF2B5EF4-FFF2-40B4-BE49-F238E27FC236}">
                    <a16:creationId xmlns:a16="http://schemas.microsoft.com/office/drawing/2014/main" id="{55A8E938-AB62-4C4C-95BD-3EA08D5534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43" name="Google Shape;417;p23">
              <a:extLst>
                <a:ext uri="{FF2B5EF4-FFF2-40B4-BE49-F238E27FC236}">
                  <a16:creationId xmlns:a16="http://schemas.microsoft.com/office/drawing/2014/main" id="{1F663480-AA34-4594-8FC8-F7CB1CAA2129}"/>
                </a:ext>
              </a:extLst>
            </p:cNvPr>
            <p:cNvGrpSpPr/>
            <p:nvPr userDrawn="1"/>
          </p:nvGrpSpPr>
          <p:grpSpPr>
            <a:xfrm>
              <a:off x="-516610" y="2325422"/>
              <a:ext cx="1277205" cy="1131333"/>
              <a:chOff x="-182869" y="835238"/>
              <a:chExt cx="1277205" cy="1131333"/>
            </a:xfrm>
          </p:grpSpPr>
          <p:sp>
            <p:nvSpPr>
              <p:cNvPr id="205" name="Google Shape;418;p23">
                <a:extLst>
                  <a:ext uri="{FF2B5EF4-FFF2-40B4-BE49-F238E27FC236}">
                    <a16:creationId xmlns:a16="http://schemas.microsoft.com/office/drawing/2014/main" id="{786B2C1C-9C1D-4665-BB37-D3F89D0526B4}"/>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206" name="Google Shape;419;p23">
                <a:extLst>
                  <a:ext uri="{FF2B5EF4-FFF2-40B4-BE49-F238E27FC236}">
                    <a16:creationId xmlns:a16="http://schemas.microsoft.com/office/drawing/2014/main" id="{099F8CAB-3492-41D6-9B6E-A3CBEB370101}"/>
                  </a:ext>
                </a:extLst>
              </p:cNvPr>
              <p:cNvGrpSpPr/>
              <p:nvPr/>
            </p:nvGrpSpPr>
            <p:grpSpPr>
              <a:xfrm>
                <a:off x="454360" y="835238"/>
                <a:ext cx="112382" cy="56555"/>
                <a:chOff x="454360" y="835238"/>
                <a:chExt cx="112382" cy="56555"/>
              </a:xfrm>
            </p:grpSpPr>
            <p:sp>
              <p:nvSpPr>
                <p:cNvPr id="210" name="Google Shape;420;p23">
                  <a:extLst>
                    <a:ext uri="{FF2B5EF4-FFF2-40B4-BE49-F238E27FC236}">
                      <a16:creationId xmlns:a16="http://schemas.microsoft.com/office/drawing/2014/main" id="{AD4741AF-B629-49A5-A07A-C33EEA9142F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1" name="Google Shape;421;p23">
                  <a:extLst>
                    <a:ext uri="{FF2B5EF4-FFF2-40B4-BE49-F238E27FC236}">
                      <a16:creationId xmlns:a16="http://schemas.microsoft.com/office/drawing/2014/main" id="{4F43C445-A44A-415C-960E-9FB983E46AA4}"/>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07" name="Google Shape;422;p23">
                <a:extLst>
                  <a:ext uri="{FF2B5EF4-FFF2-40B4-BE49-F238E27FC236}">
                    <a16:creationId xmlns:a16="http://schemas.microsoft.com/office/drawing/2014/main" id="{7BB61983-4646-4243-8E01-534BC6B9481C}"/>
                  </a:ext>
                </a:extLst>
              </p:cNvPr>
              <p:cNvGrpSpPr/>
              <p:nvPr/>
            </p:nvGrpSpPr>
            <p:grpSpPr>
              <a:xfrm>
                <a:off x="588484" y="1891352"/>
                <a:ext cx="127241" cy="75219"/>
                <a:chOff x="588484" y="1891352"/>
                <a:chExt cx="127241" cy="75219"/>
              </a:xfrm>
            </p:grpSpPr>
            <p:sp>
              <p:nvSpPr>
                <p:cNvPr id="208" name="Google Shape;423;p23">
                  <a:extLst>
                    <a:ext uri="{FF2B5EF4-FFF2-40B4-BE49-F238E27FC236}">
                      <a16:creationId xmlns:a16="http://schemas.microsoft.com/office/drawing/2014/main" id="{1C8E98F5-89FB-4833-AC62-BC772528FE89}"/>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9" name="Google Shape;424;p23">
                  <a:extLst>
                    <a:ext uri="{FF2B5EF4-FFF2-40B4-BE49-F238E27FC236}">
                      <a16:creationId xmlns:a16="http://schemas.microsoft.com/office/drawing/2014/main" id="{F392E5B2-D830-4A7B-860C-34BFD8DCA522}"/>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4" name="Google Shape;425;p23">
              <a:extLst>
                <a:ext uri="{FF2B5EF4-FFF2-40B4-BE49-F238E27FC236}">
                  <a16:creationId xmlns:a16="http://schemas.microsoft.com/office/drawing/2014/main" id="{D9DEE69C-6E9F-4EDC-9A9D-DB46FA29B556}"/>
                </a:ext>
              </a:extLst>
            </p:cNvPr>
            <p:cNvGrpSpPr/>
            <p:nvPr userDrawn="1"/>
          </p:nvGrpSpPr>
          <p:grpSpPr>
            <a:xfrm rot="20425415">
              <a:off x="293272" y="1239657"/>
              <a:ext cx="413557" cy="605096"/>
              <a:chOff x="1004821" y="2303619"/>
              <a:chExt cx="413557" cy="605096"/>
            </a:xfrm>
          </p:grpSpPr>
          <p:grpSp>
            <p:nvGrpSpPr>
              <p:cNvPr id="198" name="Google Shape;426;p23">
                <a:extLst>
                  <a:ext uri="{FF2B5EF4-FFF2-40B4-BE49-F238E27FC236}">
                    <a16:creationId xmlns:a16="http://schemas.microsoft.com/office/drawing/2014/main" id="{197D797B-F897-4B5F-90DF-DEDBAFCCDE3F}"/>
                  </a:ext>
                </a:extLst>
              </p:cNvPr>
              <p:cNvGrpSpPr/>
              <p:nvPr/>
            </p:nvGrpSpPr>
            <p:grpSpPr>
              <a:xfrm>
                <a:off x="1004821" y="2303619"/>
                <a:ext cx="344559" cy="605096"/>
                <a:chOff x="1004821" y="2303619"/>
                <a:chExt cx="344559" cy="605096"/>
              </a:xfrm>
            </p:grpSpPr>
            <p:sp>
              <p:nvSpPr>
                <p:cNvPr id="202" name="Google Shape;427;p23">
                  <a:extLst>
                    <a:ext uri="{FF2B5EF4-FFF2-40B4-BE49-F238E27FC236}">
                      <a16:creationId xmlns:a16="http://schemas.microsoft.com/office/drawing/2014/main" id="{98333B4F-8EFC-4C77-93DC-EDF15A0844FD}"/>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3" name="Google Shape;428;p23">
                  <a:extLst>
                    <a:ext uri="{FF2B5EF4-FFF2-40B4-BE49-F238E27FC236}">
                      <a16:creationId xmlns:a16="http://schemas.microsoft.com/office/drawing/2014/main" id="{27F46CE7-5BC1-4771-9C02-492B831EFC89}"/>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4" name="Google Shape;429;p23">
                  <a:extLst>
                    <a:ext uri="{FF2B5EF4-FFF2-40B4-BE49-F238E27FC236}">
                      <a16:creationId xmlns:a16="http://schemas.microsoft.com/office/drawing/2014/main" id="{448B8FA0-A5C1-4289-BAF0-AD01E4338F20}"/>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99" name="Google Shape;430;p23">
                <a:extLst>
                  <a:ext uri="{FF2B5EF4-FFF2-40B4-BE49-F238E27FC236}">
                    <a16:creationId xmlns:a16="http://schemas.microsoft.com/office/drawing/2014/main" id="{DBEE5DC2-17B9-4FFE-8149-E5C54E15132E}"/>
                  </a:ext>
                </a:extLst>
              </p:cNvPr>
              <p:cNvGrpSpPr/>
              <p:nvPr/>
            </p:nvGrpSpPr>
            <p:grpSpPr>
              <a:xfrm>
                <a:off x="1332668" y="2362060"/>
                <a:ext cx="85710" cy="97126"/>
                <a:chOff x="1332668" y="2362060"/>
                <a:chExt cx="85710" cy="97126"/>
              </a:xfrm>
            </p:grpSpPr>
            <p:sp>
              <p:nvSpPr>
                <p:cNvPr id="200" name="Google Shape;431;p23">
                  <a:extLst>
                    <a:ext uri="{FF2B5EF4-FFF2-40B4-BE49-F238E27FC236}">
                      <a16:creationId xmlns:a16="http://schemas.microsoft.com/office/drawing/2014/main" id="{3477B7A4-DB9C-49C7-AFFD-9F8C15EAA8B8}"/>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1" name="Google Shape;432;p23">
                  <a:extLst>
                    <a:ext uri="{FF2B5EF4-FFF2-40B4-BE49-F238E27FC236}">
                      <a16:creationId xmlns:a16="http://schemas.microsoft.com/office/drawing/2014/main" id="{4F1E1424-E82E-4694-8E42-3F3A79109741}"/>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5" name="Google Shape;439;p23">
              <a:extLst>
                <a:ext uri="{FF2B5EF4-FFF2-40B4-BE49-F238E27FC236}">
                  <a16:creationId xmlns:a16="http://schemas.microsoft.com/office/drawing/2014/main" id="{4F133B7B-A6B0-4AE7-B197-AF11D1410E5A}"/>
                </a:ext>
              </a:extLst>
            </p:cNvPr>
            <p:cNvGrpSpPr/>
            <p:nvPr userDrawn="1"/>
          </p:nvGrpSpPr>
          <p:grpSpPr>
            <a:xfrm rot="20483815">
              <a:off x="83173" y="4083530"/>
              <a:ext cx="638983" cy="1054658"/>
              <a:chOff x="319707" y="3143540"/>
              <a:chExt cx="638983" cy="1054658"/>
            </a:xfrm>
          </p:grpSpPr>
          <p:sp>
            <p:nvSpPr>
              <p:cNvPr id="194" name="Google Shape;440;p23">
                <a:extLst>
                  <a:ext uri="{FF2B5EF4-FFF2-40B4-BE49-F238E27FC236}">
                    <a16:creationId xmlns:a16="http://schemas.microsoft.com/office/drawing/2014/main" id="{4AA8BAAF-7657-4A52-BF22-636720F78F9A}"/>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5" name="Google Shape;441;p23">
                <a:extLst>
                  <a:ext uri="{FF2B5EF4-FFF2-40B4-BE49-F238E27FC236}">
                    <a16:creationId xmlns:a16="http://schemas.microsoft.com/office/drawing/2014/main" id="{903B8DA4-C763-43E8-B4A0-38980BCD58F7}"/>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6" name="Google Shape;442;p23">
                <a:extLst>
                  <a:ext uri="{FF2B5EF4-FFF2-40B4-BE49-F238E27FC236}">
                    <a16:creationId xmlns:a16="http://schemas.microsoft.com/office/drawing/2014/main" id="{DE32B967-9BD6-415A-B43A-FEFFF089818C}"/>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7" name="Google Shape;443;p23">
                <a:extLst>
                  <a:ext uri="{FF2B5EF4-FFF2-40B4-BE49-F238E27FC236}">
                    <a16:creationId xmlns:a16="http://schemas.microsoft.com/office/drawing/2014/main" id="{A5E3184C-7BC5-4712-B106-CF58FD65774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6" name="Google Shape;551;p23">
              <a:extLst>
                <a:ext uri="{FF2B5EF4-FFF2-40B4-BE49-F238E27FC236}">
                  <a16:creationId xmlns:a16="http://schemas.microsoft.com/office/drawing/2014/main" id="{E80812D1-6079-4B08-8546-42F135FB9B9B}"/>
                </a:ext>
              </a:extLst>
            </p:cNvPr>
            <p:cNvGrpSpPr/>
            <p:nvPr userDrawn="1"/>
          </p:nvGrpSpPr>
          <p:grpSpPr>
            <a:xfrm>
              <a:off x="8485544" y="3004001"/>
              <a:ext cx="536463" cy="705466"/>
              <a:chOff x="8490510" y="1991557"/>
              <a:chExt cx="536463" cy="705466"/>
            </a:xfrm>
          </p:grpSpPr>
          <p:grpSp>
            <p:nvGrpSpPr>
              <p:cNvPr id="87" name="Google Shape;552;p23">
                <a:extLst>
                  <a:ext uri="{FF2B5EF4-FFF2-40B4-BE49-F238E27FC236}">
                    <a16:creationId xmlns:a16="http://schemas.microsoft.com/office/drawing/2014/main" id="{8767E56D-CEE6-414E-9483-13F099BE94E9}"/>
                  </a:ext>
                </a:extLst>
              </p:cNvPr>
              <p:cNvGrpSpPr/>
              <p:nvPr/>
            </p:nvGrpSpPr>
            <p:grpSpPr>
              <a:xfrm>
                <a:off x="8490510" y="1991557"/>
                <a:ext cx="536463" cy="576273"/>
                <a:chOff x="8490510" y="1991557"/>
                <a:chExt cx="536463" cy="576273"/>
              </a:xfrm>
            </p:grpSpPr>
            <p:sp>
              <p:nvSpPr>
                <p:cNvPr id="90" name="Google Shape;553;p23">
                  <a:extLst>
                    <a:ext uri="{FF2B5EF4-FFF2-40B4-BE49-F238E27FC236}">
                      <a16:creationId xmlns:a16="http://schemas.microsoft.com/office/drawing/2014/main" id="{FD384FA0-EA99-42E9-ABB6-69DE671FE39E}"/>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554;p23">
                  <a:extLst>
                    <a:ext uri="{FF2B5EF4-FFF2-40B4-BE49-F238E27FC236}">
                      <a16:creationId xmlns:a16="http://schemas.microsoft.com/office/drawing/2014/main" id="{D708AA45-14EF-4FB0-A00F-0064A03D015D}"/>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8" name="Google Shape;555;p23">
                <a:extLst>
                  <a:ext uri="{FF2B5EF4-FFF2-40B4-BE49-F238E27FC236}">
                    <a16:creationId xmlns:a16="http://schemas.microsoft.com/office/drawing/2014/main" id="{A061A7A0-146C-4852-ABAC-2950A7F73647}"/>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556;p23">
                <a:extLst>
                  <a:ext uri="{FF2B5EF4-FFF2-40B4-BE49-F238E27FC236}">
                    <a16:creationId xmlns:a16="http://schemas.microsoft.com/office/drawing/2014/main" id="{3102C653-C790-44B2-8705-E93E32628CC9}"/>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7" name="Google Shape;463;p23">
              <a:extLst>
                <a:ext uri="{FF2B5EF4-FFF2-40B4-BE49-F238E27FC236}">
                  <a16:creationId xmlns:a16="http://schemas.microsoft.com/office/drawing/2014/main" id="{5E861CE1-FC7D-413B-8988-3B6681A4C47C}"/>
                </a:ext>
              </a:extLst>
            </p:cNvPr>
            <p:cNvGrpSpPr/>
            <p:nvPr userDrawn="1"/>
          </p:nvGrpSpPr>
          <p:grpSpPr>
            <a:xfrm>
              <a:off x="7937597" y="174564"/>
              <a:ext cx="1037582" cy="940754"/>
              <a:chOff x="1664354" y="4088694"/>
              <a:chExt cx="1037582" cy="940754"/>
            </a:xfrm>
          </p:grpSpPr>
          <p:grpSp>
            <p:nvGrpSpPr>
              <p:cNvPr id="258" name="Google Shape;464;p23">
                <a:extLst>
                  <a:ext uri="{FF2B5EF4-FFF2-40B4-BE49-F238E27FC236}">
                    <a16:creationId xmlns:a16="http://schemas.microsoft.com/office/drawing/2014/main" id="{2F3C5CE1-EE02-448D-89E1-14A48A1BF0A5}"/>
                  </a:ext>
                </a:extLst>
              </p:cNvPr>
              <p:cNvGrpSpPr/>
              <p:nvPr/>
            </p:nvGrpSpPr>
            <p:grpSpPr>
              <a:xfrm>
                <a:off x="1664354" y="4088694"/>
                <a:ext cx="1037582" cy="832607"/>
                <a:chOff x="1664354" y="4088694"/>
                <a:chExt cx="1037582" cy="832607"/>
              </a:xfrm>
            </p:grpSpPr>
            <p:sp>
              <p:nvSpPr>
                <p:cNvPr id="262" name="Google Shape;465;p23">
                  <a:extLst>
                    <a:ext uri="{FF2B5EF4-FFF2-40B4-BE49-F238E27FC236}">
                      <a16:creationId xmlns:a16="http://schemas.microsoft.com/office/drawing/2014/main" id="{58E3CEF2-BEE6-41CD-A597-C716196E2D8E}"/>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3" name="Google Shape;466;p23">
                  <a:extLst>
                    <a:ext uri="{FF2B5EF4-FFF2-40B4-BE49-F238E27FC236}">
                      <a16:creationId xmlns:a16="http://schemas.microsoft.com/office/drawing/2014/main" id="{9FA71700-BA08-47E1-9509-C22B53E66768}"/>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4" name="Google Shape;467;p23">
                  <a:extLst>
                    <a:ext uri="{FF2B5EF4-FFF2-40B4-BE49-F238E27FC236}">
                      <a16:creationId xmlns:a16="http://schemas.microsoft.com/office/drawing/2014/main" id="{0813B1EF-2521-44F9-A9F5-C4BBA32299A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5" name="Google Shape;468;p23">
                  <a:extLst>
                    <a:ext uri="{FF2B5EF4-FFF2-40B4-BE49-F238E27FC236}">
                      <a16:creationId xmlns:a16="http://schemas.microsoft.com/office/drawing/2014/main" id="{11877063-BF21-4C21-BEDA-AB634F654CEA}"/>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6" name="Google Shape;469;p23">
                  <a:extLst>
                    <a:ext uri="{FF2B5EF4-FFF2-40B4-BE49-F238E27FC236}">
                      <a16:creationId xmlns:a16="http://schemas.microsoft.com/office/drawing/2014/main" id="{A0D19FC6-CB9D-48CB-9B0C-7A4BEDD6E44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7" name="Google Shape;470;p23">
                  <a:extLst>
                    <a:ext uri="{FF2B5EF4-FFF2-40B4-BE49-F238E27FC236}">
                      <a16:creationId xmlns:a16="http://schemas.microsoft.com/office/drawing/2014/main" id="{5632C0A7-8531-4554-9E36-3B7D3C1DFAEA}"/>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8" name="Google Shape;471;p23">
                  <a:extLst>
                    <a:ext uri="{FF2B5EF4-FFF2-40B4-BE49-F238E27FC236}">
                      <a16:creationId xmlns:a16="http://schemas.microsoft.com/office/drawing/2014/main" id="{A5FE30CA-75C1-471F-8C5C-737FF36C06D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9" name="Google Shape;472;p23">
                <a:extLst>
                  <a:ext uri="{FF2B5EF4-FFF2-40B4-BE49-F238E27FC236}">
                    <a16:creationId xmlns:a16="http://schemas.microsoft.com/office/drawing/2014/main" id="{3BE67D96-22EF-410B-8189-D5A483495600}"/>
                  </a:ext>
                </a:extLst>
              </p:cNvPr>
              <p:cNvGrpSpPr/>
              <p:nvPr/>
            </p:nvGrpSpPr>
            <p:grpSpPr>
              <a:xfrm>
                <a:off x="2242315" y="4930402"/>
                <a:ext cx="155932" cy="99046"/>
                <a:chOff x="2242315" y="4930402"/>
                <a:chExt cx="155932" cy="99046"/>
              </a:xfrm>
            </p:grpSpPr>
            <p:sp>
              <p:nvSpPr>
                <p:cNvPr id="260" name="Google Shape;473;p23">
                  <a:extLst>
                    <a:ext uri="{FF2B5EF4-FFF2-40B4-BE49-F238E27FC236}">
                      <a16:creationId xmlns:a16="http://schemas.microsoft.com/office/drawing/2014/main" id="{DD4AD67E-0E92-48E4-89A2-1737512DC7C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1" name="Google Shape;474;p23">
                  <a:extLst>
                    <a:ext uri="{FF2B5EF4-FFF2-40B4-BE49-F238E27FC236}">
                      <a16:creationId xmlns:a16="http://schemas.microsoft.com/office/drawing/2014/main" id="{617EB28C-A7EE-42E5-896B-54E09E63708C}"/>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2" name="Footer Placeholder 1">
            <a:extLst>
              <a:ext uri="{FF2B5EF4-FFF2-40B4-BE49-F238E27FC236}">
                <a16:creationId xmlns:a16="http://schemas.microsoft.com/office/drawing/2014/main" id="{0DD709B4-0628-4F22-AF36-9C4990C111D4}"/>
              </a:ext>
            </a:extLst>
          </p:cNvPr>
          <p:cNvSpPr>
            <a:spLocks noGrp="1"/>
          </p:cNvSpPr>
          <p:nvPr>
            <p:ph type="ftr" sz="quarter" idx="11"/>
          </p:nvPr>
        </p:nvSpPr>
        <p:spPr/>
        <p:txBody>
          <a:bodyPr/>
          <a:lstStyle/>
          <a:p>
            <a:r>
              <a:rPr lang="en-GB"/>
              <a:t>‹#›  |  © ESLKidStuff.com</a:t>
            </a:r>
            <a:endParaRPr lang="en-GB" dirty="0"/>
          </a:p>
        </p:txBody>
      </p:sp>
    </p:spTree>
    <p:extLst>
      <p:ext uri="{BB962C8B-B14F-4D97-AF65-F5344CB8AC3E}">
        <p14:creationId xmlns:p14="http://schemas.microsoft.com/office/powerpoint/2010/main" val="29205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2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a:xfrm>
            <a:off x="-1" y="4834455"/>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2426627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dirty="0"/>
          </a:p>
        </p:txBody>
      </p:sp>
      <p:sp>
        <p:nvSpPr>
          <p:cNvPr id="4" name="Footer Placeholder 1">
            <a:extLst>
              <a:ext uri="{FF2B5EF4-FFF2-40B4-BE49-F238E27FC236}">
                <a16:creationId xmlns:a16="http://schemas.microsoft.com/office/drawing/2014/main" id="{C278D4C2-7B1A-4FD2-931D-3273C95661E6}"/>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r>
              <a:rPr lang="en-US" dirty="0"/>
              <a:t>‹#›  |  © ESLKidStuff.com</a:t>
            </a:r>
          </a:p>
        </p:txBody>
      </p:sp>
    </p:spTree>
  </p:cSld>
  <p:clrMap bg1="lt1" tx1="dk1" bg2="dk2" tx2="lt2" accent1="accent1" accent2="accent2" accent3="accent3" accent4="accent4" accent5="accent5" accent6="accent6" hlink="hlink" folHlink="folHlink"/>
  <p:sldLayoutIdLst>
    <p:sldLayoutId id="2147483670" r:id="rId1"/>
    <p:sldLayoutId id="2147483648" r:id="rId2"/>
    <p:sldLayoutId id="2147483655" r:id="rId3"/>
    <p:sldLayoutId id="2147483671"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dirty="0"/>
          </a:p>
        </p:txBody>
      </p:sp>
      <p:sp>
        <p:nvSpPr>
          <p:cNvPr id="4" name="Footer Placeholder 1">
            <a:extLst>
              <a:ext uri="{FF2B5EF4-FFF2-40B4-BE49-F238E27FC236}">
                <a16:creationId xmlns:a16="http://schemas.microsoft.com/office/drawing/2014/main" id="{C278D4C2-7B1A-4FD2-931D-3273C95661E6}"/>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r>
              <a:rPr lang="en-US" dirty="0"/>
              <a:t>‹#›  |  © ESLKidStuff.com</a:t>
            </a:r>
          </a:p>
        </p:txBody>
      </p:sp>
    </p:spTree>
    <p:extLst>
      <p:ext uri="{BB962C8B-B14F-4D97-AF65-F5344CB8AC3E}">
        <p14:creationId xmlns:p14="http://schemas.microsoft.com/office/powerpoint/2010/main" val="139027884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29.emf"/><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34.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slide" Target="slide17.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hyperlink" Target="http://getdrawings.com/clipart-tag/puddle" TargetMode="External"/><Relationship Id="rId26" Type="http://schemas.openxmlformats.org/officeDocument/2006/relationships/image" Target="../media/image23.png"/><Relationship Id="rId21" Type="http://schemas.openxmlformats.org/officeDocument/2006/relationships/image" Target="../media/image20.png"/><Relationship Id="rId34" Type="http://schemas.openxmlformats.org/officeDocument/2006/relationships/hyperlink" Target="http://www.pngall.com/scarf-png" TargetMode="External"/><Relationship Id="rId7" Type="http://schemas.openxmlformats.org/officeDocument/2006/relationships/image" Target="../media/image11.gif"/><Relationship Id="rId12" Type="http://schemas.openxmlformats.org/officeDocument/2006/relationships/hyperlink" Target="https://pixabay.com/en/blue-shoes-kids-footwear-fashion-927282/" TargetMode="External"/><Relationship Id="rId17" Type="http://schemas.openxmlformats.org/officeDocument/2006/relationships/image" Target="../media/image17.jpeg"/><Relationship Id="rId25" Type="http://schemas.openxmlformats.org/officeDocument/2006/relationships/image" Target="../media/image22.gif"/><Relationship Id="rId33"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6.gif"/><Relationship Id="rId20" Type="http://schemas.openxmlformats.org/officeDocument/2006/relationships/image" Target="../media/image19.gif"/><Relationship Id="rId29" Type="http://schemas.openxmlformats.org/officeDocument/2006/relationships/hyperlink" Target="https://pixabay.com/en/cap-hat-sport-baseball-sun-blue-310653/" TargetMode="External"/><Relationship Id="rId1" Type="http://schemas.openxmlformats.org/officeDocument/2006/relationships/slideLayout" Target="../slideLayouts/slideLayout4.xml"/><Relationship Id="rId6" Type="http://schemas.openxmlformats.org/officeDocument/2006/relationships/image" Target="../media/image10.gif"/><Relationship Id="rId11" Type="http://schemas.openxmlformats.org/officeDocument/2006/relationships/image" Target="../media/image13.png"/><Relationship Id="rId24" Type="http://schemas.openxmlformats.org/officeDocument/2006/relationships/hyperlink" Target="https://pixabay.com/en/clothes-clothing-pullover-shirt-1294933/" TargetMode="External"/><Relationship Id="rId32" Type="http://schemas.openxmlformats.org/officeDocument/2006/relationships/hyperlink" Target="http://www.allwhitebackground.com/umbrella.html" TargetMode="External"/><Relationship Id="rId37" Type="http://schemas.openxmlformats.org/officeDocument/2006/relationships/image" Target="../media/image29.emf"/><Relationship Id="rId5" Type="http://schemas.openxmlformats.org/officeDocument/2006/relationships/hyperlink" Target="https://www.edu.xunta.es/espazoAbalar/sites/espazoAbalar/files/datos/1496391884/contido/learning_about_clothes/clothes_shoes_accessories_and_jewellery.html" TargetMode="External"/><Relationship Id="rId15" Type="http://schemas.openxmlformats.org/officeDocument/2006/relationships/image" Target="../media/image15.gif"/><Relationship Id="rId23" Type="http://schemas.openxmlformats.org/officeDocument/2006/relationships/image" Target="../media/image21.png"/><Relationship Id="rId28" Type="http://schemas.openxmlformats.org/officeDocument/2006/relationships/image" Target="../media/image24.png"/><Relationship Id="rId36" Type="http://schemas.openxmlformats.org/officeDocument/2006/relationships/hyperlink" Target="http://www.dsource.in/tool/trinetra/user_image_view.php?id=741" TargetMode="External"/><Relationship Id="rId10" Type="http://schemas.openxmlformats.org/officeDocument/2006/relationships/hyperlink" Target="http://www.clker.com/clipart-red-t-shirt-1.html" TargetMode="External"/><Relationship Id="rId19" Type="http://schemas.openxmlformats.org/officeDocument/2006/relationships/image" Target="../media/image18.GIF"/><Relationship Id="rId31" Type="http://schemas.openxmlformats.org/officeDocument/2006/relationships/image" Target="../media/image26.jp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hyperlink" Target="http://www.dsource.in/tool/trinetra/user_image_view.php?id=464" TargetMode="External"/><Relationship Id="rId22" Type="http://schemas.openxmlformats.org/officeDocument/2006/relationships/hyperlink" Target="https://clipground.com/blouses-clipart.html" TargetMode="External"/><Relationship Id="rId27" Type="http://schemas.openxmlformats.org/officeDocument/2006/relationships/hyperlink" Target="https://webstockreview.net/explore/clipart-shoes-shoe-boot/" TargetMode="External"/><Relationship Id="rId30" Type="http://schemas.openxmlformats.org/officeDocument/2006/relationships/image" Target="../media/image25.gif"/><Relationship Id="rId35" Type="http://schemas.openxmlformats.org/officeDocument/2006/relationships/image" Target="../media/image28.png"/><Relationship Id="rId8" Type="http://schemas.openxmlformats.org/officeDocument/2006/relationships/hyperlink" Target="https://www.studyblue.com/notes/note/n/untitled-flashcards/deck/3023825" TargetMode="Externa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013D-456F-464E-A548-F8845D9D6A96}"/>
              </a:ext>
            </a:extLst>
          </p:cNvPr>
          <p:cNvSpPr>
            <a:spLocks noGrp="1"/>
          </p:cNvSpPr>
          <p:nvPr>
            <p:ph type="title"/>
          </p:nvPr>
        </p:nvSpPr>
        <p:spPr/>
        <p:txBody>
          <a:bodyPr/>
          <a:lstStyle/>
          <a:p>
            <a:r>
              <a:rPr lang="en-US" dirty="0"/>
              <a:t>Days of the week</a:t>
            </a:r>
          </a:p>
        </p:txBody>
      </p:sp>
      <p:sp>
        <p:nvSpPr>
          <p:cNvPr id="3" name="Text Placeholder 2">
            <a:extLst>
              <a:ext uri="{FF2B5EF4-FFF2-40B4-BE49-F238E27FC236}">
                <a16:creationId xmlns:a16="http://schemas.microsoft.com/office/drawing/2014/main" id="{492F76E9-28E0-42EA-AF00-496D213FE2BB}"/>
              </a:ext>
            </a:extLst>
          </p:cNvPr>
          <p:cNvSpPr>
            <a:spLocks noGrp="1"/>
          </p:cNvSpPr>
          <p:nvPr>
            <p:ph type="body" sz="quarter" idx="12"/>
          </p:nvPr>
        </p:nvSpPr>
        <p:spPr/>
        <p:txBody>
          <a:bodyPr/>
          <a:lstStyle/>
          <a:p>
            <a:r>
              <a:rPr lang="en-US" dirty="0"/>
              <a:t>Saying the days of the week</a:t>
            </a:r>
            <a:r>
              <a:rPr lang="en-GB" dirty="0"/>
              <a:t>, describing weekly routines.</a:t>
            </a:r>
          </a:p>
          <a:p>
            <a:endParaRPr lang="en-US" dirty="0"/>
          </a:p>
        </p:txBody>
      </p:sp>
      <p:sp>
        <p:nvSpPr>
          <p:cNvPr id="4" name="Text Placeholder 3">
            <a:extLst>
              <a:ext uri="{FF2B5EF4-FFF2-40B4-BE49-F238E27FC236}">
                <a16:creationId xmlns:a16="http://schemas.microsoft.com/office/drawing/2014/main" id="{120AD48C-FDD3-4936-909C-EAC996A1D210}"/>
              </a:ext>
            </a:extLst>
          </p:cNvPr>
          <p:cNvSpPr>
            <a:spLocks noGrp="1"/>
          </p:cNvSpPr>
          <p:nvPr>
            <p:ph type="body" sz="quarter" idx="13"/>
          </p:nvPr>
        </p:nvSpPr>
        <p:spPr/>
        <p:txBody>
          <a:bodyPr/>
          <a:lstStyle/>
          <a:p>
            <a:r>
              <a:rPr lang="en-GB" dirty="0"/>
              <a:t>“What day is it (today)?”, Today is (Thursday)”, “What is [ he / she ] doing?”</a:t>
            </a:r>
          </a:p>
          <a:p>
            <a:endParaRPr lang="en-US" dirty="0"/>
          </a:p>
        </p:txBody>
      </p:sp>
      <p:sp>
        <p:nvSpPr>
          <p:cNvPr id="5" name="Text Placeholder 4">
            <a:extLst>
              <a:ext uri="{FF2B5EF4-FFF2-40B4-BE49-F238E27FC236}">
                <a16:creationId xmlns:a16="http://schemas.microsoft.com/office/drawing/2014/main" id="{F9BE30C2-14AC-4246-AEF0-3F5FA57173FA}"/>
              </a:ext>
            </a:extLst>
          </p:cNvPr>
          <p:cNvSpPr>
            <a:spLocks noGrp="1"/>
          </p:cNvSpPr>
          <p:nvPr>
            <p:ph type="body" sz="quarter" idx="14"/>
          </p:nvPr>
        </p:nvSpPr>
        <p:spPr/>
        <p:txBody>
          <a:bodyPr/>
          <a:lstStyle/>
          <a:p>
            <a:r>
              <a:rPr lang="en-US" dirty="0"/>
              <a:t>Days of the week song (audio &amp; video)</a:t>
            </a:r>
          </a:p>
          <a:p>
            <a:r>
              <a:rPr lang="en-US" dirty="0"/>
              <a:t>Days of the week reader (video)</a:t>
            </a:r>
            <a:endParaRPr lang="en-GB" dirty="0"/>
          </a:p>
        </p:txBody>
      </p:sp>
      <p:sp>
        <p:nvSpPr>
          <p:cNvPr id="6" name="Text Placeholder 5">
            <a:extLst>
              <a:ext uri="{FF2B5EF4-FFF2-40B4-BE49-F238E27FC236}">
                <a16:creationId xmlns:a16="http://schemas.microsoft.com/office/drawing/2014/main" id="{8D56FA9D-11EF-476D-A5E4-1EA969BB94CB}"/>
              </a:ext>
            </a:extLst>
          </p:cNvPr>
          <p:cNvSpPr>
            <a:spLocks noGrp="1"/>
          </p:cNvSpPr>
          <p:nvPr>
            <p:ph type="body" sz="quarter" idx="15"/>
          </p:nvPr>
        </p:nvSpPr>
        <p:spPr>
          <a:xfrm>
            <a:off x="3186342" y="2947790"/>
            <a:ext cx="2881726" cy="1190543"/>
          </a:xfrm>
        </p:spPr>
        <p:txBody>
          <a:bodyPr/>
          <a:lstStyle/>
          <a:p>
            <a:r>
              <a:rPr lang="en-US" dirty="0"/>
              <a:t>Days of the week order worksheet</a:t>
            </a:r>
          </a:p>
          <a:p>
            <a:r>
              <a:rPr lang="en-US" dirty="0"/>
              <a:t>Days calendar worksheet</a:t>
            </a:r>
          </a:p>
          <a:p>
            <a:r>
              <a:rPr lang="en-US" dirty="0"/>
              <a:t>Days of the week reader worksheet</a:t>
            </a:r>
          </a:p>
        </p:txBody>
      </p:sp>
      <p:sp>
        <p:nvSpPr>
          <p:cNvPr id="7" name="Text Placeholder 6">
            <a:extLst>
              <a:ext uri="{FF2B5EF4-FFF2-40B4-BE49-F238E27FC236}">
                <a16:creationId xmlns:a16="http://schemas.microsoft.com/office/drawing/2014/main" id="{85B5A499-AB55-4A12-9969-7324A88D476D}"/>
              </a:ext>
            </a:extLst>
          </p:cNvPr>
          <p:cNvSpPr>
            <a:spLocks noGrp="1"/>
          </p:cNvSpPr>
          <p:nvPr>
            <p:ph type="body" sz="quarter" idx="16"/>
          </p:nvPr>
        </p:nvSpPr>
        <p:spPr>
          <a:xfrm>
            <a:off x="6068068" y="2948142"/>
            <a:ext cx="2705870" cy="1273004"/>
          </a:xfrm>
        </p:spPr>
        <p:txBody>
          <a:bodyPr/>
          <a:lstStyle/>
          <a:p>
            <a:r>
              <a:rPr lang="en-US" dirty="0"/>
              <a:t>name tags for each student</a:t>
            </a:r>
          </a:p>
          <a:p>
            <a:r>
              <a:rPr lang="en-US" dirty="0"/>
              <a:t>board with markers / chalk</a:t>
            </a:r>
          </a:p>
          <a:p>
            <a:r>
              <a:rPr lang="en-US" dirty="0"/>
              <a:t>empty plastic bottle (for the spin the bottle game)</a:t>
            </a:r>
          </a:p>
          <a:p>
            <a:r>
              <a:rPr lang="en-US" dirty="0"/>
              <a:t>weather board (from previous class)</a:t>
            </a:r>
          </a:p>
          <a:p>
            <a:r>
              <a:rPr lang="en-US" dirty="0"/>
              <a:t>7 colored rectangles of card with a day of week written on each card (one set for each pair of students)</a:t>
            </a:r>
          </a:p>
          <a:p>
            <a:r>
              <a:rPr lang="en-US" dirty="0"/>
              <a:t>black marker pen</a:t>
            </a:r>
          </a:p>
          <a:p>
            <a:r>
              <a:rPr lang="en-US" dirty="0"/>
              <a:t>Blu-Tack</a:t>
            </a:r>
          </a:p>
        </p:txBody>
      </p:sp>
      <p:sp>
        <p:nvSpPr>
          <p:cNvPr id="8" name="Text Placeholder 7">
            <a:extLst>
              <a:ext uri="{FF2B5EF4-FFF2-40B4-BE49-F238E27FC236}">
                <a16:creationId xmlns:a16="http://schemas.microsoft.com/office/drawing/2014/main" id="{080B7E73-6CE9-4811-8B56-5E95DAB7C51E}"/>
              </a:ext>
            </a:extLst>
          </p:cNvPr>
          <p:cNvSpPr>
            <a:spLocks noGrp="1"/>
          </p:cNvSpPr>
          <p:nvPr>
            <p:ph type="body" sz="quarter" idx="17"/>
          </p:nvPr>
        </p:nvSpPr>
        <p:spPr>
          <a:xfrm>
            <a:off x="1195703" y="1898786"/>
            <a:ext cx="7519233" cy="384092"/>
          </a:xfrm>
        </p:spPr>
        <p:txBody>
          <a:bodyPr/>
          <a:lstStyle/>
          <a:p>
            <a:r>
              <a:rPr lang="en-US" dirty="0"/>
              <a:t>Monday ~ Sunday, play [basketball], practice [piano], go to [the movie theater], have [computer] class, watch a DVD, do [ballet], sleep in late, walk my dog, enjoy a big dinner.</a:t>
            </a:r>
          </a:p>
        </p:txBody>
      </p:sp>
      <p:sp>
        <p:nvSpPr>
          <p:cNvPr id="9" name="Text Placeholder 8">
            <a:extLst>
              <a:ext uri="{FF2B5EF4-FFF2-40B4-BE49-F238E27FC236}">
                <a16:creationId xmlns:a16="http://schemas.microsoft.com/office/drawing/2014/main" id="{006295B6-5C57-461E-B83F-8995A0818391}"/>
              </a:ext>
            </a:extLst>
          </p:cNvPr>
          <p:cNvSpPr>
            <a:spLocks noGrp="1"/>
          </p:cNvSpPr>
          <p:nvPr>
            <p:ph type="body" sz="quarter" idx="18"/>
          </p:nvPr>
        </p:nvSpPr>
        <p:spPr/>
        <p:txBody>
          <a:bodyPr/>
          <a:lstStyle/>
          <a:p>
            <a:r>
              <a:rPr lang="en-US" dirty="0"/>
              <a:t>In this lesson students learn to say and read the days of the week.  They discuss what they do on a regular basis each week and read a story about two students’ weekly routine.</a:t>
            </a:r>
          </a:p>
        </p:txBody>
      </p:sp>
      <p:sp>
        <p:nvSpPr>
          <p:cNvPr id="10" name="Text Placeholder 9">
            <a:extLst>
              <a:ext uri="{FF2B5EF4-FFF2-40B4-BE49-F238E27FC236}">
                <a16:creationId xmlns:a16="http://schemas.microsoft.com/office/drawing/2014/main" id="{43399C63-459E-4D94-9F16-97DEED52B089}"/>
              </a:ext>
            </a:extLst>
          </p:cNvPr>
          <p:cNvSpPr>
            <a:spLocks noGrp="1"/>
          </p:cNvSpPr>
          <p:nvPr>
            <p:ph type="body" sz="quarter" idx="19"/>
          </p:nvPr>
        </p:nvSpPr>
        <p:spPr/>
        <p:txBody>
          <a:bodyPr/>
          <a:lstStyle/>
          <a:p>
            <a:r>
              <a:rPr lang="en-US" dirty="0"/>
              <a:t>9</a:t>
            </a:r>
          </a:p>
        </p:txBody>
      </p:sp>
      <p:sp>
        <p:nvSpPr>
          <p:cNvPr id="11" name="Text Placeholder 10">
            <a:extLst>
              <a:ext uri="{FF2B5EF4-FFF2-40B4-BE49-F238E27FC236}">
                <a16:creationId xmlns:a16="http://schemas.microsoft.com/office/drawing/2014/main" id="{0E7F0202-B711-45F3-9C31-A072CCA59B61}"/>
              </a:ext>
            </a:extLst>
          </p:cNvPr>
          <p:cNvSpPr>
            <a:spLocks noGrp="1"/>
          </p:cNvSpPr>
          <p:nvPr>
            <p:ph type="body" sz="quarter" idx="20"/>
          </p:nvPr>
        </p:nvSpPr>
        <p:spPr/>
        <p:txBody>
          <a:bodyPr/>
          <a:lstStyle/>
          <a:p>
            <a:r>
              <a:rPr lang="en-US" dirty="0"/>
              <a:t>Weather and clothes vocabulary from previous lessons.</a:t>
            </a:r>
          </a:p>
        </p:txBody>
      </p:sp>
    </p:spTree>
    <p:extLst>
      <p:ext uri="{BB962C8B-B14F-4D97-AF65-F5344CB8AC3E}">
        <p14:creationId xmlns:p14="http://schemas.microsoft.com/office/powerpoint/2010/main" val="23860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4915015" y="4556034"/>
            <a:ext cx="2202107"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80102" y="4385544"/>
              <a:ext cx="852167"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Calendar days</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1</a:t>
              </a:r>
            </a:p>
          </p:txBody>
        </p:sp>
      </p:grpSp>
      <p:grpSp>
        <p:nvGrpSpPr>
          <p:cNvPr id="50" name="Group 49">
            <a:extLst>
              <a:ext uri="{FF2B5EF4-FFF2-40B4-BE49-F238E27FC236}">
                <a16:creationId xmlns:a16="http://schemas.microsoft.com/office/drawing/2014/main" id="{F2099E4E-DE70-4C80-9C26-1F19E0AB96EE}"/>
              </a:ext>
            </a:extLst>
          </p:cNvPr>
          <p:cNvGrpSpPr/>
          <p:nvPr/>
        </p:nvGrpSpPr>
        <p:grpSpPr>
          <a:xfrm>
            <a:off x="8776789" y="0"/>
            <a:ext cx="1879253" cy="5143500"/>
            <a:chOff x="8777197" y="0"/>
            <a:chExt cx="1879253" cy="5143500"/>
          </a:xfrm>
        </p:grpSpPr>
        <p:sp>
          <p:nvSpPr>
            <p:cNvPr id="51" name="side panel dark rectangle">
              <a:extLst>
                <a:ext uri="{FF2B5EF4-FFF2-40B4-BE49-F238E27FC236}">
                  <a16:creationId xmlns:a16="http://schemas.microsoft.com/office/drawing/2014/main" id="{2611F6C6-CA51-4B24-8FBC-8092FC0DAFAD}"/>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side panel light rectangle">
              <a:extLst>
                <a:ext uri="{FF2B5EF4-FFF2-40B4-BE49-F238E27FC236}">
                  <a16:creationId xmlns:a16="http://schemas.microsoft.com/office/drawing/2014/main" id="{AD260BD8-D3B4-4794-9945-1E92CBB01EB2}"/>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textbox">
              <a:extLst>
                <a:ext uri="{FF2B5EF4-FFF2-40B4-BE49-F238E27FC236}">
                  <a16:creationId xmlns:a16="http://schemas.microsoft.com/office/drawing/2014/main" id="{69779145-0970-4D71-89F4-3FE770240E64}"/>
                </a:ext>
              </a:extLst>
            </p:cNvPr>
            <p:cNvSpPr txBox="1"/>
            <p:nvPr/>
          </p:nvSpPr>
          <p:spPr>
            <a:xfrm>
              <a:off x="9183300" y="27074"/>
              <a:ext cx="1450860" cy="376602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Introduce the days of the week vocabulary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Start off by looking at a calendar with everyone (an English one, if possible).</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Have some fun with the calendar first: ask students to point at days such as Christmas and to point out their birthdays. Ask what day their birthdays are on this year and point to the days row at the top of each month.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Start to teach / elicit the English words for the days as you discuss their birthdays.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Finally, ask, “What day is it is today?”</a:t>
              </a:r>
              <a:endParaRPr kumimoji="0" lang="en-US" sz="1000" b="0" i="0" u="none" strike="noStrike" kern="0" cap="none" spc="0" normalizeH="0" baseline="0" noProof="0" dirty="0">
                <a:ln>
                  <a:noFill/>
                </a:ln>
                <a:solidFill>
                  <a:srgbClr val="0000FF"/>
                </a:solidFill>
                <a:effectLst/>
                <a:uLnTx/>
                <a:uFillTx/>
                <a:latin typeface="Calibri" panose="020F0502020204030204" pitchFamily="34" charset="0"/>
              </a:endParaRPr>
            </a:p>
          </p:txBody>
        </p:sp>
        <p:grpSp>
          <p:nvGrpSpPr>
            <p:cNvPr id="54" name="teacher icon group">
              <a:extLst>
                <a:ext uri="{FF2B5EF4-FFF2-40B4-BE49-F238E27FC236}">
                  <a16:creationId xmlns:a16="http://schemas.microsoft.com/office/drawing/2014/main" id="{DD734707-83AD-4D0C-94DC-E9E7B4333309}"/>
                </a:ext>
              </a:extLst>
            </p:cNvPr>
            <p:cNvGrpSpPr/>
            <p:nvPr/>
          </p:nvGrpSpPr>
          <p:grpSpPr>
            <a:xfrm>
              <a:off x="8810640" y="151620"/>
              <a:ext cx="296181" cy="296181"/>
              <a:chOff x="8810640" y="62245"/>
              <a:chExt cx="296181" cy="296181"/>
            </a:xfrm>
          </p:grpSpPr>
          <p:sp>
            <p:nvSpPr>
              <p:cNvPr id="55" name="icon circle">
                <a:extLst>
                  <a:ext uri="{FF2B5EF4-FFF2-40B4-BE49-F238E27FC236}">
                    <a16:creationId xmlns:a16="http://schemas.microsoft.com/office/drawing/2014/main" id="{CA5098B5-BE85-48A9-A9B7-385177EC2B6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6" name="teacher icon">
                <a:extLst>
                  <a:ext uri="{FF2B5EF4-FFF2-40B4-BE49-F238E27FC236}">
                    <a16:creationId xmlns:a16="http://schemas.microsoft.com/office/drawing/2014/main" id="{05E6CAFB-AB9F-4CC0-B9B7-5C70D12977AA}"/>
                  </a:ext>
                </a:extLst>
              </p:cNvPr>
              <p:cNvGrpSpPr/>
              <p:nvPr/>
            </p:nvGrpSpPr>
            <p:grpSpPr>
              <a:xfrm>
                <a:off x="8864754" y="93114"/>
                <a:ext cx="193866" cy="206740"/>
                <a:chOff x="2542389" y="2767092"/>
                <a:chExt cx="480536" cy="512445"/>
              </a:xfrm>
            </p:grpSpPr>
            <p:sp>
              <p:nvSpPr>
                <p:cNvPr id="57" name="Google Shape;1395;p49">
                  <a:extLst>
                    <a:ext uri="{FF2B5EF4-FFF2-40B4-BE49-F238E27FC236}">
                      <a16:creationId xmlns:a16="http://schemas.microsoft.com/office/drawing/2014/main" id="{1533AF64-4E22-4612-9255-E4CAA439E4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96;p49">
                  <a:extLst>
                    <a:ext uri="{FF2B5EF4-FFF2-40B4-BE49-F238E27FC236}">
                      <a16:creationId xmlns:a16="http://schemas.microsoft.com/office/drawing/2014/main" id="{F48C0F05-9D4D-46EC-B550-0E2663430CE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7;p49">
                  <a:extLst>
                    <a:ext uri="{FF2B5EF4-FFF2-40B4-BE49-F238E27FC236}">
                      <a16:creationId xmlns:a16="http://schemas.microsoft.com/office/drawing/2014/main" id="{B7F330A6-2F5F-4AF4-A013-0BAF704008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8;p49">
                  <a:extLst>
                    <a:ext uri="{FF2B5EF4-FFF2-40B4-BE49-F238E27FC236}">
                      <a16:creationId xmlns:a16="http://schemas.microsoft.com/office/drawing/2014/main" id="{FFEDF1AB-D8EE-4CDB-B037-87BC3E84FADC}"/>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9;p49">
                  <a:extLst>
                    <a:ext uri="{FF2B5EF4-FFF2-40B4-BE49-F238E27FC236}">
                      <a16:creationId xmlns:a16="http://schemas.microsoft.com/office/drawing/2014/main" id="{02B78713-1974-470E-961D-1E9736EFD8A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00;p49">
                  <a:extLst>
                    <a:ext uri="{FF2B5EF4-FFF2-40B4-BE49-F238E27FC236}">
                      <a16:creationId xmlns:a16="http://schemas.microsoft.com/office/drawing/2014/main" id="{C2C924CA-E888-4897-8587-477468F281C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1;p49">
                  <a:extLst>
                    <a:ext uri="{FF2B5EF4-FFF2-40B4-BE49-F238E27FC236}">
                      <a16:creationId xmlns:a16="http://schemas.microsoft.com/office/drawing/2014/main" id="{0783DDE5-54FA-4649-9EB5-BC36A0929C51}"/>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2;p49">
                  <a:extLst>
                    <a:ext uri="{FF2B5EF4-FFF2-40B4-BE49-F238E27FC236}">
                      <a16:creationId xmlns:a16="http://schemas.microsoft.com/office/drawing/2014/main" id="{3EC2DEEB-B5BC-4327-9EC2-65963FE39F04}"/>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3;p49">
                  <a:extLst>
                    <a:ext uri="{FF2B5EF4-FFF2-40B4-BE49-F238E27FC236}">
                      <a16:creationId xmlns:a16="http://schemas.microsoft.com/office/drawing/2014/main" id="{4FE82656-6763-4F56-BD3E-613C575BD0C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4;p49">
                  <a:extLst>
                    <a:ext uri="{FF2B5EF4-FFF2-40B4-BE49-F238E27FC236}">
                      <a16:creationId xmlns:a16="http://schemas.microsoft.com/office/drawing/2014/main" id="{E068BFCC-5D31-455C-BA3B-DD811D143EE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5;p49">
                  <a:extLst>
                    <a:ext uri="{FF2B5EF4-FFF2-40B4-BE49-F238E27FC236}">
                      <a16:creationId xmlns:a16="http://schemas.microsoft.com/office/drawing/2014/main" id="{C43DF007-F228-481F-B051-10D4B0AAA7C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406;p49">
                  <a:extLst>
                    <a:ext uri="{FF2B5EF4-FFF2-40B4-BE49-F238E27FC236}">
                      <a16:creationId xmlns:a16="http://schemas.microsoft.com/office/drawing/2014/main" id="{83E866A0-1345-4105-A01D-9AE9848A7FF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407;p49">
                  <a:extLst>
                    <a:ext uri="{FF2B5EF4-FFF2-40B4-BE49-F238E27FC236}">
                      <a16:creationId xmlns:a16="http://schemas.microsoft.com/office/drawing/2014/main" id="{D133BFB3-494B-44BD-AABD-2F82324E218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8;p49">
                  <a:extLst>
                    <a:ext uri="{FF2B5EF4-FFF2-40B4-BE49-F238E27FC236}">
                      <a16:creationId xmlns:a16="http://schemas.microsoft.com/office/drawing/2014/main" id="{1BDEDC42-48D7-4174-B62A-946398FF114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9;p49">
                  <a:extLst>
                    <a:ext uri="{FF2B5EF4-FFF2-40B4-BE49-F238E27FC236}">
                      <a16:creationId xmlns:a16="http://schemas.microsoft.com/office/drawing/2014/main" id="{43072B63-4DB9-44F4-A2E2-14FC7BAF877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10;p49">
                  <a:extLst>
                    <a:ext uri="{FF2B5EF4-FFF2-40B4-BE49-F238E27FC236}">
                      <a16:creationId xmlns:a16="http://schemas.microsoft.com/office/drawing/2014/main" id="{1EF4A7CE-54E6-4330-B05B-D8FE283C0625}"/>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11;p49">
                  <a:extLst>
                    <a:ext uri="{FF2B5EF4-FFF2-40B4-BE49-F238E27FC236}">
                      <a16:creationId xmlns:a16="http://schemas.microsoft.com/office/drawing/2014/main" id="{302FF6D4-FC2A-44EC-96F7-1C02654384A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12;p49">
                  <a:extLst>
                    <a:ext uri="{FF2B5EF4-FFF2-40B4-BE49-F238E27FC236}">
                      <a16:creationId xmlns:a16="http://schemas.microsoft.com/office/drawing/2014/main" id="{41F4A0D6-392A-4204-BB92-98E9B6567F91}"/>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13;p49">
                  <a:extLst>
                    <a:ext uri="{FF2B5EF4-FFF2-40B4-BE49-F238E27FC236}">
                      <a16:creationId xmlns:a16="http://schemas.microsoft.com/office/drawing/2014/main" id="{CC168D5E-8D7B-43B7-8466-D6342D1B709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14;p49">
                  <a:extLst>
                    <a:ext uri="{FF2B5EF4-FFF2-40B4-BE49-F238E27FC236}">
                      <a16:creationId xmlns:a16="http://schemas.microsoft.com/office/drawing/2014/main" id="{43A5BE8A-B1C3-43A2-A209-A370D4D073F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15;p49">
                  <a:extLst>
                    <a:ext uri="{FF2B5EF4-FFF2-40B4-BE49-F238E27FC236}">
                      <a16:creationId xmlns:a16="http://schemas.microsoft.com/office/drawing/2014/main" id="{906BF106-F425-46EA-A7F9-282418DC21B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16;p49">
                  <a:extLst>
                    <a:ext uri="{FF2B5EF4-FFF2-40B4-BE49-F238E27FC236}">
                      <a16:creationId xmlns:a16="http://schemas.microsoft.com/office/drawing/2014/main" id="{651B36FB-2FF4-4ABA-9508-84F8109D2C3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17;p49">
                  <a:extLst>
                    <a:ext uri="{FF2B5EF4-FFF2-40B4-BE49-F238E27FC236}">
                      <a16:creationId xmlns:a16="http://schemas.microsoft.com/office/drawing/2014/main" id="{2AE76264-71DF-4962-9632-2AA3FF92D345}"/>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8;p49">
                  <a:extLst>
                    <a:ext uri="{FF2B5EF4-FFF2-40B4-BE49-F238E27FC236}">
                      <a16:creationId xmlns:a16="http://schemas.microsoft.com/office/drawing/2014/main" id="{FF8FBA5B-DA11-4CCA-ADF4-7959FBB98F9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9;p49">
                  <a:extLst>
                    <a:ext uri="{FF2B5EF4-FFF2-40B4-BE49-F238E27FC236}">
                      <a16:creationId xmlns:a16="http://schemas.microsoft.com/office/drawing/2014/main" id="{B6377A10-36B7-49ED-AF73-CAFF290C9678}"/>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20;p49">
                  <a:extLst>
                    <a:ext uri="{FF2B5EF4-FFF2-40B4-BE49-F238E27FC236}">
                      <a16:creationId xmlns:a16="http://schemas.microsoft.com/office/drawing/2014/main" id="{A958DBBC-DD48-429C-961E-870CE26EC69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21;p49">
                  <a:extLst>
                    <a:ext uri="{FF2B5EF4-FFF2-40B4-BE49-F238E27FC236}">
                      <a16:creationId xmlns:a16="http://schemas.microsoft.com/office/drawing/2014/main" id="{8B1E295A-ECF0-4C9E-80CF-17A0A885650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22;p49">
                  <a:extLst>
                    <a:ext uri="{FF2B5EF4-FFF2-40B4-BE49-F238E27FC236}">
                      <a16:creationId xmlns:a16="http://schemas.microsoft.com/office/drawing/2014/main" id="{BFD5B1D1-D95C-4B6B-946B-810ECD5C123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5" name="Picture 4">
            <a:extLst>
              <a:ext uri="{FF2B5EF4-FFF2-40B4-BE49-F238E27FC236}">
                <a16:creationId xmlns:a16="http://schemas.microsoft.com/office/drawing/2014/main" id="{CB045BA5-57DC-4E94-B31F-8A8CEC505DC4}"/>
              </a:ext>
            </a:extLst>
          </p:cNvPr>
          <p:cNvPicPr>
            <a:picLocks noChangeAspect="1"/>
          </p:cNvPicPr>
          <p:nvPr/>
        </p:nvPicPr>
        <p:blipFill>
          <a:blip r:embed="rId3"/>
          <a:stretch>
            <a:fillRect/>
          </a:stretch>
        </p:blipFill>
        <p:spPr>
          <a:xfrm>
            <a:off x="738479" y="624893"/>
            <a:ext cx="6035405" cy="3578514"/>
          </a:xfrm>
          <a:prstGeom prst="rect">
            <a:avLst/>
          </a:prstGeom>
        </p:spPr>
      </p:pic>
      <p:grpSp>
        <p:nvGrpSpPr>
          <p:cNvPr id="4" name="Group 3">
            <a:extLst>
              <a:ext uri="{FF2B5EF4-FFF2-40B4-BE49-F238E27FC236}">
                <a16:creationId xmlns:a16="http://schemas.microsoft.com/office/drawing/2014/main" id="{0A88D7C3-50CD-7177-9F82-C1C9A9AD331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C1B472C-AB52-F697-2EB3-42F4D4932D3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85BB064B-C41E-C956-1FE3-EF3B07988B1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FC6878F-C180-5325-74A4-15687B5C409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55A1FF9-AD0F-EF17-FECB-E02CE6A8A38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2FED26E-25F9-14BF-DD9E-FFA3EC048DC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048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50"/>
                                        </p:tgtEl>
                                        <p:attrNameLst>
                                          <p:attrName>ppt_x</p:attrName>
                                          <p:attrName>ppt_y</p:attrName>
                                        </p:attrNameLst>
                                      </p:cBhvr>
                                      <p:rCtr x="-8194" y="0"/>
                                    </p:animMotion>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1000"/>
                                        <p:tgtEl>
                                          <p:spTgt spid="105"/>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10</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032917" y="4556034"/>
            <a:ext cx="2084205"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69415" y="4385022"/>
              <a:ext cx="127354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Put the days in order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2</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78090"/>
            <a:chOff x="8777197" y="0"/>
            <a:chExt cx="1879253" cy="517809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Play “Put the days in order”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Before class, prepare some colored rectangles of card and write the days of the week in thick marker pen on each rectangle of card. You’ll be putting students into pairs so make enough sets for each pair. Also, if each day can be written on a different colored card it will help the students to quickly identify each day.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Put your students in pairs and give each pair a set of mixed up cards. By referring to the calendar, have the pairs put the days in order on the floor or table. Then get everyone to touch each card and repeat after you as you chorus the days of the week paying special attention to the first letter of each word (e.g. "Th" for "Thursday").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20" name="Group 119">
            <a:extLst>
              <a:ext uri="{FF2B5EF4-FFF2-40B4-BE49-F238E27FC236}">
                <a16:creationId xmlns:a16="http://schemas.microsoft.com/office/drawing/2014/main" id="{F7C9C5ED-5321-48FA-B84D-5F768116D815}"/>
              </a:ext>
            </a:extLst>
          </p:cNvPr>
          <p:cNvGrpSpPr/>
          <p:nvPr/>
        </p:nvGrpSpPr>
        <p:grpSpPr>
          <a:xfrm>
            <a:off x="10708690" y="0"/>
            <a:ext cx="1506583" cy="5143500"/>
            <a:chOff x="11115791" y="0"/>
            <a:chExt cx="1506583" cy="5143500"/>
          </a:xfrm>
        </p:grpSpPr>
        <p:sp>
          <p:nvSpPr>
            <p:cNvPr id="121" name="side panel light rectangle">
              <a:extLst>
                <a:ext uri="{FF2B5EF4-FFF2-40B4-BE49-F238E27FC236}">
                  <a16:creationId xmlns:a16="http://schemas.microsoft.com/office/drawing/2014/main" id="{825A19D4-C9B4-444D-B0F1-7039ABC86E9A}"/>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2" name="side panel textbox">
              <a:extLst>
                <a:ext uri="{FF2B5EF4-FFF2-40B4-BE49-F238E27FC236}">
                  <a16:creationId xmlns:a16="http://schemas.microsoft.com/office/drawing/2014/main" id="{22372A7D-6CEF-4D0C-8AB3-18C9A7EDB7A7}"/>
                </a:ext>
              </a:extLst>
            </p:cNvPr>
            <p:cNvSpPr txBox="1"/>
            <p:nvPr/>
          </p:nvSpPr>
          <p:spPr>
            <a:xfrm>
              <a:off x="11149224" y="27074"/>
              <a:ext cx="1450860" cy="284269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Run through a few times, getting faster and faster. Finally, get the pairs to mix up the cards and tell them they are going to race to see which pair can put their cards in order first.</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Say "Ready, steady, go!" and let the students put the cards in order. The pair that finishes first with the correct order is the winner.</a:t>
              </a:r>
              <a:endParaRPr kumimoji="0" lang="en-US"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6" name="Picture 5">
            <a:extLst>
              <a:ext uri="{FF2B5EF4-FFF2-40B4-BE49-F238E27FC236}">
                <a16:creationId xmlns:a16="http://schemas.microsoft.com/office/drawing/2014/main" id="{C078941A-1D68-4694-B05D-8B89962BAEE1}"/>
              </a:ext>
            </a:extLst>
          </p:cNvPr>
          <p:cNvPicPr>
            <a:picLocks noChangeAspect="1"/>
          </p:cNvPicPr>
          <p:nvPr/>
        </p:nvPicPr>
        <p:blipFill>
          <a:blip r:embed="rId3"/>
          <a:stretch>
            <a:fillRect/>
          </a:stretch>
        </p:blipFill>
        <p:spPr>
          <a:xfrm>
            <a:off x="691514" y="683942"/>
            <a:ext cx="5629172" cy="3589819"/>
          </a:xfrm>
          <a:prstGeom prst="rect">
            <a:avLst/>
          </a:prstGeom>
        </p:spPr>
      </p:pic>
      <p:grpSp>
        <p:nvGrpSpPr>
          <p:cNvPr id="4" name="Group 3">
            <a:extLst>
              <a:ext uri="{FF2B5EF4-FFF2-40B4-BE49-F238E27FC236}">
                <a16:creationId xmlns:a16="http://schemas.microsoft.com/office/drawing/2014/main" id="{FCB487A9-8BCE-3D29-E95A-0DD71B440FFF}"/>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28585E2-2AC0-6B0A-8E31-B96504611C9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8300F23-3CEE-6695-4F2E-990021CEF5E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9E6F1E18-8408-53BC-DA36-D3D2DD2EB2A1}"/>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9F101B33-85D3-F9C1-6475-56F583F93F7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65BA87D4-6941-9F20-B4DD-5CA6737D556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733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1743 0 L -0.33298 0 " pathEditMode="relative" rAng="0" ptsTypes="AA">
                                      <p:cBhvr>
                                        <p:cTn id="27" dur="1000" fill="hold"/>
                                        <p:tgtEl>
                                          <p:spTgt spid="120"/>
                                        </p:tgtEl>
                                        <p:attrNameLst>
                                          <p:attrName>ppt_x</p:attrName>
                                          <p:attrName>ppt_y</p:attrName>
                                        </p:attrNameLst>
                                      </p:cBhvr>
                                      <p:rCtr x="-7934" y="0"/>
                                    </p:animMotion>
                                  </p:childTnLst>
                                </p:cTn>
                              </p:par>
                            </p:childTnLst>
                          </p:cTn>
                        </p:par>
                      </p:childTnLst>
                    </p:cTn>
                  </p:par>
                </p:childTnLst>
              </p:cTn>
              <p:nextCondLst>
                <p:cond evt="onClick" delay="0">
                  <p:tgtEl>
                    <p:spTgt spid="47"/>
                  </p:tgtEl>
                </p:cond>
              </p:nextCondLst>
            </p:seq>
            <p:seq concurrent="1" nextAc="seek">
              <p:cTn id="28" restart="whenNotActive" fill="hold" evtFilter="cancelBubble" nodeType="interactiveSeq">
                <p:stCondLst>
                  <p:cond evt="onClick" delay="0">
                    <p:tgtEl>
                      <p:spTgt spid="120"/>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33212 -0.00031 L -0.08212 -0.00031 " pathEditMode="relative" rAng="0" ptsTypes="AA">
                                      <p:cBhvr>
                                        <p:cTn id="32" dur="1000" fill="hold"/>
                                        <p:tgtEl>
                                          <p:spTgt spid="120"/>
                                        </p:tgtEl>
                                        <p:attrNameLst>
                                          <p:attrName>ppt_x</p:attrName>
                                          <p:attrName>ppt_y</p:attrName>
                                        </p:attrNameLst>
                                      </p:cBhvr>
                                      <p:rCtr x="12500" y="0"/>
                                    </p:animMotion>
                                  </p:childTnLst>
                                </p:cTn>
                              </p:par>
                            </p:childTnLst>
                          </p:cTn>
                        </p:par>
                      </p:childTnLst>
                    </p:cTn>
                  </p:par>
                </p:childTnLst>
              </p:cTn>
              <p:nextCondLst>
                <p:cond evt="onClick" delay="0">
                  <p:tgtEl>
                    <p:spTgt spid="120"/>
                  </p:tgtEl>
                </p:cond>
              </p:nextCondLst>
            </p:seq>
          </p:childTnLst>
        </p:cTn>
      </p:par>
    </p:tnLst>
    <p:bldLst>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13785"/>
            <a:ext cx="637574" cy="721186"/>
            <a:chOff x="240111" y="2216417"/>
            <a:chExt cx="637574" cy="7211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00B050"/>
            </a:solidFill>
            <a:ln>
              <a:solidFill>
                <a:srgbClr val="25707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164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2600020" y="153554"/>
            <a:ext cx="2606241"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18495" y="4106886"/>
              <a:ext cx="109662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days of the week song</a:t>
              </a:r>
            </a:p>
          </p:txBody>
        </p:sp>
      </p:grpSp>
      <p:grpSp>
        <p:nvGrpSpPr>
          <p:cNvPr id="206" name="Group 205">
            <a:extLst>
              <a:ext uri="{FF2B5EF4-FFF2-40B4-BE49-F238E27FC236}">
                <a16:creationId xmlns:a16="http://schemas.microsoft.com/office/drawing/2014/main" id="{EA2AD0EB-5593-4EAB-BBCD-FA3BA50E42AB}"/>
              </a:ext>
            </a:extLst>
          </p:cNvPr>
          <p:cNvGrpSpPr/>
          <p:nvPr/>
        </p:nvGrpSpPr>
        <p:grpSpPr>
          <a:xfrm>
            <a:off x="8776789" y="0"/>
            <a:ext cx="1879253" cy="5143500"/>
            <a:chOff x="8777197" y="0"/>
            <a:chExt cx="1879253" cy="5143500"/>
          </a:xfrm>
        </p:grpSpPr>
        <p:sp>
          <p:nvSpPr>
            <p:cNvPr id="207" name="side panel dark rectangle">
              <a:extLst>
                <a:ext uri="{FF2B5EF4-FFF2-40B4-BE49-F238E27FC236}">
                  <a16:creationId xmlns:a16="http://schemas.microsoft.com/office/drawing/2014/main" id="{B32BCFB8-899F-4E8C-8029-0217F49A0A35}"/>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208" name="side panel light rectangle">
              <a:extLst>
                <a:ext uri="{FF2B5EF4-FFF2-40B4-BE49-F238E27FC236}">
                  <a16:creationId xmlns:a16="http://schemas.microsoft.com/office/drawing/2014/main" id="{0E172A25-7FC6-444D-A0B1-0EBFDDB5F03C}"/>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209" name="side panel textbox">
              <a:extLst>
                <a:ext uri="{FF2B5EF4-FFF2-40B4-BE49-F238E27FC236}">
                  <a16:creationId xmlns:a16="http://schemas.microsoft.com/office/drawing/2014/main" id="{20ED5143-502F-4BB9-8E20-A4B7B0F305FE}"/>
                </a:ext>
              </a:extLst>
            </p:cNvPr>
            <p:cNvSpPr txBox="1"/>
            <p:nvPr/>
          </p:nvSpPr>
          <p:spPr>
            <a:xfrm>
              <a:off x="9183300" y="27074"/>
              <a:ext cx="1450860" cy="484324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the “Days of the week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Take one set of day cards from a group and stick the cards around the walls of your classroom, in weekday order, starting with Monday.  Students are going to point to these cards in time with the song.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the song and have students point to each day as it is sung.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the song once again, this time encourage everyone to sing along as they point to the cards.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Lyrics for "The days of the week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Monday, Tuesday, Wednesday, Thursday, Friday, Saturday, Sunday.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What day is it today?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What day is it today?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Repeat x3</a:t>
              </a:r>
            </a:p>
          </p:txBody>
        </p:sp>
        <p:grpSp>
          <p:nvGrpSpPr>
            <p:cNvPr id="210" name="teacher icon group">
              <a:extLst>
                <a:ext uri="{FF2B5EF4-FFF2-40B4-BE49-F238E27FC236}">
                  <a16:creationId xmlns:a16="http://schemas.microsoft.com/office/drawing/2014/main" id="{E69663A5-0693-47A9-B900-42E2F9A0AE65}"/>
                </a:ext>
              </a:extLst>
            </p:cNvPr>
            <p:cNvGrpSpPr/>
            <p:nvPr/>
          </p:nvGrpSpPr>
          <p:grpSpPr>
            <a:xfrm>
              <a:off x="8810640" y="151620"/>
              <a:ext cx="296181" cy="296181"/>
              <a:chOff x="8810640" y="62245"/>
              <a:chExt cx="296181" cy="296181"/>
            </a:xfrm>
          </p:grpSpPr>
          <p:sp>
            <p:nvSpPr>
              <p:cNvPr id="211" name="icon circle">
                <a:extLst>
                  <a:ext uri="{FF2B5EF4-FFF2-40B4-BE49-F238E27FC236}">
                    <a16:creationId xmlns:a16="http://schemas.microsoft.com/office/drawing/2014/main" id="{C240A650-3A60-4377-ACE8-4C7D0034356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212" name="teacher icon">
                <a:extLst>
                  <a:ext uri="{FF2B5EF4-FFF2-40B4-BE49-F238E27FC236}">
                    <a16:creationId xmlns:a16="http://schemas.microsoft.com/office/drawing/2014/main" id="{F632F6D4-FB04-4642-8A8C-6A92918BC606}"/>
                  </a:ext>
                </a:extLst>
              </p:cNvPr>
              <p:cNvGrpSpPr/>
              <p:nvPr/>
            </p:nvGrpSpPr>
            <p:grpSpPr>
              <a:xfrm>
                <a:off x="8864754" y="93114"/>
                <a:ext cx="193866" cy="206740"/>
                <a:chOff x="2542389" y="2767092"/>
                <a:chExt cx="480536" cy="512445"/>
              </a:xfrm>
            </p:grpSpPr>
            <p:sp>
              <p:nvSpPr>
                <p:cNvPr id="213" name="Google Shape;1395;p49">
                  <a:extLst>
                    <a:ext uri="{FF2B5EF4-FFF2-40B4-BE49-F238E27FC236}">
                      <a16:creationId xmlns:a16="http://schemas.microsoft.com/office/drawing/2014/main" id="{EEC7B4E7-4647-472D-9E60-2D6AEC1427E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4" name="Google Shape;1396;p49">
                  <a:extLst>
                    <a:ext uri="{FF2B5EF4-FFF2-40B4-BE49-F238E27FC236}">
                      <a16:creationId xmlns:a16="http://schemas.microsoft.com/office/drawing/2014/main" id="{58779C21-97D4-4E60-B176-28C455BCC30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5" name="Google Shape;1397;p49">
                  <a:extLst>
                    <a:ext uri="{FF2B5EF4-FFF2-40B4-BE49-F238E27FC236}">
                      <a16:creationId xmlns:a16="http://schemas.microsoft.com/office/drawing/2014/main" id="{FC5FD174-5B49-497A-8C61-A65AE3DA753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6" name="Google Shape;1398;p49">
                  <a:extLst>
                    <a:ext uri="{FF2B5EF4-FFF2-40B4-BE49-F238E27FC236}">
                      <a16:creationId xmlns:a16="http://schemas.microsoft.com/office/drawing/2014/main" id="{80FC43E7-7C9F-4BE4-B2D1-B3C184DF8E60}"/>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7" name="Google Shape;1399;p49">
                  <a:extLst>
                    <a:ext uri="{FF2B5EF4-FFF2-40B4-BE49-F238E27FC236}">
                      <a16:creationId xmlns:a16="http://schemas.microsoft.com/office/drawing/2014/main" id="{FF9114CE-ABEB-41F6-A4B6-A34353B971A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8" name="Google Shape;1400;p49">
                  <a:extLst>
                    <a:ext uri="{FF2B5EF4-FFF2-40B4-BE49-F238E27FC236}">
                      <a16:creationId xmlns:a16="http://schemas.microsoft.com/office/drawing/2014/main" id="{351981FA-CEE5-4106-8676-18B6F7ADDFC6}"/>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19" name="Google Shape;1401;p49">
                  <a:extLst>
                    <a:ext uri="{FF2B5EF4-FFF2-40B4-BE49-F238E27FC236}">
                      <a16:creationId xmlns:a16="http://schemas.microsoft.com/office/drawing/2014/main" id="{E9D864A2-A59B-4A40-A940-1B044C28250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0" name="Google Shape;1402;p49">
                  <a:extLst>
                    <a:ext uri="{FF2B5EF4-FFF2-40B4-BE49-F238E27FC236}">
                      <a16:creationId xmlns:a16="http://schemas.microsoft.com/office/drawing/2014/main" id="{7669A947-0AB5-4038-B0C5-AC5005D848C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1" name="Google Shape;1403;p49">
                  <a:extLst>
                    <a:ext uri="{FF2B5EF4-FFF2-40B4-BE49-F238E27FC236}">
                      <a16:creationId xmlns:a16="http://schemas.microsoft.com/office/drawing/2014/main" id="{F0C0AF6F-11CC-4DF8-8C7B-8960544705D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2" name="Google Shape;1404;p49">
                  <a:extLst>
                    <a:ext uri="{FF2B5EF4-FFF2-40B4-BE49-F238E27FC236}">
                      <a16:creationId xmlns:a16="http://schemas.microsoft.com/office/drawing/2014/main" id="{2C8B8AE2-CC24-424A-A12A-C8B1D6BF06C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3" name="Google Shape;1405;p49">
                  <a:extLst>
                    <a:ext uri="{FF2B5EF4-FFF2-40B4-BE49-F238E27FC236}">
                      <a16:creationId xmlns:a16="http://schemas.microsoft.com/office/drawing/2014/main" id="{79AA6DF4-6A79-47A4-8BF5-FCC1E9A83A8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4" name="Google Shape;1406;p49">
                  <a:extLst>
                    <a:ext uri="{FF2B5EF4-FFF2-40B4-BE49-F238E27FC236}">
                      <a16:creationId xmlns:a16="http://schemas.microsoft.com/office/drawing/2014/main" id="{3BD088E4-9F4F-47CD-B1A8-11DBDC28E3A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5" name="Google Shape;1407;p49">
                  <a:extLst>
                    <a:ext uri="{FF2B5EF4-FFF2-40B4-BE49-F238E27FC236}">
                      <a16:creationId xmlns:a16="http://schemas.microsoft.com/office/drawing/2014/main" id="{C6C27CFE-3732-4668-8AE6-00C518127B5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6" name="Google Shape;1408;p49">
                  <a:extLst>
                    <a:ext uri="{FF2B5EF4-FFF2-40B4-BE49-F238E27FC236}">
                      <a16:creationId xmlns:a16="http://schemas.microsoft.com/office/drawing/2014/main" id="{0E5C9160-833B-4FF0-BE0C-2D45B634E765}"/>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7" name="Google Shape;1409;p49">
                  <a:extLst>
                    <a:ext uri="{FF2B5EF4-FFF2-40B4-BE49-F238E27FC236}">
                      <a16:creationId xmlns:a16="http://schemas.microsoft.com/office/drawing/2014/main" id="{339D8214-85BD-4A6F-9F80-0A670D77CBC0}"/>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8" name="Google Shape;1410;p49">
                  <a:extLst>
                    <a:ext uri="{FF2B5EF4-FFF2-40B4-BE49-F238E27FC236}">
                      <a16:creationId xmlns:a16="http://schemas.microsoft.com/office/drawing/2014/main" id="{815249BD-3566-461E-BC7A-A735C9D4495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9" name="Google Shape;1411;p49">
                  <a:extLst>
                    <a:ext uri="{FF2B5EF4-FFF2-40B4-BE49-F238E27FC236}">
                      <a16:creationId xmlns:a16="http://schemas.microsoft.com/office/drawing/2014/main" id="{7E9D6DE3-2EC1-46A3-A3D2-3876B7E9E7B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0" name="Google Shape;1412;p49">
                  <a:extLst>
                    <a:ext uri="{FF2B5EF4-FFF2-40B4-BE49-F238E27FC236}">
                      <a16:creationId xmlns:a16="http://schemas.microsoft.com/office/drawing/2014/main" id="{4BC9B784-2838-4F32-92B3-BB95942645F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1" name="Google Shape;1413;p49">
                  <a:extLst>
                    <a:ext uri="{FF2B5EF4-FFF2-40B4-BE49-F238E27FC236}">
                      <a16:creationId xmlns:a16="http://schemas.microsoft.com/office/drawing/2014/main" id="{8CC6007D-1244-4789-A178-7D5C7B07A77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2" name="Google Shape;1414;p49">
                  <a:extLst>
                    <a:ext uri="{FF2B5EF4-FFF2-40B4-BE49-F238E27FC236}">
                      <a16:creationId xmlns:a16="http://schemas.microsoft.com/office/drawing/2014/main" id="{6A3CEED0-B8A1-437C-B916-BA8FF110467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3" name="Google Shape;1415;p49">
                  <a:extLst>
                    <a:ext uri="{FF2B5EF4-FFF2-40B4-BE49-F238E27FC236}">
                      <a16:creationId xmlns:a16="http://schemas.microsoft.com/office/drawing/2014/main" id="{4012ADA3-521D-4FE5-9FC8-ABD50D96D5B9}"/>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4" name="Google Shape;1416;p49">
                  <a:extLst>
                    <a:ext uri="{FF2B5EF4-FFF2-40B4-BE49-F238E27FC236}">
                      <a16:creationId xmlns:a16="http://schemas.microsoft.com/office/drawing/2014/main" id="{C081A0AF-160E-4606-AF37-AA4D92D2D1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5" name="Google Shape;1417;p49">
                  <a:extLst>
                    <a:ext uri="{FF2B5EF4-FFF2-40B4-BE49-F238E27FC236}">
                      <a16:creationId xmlns:a16="http://schemas.microsoft.com/office/drawing/2014/main" id="{087B533C-A2D4-4C5A-B0DF-9B983BFF2509}"/>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6" name="Google Shape;1418;p49">
                  <a:extLst>
                    <a:ext uri="{FF2B5EF4-FFF2-40B4-BE49-F238E27FC236}">
                      <a16:creationId xmlns:a16="http://schemas.microsoft.com/office/drawing/2014/main" id="{82ED20D7-65CD-4638-89DF-62D14FA08A1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7" name="Google Shape;1419;p49">
                  <a:extLst>
                    <a:ext uri="{FF2B5EF4-FFF2-40B4-BE49-F238E27FC236}">
                      <a16:creationId xmlns:a16="http://schemas.microsoft.com/office/drawing/2014/main" id="{EE5EC725-0224-4117-893C-C20B92C7603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8" name="Google Shape;1420;p49">
                  <a:extLst>
                    <a:ext uri="{FF2B5EF4-FFF2-40B4-BE49-F238E27FC236}">
                      <a16:creationId xmlns:a16="http://schemas.microsoft.com/office/drawing/2014/main" id="{8A760248-1424-448C-AEB0-B9B7DB9C60F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39" name="Google Shape;1421;p49">
                  <a:extLst>
                    <a:ext uri="{FF2B5EF4-FFF2-40B4-BE49-F238E27FC236}">
                      <a16:creationId xmlns:a16="http://schemas.microsoft.com/office/drawing/2014/main" id="{5C17C91C-B2E8-43C9-B151-BAC74D6B040C}"/>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40" name="Google Shape;1422;p49">
                  <a:extLst>
                    <a:ext uri="{FF2B5EF4-FFF2-40B4-BE49-F238E27FC236}">
                      <a16:creationId xmlns:a16="http://schemas.microsoft.com/office/drawing/2014/main" id="{071821EB-500D-40A6-B6FD-76AACAEEB862}"/>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cs typeface="Arial"/>
                    <a:sym typeface="Arial"/>
                  </a:endParaRPr>
                </a:p>
              </p:txBody>
            </p:sp>
          </p:grpSp>
        </p:grpSp>
      </p:grpSp>
      <p:grpSp>
        <p:nvGrpSpPr>
          <p:cNvPr id="190" name="Group 189">
            <a:extLst>
              <a:ext uri="{FF2B5EF4-FFF2-40B4-BE49-F238E27FC236}">
                <a16:creationId xmlns:a16="http://schemas.microsoft.com/office/drawing/2014/main" id="{860E2890-E4CA-47AD-9B78-A0AB872F5D2B}"/>
              </a:ext>
            </a:extLst>
          </p:cNvPr>
          <p:cNvGrpSpPr/>
          <p:nvPr/>
        </p:nvGrpSpPr>
        <p:grpSpPr>
          <a:xfrm>
            <a:off x="-393392" y="-214797"/>
            <a:ext cx="1327521" cy="1114869"/>
            <a:chOff x="-343776" y="-264414"/>
            <a:chExt cx="1327521" cy="1114869"/>
          </a:xfrm>
        </p:grpSpPr>
        <p:sp>
          <p:nvSpPr>
            <p:cNvPr id="191" name="Google Shape;1000;p34">
              <a:extLst>
                <a:ext uri="{FF2B5EF4-FFF2-40B4-BE49-F238E27FC236}">
                  <a16:creationId xmlns:a16="http://schemas.microsoft.com/office/drawing/2014/main" id="{155BB21A-6D18-4480-A450-B1B486E0B66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2" name="Google Shape;1002;p34">
              <a:extLst>
                <a:ext uri="{FF2B5EF4-FFF2-40B4-BE49-F238E27FC236}">
                  <a16:creationId xmlns:a16="http://schemas.microsoft.com/office/drawing/2014/main" id="{32A14F39-EBA7-435B-837F-13AEB844676D}"/>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BF49">
                    <a:lumMod val="40000"/>
                    <a:lumOff val="60000"/>
                  </a:srgbClr>
                </a:solidFill>
                <a:effectLst/>
                <a:uLnTx/>
                <a:uFillTx/>
                <a:latin typeface="Arial"/>
                <a:cs typeface="Arial"/>
                <a:sym typeface="Arial"/>
              </a:endParaRPr>
            </a:p>
          </p:txBody>
        </p:sp>
        <p:sp>
          <p:nvSpPr>
            <p:cNvPr id="193" name="Google Shape;1024;p34">
              <a:extLst>
                <a:ext uri="{FF2B5EF4-FFF2-40B4-BE49-F238E27FC236}">
                  <a16:creationId xmlns:a16="http://schemas.microsoft.com/office/drawing/2014/main" id="{2C803859-C7A7-47D9-B1ED-2B5511DBC251}"/>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Permanent Marker"/>
                <a:buNone/>
                <a:tabLst/>
                <a:defRPr/>
              </a:pPr>
              <a:r>
                <a:rPr kumimoji="0" lang="en-GB" sz="4000" b="0" i="0" u="none" strike="noStrike" kern="0" cap="none" spc="0" normalizeH="0" baseline="0" noProof="0" dirty="0">
                  <a:ln>
                    <a:noFill/>
                  </a:ln>
                  <a:solidFill>
                    <a:srgbClr val="008000"/>
                  </a:solidFill>
                  <a:effectLst/>
                  <a:uLnTx/>
                  <a:uFillTx/>
                  <a:latin typeface="Comic Sans MS" panose="030F0702030302020204" pitchFamily="66" charset="0"/>
                  <a:ea typeface="Permanent Marker"/>
                  <a:sym typeface="Permanent Marker"/>
                </a:rPr>
                <a:t>3</a:t>
              </a:r>
            </a:p>
          </p:txBody>
        </p:sp>
      </p:grpSp>
      <p:pic>
        <p:nvPicPr>
          <p:cNvPr id="5" name="Picture 4">
            <a:extLst>
              <a:ext uri="{FF2B5EF4-FFF2-40B4-BE49-F238E27FC236}">
                <a16:creationId xmlns:a16="http://schemas.microsoft.com/office/drawing/2014/main" id="{569084D1-6F9D-4B78-963C-0D62092222EC}"/>
              </a:ext>
            </a:extLst>
          </p:cNvPr>
          <p:cNvPicPr>
            <a:picLocks noChangeAspect="1"/>
          </p:cNvPicPr>
          <p:nvPr/>
        </p:nvPicPr>
        <p:blipFill>
          <a:blip r:embed="rId2"/>
          <a:stretch>
            <a:fillRect/>
          </a:stretch>
        </p:blipFill>
        <p:spPr>
          <a:xfrm>
            <a:off x="1530681" y="779011"/>
            <a:ext cx="4809066" cy="4099332"/>
          </a:xfrm>
          <a:prstGeom prst="rect">
            <a:avLst/>
          </a:prstGeom>
        </p:spPr>
      </p:pic>
      <p:sp>
        <p:nvSpPr>
          <p:cNvPr id="6" name="TextBox 5">
            <a:extLst>
              <a:ext uri="{FF2B5EF4-FFF2-40B4-BE49-F238E27FC236}">
                <a16:creationId xmlns:a16="http://schemas.microsoft.com/office/drawing/2014/main" id="{73100F08-46C5-4A48-B17F-B9B1DC644F45}"/>
              </a:ext>
            </a:extLst>
          </p:cNvPr>
          <p:cNvSpPr txBox="1"/>
          <p:nvPr/>
        </p:nvSpPr>
        <p:spPr>
          <a:xfrm rot="21156418">
            <a:off x="1604382" y="692607"/>
            <a:ext cx="4594303" cy="1043032"/>
          </a:xfrm>
          <a:prstGeom prst="rect">
            <a:avLst/>
          </a:prstGeom>
          <a:solidFill>
            <a:srgbClr val="FFFF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Monday</a:t>
            </a:r>
          </a:p>
        </p:txBody>
      </p:sp>
      <p:sp>
        <p:nvSpPr>
          <p:cNvPr id="12" name="TextBox 11">
            <a:extLst>
              <a:ext uri="{FF2B5EF4-FFF2-40B4-BE49-F238E27FC236}">
                <a16:creationId xmlns:a16="http://schemas.microsoft.com/office/drawing/2014/main" id="{CEA8D8BE-A23F-48DC-ADBD-E8FCE3270ECE}"/>
              </a:ext>
            </a:extLst>
          </p:cNvPr>
          <p:cNvSpPr txBox="1"/>
          <p:nvPr/>
        </p:nvSpPr>
        <p:spPr>
          <a:xfrm rot="303677">
            <a:off x="1326242" y="1244240"/>
            <a:ext cx="4594303" cy="1043032"/>
          </a:xfrm>
          <a:prstGeom prst="rect">
            <a:avLst/>
          </a:prstGeom>
          <a:solidFill>
            <a:srgbClr val="66CCFF"/>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Tuesday</a:t>
            </a:r>
          </a:p>
        </p:txBody>
      </p:sp>
      <p:sp>
        <p:nvSpPr>
          <p:cNvPr id="13" name="TextBox 12">
            <a:extLst>
              <a:ext uri="{FF2B5EF4-FFF2-40B4-BE49-F238E27FC236}">
                <a16:creationId xmlns:a16="http://schemas.microsoft.com/office/drawing/2014/main" id="{14323D58-CDEE-4645-BEEE-435AF31CFF14}"/>
              </a:ext>
            </a:extLst>
          </p:cNvPr>
          <p:cNvSpPr txBox="1"/>
          <p:nvPr/>
        </p:nvSpPr>
        <p:spPr>
          <a:xfrm rot="21420983">
            <a:off x="2292143" y="1683641"/>
            <a:ext cx="4594303" cy="1043032"/>
          </a:xfrm>
          <a:prstGeom prst="rect">
            <a:avLst/>
          </a:prstGeom>
          <a:solidFill>
            <a:srgbClr val="FF5353"/>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Wednesday</a:t>
            </a:r>
          </a:p>
        </p:txBody>
      </p:sp>
      <p:sp>
        <p:nvSpPr>
          <p:cNvPr id="14" name="TextBox 13">
            <a:extLst>
              <a:ext uri="{FF2B5EF4-FFF2-40B4-BE49-F238E27FC236}">
                <a16:creationId xmlns:a16="http://schemas.microsoft.com/office/drawing/2014/main" id="{EEB60A09-4484-46BC-8BEB-891D3083798C}"/>
              </a:ext>
            </a:extLst>
          </p:cNvPr>
          <p:cNvSpPr txBox="1"/>
          <p:nvPr/>
        </p:nvSpPr>
        <p:spPr>
          <a:xfrm rot="235227">
            <a:off x="1517461" y="2201966"/>
            <a:ext cx="4594303" cy="1043032"/>
          </a:xfrm>
          <a:prstGeom prst="rect">
            <a:avLst/>
          </a:prstGeom>
          <a:solidFill>
            <a:srgbClr val="92D05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Thursday</a:t>
            </a:r>
          </a:p>
        </p:txBody>
      </p:sp>
      <p:sp>
        <p:nvSpPr>
          <p:cNvPr id="15" name="TextBox 14">
            <a:extLst>
              <a:ext uri="{FF2B5EF4-FFF2-40B4-BE49-F238E27FC236}">
                <a16:creationId xmlns:a16="http://schemas.microsoft.com/office/drawing/2014/main" id="{5AE98C02-DAA9-4339-BF27-2979CEF30F7D}"/>
              </a:ext>
            </a:extLst>
          </p:cNvPr>
          <p:cNvSpPr txBox="1"/>
          <p:nvPr/>
        </p:nvSpPr>
        <p:spPr>
          <a:xfrm rot="21441904">
            <a:off x="1899227" y="2738444"/>
            <a:ext cx="4594303" cy="1043032"/>
          </a:xfrm>
          <a:prstGeom prst="rect">
            <a:avLst/>
          </a:prstGeom>
          <a:solidFill>
            <a:srgbClr val="FFC0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Friday</a:t>
            </a:r>
          </a:p>
        </p:txBody>
      </p:sp>
      <p:sp>
        <p:nvSpPr>
          <p:cNvPr id="16" name="TextBox 15">
            <a:extLst>
              <a:ext uri="{FF2B5EF4-FFF2-40B4-BE49-F238E27FC236}">
                <a16:creationId xmlns:a16="http://schemas.microsoft.com/office/drawing/2014/main" id="{C3F06886-DEF7-4D94-AD49-250419FAF76F}"/>
              </a:ext>
            </a:extLst>
          </p:cNvPr>
          <p:cNvSpPr txBox="1"/>
          <p:nvPr/>
        </p:nvSpPr>
        <p:spPr>
          <a:xfrm rot="289083">
            <a:off x="1695892" y="3343705"/>
            <a:ext cx="4594303" cy="1043032"/>
          </a:xfrm>
          <a:prstGeom prst="rect">
            <a:avLst/>
          </a:prstGeom>
          <a:solidFill>
            <a:srgbClr val="CC66FF"/>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Saturday</a:t>
            </a:r>
          </a:p>
        </p:txBody>
      </p:sp>
      <p:sp>
        <p:nvSpPr>
          <p:cNvPr id="17" name="TextBox 16">
            <a:extLst>
              <a:ext uri="{FF2B5EF4-FFF2-40B4-BE49-F238E27FC236}">
                <a16:creationId xmlns:a16="http://schemas.microsoft.com/office/drawing/2014/main" id="{0A35633F-5A6E-4427-8E6E-3439DC378B3A}"/>
              </a:ext>
            </a:extLst>
          </p:cNvPr>
          <p:cNvSpPr txBox="1"/>
          <p:nvPr/>
        </p:nvSpPr>
        <p:spPr>
          <a:xfrm rot="21301389">
            <a:off x="2203971" y="3820000"/>
            <a:ext cx="4594303" cy="1043032"/>
          </a:xfrm>
          <a:prstGeom prst="rect">
            <a:avLst/>
          </a:prstGeom>
          <a:solidFill>
            <a:srgbClr val="D68A00"/>
          </a:solidFill>
          <a:ln w="38100">
            <a:solidFill>
              <a:schemeClr val="bg1">
                <a:lumMod val="50000"/>
              </a:schemeClr>
            </a:solidFill>
          </a:ln>
          <a:effectLst>
            <a:outerShdw blurRad="76200" dir="18900000" sy="23000" kx="-1200000" algn="bl" rotWithShape="0">
              <a:prstClr val="black">
                <a:alpha val="20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Sunday</a:t>
            </a:r>
          </a:p>
        </p:txBody>
      </p:sp>
      <p:grpSp>
        <p:nvGrpSpPr>
          <p:cNvPr id="109" name="Group 108">
            <a:extLst>
              <a:ext uri="{FF2B5EF4-FFF2-40B4-BE49-F238E27FC236}">
                <a16:creationId xmlns:a16="http://schemas.microsoft.com/office/drawing/2014/main" id="{C708C700-4EFA-43E9-8C40-6A410E342436}"/>
              </a:ext>
            </a:extLst>
          </p:cNvPr>
          <p:cNvGrpSpPr/>
          <p:nvPr/>
        </p:nvGrpSpPr>
        <p:grpSpPr>
          <a:xfrm>
            <a:off x="1562938" y="1363102"/>
            <a:ext cx="5050844" cy="2687046"/>
            <a:chOff x="1460988" y="1602560"/>
            <a:chExt cx="5050844" cy="2687046"/>
          </a:xfrm>
        </p:grpSpPr>
        <p:sp>
          <p:nvSpPr>
            <p:cNvPr id="110" name="Rectangle: Rounded Corners 109">
              <a:extLst>
                <a:ext uri="{FF2B5EF4-FFF2-40B4-BE49-F238E27FC236}">
                  <a16:creationId xmlns:a16="http://schemas.microsoft.com/office/drawing/2014/main" id="{B1ED114C-B894-4AF9-A6A5-7437C6572CAE}"/>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11" name="TextBox 110">
              <a:extLst>
                <a:ext uri="{FF2B5EF4-FFF2-40B4-BE49-F238E27FC236}">
                  <a16:creationId xmlns:a16="http://schemas.microsoft.com/office/drawing/2014/main" id="{DAF088D3-A3BC-4C46-95EE-63CC03C9FAAA}"/>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112" name="Picture 111">
              <a:extLst>
                <a:ext uri="{FF2B5EF4-FFF2-40B4-BE49-F238E27FC236}">
                  <a16:creationId xmlns:a16="http://schemas.microsoft.com/office/drawing/2014/main" id="{B5AD5C96-4FEC-4B96-9302-AA4563C5369D}"/>
                </a:ext>
              </a:extLst>
            </p:cNvPr>
            <p:cNvPicPr>
              <a:picLocks noChangeAspect="1"/>
            </p:cNvPicPr>
            <p:nvPr/>
          </p:nvPicPr>
          <p:blipFill>
            <a:blip r:embed="rId3"/>
            <a:stretch>
              <a:fillRect/>
            </a:stretch>
          </p:blipFill>
          <p:spPr>
            <a:xfrm>
              <a:off x="4848050" y="1821288"/>
              <a:ext cx="1425494" cy="2297198"/>
            </a:xfrm>
            <a:prstGeom prst="rect">
              <a:avLst/>
            </a:prstGeom>
          </p:spPr>
        </p:pic>
      </p:grpSp>
      <p:pic>
        <p:nvPicPr>
          <p:cNvPr id="8" name="Picture 7" descr="A picture containing logo, symbol, graphics, design&#10;&#10;Description automatically generated">
            <a:extLst>
              <a:ext uri="{FF2B5EF4-FFF2-40B4-BE49-F238E27FC236}">
                <a16:creationId xmlns:a16="http://schemas.microsoft.com/office/drawing/2014/main" id="{8F3B461A-9F47-0AC2-83C2-7CBA427FBA84}"/>
              </a:ext>
            </a:extLst>
          </p:cNvPr>
          <p:cNvPicPr>
            <a:picLocks noChangeAspect="1"/>
          </p:cNvPicPr>
          <p:nvPr/>
        </p:nvPicPr>
        <p:blipFill>
          <a:blip r:embed="rId4"/>
          <a:stretch>
            <a:fillRect/>
          </a:stretch>
        </p:blipFill>
        <p:spPr>
          <a:xfrm>
            <a:off x="306653" y="3357688"/>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09FCB9D-2274-C5A2-5451-3C3A2913A9FF}"/>
              </a:ext>
            </a:extLst>
          </p:cNvPr>
          <p:cNvPicPr>
            <a:picLocks noChangeAspect="1"/>
          </p:cNvPicPr>
          <p:nvPr/>
        </p:nvPicPr>
        <p:blipFill>
          <a:blip r:embed="rId5"/>
          <a:stretch>
            <a:fillRect/>
          </a:stretch>
        </p:blipFill>
        <p:spPr>
          <a:xfrm>
            <a:off x="247384" y="4184504"/>
            <a:ext cx="625980" cy="355950"/>
          </a:xfrm>
          <a:prstGeom prst="rect">
            <a:avLst/>
          </a:prstGeom>
        </p:spPr>
      </p:pic>
      <p:grpSp>
        <p:nvGrpSpPr>
          <p:cNvPr id="4" name="Group 3">
            <a:extLst>
              <a:ext uri="{FF2B5EF4-FFF2-40B4-BE49-F238E27FC236}">
                <a16:creationId xmlns:a16="http://schemas.microsoft.com/office/drawing/2014/main" id="{AC64B410-D938-3103-C261-5115D12AE654}"/>
              </a:ext>
            </a:extLst>
          </p:cNvPr>
          <p:cNvGrpSpPr/>
          <p:nvPr/>
        </p:nvGrpSpPr>
        <p:grpSpPr>
          <a:xfrm>
            <a:off x="1553122" y="1360514"/>
            <a:ext cx="5050844" cy="2687046"/>
            <a:chOff x="1460988" y="1602560"/>
            <a:chExt cx="5050844" cy="2687046"/>
          </a:xfrm>
        </p:grpSpPr>
        <p:sp>
          <p:nvSpPr>
            <p:cNvPr id="10" name="Rectangle: Rounded Corners 9">
              <a:extLst>
                <a:ext uri="{FF2B5EF4-FFF2-40B4-BE49-F238E27FC236}">
                  <a16:creationId xmlns:a16="http://schemas.microsoft.com/office/drawing/2014/main" id="{7A6D5677-1612-4C22-B158-A2E4AC096FB5}"/>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8" name="TextBox 17">
              <a:extLst>
                <a:ext uri="{FF2B5EF4-FFF2-40B4-BE49-F238E27FC236}">
                  <a16:creationId xmlns:a16="http://schemas.microsoft.com/office/drawing/2014/main" id="{74419304-BBE9-7BBE-A91E-8490C31B6328}"/>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19" name="Picture 18">
              <a:extLst>
                <a:ext uri="{FF2B5EF4-FFF2-40B4-BE49-F238E27FC236}">
                  <a16:creationId xmlns:a16="http://schemas.microsoft.com/office/drawing/2014/main" id="{03E0A158-7E71-AF8E-BB7C-0125DF13CD80}"/>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20" name="Group 19">
            <a:extLst>
              <a:ext uri="{FF2B5EF4-FFF2-40B4-BE49-F238E27FC236}">
                <a16:creationId xmlns:a16="http://schemas.microsoft.com/office/drawing/2014/main" id="{922D2F03-E282-E805-8160-8CBD24192FDB}"/>
              </a:ext>
            </a:extLst>
          </p:cNvPr>
          <p:cNvGrpSpPr>
            <a:grpSpLocks noGrp="1" noUngrp="1" noRot="1" noMove="1" noResize="1"/>
          </p:cNvGrpSpPr>
          <p:nvPr/>
        </p:nvGrpSpPr>
        <p:grpSpPr>
          <a:xfrm>
            <a:off x="-14628" y="0"/>
            <a:ext cx="9158628" cy="5143500"/>
            <a:chOff x="-14628" y="0"/>
            <a:chExt cx="9158628" cy="5143500"/>
          </a:xfrm>
        </p:grpSpPr>
        <p:cxnSp>
          <p:nvCxnSpPr>
            <p:cNvPr id="21" name="AutoShape 3">
              <a:extLst>
                <a:ext uri="{FF2B5EF4-FFF2-40B4-BE49-F238E27FC236}">
                  <a16:creationId xmlns:a16="http://schemas.microsoft.com/office/drawing/2014/main" id="{481F27E7-0BC2-B96C-F0DC-9B6731B180F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2" name="AutoShape 4">
              <a:extLst>
                <a:ext uri="{FF2B5EF4-FFF2-40B4-BE49-F238E27FC236}">
                  <a16:creationId xmlns:a16="http://schemas.microsoft.com/office/drawing/2014/main" id="{776CC936-63B7-1E1C-F7D5-739A4CB90E5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3" name="Group 22">
              <a:extLst>
                <a:ext uri="{FF2B5EF4-FFF2-40B4-BE49-F238E27FC236}">
                  <a16:creationId xmlns:a16="http://schemas.microsoft.com/office/drawing/2014/main" id="{7C337436-24F0-82C5-2ED9-BF198F4A7751}"/>
                </a:ext>
              </a:extLst>
            </p:cNvPr>
            <p:cNvGrpSpPr>
              <a:grpSpLocks noGrp="1" noUngrp="1" noRot="1" noMove="1" noResize="1"/>
            </p:cNvGrpSpPr>
            <p:nvPr/>
          </p:nvGrpSpPr>
          <p:grpSpPr bwMode="auto">
            <a:xfrm>
              <a:off x="3588189" y="2214383"/>
              <a:ext cx="1967622" cy="714734"/>
              <a:chOff x="6549" y="5686"/>
              <a:chExt cx="3510" cy="1275"/>
            </a:xfrm>
          </p:grpSpPr>
          <p:sp>
            <p:nvSpPr>
              <p:cNvPr id="24" name="AutoShape 6">
                <a:extLst>
                  <a:ext uri="{FF2B5EF4-FFF2-40B4-BE49-F238E27FC236}">
                    <a16:creationId xmlns:a16="http://schemas.microsoft.com/office/drawing/2014/main" id="{0EFDD3B1-EAFC-CA1A-45E8-F7A4D220670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7F14C2C5-6358-87FA-2626-CD4B794E0DB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699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childTnLst>
                                </p:cTn>
                              </p:par>
                            </p:childTnLst>
                          </p:cTn>
                        </p:par>
                        <p:par>
                          <p:cTn id="24" fill="hold">
                            <p:stCondLst>
                              <p:cond delay="28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9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par>
                          <p:cTn id="36" fill="hold">
                            <p:stCondLst>
                              <p:cond delay="3150"/>
                            </p:stCondLst>
                            <p:childTnLst>
                              <p:par>
                                <p:cTn id="37" presetID="35" presetClass="path" presetSubtype="0" accel="50000" decel="50000" fill="hold" nodeType="afterEffect">
                                  <p:stCondLst>
                                    <p:cond delay="0"/>
                                  </p:stCondLst>
                                  <p:childTnLst>
                                    <p:animMotion origin="layout" path="M 0 0 L -0.16372 0 " pathEditMode="relative" rAng="0" ptsTypes="AA">
                                      <p:cBhvr>
                                        <p:cTn id="38" dur="1000" fill="hold"/>
                                        <p:tgtEl>
                                          <p:spTgt spid="206"/>
                                        </p:tgtEl>
                                        <p:attrNameLst>
                                          <p:attrName>ppt_x</p:attrName>
                                          <p:attrName>ppt_y</p:attrName>
                                        </p:attrNameLst>
                                      </p:cBhvr>
                                      <p:rCtr x="-8194" y="0"/>
                                    </p:animMotion>
                                  </p:childTnLst>
                                </p:cTn>
                              </p:par>
                            </p:childTnLst>
                          </p:cTn>
                        </p:par>
                        <p:par>
                          <p:cTn id="39" fill="hold">
                            <p:stCondLst>
                              <p:cond delay="4150"/>
                            </p:stCondLst>
                            <p:childTnLst>
                              <p:par>
                                <p:cTn id="40" presetID="10" presetClass="exit" presetSubtype="0" fill="hold" nodeType="after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4650"/>
                            </p:stCondLst>
                            <p:childTnLst>
                              <p:par>
                                <p:cTn id="44" presetID="2"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0-#ppt_h/2"/>
                                          </p:val>
                                        </p:tav>
                                        <p:tav tm="100000">
                                          <p:val>
                                            <p:strVal val="#ppt_y"/>
                                          </p:val>
                                        </p:tav>
                                      </p:tavLst>
                                    </p:anim>
                                  </p:childTnLst>
                                </p:cTn>
                              </p:par>
                            </p:childTnLst>
                          </p:cTn>
                        </p:par>
                        <p:par>
                          <p:cTn id="48" fill="hold">
                            <p:stCondLst>
                              <p:cond delay="5150"/>
                            </p:stCondLst>
                            <p:childTnLst>
                              <p:par>
                                <p:cTn id="49" presetID="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childTnLst>
                          </p:cTn>
                        </p:par>
                        <p:par>
                          <p:cTn id="53" fill="hold">
                            <p:stCondLst>
                              <p:cond delay="5650"/>
                            </p:stCondLst>
                            <p:childTnLst>
                              <p:par>
                                <p:cTn id="54" presetID="2" presetClass="entr" presetSubtype="1"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615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6650"/>
                            </p:stCondLst>
                            <p:childTnLst>
                              <p:par>
                                <p:cTn id="64" presetID="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childTnLst>
                          </p:cTn>
                        </p:par>
                        <p:par>
                          <p:cTn id="68" fill="hold">
                            <p:stCondLst>
                              <p:cond delay="7150"/>
                            </p:stCondLst>
                            <p:childTnLst>
                              <p:par>
                                <p:cTn id="69" presetID="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7650"/>
                            </p:stCondLst>
                            <p:childTnLst>
                              <p:par>
                                <p:cTn id="74" presetID="2" presetClass="entr" presetSubtype="1"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additive="base">
                                        <p:cTn id="83" dur="500" fill="hold"/>
                                        <p:tgtEl>
                                          <p:spTgt spid="109"/>
                                        </p:tgtEl>
                                        <p:attrNameLst>
                                          <p:attrName>ppt_x</p:attrName>
                                        </p:attrNameLst>
                                      </p:cBhvr>
                                      <p:tavLst>
                                        <p:tav tm="0">
                                          <p:val>
                                            <p:strVal val="#ppt_x"/>
                                          </p:val>
                                        </p:tav>
                                        <p:tav tm="100000">
                                          <p:val>
                                            <p:strVal val="#ppt_x"/>
                                          </p:val>
                                        </p:tav>
                                      </p:tavLst>
                                    </p:anim>
                                    <p:anim calcmode="lin" valueType="num">
                                      <p:cBhvr additive="base">
                                        <p:cTn id="8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85" restart="whenNotActive" fill="hold" evtFilter="cancelBubble" nodeType="interactiveSeq">
                <p:stCondLst>
                  <p:cond evt="onClick" delay="0">
                    <p:tgtEl>
                      <p:spTgt spid="109"/>
                    </p:tgtEl>
                  </p:cond>
                </p:stCondLst>
                <p:endSync evt="end" delay="0">
                  <p:rtn val="all"/>
                </p:endSync>
                <p:childTnLst>
                  <p:par>
                    <p:cTn id="86" fill="hold">
                      <p:stCondLst>
                        <p:cond delay="0"/>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109"/>
                                        </p:tgtEl>
                                        <p:attrNameLst>
                                          <p:attrName>ppt_x</p:attrName>
                                        </p:attrNameLst>
                                      </p:cBhvr>
                                      <p:tavLst>
                                        <p:tav tm="0">
                                          <p:val>
                                            <p:strVal val="ppt_x"/>
                                          </p:val>
                                        </p:tav>
                                        <p:tav tm="100000">
                                          <p:val>
                                            <p:strVal val="ppt_x"/>
                                          </p:val>
                                        </p:tav>
                                      </p:tavLst>
                                    </p:anim>
                                    <p:anim calcmode="lin" valueType="num">
                                      <p:cBhvr additive="base">
                                        <p:cTn id="90" dur="500"/>
                                        <p:tgtEl>
                                          <p:spTgt spid="109"/>
                                        </p:tgtEl>
                                        <p:attrNameLst>
                                          <p:attrName>ppt_y</p:attrName>
                                        </p:attrNameLst>
                                      </p:cBhvr>
                                      <p:tavLst>
                                        <p:tav tm="0">
                                          <p:val>
                                            <p:strVal val="ppt_y"/>
                                          </p:val>
                                        </p:tav>
                                        <p:tav tm="100000">
                                          <p:val>
                                            <p:strVal val="1+ppt_h/2"/>
                                          </p:val>
                                        </p:tav>
                                      </p:tavLst>
                                    </p:anim>
                                    <p:set>
                                      <p:cBhvr>
                                        <p:cTn id="91"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92" restart="whenNotActive" fill="hold" evtFilter="cancelBubble" nodeType="interactiveSeq">
                <p:stCondLst>
                  <p:cond evt="onClick" delay="0">
                    <p:tgtEl>
                      <p:spTgt spid="9"/>
                    </p:tgtEl>
                  </p:cond>
                </p:stCondLst>
                <p:endSync evt="end" delay="0">
                  <p:rtn val="all"/>
                </p:endSync>
                <p:childTnLst>
                  <p:par>
                    <p:cTn id="93" fill="hold">
                      <p:stCondLst>
                        <p:cond delay="0"/>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99" restart="whenNotActive" fill="hold" evtFilter="cancelBubble" nodeType="interactiveSeq">
                <p:stCondLst>
                  <p:cond evt="onClick" delay="0">
                    <p:tgtEl>
                      <p:spTgt spid="4"/>
                    </p:tgtEl>
                  </p:cond>
                </p:stCondLst>
                <p:endSync evt="end" delay="0">
                  <p:rtn val="all"/>
                </p:endSync>
                <p:childTnLst>
                  <p:par>
                    <p:cTn id="100" fill="hold">
                      <p:stCondLst>
                        <p:cond delay="0"/>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4"/>
                                        </p:tgtEl>
                                        <p:attrNameLst>
                                          <p:attrName>ppt_x</p:attrName>
                                        </p:attrNameLst>
                                      </p:cBhvr>
                                      <p:tavLst>
                                        <p:tav tm="0">
                                          <p:val>
                                            <p:strVal val="ppt_x"/>
                                          </p:val>
                                        </p:tav>
                                        <p:tav tm="100000">
                                          <p:val>
                                            <p:strVal val="ppt_x"/>
                                          </p:val>
                                        </p:tav>
                                      </p:tavLst>
                                    </p:anim>
                                    <p:anim calcmode="lin" valueType="num">
                                      <p:cBhvr additive="base">
                                        <p:cTn id="104" dur="500"/>
                                        <p:tgtEl>
                                          <p:spTgt spid="4"/>
                                        </p:tgtEl>
                                        <p:attrNameLst>
                                          <p:attrName>ppt_y</p:attrName>
                                        </p:attrNameLst>
                                      </p:cBhvr>
                                      <p:tavLst>
                                        <p:tav tm="0">
                                          <p:val>
                                            <p:strVal val="ppt_y"/>
                                          </p:val>
                                        </p:tav>
                                        <p:tav tm="100000">
                                          <p:val>
                                            <p:strVal val="1+ppt_h/2"/>
                                          </p:val>
                                        </p:tav>
                                      </p:tavLst>
                                    </p:anim>
                                    <p:set>
                                      <p:cBhvr>
                                        <p:cTn id="10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0"/>
      <p:bldP spid="70" grpId="0"/>
      <p:bldP spid="6"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865541" y="4556034"/>
            <a:ext cx="125158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02434" y="4385544"/>
              <a:ext cx="120750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Wall touch</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4</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43500"/>
            <a:chOff x="8777197" y="0"/>
            <a:chExt cx="1879253" cy="514350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Play “Wall touch”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Give each pair some Blu-Tack or something to stick the cards on the wall with.</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Ask everyone to randomly stick the cards all over the walls around the room. Then bring everyone into the middle of the room.</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Shout out "Monday" - everyone has to race over to a Monday card and touch it.</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Then "Tuesday" and so on (in the correct order) until you make it through all the days.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Play another round, this time faster!</a:t>
              </a: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5" name="Picture 4">
            <a:extLst>
              <a:ext uri="{FF2B5EF4-FFF2-40B4-BE49-F238E27FC236}">
                <a16:creationId xmlns:a16="http://schemas.microsoft.com/office/drawing/2014/main" id="{FCFC7576-C230-4A75-9434-88B415B22E04}"/>
              </a:ext>
            </a:extLst>
          </p:cNvPr>
          <p:cNvPicPr>
            <a:picLocks noChangeAspect="1"/>
          </p:cNvPicPr>
          <p:nvPr/>
        </p:nvPicPr>
        <p:blipFill>
          <a:blip r:embed="rId3"/>
          <a:stretch>
            <a:fillRect/>
          </a:stretch>
        </p:blipFill>
        <p:spPr>
          <a:xfrm>
            <a:off x="815262" y="491180"/>
            <a:ext cx="5769380" cy="4210420"/>
          </a:xfrm>
          <a:prstGeom prst="rect">
            <a:avLst/>
          </a:prstGeom>
        </p:spPr>
      </p:pic>
      <p:grpSp>
        <p:nvGrpSpPr>
          <p:cNvPr id="4" name="Group 3">
            <a:extLst>
              <a:ext uri="{FF2B5EF4-FFF2-40B4-BE49-F238E27FC236}">
                <a16:creationId xmlns:a16="http://schemas.microsoft.com/office/drawing/2014/main" id="{AD469D48-E803-97A7-6A25-1EE29449264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3D1A6C55-2B4C-1741-416E-2E50A7B0CCF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B86466FD-8788-FFDD-5597-703E2F8914C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466B81D-5A18-1495-94C2-795450681372}"/>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5AB01D04-5244-0D1D-7F0C-5CE87AEF1C3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0883C34-CAFC-F941-4D17-83530A12242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500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BF573E-D11E-4022-A831-2667235F421F}"/>
              </a:ext>
            </a:extLst>
          </p:cNvPr>
          <p:cNvPicPr>
            <a:picLocks noChangeAspect="1"/>
          </p:cNvPicPr>
          <p:nvPr/>
        </p:nvPicPr>
        <p:blipFill>
          <a:blip r:embed="rId2"/>
          <a:stretch>
            <a:fillRect/>
          </a:stretch>
        </p:blipFill>
        <p:spPr>
          <a:xfrm>
            <a:off x="1519290" y="666972"/>
            <a:ext cx="5287519" cy="3645830"/>
          </a:xfrm>
          <a:prstGeom prst="rect">
            <a:avLst/>
          </a:prstGeom>
        </p:spPr>
      </p:pic>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20300" y="4541509"/>
            <a:ext cx="2131207"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66044" y="4084584"/>
              <a:ext cx="136904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Days of the week order</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391991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“Days of the week order” worksheet</a:t>
              </a:r>
            </a:p>
            <a:p>
              <a:pPr lvl="0">
                <a:buClrTx/>
                <a:defRPr/>
              </a:pPr>
              <a:r>
                <a:rPr lang="en-US" sz="1000" dirty="0">
                  <a:solidFill>
                    <a:sysClr val="windowText" lastClr="000000"/>
                  </a:solidFill>
                  <a:latin typeface="Calibri" panose="020F0502020204030204" pitchFamily="34" charset="0"/>
                </a:rPr>
                <a:t>Give out a worksheet to each student and tell them to take out their pencils/pens.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Model writing the days of the week in the correct order – do a couple of days.  Then have students complete their worksheets.</a:t>
              </a:r>
            </a:p>
            <a:p>
              <a:pPr lvl="0">
                <a:buClrTx/>
                <a:defRPr/>
              </a:pPr>
              <a:endParaRPr lang="en-US" sz="1000" i="1"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Circulate as everyone is doing their worksheets. Help with vocabulary and spelling, and also give lots of praise and encouragement!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At the end, ask some students to read out the days from their worksheets.</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5</a:t>
              </a:r>
            </a:p>
          </p:txBody>
        </p:sp>
      </p:grpSp>
      <p:pic>
        <p:nvPicPr>
          <p:cNvPr id="5" name="Picture 4">
            <a:extLst>
              <a:ext uri="{FF2B5EF4-FFF2-40B4-BE49-F238E27FC236}">
                <a16:creationId xmlns:a16="http://schemas.microsoft.com/office/drawing/2014/main" id="{E227FE3B-5A50-45F4-A7B8-95BB2DDDF5EB}"/>
              </a:ext>
            </a:extLst>
          </p:cNvPr>
          <p:cNvPicPr>
            <a:picLocks noChangeAspect="1"/>
          </p:cNvPicPr>
          <p:nvPr/>
        </p:nvPicPr>
        <p:blipFill>
          <a:blip r:embed="rId3"/>
          <a:stretch>
            <a:fillRect/>
          </a:stretch>
        </p:blipFill>
        <p:spPr>
          <a:xfrm>
            <a:off x="2231503" y="130784"/>
            <a:ext cx="3435553" cy="485964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787B2B4-B0E8-42B9-8DF8-B062950E77F7}"/>
              </a:ext>
            </a:extLst>
          </p:cNvPr>
          <p:cNvPicPr>
            <a:picLocks noChangeAspect="1"/>
          </p:cNvPicPr>
          <p:nvPr/>
        </p:nvPicPr>
        <p:blipFill>
          <a:blip r:embed="rId3"/>
          <a:stretch>
            <a:fillRect/>
          </a:stretch>
        </p:blipFill>
        <p:spPr>
          <a:xfrm>
            <a:off x="228717" y="3106176"/>
            <a:ext cx="1018160" cy="144020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5B53DB80-2126-ED31-0BDF-D8B8AC95EB36}"/>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689DFE39-40D6-E9C0-059E-A77C38B4825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473D9C45-73D1-167C-0FAC-1AAC74573DB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59AE450C-23DA-2B96-858C-18CB1D1200FC}"/>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4EFD27F4-1777-0C11-E4F6-F30916154A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EB86DB89-0FD5-23B8-D8F9-71808A3FE96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4914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1.66667E-6 0 L -0.16372 0 " pathEditMode="relative" rAng="0" ptsTypes="AA">
                                      <p:cBhvr>
                                        <p:cTn id="25" dur="1000" fill="hold"/>
                                        <p:tgtEl>
                                          <p:spTgt spid="69"/>
                                        </p:tgtEl>
                                        <p:attrNameLst>
                                          <p:attrName>ppt_x</p:attrName>
                                          <p:attrName>ppt_y</p:attrName>
                                        </p:attrNameLst>
                                      </p:cBhvr>
                                      <p:rCtr x="-8247"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1951" y="4084584"/>
              <a:ext cx="127860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Read and write</a:t>
              </a:r>
            </a:p>
          </p:txBody>
        </p:sp>
      </p:grpSp>
      <p:grpSp>
        <p:nvGrpSpPr>
          <p:cNvPr id="69" name="Group 68">
            <a:extLst>
              <a:ext uri="{FF2B5EF4-FFF2-40B4-BE49-F238E27FC236}">
                <a16:creationId xmlns:a16="http://schemas.microsoft.com/office/drawing/2014/main" id="{0CAD3B60-A96E-4F9C-A14B-E95CDE97FA6E}"/>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002D70B1-D5C3-48E3-9F8E-DBEC9F7855FE}"/>
                </a:ext>
              </a:extLst>
            </p:cNvPr>
            <p:cNvSpPr/>
            <p:nvPr/>
          </p:nvSpPr>
          <p:spPr>
            <a:xfrm>
              <a:off x="8777197" y="0"/>
              <a:ext cx="367211"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2" name="side panel light rectangle">
              <a:extLst>
                <a:ext uri="{FF2B5EF4-FFF2-40B4-BE49-F238E27FC236}">
                  <a16:creationId xmlns:a16="http://schemas.microsoft.com/office/drawing/2014/main" id="{C2672E68-2D2B-452A-9881-0414E2743218}"/>
                </a:ext>
              </a:extLst>
            </p:cNvPr>
            <p:cNvSpPr/>
            <p:nvPr/>
          </p:nvSpPr>
          <p:spPr>
            <a:xfrm>
              <a:off x="9149867"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3" name="side panel textbox">
              <a:extLst>
                <a:ext uri="{FF2B5EF4-FFF2-40B4-BE49-F238E27FC236}">
                  <a16:creationId xmlns:a16="http://schemas.microsoft.com/office/drawing/2014/main" id="{C57B7F8D-2BAB-4FC8-A420-71B6102D8F32}"/>
                </a:ext>
              </a:extLst>
            </p:cNvPr>
            <p:cNvSpPr txBox="1"/>
            <p:nvPr/>
          </p:nvSpPr>
          <p:spPr>
            <a:xfrm>
              <a:off x="9179985" y="32716"/>
              <a:ext cx="1450860" cy="499712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Read and write time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This segment can be part of all your lessons. Spend 10 to 15 minutes building up your students’ writing and reading skills.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You’ll need to assess your students’ reading/writing level and then start at one of the following stages: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1. Beginners: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cannot read or write the alphabet</a:t>
              </a:r>
              <a:b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Each lesson introduce 3 lower-case letters of the alphabet.  Use flashcards or our alphabet mini-lesson slides.  Play alphabet games and do printing worksheets. </a:t>
              </a:r>
              <a:b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‘Alphabet’ mini-lesson slides for full details</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2. Early starters: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have experience with the alphabet but need phonics practice.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nvGrpSpPr>
            <p:cNvPr id="74" name="teacher icon group">
              <a:extLst>
                <a:ext uri="{FF2B5EF4-FFF2-40B4-BE49-F238E27FC236}">
                  <a16:creationId xmlns:a16="http://schemas.microsoft.com/office/drawing/2014/main" id="{D91B0878-967A-4789-A505-31222722F021}"/>
                </a:ext>
              </a:extLst>
            </p:cNvPr>
            <p:cNvGrpSpPr/>
            <p:nvPr/>
          </p:nvGrpSpPr>
          <p:grpSpPr>
            <a:xfrm>
              <a:off x="8810640" y="151620"/>
              <a:ext cx="296181" cy="296181"/>
              <a:chOff x="8810640" y="62245"/>
              <a:chExt cx="296181" cy="296181"/>
            </a:xfrm>
          </p:grpSpPr>
          <p:sp>
            <p:nvSpPr>
              <p:cNvPr id="75" name="icon circle">
                <a:extLst>
                  <a:ext uri="{FF2B5EF4-FFF2-40B4-BE49-F238E27FC236}">
                    <a16:creationId xmlns:a16="http://schemas.microsoft.com/office/drawing/2014/main" id="{E691E7F9-9CF0-4D1C-AB43-DBE821B051BF}"/>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76" name="teacher icon">
                <a:extLst>
                  <a:ext uri="{FF2B5EF4-FFF2-40B4-BE49-F238E27FC236}">
                    <a16:creationId xmlns:a16="http://schemas.microsoft.com/office/drawing/2014/main" id="{8E980FD4-9F54-4E80-BEBE-06BB034BF6D1}"/>
                  </a:ext>
                </a:extLst>
              </p:cNvPr>
              <p:cNvGrpSpPr/>
              <p:nvPr/>
            </p:nvGrpSpPr>
            <p:grpSpPr>
              <a:xfrm>
                <a:off x="8864754" y="93114"/>
                <a:ext cx="193866" cy="206740"/>
                <a:chOff x="2542389" y="2767092"/>
                <a:chExt cx="480536" cy="512445"/>
              </a:xfrm>
            </p:grpSpPr>
            <p:sp>
              <p:nvSpPr>
                <p:cNvPr id="77" name="Google Shape;1395;p49">
                  <a:extLst>
                    <a:ext uri="{FF2B5EF4-FFF2-40B4-BE49-F238E27FC236}">
                      <a16:creationId xmlns:a16="http://schemas.microsoft.com/office/drawing/2014/main" id="{509AE1F8-1C9D-42FB-8B29-0380D78F549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Google Shape;1396;p49">
                  <a:extLst>
                    <a:ext uri="{FF2B5EF4-FFF2-40B4-BE49-F238E27FC236}">
                      <a16:creationId xmlns:a16="http://schemas.microsoft.com/office/drawing/2014/main" id="{471BCC0E-9F88-4281-BBAA-9E4567D58308}"/>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1397;p49">
                  <a:extLst>
                    <a:ext uri="{FF2B5EF4-FFF2-40B4-BE49-F238E27FC236}">
                      <a16:creationId xmlns:a16="http://schemas.microsoft.com/office/drawing/2014/main" id="{33D0F848-E4B5-4CFE-84B6-FFAF9672BC3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Google Shape;1398;p49">
                  <a:extLst>
                    <a:ext uri="{FF2B5EF4-FFF2-40B4-BE49-F238E27FC236}">
                      <a16:creationId xmlns:a16="http://schemas.microsoft.com/office/drawing/2014/main" id="{EA04710A-2354-43D4-84D7-2328D3460AA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1" name="Google Shape;1399;p49">
                  <a:extLst>
                    <a:ext uri="{FF2B5EF4-FFF2-40B4-BE49-F238E27FC236}">
                      <a16:creationId xmlns:a16="http://schemas.microsoft.com/office/drawing/2014/main" id="{C6F5814D-1EBC-49C5-97F9-6E892CA5A55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1400;p49">
                  <a:extLst>
                    <a:ext uri="{FF2B5EF4-FFF2-40B4-BE49-F238E27FC236}">
                      <a16:creationId xmlns:a16="http://schemas.microsoft.com/office/drawing/2014/main" id="{D218460C-FA7A-41ED-8D4F-9F08AB7CE51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Google Shape;1401;p49">
                  <a:extLst>
                    <a:ext uri="{FF2B5EF4-FFF2-40B4-BE49-F238E27FC236}">
                      <a16:creationId xmlns:a16="http://schemas.microsoft.com/office/drawing/2014/main" id="{1307EC76-2A67-4EE0-93CE-D62ACABF182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Google Shape;1402;p49">
                  <a:extLst>
                    <a:ext uri="{FF2B5EF4-FFF2-40B4-BE49-F238E27FC236}">
                      <a16:creationId xmlns:a16="http://schemas.microsoft.com/office/drawing/2014/main" id="{213A7D9B-D716-4167-AD25-F598ADFCE2A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Google Shape;1403;p49">
                  <a:extLst>
                    <a:ext uri="{FF2B5EF4-FFF2-40B4-BE49-F238E27FC236}">
                      <a16:creationId xmlns:a16="http://schemas.microsoft.com/office/drawing/2014/main" id="{6B9715E1-A097-4BD1-821C-BA4698CADCE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6" name="Google Shape;1404;p49">
                  <a:extLst>
                    <a:ext uri="{FF2B5EF4-FFF2-40B4-BE49-F238E27FC236}">
                      <a16:creationId xmlns:a16="http://schemas.microsoft.com/office/drawing/2014/main" id="{3C0AC14F-B571-4B30-9447-9A870B003F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0" name="Google Shape;1405;p49">
                  <a:extLst>
                    <a:ext uri="{FF2B5EF4-FFF2-40B4-BE49-F238E27FC236}">
                      <a16:creationId xmlns:a16="http://schemas.microsoft.com/office/drawing/2014/main" id="{443FBF0F-8313-4BE6-A37A-00C287DCFDA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1" name="Google Shape;1406;p49">
                  <a:extLst>
                    <a:ext uri="{FF2B5EF4-FFF2-40B4-BE49-F238E27FC236}">
                      <a16:creationId xmlns:a16="http://schemas.microsoft.com/office/drawing/2014/main" id="{C4745FB5-0257-45D0-92AE-AA8F9B4EC1DA}"/>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1407;p49">
                  <a:extLst>
                    <a:ext uri="{FF2B5EF4-FFF2-40B4-BE49-F238E27FC236}">
                      <a16:creationId xmlns:a16="http://schemas.microsoft.com/office/drawing/2014/main" id="{1890D536-6358-402A-A5CD-C3A09EE03FE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3" name="Google Shape;1408;p49">
                  <a:extLst>
                    <a:ext uri="{FF2B5EF4-FFF2-40B4-BE49-F238E27FC236}">
                      <a16:creationId xmlns:a16="http://schemas.microsoft.com/office/drawing/2014/main" id="{BDD3947A-D01F-4406-9011-20FF4B90D1C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 name="Google Shape;1409;p49">
                  <a:extLst>
                    <a:ext uri="{FF2B5EF4-FFF2-40B4-BE49-F238E27FC236}">
                      <a16:creationId xmlns:a16="http://schemas.microsoft.com/office/drawing/2014/main" id="{9F0E3AF4-F4ED-4ECE-92F4-957B61D0434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Google Shape;1410;p49">
                  <a:extLst>
                    <a:ext uri="{FF2B5EF4-FFF2-40B4-BE49-F238E27FC236}">
                      <a16:creationId xmlns:a16="http://schemas.microsoft.com/office/drawing/2014/main" id="{4BE44537-D16D-4DE0-9821-740ADC55115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1411;p49">
                  <a:extLst>
                    <a:ext uri="{FF2B5EF4-FFF2-40B4-BE49-F238E27FC236}">
                      <a16:creationId xmlns:a16="http://schemas.microsoft.com/office/drawing/2014/main" id="{2873ACCD-9174-400E-9215-9AA92727866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412;p49">
                  <a:extLst>
                    <a:ext uri="{FF2B5EF4-FFF2-40B4-BE49-F238E27FC236}">
                      <a16:creationId xmlns:a16="http://schemas.microsoft.com/office/drawing/2014/main" id="{A7ADA71B-4F4C-47B6-A4B4-3127E415F7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1413;p49">
                  <a:extLst>
                    <a:ext uri="{FF2B5EF4-FFF2-40B4-BE49-F238E27FC236}">
                      <a16:creationId xmlns:a16="http://schemas.microsoft.com/office/drawing/2014/main" id="{5C586374-54E7-49D1-8F81-FD435CBF459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1414;p49">
                  <a:extLst>
                    <a:ext uri="{FF2B5EF4-FFF2-40B4-BE49-F238E27FC236}">
                      <a16:creationId xmlns:a16="http://schemas.microsoft.com/office/drawing/2014/main" id="{6734C908-44DF-4749-8D14-2CDB214208F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 name="Google Shape;1415;p49">
                  <a:extLst>
                    <a:ext uri="{FF2B5EF4-FFF2-40B4-BE49-F238E27FC236}">
                      <a16:creationId xmlns:a16="http://schemas.microsoft.com/office/drawing/2014/main" id="{EE064C46-A84E-44B4-8C9C-526DCD0AFAE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Google Shape;1416;p49">
                  <a:extLst>
                    <a:ext uri="{FF2B5EF4-FFF2-40B4-BE49-F238E27FC236}">
                      <a16:creationId xmlns:a16="http://schemas.microsoft.com/office/drawing/2014/main" id="{65100F3D-97C5-4DE1-BDD9-5BD9D2F7CBE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Google Shape;1417;p49">
                  <a:extLst>
                    <a:ext uri="{FF2B5EF4-FFF2-40B4-BE49-F238E27FC236}">
                      <a16:creationId xmlns:a16="http://schemas.microsoft.com/office/drawing/2014/main" id="{4BF09C18-E4CA-47DD-BCFB-3DE4C9921C9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Google Shape;1418;p49">
                  <a:extLst>
                    <a:ext uri="{FF2B5EF4-FFF2-40B4-BE49-F238E27FC236}">
                      <a16:creationId xmlns:a16="http://schemas.microsoft.com/office/drawing/2014/main" id="{81287D32-457E-4A22-8CD3-AB2AFFE2C6C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 name="Google Shape;1419;p49">
                  <a:extLst>
                    <a:ext uri="{FF2B5EF4-FFF2-40B4-BE49-F238E27FC236}">
                      <a16:creationId xmlns:a16="http://schemas.microsoft.com/office/drawing/2014/main" id="{47141EBE-5205-4ECD-A9BB-755FBCCCF22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 name="Google Shape;1420;p49">
                  <a:extLst>
                    <a:ext uri="{FF2B5EF4-FFF2-40B4-BE49-F238E27FC236}">
                      <a16:creationId xmlns:a16="http://schemas.microsoft.com/office/drawing/2014/main" id="{CD4BDEB3-0B93-487E-964A-3A0FCA947F9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6" name="Google Shape;1421;p49">
                  <a:extLst>
                    <a:ext uri="{FF2B5EF4-FFF2-40B4-BE49-F238E27FC236}">
                      <a16:creationId xmlns:a16="http://schemas.microsoft.com/office/drawing/2014/main" id="{83559B44-5457-4411-AE33-F537EAFB282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7" name="Google Shape;1422;p49">
                  <a:extLst>
                    <a:ext uri="{FF2B5EF4-FFF2-40B4-BE49-F238E27FC236}">
                      <a16:creationId xmlns:a16="http://schemas.microsoft.com/office/drawing/2014/main" id="{9E79A3EF-B7C1-4613-B4CE-FD6193E865CB}"/>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08" name="Group 107">
            <a:extLst>
              <a:ext uri="{FF2B5EF4-FFF2-40B4-BE49-F238E27FC236}">
                <a16:creationId xmlns:a16="http://schemas.microsoft.com/office/drawing/2014/main" id="{233BDCA1-21B0-409B-8EBD-E2EE8D1C0F9A}"/>
              </a:ext>
            </a:extLst>
          </p:cNvPr>
          <p:cNvGrpSpPr/>
          <p:nvPr/>
        </p:nvGrpSpPr>
        <p:grpSpPr>
          <a:xfrm>
            <a:off x="10708690" y="0"/>
            <a:ext cx="1506583" cy="5178090"/>
            <a:chOff x="11115791" y="0"/>
            <a:chExt cx="1506583" cy="5178090"/>
          </a:xfrm>
          <a:solidFill>
            <a:srgbClr val="C5E5E7"/>
          </a:solidFill>
        </p:grpSpPr>
        <p:sp>
          <p:nvSpPr>
            <p:cNvPr id="109" name="side panel light rectangle">
              <a:extLst>
                <a:ext uri="{FF2B5EF4-FFF2-40B4-BE49-F238E27FC236}">
                  <a16:creationId xmlns:a16="http://schemas.microsoft.com/office/drawing/2014/main" id="{1A397CAD-DE38-4639-B582-5B169AFC0937}"/>
                </a:ext>
              </a:extLst>
            </p:cNvPr>
            <p:cNvSpPr/>
            <p:nvPr/>
          </p:nvSpPr>
          <p:spPr>
            <a:xfrm>
              <a:off x="11115791"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0" name="side panel textbox">
              <a:extLst>
                <a:ext uri="{FF2B5EF4-FFF2-40B4-BE49-F238E27FC236}">
                  <a16:creationId xmlns:a16="http://schemas.microsoft.com/office/drawing/2014/main" id="{E4590525-9BF2-4E10-AB56-1B89F8EC8A6A}"/>
                </a:ext>
              </a:extLst>
            </p:cNvPr>
            <p:cNvSpPr txBox="1"/>
            <p:nvPr/>
          </p:nvSpPr>
          <p:spPr>
            <a:xfrm>
              <a:off x="11149224" y="27074"/>
              <a:ext cx="1450860" cy="515101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Each lesson introduce 5 lower-case letters of the alphabet.  Use flashcards or our alphabet mini-lesson slides.  Start by working  on the sounds of the letters and then move onto letter clusters (e.g. </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sh</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ee</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etc</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‘Alphabet’ and ‘Letter clusters’ mini-lesson slides for full details</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3. Early readers: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Work on reading and writing simple sentences with lots of practice activities. </a:t>
              </a:r>
              <a:r>
                <a:rPr kumimoji="0" lang="en-US"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‘Early reading’ mini-lesson slides for full details</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06952"/>
                  </a:solidFill>
                  <a:effectLst/>
                  <a:uLnTx/>
                  <a:uFillTx/>
                  <a:latin typeface="Calibri" panose="020F0502020204030204" pitchFamily="34" charset="0"/>
                  <a:cs typeface="Arial"/>
                  <a:sym typeface="Arial"/>
                </a:rPr>
                <a:t>4. Elementary readers: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Students can read and write simple sentences well.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Work on reading and writing short texts and stories. </a:t>
              </a:r>
              <a:r>
                <a:rPr kumimoji="0" lang="en-US" sz="1000" b="1" i="0" u="none" strike="noStrike" kern="0" cap="none" spc="0" normalizeH="0" baseline="0" noProof="0" dirty="0">
                  <a:ln>
                    <a:noFill/>
                  </a:ln>
                  <a:solidFill>
                    <a:srgbClr val="0070C0"/>
                  </a:solidFill>
                  <a:effectLst/>
                  <a:uLnTx/>
                  <a:uFillTx/>
                  <a:latin typeface="Calibri" panose="020F0502020204030204" pitchFamily="34" charset="0"/>
                  <a:cs typeface="Arial"/>
                  <a:sym typeface="Arial"/>
                </a:rPr>
                <a:t>» See our ‘Reading short texts’ mini-lesson slides for full details</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pic>
        <p:nvPicPr>
          <p:cNvPr id="111" name="Picture 110">
            <a:extLst>
              <a:ext uri="{FF2B5EF4-FFF2-40B4-BE49-F238E27FC236}">
                <a16:creationId xmlns:a16="http://schemas.microsoft.com/office/drawing/2014/main" id="{DD062283-948A-461E-BE9B-235AEC52932A}"/>
              </a:ext>
            </a:extLst>
          </p:cNvPr>
          <p:cNvPicPr>
            <a:picLocks noChangeAspect="1"/>
          </p:cNvPicPr>
          <p:nvPr/>
        </p:nvPicPr>
        <p:blipFill>
          <a:blip r:embed="rId2"/>
          <a:stretch>
            <a:fillRect/>
          </a:stretch>
        </p:blipFill>
        <p:spPr>
          <a:xfrm>
            <a:off x="1999615" y="1661887"/>
            <a:ext cx="3425257" cy="2841408"/>
          </a:xfrm>
          <a:prstGeom prst="rect">
            <a:avLst/>
          </a:prstGeom>
        </p:spPr>
      </p:pic>
      <p:sp>
        <p:nvSpPr>
          <p:cNvPr id="4" name="TextBox 3">
            <a:extLst>
              <a:ext uri="{FF2B5EF4-FFF2-40B4-BE49-F238E27FC236}">
                <a16:creationId xmlns:a16="http://schemas.microsoft.com/office/drawing/2014/main" id="{F0B047A1-7907-452D-B22A-BB3CA38B294A}"/>
              </a:ext>
            </a:extLst>
          </p:cNvPr>
          <p:cNvSpPr txBox="1"/>
          <p:nvPr/>
        </p:nvSpPr>
        <p:spPr>
          <a:xfrm>
            <a:off x="1575718" y="544395"/>
            <a:ext cx="15912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70C0"/>
                </a:solidFill>
                <a:effectLst/>
                <a:uLnTx/>
                <a:uFillTx/>
                <a:latin typeface="League Spartan" panose="00000800000000000000" pitchFamily="50" charset="0"/>
                <a:cs typeface="Arial"/>
                <a:sym typeface="Arial"/>
              </a:rPr>
              <a:t>Read</a:t>
            </a:r>
          </a:p>
        </p:txBody>
      </p:sp>
      <p:sp>
        <p:nvSpPr>
          <p:cNvPr id="112" name="TextBox 111">
            <a:extLst>
              <a:ext uri="{FF2B5EF4-FFF2-40B4-BE49-F238E27FC236}">
                <a16:creationId xmlns:a16="http://schemas.microsoft.com/office/drawing/2014/main" id="{BBDA43A9-39C0-4B57-B45A-8D73B2B64ED1}"/>
              </a:ext>
            </a:extLst>
          </p:cNvPr>
          <p:cNvSpPr txBox="1"/>
          <p:nvPr/>
        </p:nvSpPr>
        <p:spPr>
          <a:xfrm>
            <a:off x="3209886" y="544395"/>
            <a:ext cx="1302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AC5A">
                    <a:lumMod val="75000"/>
                  </a:srgbClr>
                </a:solidFill>
                <a:effectLst/>
                <a:uLnTx/>
                <a:uFillTx/>
                <a:latin typeface="League Spartan" panose="00000800000000000000" pitchFamily="50" charset="0"/>
                <a:cs typeface="Arial"/>
                <a:sym typeface="Arial"/>
              </a:rPr>
              <a:t>and</a:t>
            </a:r>
          </a:p>
        </p:txBody>
      </p:sp>
      <p:sp>
        <p:nvSpPr>
          <p:cNvPr id="113" name="TextBox 112">
            <a:extLst>
              <a:ext uri="{FF2B5EF4-FFF2-40B4-BE49-F238E27FC236}">
                <a16:creationId xmlns:a16="http://schemas.microsoft.com/office/drawing/2014/main" id="{0C5F6257-2DA7-4F2D-AC68-7DBA6CE4F00D}"/>
              </a:ext>
            </a:extLst>
          </p:cNvPr>
          <p:cNvSpPr txBox="1"/>
          <p:nvPr/>
        </p:nvSpPr>
        <p:spPr>
          <a:xfrm>
            <a:off x="4495983" y="544395"/>
            <a:ext cx="18523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B050"/>
                </a:solidFill>
                <a:effectLst/>
                <a:uLnTx/>
                <a:uFillTx/>
                <a:latin typeface="League Spartan" panose="00000800000000000000" pitchFamily="50" charset="0"/>
                <a:cs typeface="Arial"/>
                <a:sym typeface="Arial"/>
              </a:rPr>
              <a:t>write!</a:t>
            </a:r>
          </a:p>
        </p:txBody>
      </p:sp>
      <p:sp>
        <p:nvSpPr>
          <p:cNvPr id="6" name="Star: 5 Points 5">
            <a:extLst>
              <a:ext uri="{FF2B5EF4-FFF2-40B4-BE49-F238E27FC236}">
                <a16:creationId xmlns:a16="http://schemas.microsoft.com/office/drawing/2014/main" id="{DB7F113B-0C13-4956-8943-E69BE198EFFF}"/>
              </a:ext>
            </a:extLst>
          </p:cNvPr>
          <p:cNvSpPr/>
          <p:nvPr/>
        </p:nvSpPr>
        <p:spPr>
          <a:xfrm>
            <a:off x="5329797" y="1330727"/>
            <a:ext cx="705113" cy="70511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4" name="Star: 5 Points 113">
            <a:extLst>
              <a:ext uri="{FF2B5EF4-FFF2-40B4-BE49-F238E27FC236}">
                <a16:creationId xmlns:a16="http://schemas.microsoft.com/office/drawing/2014/main" id="{78A76832-9B0F-4768-B3E8-ADB62F8E9514}"/>
              </a:ext>
            </a:extLst>
          </p:cNvPr>
          <p:cNvSpPr/>
          <p:nvPr/>
        </p:nvSpPr>
        <p:spPr>
          <a:xfrm>
            <a:off x="443266" y="2679526"/>
            <a:ext cx="705113" cy="705113"/>
          </a:xfrm>
          <a:prstGeom prst="star5">
            <a:avLst/>
          </a:prstGeom>
          <a:solidFill>
            <a:srgbClr val="FFFF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5" name="Star: 5 Points 114">
            <a:extLst>
              <a:ext uri="{FF2B5EF4-FFF2-40B4-BE49-F238E27FC236}">
                <a16:creationId xmlns:a16="http://schemas.microsoft.com/office/drawing/2014/main" id="{FE2667CE-9782-4689-9730-14D1E902AF76}"/>
              </a:ext>
            </a:extLst>
          </p:cNvPr>
          <p:cNvSpPr/>
          <p:nvPr/>
        </p:nvSpPr>
        <p:spPr>
          <a:xfrm>
            <a:off x="6145471" y="3082591"/>
            <a:ext cx="705113" cy="705113"/>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6" name="Star: 5 Points 115">
            <a:extLst>
              <a:ext uri="{FF2B5EF4-FFF2-40B4-BE49-F238E27FC236}">
                <a16:creationId xmlns:a16="http://schemas.microsoft.com/office/drawing/2014/main" id="{47104AD0-0383-4CC5-9C88-7C2BCB1E671B}"/>
              </a:ext>
            </a:extLst>
          </p:cNvPr>
          <p:cNvSpPr/>
          <p:nvPr/>
        </p:nvSpPr>
        <p:spPr>
          <a:xfrm>
            <a:off x="1328282" y="1252281"/>
            <a:ext cx="705113" cy="705113"/>
          </a:xfrm>
          <a:prstGeom prst="star5">
            <a:avLst/>
          </a:prstGeom>
          <a:solidFill>
            <a:schemeClr val="accent3">
              <a:lumMod val="9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144" name="Group 143">
            <a:extLst>
              <a:ext uri="{FF2B5EF4-FFF2-40B4-BE49-F238E27FC236}">
                <a16:creationId xmlns:a16="http://schemas.microsoft.com/office/drawing/2014/main" id="{184DF51F-10B8-4CF9-8681-526EC6017FD3}"/>
              </a:ext>
            </a:extLst>
          </p:cNvPr>
          <p:cNvGrpSpPr/>
          <p:nvPr/>
        </p:nvGrpSpPr>
        <p:grpSpPr>
          <a:xfrm>
            <a:off x="-393392" y="-214797"/>
            <a:ext cx="1327521" cy="1114869"/>
            <a:chOff x="-343776" y="-264414"/>
            <a:chExt cx="1327521" cy="1114869"/>
          </a:xfrm>
        </p:grpSpPr>
        <p:sp>
          <p:nvSpPr>
            <p:cNvPr id="145" name="Google Shape;1000;p34">
              <a:extLst>
                <a:ext uri="{FF2B5EF4-FFF2-40B4-BE49-F238E27FC236}">
                  <a16:creationId xmlns:a16="http://schemas.microsoft.com/office/drawing/2014/main" id="{E1571DEA-56B9-4C7D-A84E-5069F38D8018}"/>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6" name="Google Shape;1002;p34">
              <a:extLst>
                <a:ext uri="{FF2B5EF4-FFF2-40B4-BE49-F238E27FC236}">
                  <a16:creationId xmlns:a16="http://schemas.microsoft.com/office/drawing/2014/main" id="{98AAE054-1966-4099-BB47-1D84D7037B6E}"/>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47" name="Google Shape;1024;p34">
              <a:extLst>
                <a:ext uri="{FF2B5EF4-FFF2-40B4-BE49-F238E27FC236}">
                  <a16:creationId xmlns:a16="http://schemas.microsoft.com/office/drawing/2014/main" id="{E1D4D01C-B51A-485C-89F9-A1F6A19AC06D}"/>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6</a:t>
              </a:r>
            </a:p>
          </p:txBody>
        </p:sp>
      </p:grpSp>
      <p:grpSp>
        <p:nvGrpSpPr>
          <p:cNvPr id="5" name="Group 4">
            <a:extLst>
              <a:ext uri="{FF2B5EF4-FFF2-40B4-BE49-F238E27FC236}">
                <a16:creationId xmlns:a16="http://schemas.microsoft.com/office/drawing/2014/main" id="{1D6E171F-C137-A532-1257-AB8BCA66DF8A}"/>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D96D2361-F517-C947-E691-1B9C4EC6669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AE739243-9086-635B-046A-6C58B79218F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A273750C-A00D-F43D-ADFA-1BE214D2D51C}"/>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A0DF34A9-BAEC-93DB-031D-0535885AAF0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9396335F-B96F-225C-0F90-6F9E5EC4740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0211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500" fill="hold"/>
                                        <p:tgtEl>
                                          <p:spTgt spid="113"/>
                                        </p:tgtEl>
                                        <p:attrNameLst>
                                          <p:attrName>ppt_w</p:attrName>
                                        </p:attrNameLst>
                                      </p:cBhvr>
                                      <p:tavLst>
                                        <p:tav tm="0">
                                          <p:val>
                                            <p:fltVal val="0"/>
                                          </p:val>
                                        </p:tav>
                                        <p:tav tm="100000">
                                          <p:val>
                                            <p:strVal val="#ppt_w"/>
                                          </p:val>
                                        </p:tav>
                                      </p:tavLst>
                                    </p:anim>
                                    <p:anim calcmode="lin" valueType="num">
                                      <p:cBhvr>
                                        <p:cTn id="26" dur="500" fill="hold"/>
                                        <p:tgtEl>
                                          <p:spTgt spid="11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500"/>
                                        <p:tgtEl>
                                          <p:spTgt spid="1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childTnLst>
                                </p:cTn>
                              </p:par>
                            </p:childTnLst>
                          </p:cTn>
                        </p:par>
                        <p:par>
                          <p:cTn id="47" fill="hold">
                            <p:stCondLst>
                              <p:cond delay="5500"/>
                            </p:stCondLst>
                            <p:childTnLst>
                              <p:par>
                                <p:cTn id="48" presetID="35" presetClass="path" presetSubtype="0" accel="50000" decel="50000" fill="hold" nodeType="afterEffect">
                                  <p:stCondLst>
                                    <p:cond delay="0"/>
                                  </p:stCondLst>
                                  <p:childTnLst>
                                    <p:animMotion origin="layout" path="M 0 2.83951E-6 L -0.16372 2.83951E-6 " pathEditMode="relative" rAng="0" ptsTypes="AA">
                                      <p:cBhvr>
                                        <p:cTn id="49" dur="1000" fill="hold"/>
                                        <p:tgtEl>
                                          <p:spTgt spid="69"/>
                                        </p:tgtEl>
                                        <p:attrNameLst>
                                          <p:attrName>ppt_x</p:attrName>
                                          <p:attrName>ppt_y</p:attrName>
                                        </p:attrNameLst>
                                      </p:cBhvr>
                                      <p:rCtr x="-8194" y="0"/>
                                    </p:animMotion>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fade">
                                      <p:cBhvr>
                                        <p:cTn id="5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9"/>
                    </p:tgtEl>
                  </p:cond>
                </p:stCondLst>
                <p:endSync evt="end" delay="0">
                  <p:rtn val="all"/>
                </p:endSync>
                <p:childTnLst>
                  <p:par>
                    <p:cTn id="55" fill="hold">
                      <p:stCondLst>
                        <p:cond delay="0"/>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0.1743 0 L -0.33298 0 " pathEditMode="relative" rAng="0" ptsTypes="AA">
                                      <p:cBhvr>
                                        <p:cTn id="58" dur="1000" fill="hold"/>
                                        <p:tgtEl>
                                          <p:spTgt spid="108"/>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59" restart="whenNotActive" fill="hold" evtFilter="cancelBubble" nodeType="interactiveSeq">
                <p:stCondLst>
                  <p:cond evt="onClick" delay="0">
                    <p:tgtEl>
                      <p:spTgt spid="108"/>
                    </p:tgtEl>
                  </p:cond>
                </p:stCondLst>
                <p:endSync evt="end" delay="0">
                  <p:rtn val="all"/>
                </p:endSync>
                <p:childTnLst>
                  <p:par>
                    <p:cTn id="60" fill="hold">
                      <p:stCondLst>
                        <p:cond delay="0"/>
                      </p:stCondLst>
                      <p:childTnLst>
                        <p:par>
                          <p:cTn id="61" fill="hold">
                            <p:stCondLst>
                              <p:cond delay="0"/>
                            </p:stCondLst>
                            <p:childTnLst>
                              <p:par>
                                <p:cTn id="62" presetID="63" presetClass="path" presetSubtype="0" accel="50000" decel="50000" fill="hold" nodeType="clickEffect">
                                  <p:stCondLst>
                                    <p:cond delay="0"/>
                                  </p:stCondLst>
                                  <p:childTnLst>
                                    <p:animMotion origin="layout" path="M -0.33212 -0.00031 L -0.08212 -0.00031 " pathEditMode="relative" rAng="0" ptsTypes="AA">
                                      <p:cBhvr>
                                        <p:cTn id="63" dur="1000" fill="hold"/>
                                        <p:tgtEl>
                                          <p:spTgt spid="108"/>
                                        </p:tgtEl>
                                        <p:attrNameLst>
                                          <p:attrName>ppt_x</p:attrName>
                                          <p:attrName>ppt_y</p:attrName>
                                        </p:attrNameLst>
                                      </p:cBhvr>
                                      <p:rCtr x="12500" y="0"/>
                                    </p:animMotion>
                                  </p:childTnLst>
                                </p:cTn>
                              </p:par>
                            </p:childTnLst>
                          </p:cTn>
                        </p:par>
                      </p:childTnLst>
                    </p:cTn>
                  </p:par>
                </p:childTnLst>
              </p:cTn>
              <p:nextCondLst>
                <p:cond evt="onClick" delay="0">
                  <p:tgtEl>
                    <p:spTgt spid="108"/>
                  </p:tgtEl>
                </p:cond>
              </p:nextCondLst>
            </p:seq>
          </p:childTnLst>
        </p:cTn>
      </p:par>
    </p:tnLst>
    <p:bldLst>
      <p:bldP spid="123" grpId="0"/>
      <p:bldP spid="4" grpId="0"/>
      <p:bldP spid="112" grpId="0"/>
      <p:bldP spid="113" grpId="0"/>
      <p:bldP spid="6" grpId="0" animBg="1"/>
      <p:bldP spid="114" grpId="0" animBg="1"/>
      <p:bldP spid="115" grpId="0" animBg="1"/>
      <p:bldP spid="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a:t>
            </a:r>
          </a:p>
        </p:txBody>
      </p:sp>
      <p:pic>
        <p:nvPicPr>
          <p:cNvPr id="7" name="Picture 6" descr="A close up of a logo&#10;&#10;Description automatically generated">
            <a:extLst>
              <a:ext uri="{FF2B5EF4-FFF2-40B4-BE49-F238E27FC236}">
                <a16:creationId xmlns:a16="http://schemas.microsoft.com/office/drawing/2014/main" id="{540C9906-5B56-4E86-BF96-6790ED4EA502}"/>
              </a:ext>
            </a:extLst>
          </p:cNvPr>
          <p:cNvPicPr>
            <a:picLocks noChangeAspect="1"/>
          </p:cNvPicPr>
          <p:nvPr/>
        </p:nvPicPr>
        <p:blipFill>
          <a:blip r:embed="rId3"/>
          <a:stretch>
            <a:fillRect/>
          </a:stretch>
        </p:blipFill>
        <p:spPr>
          <a:xfrm>
            <a:off x="381434" y="4098467"/>
            <a:ext cx="517917" cy="517917"/>
          </a:xfrm>
          <a:prstGeom prst="rect">
            <a:avLst/>
          </a:prstGeom>
        </p:spPr>
      </p:pic>
      <p:sp>
        <p:nvSpPr>
          <p:cNvPr id="80" name="TextBox 79">
            <a:extLst>
              <a:ext uri="{FF2B5EF4-FFF2-40B4-BE49-F238E27FC236}">
                <a16:creationId xmlns:a16="http://schemas.microsoft.com/office/drawing/2014/main" id="{050E2635-2DD8-40BD-9371-2901E97E45D3}"/>
              </a:ext>
            </a:extLst>
          </p:cNvPr>
          <p:cNvSpPr txBox="1"/>
          <p:nvPr/>
        </p:nvSpPr>
        <p:spPr>
          <a:xfrm>
            <a:off x="16486" y="4579287"/>
            <a:ext cx="1239953" cy="246221"/>
          </a:xfrm>
          <a:prstGeom prst="rect">
            <a:avLst/>
          </a:prstGeom>
          <a:noFill/>
        </p:spPr>
        <p:txBody>
          <a:bodyPr wrap="square" rtlCol="0">
            <a:spAutoFit/>
          </a:bodyPr>
          <a:lstStyle/>
          <a:p>
            <a:pPr algn="ctr"/>
            <a:r>
              <a:rPr lang="en-US" sz="1000" dirty="0">
                <a:latin typeface="Calibri" panose="020F0502020204030204" pitchFamily="34" charset="0"/>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78090"/>
            <a:chOff x="8777197" y="0"/>
            <a:chExt cx="1879253" cy="517809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83300" y="27074"/>
              <a:ext cx="1450860" cy="5151016"/>
            </a:xfrm>
            <a:prstGeom prst="rect">
              <a:avLst/>
            </a:prstGeom>
            <a:noFill/>
          </p:spPr>
          <p:txBody>
            <a:bodyPr wrap="square" lIns="36000" tIns="36000" rIns="36000" bIns="36000" rtlCol="0">
              <a:spAutoFit/>
            </a:bodyPr>
            <a:lstStyle/>
            <a:p>
              <a:r>
                <a:rPr lang="en-US" sz="1000" b="1" dirty="0">
                  <a:latin typeface="Calibri" panose="020F0502020204030204" pitchFamily="34" charset="0"/>
                </a:rPr>
                <a:t>Read classroom reader “Days of the week"</a:t>
              </a:r>
            </a:p>
            <a:p>
              <a:r>
                <a:rPr lang="en-US" sz="1000" dirty="0">
                  <a:latin typeface="Calibri" panose="020F0502020204030204" pitchFamily="34" charset="0"/>
                </a:rPr>
                <a:t>Use either these slides or print out the reader booklet.  As you go through each page, point to the different activities and ask questions to see if any of your students do these activities on the same day, for example:</a:t>
              </a:r>
            </a:p>
            <a:p>
              <a:endParaRPr lang="en-US" sz="1000" dirty="0">
                <a:latin typeface="Calibri" panose="020F0502020204030204" pitchFamily="34" charset="0"/>
              </a:endParaRPr>
            </a:p>
            <a:p>
              <a:r>
                <a:rPr lang="en-US" sz="1000" i="1" dirty="0">
                  <a:latin typeface="Calibri" panose="020F0502020204030204" pitchFamily="34" charset="0"/>
                </a:rPr>
                <a:t>Teacher: (pointing on page 3) Look, what is Billy doing?</a:t>
              </a:r>
            </a:p>
            <a:p>
              <a:r>
                <a:rPr lang="en-US" sz="1000" i="1" dirty="0">
                  <a:latin typeface="Calibri" panose="020F0502020204030204" pitchFamily="34" charset="0"/>
                </a:rPr>
                <a:t>Students: Playing basketball!</a:t>
              </a:r>
            </a:p>
            <a:p>
              <a:r>
                <a:rPr lang="en-US" sz="1000" i="1" dirty="0">
                  <a:latin typeface="Calibri" panose="020F0502020204030204" pitchFamily="34" charset="0"/>
                </a:rPr>
                <a:t>T: Yes, that's right! (reading) "I like Mondays because I play basketball after school". How about you, Kazu, do you play basketball?</a:t>
              </a:r>
            </a:p>
            <a:p>
              <a:r>
                <a:rPr lang="en-US" sz="1000" i="1" dirty="0">
                  <a:latin typeface="Calibri" panose="020F0502020204030204" pitchFamily="34" charset="0"/>
                </a:rPr>
                <a:t>S (Kazu): No.</a:t>
              </a:r>
            </a:p>
            <a:p>
              <a:r>
                <a:rPr lang="en-US" sz="1000" i="1" dirty="0">
                  <a:latin typeface="Calibri" panose="020F0502020204030204" pitchFamily="34" charset="0"/>
                </a:rPr>
                <a:t>T: Ok, Kazu doesn’t play basketball, does anyone play basketball? ... (some students put hands up) ...</a:t>
              </a:r>
            </a:p>
            <a:p>
              <a:r>
                <a:rPr lang="en-US" sz="1000" i="1" dirty="0">
                  <a:latin typeface="Calibri" panose="020F0502020204030204" pitchFamily="34" charset="0"/>
                </a:rPr>
                <a:t>Mari, do you play basketball? </a:t>
              </a:r>
            </a:p>
            <a:p>
              <a:endParaRPr lang="en-US" sz="1000" i="1" dirty="0">
                <a:solidFill>
                  <a:srgbClr val="0000FF"/>
                </a:solidFill>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for more</a:t>
              </a:r>
              <a:r>
                <a:rPr lang="en-US" sz="1000" dirty="0">
                  <a:solidFill>
                    <a:srgbClr val="0000FF"/>
                  </a:solidFill>
                  <a:latin typeface="Calibri" panose="020F0502020204030204" pitchFamily="34" charset="0"/>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78090"/>
            <a:chOff x="11115791" y="0"/>
            <a:chExt cx="1506583" cy="5178090"/>
          </a:xfrm>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solidFill>
              <a:srgbClr val="DCE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US" sz="1000" i="1" dirty="0">
                  <a:latin typeface="Calibri" panose="020F0502020204030204" pitchFamily="34" charset="0"/>
                </a:rPr>
                <a:t>S (Mari): Yes.</a:t>
              </a:r>
            </a:p>
            <a:p>
              <a:r>
                <a:rPr lang="en-US" sz="1000" i="1" dirty="0">
                  <a:latin typeface="Calibri" panose="020F0502020204030204" pitchFamily="34" charset="0"/>
                </a:rPr>
                <a:t>T: Great? Do you play basketball on Mondays?</a:t>
              </a:r>
            </a:p>
            <a:p>
              <a:r>
                <a:rPr lang="en-US" sz="1000" i="1" dirty="0">
                  <a:latin typeface="Calibri" panose="020F0502020204030204" pitchFamily="34" charset="0"/>
                </a:rPr>
                <a:t>S(Mari): No ... Wednesdays.</a:t>
              </a:r>
            </a:p>
            <a:p>
              <a:r>
                <a:rPr lang="en-US" sz="1000" i="1" dirty="0">
                  <a:latin typeface="Calibri" panose="020F0502020204030204" pitchFamily="34" charset="0"/>
                </a:rPr>
                <a:t>T: Good! Mari plays basketball on Wednesdays.</a:t>
              </a:r>
              <a:endParaRPr lang="en-US" sz="1000" dirty="0">
                <a:solidFill>
                  <a:srgbClr val="0000FF"/>
                </a:solidFill>
                <a:latin typeface="Calibri" panose="020F0502020204030204" pitchFamily="34" charset="0"/>
              </a:endParaRPr>
            </a:p>
            <a:p>
              <a:endParaRPr lang="en-US" sz="1000" dirty="0">
                <a:latin typeface="Calibri" panose="020F0502020204030204" pitchFamily="34" charset="0"/>
              </a:endParaRPr>
            </a:p>
            <a:p>
              <a:r>
                <a:rPr lang="en-US" sz="1000" dirty="0">
                  <a:latin typeface="Calibri" panose="020F0502020204030204" pitchFamily="34" charset="0"/>
                </a:rPr>
                <a:t>Continue through the reader, eliciting the activities the characters do each day – each time write the phrases on the board (e.g. “I play basketball on Mondays”). Have discussions with your students about who does what on different days.</a:t>
              </a:r>
            </a:p>
            <a:p>
              <a:endParaRPr lang="en-US" sz="1000" dirty="0">
                <a:latin typeface="Calibri" panose="020F0502020204030204" pitchFamily="34" charset="0"/>
              </a:endParaRPr>
            </a:p>
            <a:p>
              <a:r>
                <a:rPr lang="en-US" sz="1000" dirty="0">
                  <a:latin typeface="Calibri" panose="020F0502020204030204" pitchFamily="34" charset="0"/>
                </a:rPr>
                <a:t>After reading the story, give out a reader worksheet to each student and read through the story one more time (without stopping for questions, etc.) as students complete the table. Then go through the answers as a class.</a:t>
              </a:r>
              <a:br>
                <a:rPr lang="en-US" sz="1000" dirty="0">
                  <a:latin typeface="Calibri" panose="020F0502020204030204" pitchFamily="34" charset="0"/>
                </a:rPr>
              </a:br>
              <a:endParaRPr lang="en-US" sz="1000" dirty="0">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to go back</a:t>
              </a:r>
              <a:r>
                <a:rPr lang="en-US" sz="1000" dirty="0">
                  <a:solidFill>
                    <a:srgbClr val="0000FF"/>
                  </a:solidFill>
                  <a:latin typeface="Calibri" panose="020F0502020204030204" pitchFamily="34" charset="0"/>
                </a:rPr>
                <a:t> »</a:t>
              </a:r>
            </a:p>
          </p:txBody>
        </p:sp>
      </p:grpSp>
      <p:sp>
        <p:nvSpPr>
          <p:cNvPr id="67" name="TextBox 66">
            <a:extLst>
              <a:ext uri="{FF2B5EF4-FFF2-40B4-BE49-F238E27FC236}">
                <a16:creationId xmlns:a16="http://schemas.microsoft.com/office/drawing/2014/main" id="{89B728DA-A028-43B3-95D5-18C80AB81258}"/>
              </a:ext>
            </a:extLst>
          </p:cNvPr>
          <p:cNvSpPr txBox="1"/>
          <p:nvPr/>
        </p:nvSpPr>
        <p:spPr>
          <a:xfrm>
            <a:off x="73459" y="3779506"/>
            <a:ext cx="1126009" cy="246221"/>
          </a:xfrm>
          <a:prstGeom prst="rect">
            <a:avLst/>
          </a:prstGeom>
          <a:noFill/>
        </p:spPr>
        <p:txBody>
          <a:bodyPr wrap="square" rtlCol="0">
            <a:spAutoFit/>
          </a:bodyPr>
          <a:lstStyle/>
          <a:p>
            <a:pPr algn="ctr"/>
            <a:r>
              <a:rPr lang="en-US" sz="1000" dirty="0">
                <a:latin typeface="Calibri" panose="020F0502020204030204" pitchFamily="34" charset="0"/>
              </a:rPr>
              <a:t>Play reader video</a:t>
            </a:r>
          </a:p>
        </p:txBody>
      </p:sp>
      <p:grpSp>
        <p:nvGrpSpPr>
          <p:cNvPr id="69" name="Group 68">
            <a:extLst>
              <a:ext uri="{FF2B5EF4-FFF2-40B4-BE49-F238E27FC236}">
                <a16:creationId xmlns:a16="http://schemas.microsoft.com/office/drawing/2014/main" id="{439BCA9D-E38E-4B8A-A54D-9D1DF7897130}"/>
              </a:ext>
            </a:extLst>
          </p:cNvPr>
          <p:cNvGrpSpPr/>
          <p:nvPr/>
        </p:nvGrpSpPr>
        <p:grpSpPr>
          <a:xfrm>
            <a:off x="5788550" y="4541509"/>
            <a:ext cx="1349669" cy="406729"/>
            <a:chOff x="5986171" y="4035109"/>
            <a:chExt cx="1550126" cy="406729"/>
          </a:xfrm>
        </p:grpSpPr>
        <p:sp>
          <p:nvSpPr>
            <p:cNvPr id="70" name="Oval 69">
              <a:extLst>
                <a:ext uri="{FF2B5EF4-FFF2-40B4-BE49-F238E27FC236}">
                  <a16:creationId xmlns:a16="http://schemas.microsoft.com/office/drawing/2014/main" id="{26640B2C-534C-48CD-8746-D544CA5CCB3E}"/>
                </a:ext>
              </a:extLst>
            </p:cNvPr>
            <p:cNvSpPr/>
            <p:nvPr/>
          </p:nvSpPr>
          <p:spPr>
            <a:xfrm>
              <a:off x="5986171"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1" name="TextBox 70">
              <a:extLst>
                <a:ext uri="{FF2B5EF4-FFF2-40B4-BE49-F238E27FC236}">
                  <a16:creationId xmlns:a16="http://schemas.microsoft.com/office/drawing/2014/main" id="{198FD519-0CDD-4038-8106-2E60FA21BF4E}"/>
                </a:ext>
              </a:extLst>
            </p:cNvPr>
            <p:cNvSpPr txBox="1"/>
            <p:nvPr/>
          </p:nvSpPr>
          <p:spPr>
            <a:xfrm>
              <a:off x="6140613" y="4084764"/>
              <a:ext cx="1241261" cy="307777"/>
            </a:xfrm>
            <a:prstGeom prst="rect">
              <a:avLst/>
            </a:prstGeom>
            <a:noFill/>
          </p:spPr>
          <p:txBody>
            <a:bodyPr wrap="none" rtlCol="0">
              <a:spAutoFit/>
            </a:bodyPr>
            <a:lstStyle/>
            <a:p>
              <a:pPr algn="ctr"/>
              <a:r>
                <a:rPr lang="en-US" dirty="0">
                  <a:latin typeface="Calibri" panose="020F0502020204030204" pitchFamily="34" charset="0"/>
                </a:rPr>
                <a:t>Reader time</a:t>
              </a:r>
            </a:p>
          </p:txBody>
        </p:sp>
      </p:grpSp>
      <p:grpSp>
        <p:nvGrpSpPr>
          <p:cNvPr id="72" name="Group 71">
            <a:extLst>
              <a:ext uri="{FF2B5EF4-FFF2-40B4-BE49-F238E27FC236}">
                <a16:creationId xmlns:a16="http://schemas.microsoft.com/office/drawing/2014/main" id="{305C090C-9AAE-4813-B056-47082B706BA8}"/>
              </a:ext>
            </a:extLst>
          </p:cNvPr>
          <p:cNvGrpSpPr/>
          <p:nvPr/>
        </p:nvGrpSpPr>
        <p:grpSpPr>
          <a:xfrm>
            <a:off x="5760585" y="3625600"/>
            <a:ext cx="1401014" cy="607187"/>
            <a:chOff x="252265" y="2661287"/>
            <a:chExt cx="1170509" cy="400110"/>
          </a:xfrm>
        </p:grpSpPr>
        <p:sp>
          <p:nvSpPr>
            <p:cNvPr id="73" name="Arrow: Chevron 72">
              <a:extLst>
                <a:ext uri="{FF2B5EF4-FFF2-40B4-BE49-F238E27FC236}">
                  <a16:creationId xmlns:a16="http://schemas.microsoft.com/office/drawing/2014/main" id="{018EC724-4B93-414E-9B8C-6D248ECA5984}"/>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74" name="Arrow: Pentagon 73">
              <a:hlinkClick r:id="" action="ppaction://noaction"/>
              <a:extLst>
                <a:ext uri="{FF2B5EF4-FFF2-40B4-BE49-F238E27FC236}">
                  <a16:creationId xmlns:a16="http://schemas.microsoft.com/office/drawing/2014/main" id="{8831A468-F1B5-45F1-B650-9B9FD1AE9DCF}"/>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E5701B17-A7A8-4DFC-8EC3-F9BAA27ADCEE}"/>
                </a:ext>
              </a:extLst>
            </p:cNvPr>
            <p:cNvSpPr txBox="1"/>
            <p:nvPr/>
          </p:nvSpPr>
          <p:spPr>
            <a:xfrm>
              <a:off x="252265" y="2679377"/>
              <a:ext cx="922948" cy="365061"/>
            </a:xfrm>
            <a:prstGeom prst="rect">
              <a:avLst/>
            </a:prstGeom>
            <a:noFill/>
          </p:spPr>
          <p:txBody>
            <a:bodyPr wrap="square" rtlCol="0">
              <a:spAutoFit/>
            </a:bodyPr>
            <a:lstStyle/>
            <a:p>
              <a:r>
                <a:rPr lang="en-US" sz="1000" dirty="0">
                  <a:latin typeface="Calibri" panose="020F0502020204030204" pitchFamily="34" charset="0"/>
                </a:rPr>
                <a:t>To skip reader and jump to next slide, click here</a:t>
              </a:r>
            </a:p>
          </p:txBody>
        </p:sp>
      </p:grpSp>
      <p:sp>
        <p:nvSpPr>
          <p:cNvPr id="76" name="Arrow: Pentagon 75">
            <a:hlinkClick r:id="rId4" action="ppaction://hlinksldjump"/>
            <a:extLst>
              <a:ext uri="{FF2B5EF4-FFF2-40B4-BE49-F238E27FC236}">
                <a16:creationId xmlns:a16="http://schemas.microsoft.com/office/drawing/2014/main" id="{FB6DCEC4-27F1-41FB-B07B-0CD13725A90A}"/>
              </a:ext>
            </a:extLst>
          </p:cNvPr>
          <p:cNvSpPr/>
          <p:nvPr/>
        </p:nvSpPr>
        <p:spPr>
          <a:xfrm>
            <a:off x="5721503" y="3567105"/>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155" name="Group 154">
            <a:extLst>
              <a:ext uri="{FF2B5EF4-FFF2-40B4-BE49-F238E27FC236}">
                <a16:creationId xmlns:a16="http://schemas.microsoft.com/office/drawing/2014/main" id="{6897557E-F64D-4D57-BDC1-FE6FD0011C28}"/>
              </a:ext>
            </a:extLst>
          </p:cNvPr>
          <p:cNvGrpSpPr/>
          <p:nvPr/>
        </p:nvGrpSpPr>
        <p:grpSpPr>
          <a:xfrm>
            <a:off x="-393392" y="-214797"/>
            <a:ext cx="1327521" cy="1114869"/>
            <a:chOff x="-343776" y="-264414"/>
            <a:chExt cx="1327521" cy="1114869"/>
          </a:xfrm>
        </p:grpSpPr>
        <p:sp>
          <p:nvSpPr>
            <p:cNvPr id="156" name="Google Shape;1000;p34">
              <a:extLst>
                <a:ext uri="{FF2B5EF4-FFF2-40B4-BE49-F238E27FC236}">
                  <a16:creationId xmlns:a16="http://schemas.microsoft.com/office/drawing/2014/main" id="{1AE536DF-0917-4816-A80B-54FE8BA4961C}"/>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7" name="Google Shape;1002;p34">
              <a:extLst>
                <a:ext uri="{FF2B5EF4-FFF2-40B4-BE49-F238E27FC236}">
                  <a16:creationId xmlns:a16="http://schemas.microsoft.com/office/drawing/2014/main" id="{C64DB4DE-010A-4CEC-AFFD-C998DD9E205B}"/>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8" name="Google Shape;1024;p34">
              <a:extLst>
                <a:ext uri="{FF2B5EF4-FFF2-40B4-BE49-F238E27FC236}">
                  <a16:creationId xmlns:a16="http://schemas.microsoft.com/office/drawing/2014/main" id="{EBA9961D-5982-48F2-929D-C8E42D3444ED}"/>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7</a:t>
              </a:r>
            </a:p>
          </p:txBody>
        </p:sp>
      </p:grpSp>
      <p:sp>
        <p:nvSpPr>
          <p:cNvPr id="122" name="Rectangle 121">
            <a:extLst>
              <a:ext uri="{FF2B5EF4-FFF2-40B4-BE49-F238E27FC236}">
                <a16:creationId xmlns:a16="http://schemas.microsoft.com/office/drawing/2014/main" id="{76119F26-27EE-4930-ACCB-3E193B5E8030}"/>
              </a:ext>
            </a:extLst>
          </p:cNvPr>
          <p:cNvSpPr/>
          <p:nvPr/>
        </p:nvSpPr>
        <p:spPr>
          <a:xfrm>
            <a:off x="2255965" y="376157"/>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3" name="TextBox 122">
            <a:extLst>
              <a:ext uri="{FF2B5EF4-FFF2-40B4-BE49-F238E27FC236}">
                <a16:creationId xmlns:a16="http://schemas.microsoft.com/office/drawing/2014/main" id="{DAB8C0B0-8ED6-418C-B2A3-CFEDEF95AE4B}"/>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turn pages ]</a:t>
            </a:r>
            <a:endParaRPr lang="en-US" sz="900" dirty="0">
              <a:solidFill>
                <a:schemeClr val="bg2"/>
              </a:solidFill>
              <a:latin typeface="Calibri" panose="020F0502020204030204" pitchFamily="34" charset="0"/>
            </a:endParaRPr>
          </a:p>
        </p:txBody>
      </p:sp>
      <p:pic>
        <p:nvPicPr>
          <p:cNvPr id="124" name="Picture 123">
            <a:extLst>
              <a:ext uri="{FF2B5EF4-FFF2-40B4-BE49-F238E27FC236}">
                <a16:creationId xmlns:a16="http://schemas.microsoft.com/office/drawing/2014/main" id="{0CA70034-37D9-4D81-A768-7A6AAEC12562}"/>
              </a:ext>
            </a:extLst>
          </p:cNvPr>
          <p:cNvPicPr>
            <a:picLocks noChangeAspect="1"/>
          </p:cNvPicPr>
          <p:nvPr/>
        </p:nvPicPr>
        <p:blipFill>
          <a:blip r:embed="rId5"/>
          <a:stretch>
            <a:fillRect/>
          </a:stretch>
        </p:blipFill>
        <p:spPr>
          <a:xfrm>
            <a:off x="2636794" y="690837"/>
            <a:ext cx="2289007" cy="3731658"/>
          </a:xfrm>
          <a:prstGeom prst="rect">
            <a:avLst/>
          </a:prstGeom>
        </p:spPr>
      </p:pic>
      <p:pic>
        <p:nvPicPr>
          <p:cNvPr id="125" name="Picture 124">
            <a:extLst>
              <a:ext uri="{FF2B5EF4-FFF2-40B4-BE49-F238E27FC236}">
                <a16:creationId xmlns:a16="http://schemas.microsoft.com/office/drawing/2014/main" id="{9B38014E-CE77-4774-ADAF-646BAC903201}"/>
              </a:ext>
            </a:extLst>
          </p:cNvPr>
          <p:cNvPicPr>
            <a:picLocks noChangeAspect="1"/>
          </p:cNvPicPr>
          <p:nvPr/>
        </p:nvPicPr>
        <p:blipFill>
          <a:blip r:embed="rId6"/>
          <a:stretch>
            <a:fillRect/>
          </a:stretch>
        </p:blipFill>
        <p:spPr>
          <a:xfrm>
            <a:off x="2472698" y="600755"/>
            <a:ext cx="2617198" cy="3821740"/>
          </a:xfrm>
          <a:prstGeom prst="rect">
            <a:avLst/>
          </a:prstGeom>
        </p:spPr>
      </p:pic>
      <p:pic>
        <p:nvPicPr>
          <p:cNvPr id="126" name="Picture 125">
            <a:extLst>
              <a:ext uri="{FF2B5EF4-FFF2-40B4-BE49-F238E27FC236}">
                <a16:creationId xmlns:a16="http://schemas.microsoft.com/office/drawing/2014/main" id="{B7E39A0C-EDD1-4F27-8F30-5829B7C1E445}"/>
              </a:ext>
            </a:extLst>
          </p:cNvPr>
          <p:cNvPicPr>
            <a:picLocks noChangeAspect="1"/>
          </p:cNvPicPr>
          <p:nvPr/>
        </p:nvPicPr>
        <p:blipFill>
          <a:blip r:embed="rId7"/>
          <a:stretch>
            <a:fillRect/>
          </a:stretch>
        </p:blipFill>
        <p:spPr>
          <a:xfrm>
            <a:off x="2466391" y="562915"/>
            <a:ext cx="2629812" cy="3859580"/>
          </a:xfrm>
          <a:prstGeom prst="rect">
            <a:avLst/>
          </a:prstGeom>
        </p:spPr>
      </p:pic>
      <p:pic>
        <p:nvPicPr>
          <p:cNvPr id="127" name="Picture 126">
            <a:extLst>
              <a:ext uri="{FF2B5EF4-FFF2-40B4-BE49-F238E27FC236}">
                <a16:creationId xmlns:a16="http://schemas.microsoft.com/office/drawing/2014/main" id="{753C85B5-0072-434E-AD3A-B4E0FA0D7CF0}"/>
              </a:ext>
            </a:extLst>
          </p:cNvPr>
          <p:cNvPicPr>
            <a:picLocks noChangeAspect="1"/>
          </p:cNvPicPr>
          <p:nvPr/>
        </p:nvPicPr>
        <p:blipFill>
          <a:blip r:embed="rId8"/>
          <a:stretch>
            <a:fillRect/>
          </a:stretch>
        </p:blipFill>
        <p:spPr>
          <a:xfrm>
            <a:off x="2438979" y="495810"/>
            <a:ext cx="2684637" cy="3926685"/>
          </a:xfrm>
          <a:prstGeom prst="rect">
            <a:avLst/>
          </a:prstGeom>
        </p:spPr>
      </p:pic>
      <p:pic>
        <p:nvPicPr>
          <p:cNvPr id="128" name="Picture 127">
            <a:extLst>
              <a:ext uri="{FF2B5EF4-FFF2-40B4-BE49-F238E27FC236}">
                <a16:creationId xmlns:a16="http://schemas.microsoft.com/office/drawing/2014/main" id="{9D948E5C-B9E4-474E-AAF1-41C61A206850}"/>
              </a:ext>
            </a:extLst>
          </p:cNvPr>
          <p:cNvPicPr>
            <a:picLocks noChangeAspect="1"/>
          </p:cNvPicPr>
          <p:nvPr/>
        </p:nvPicPr>
        <p:blipFill>
          <a:blip r:embed="rId9"/>
          <a:stretch>
            <a:fillRect/>
          </a:stretch>
        </p:blipFill>
        <p:spPr>
          <a:xfrm>
            <a:off x="2469545" y="594448"/>
            <a:ext cx="2623505" cy="3828047"/>
          </a:xfrm>
          <a:prstGeom prst="rect">
            <a:avLst/>
          </a:prstGeom>
        </p:spPr>
      </p:pic>
      <p:pic>
        <p:nvPicPr>
          <p:cNvPr id="129" name="Picture 128">
            <a:extLst>
              <a:ext uri="{FF2B5EF4-FFF2-40B4-BE49-F238E27FC236}">
                <a16:creationId xmlns:a16="http://schemas.microsoft.com/office/drawing/2014/main" id="{CBE30518-44F5-49F6-B19A-0BE7D156894A}"/>
              </a:ext>
            </a:extLst>
          </p:cNvPr>
          <p:cNvPicPr>
            <a:picLocks noChangeAspect="1"/>
          </p:cNvPicPr>
          <p:nvPr/>
        </p:nvPicPr>
        <p:blipFill>
          <a:blip r:embed="rId10"/>
          <a:stretch>
            <a:fillRect/>
          </a:stretch>
        </p:blipFill>
        <p:spPr>
          <a:xfrm>
            <a:off x="2491617" y="575528"/>
            <a:ext cx="2579360" cy="3846967"/>
          </a:xfrm>
          <a:prstGeom prst="rect">
            <a:avLst/>
          </a:prstGeom>
        </p:spPr>
      </p:pic>
      <p:pic>
        <p:nvPicPr>
          <p:cNvPr id="130" name="Picture 129">
            <a:extLst>
              <a:ext uri="{FF2B5EF4-FFF2-40B4-BE49-F238E27FC236}">
                <a16:creationId xmlns:a16="http://schemas.microsoft.com/office/drawing/2014/main" id="{32C7031F-C4E1-450C-AC76-A865330A7576}"/>
              </a:ext>
            </a:extLst>
          </p:cNvPr>
          <p:cNvPicPr>
            <a:picLocks noChangeAspect="1"/>
          </p:cNvPicPr>
          <p:nvPr/>
        </p:nvPicPr>
        <p:blipFill>
          <a:blip r:embed="rId11"/>
          <a:stretch>
            <a:fillRect/>
          </a:stretch>
        </p:blipFill>
        <p:spPr>
          <a:xfrm>
            <a:off x="2485311" y="644900"/>
            <a:ext cx="2591973" cy="3777595"/>
          </a:xfrm>
          <a:prstGeom prst="rect">
            <a:avLst/>
          </a:prstGeom>
        </p:spPr>
      </p:pic>
      <p:pic>
        <p:nvPicPr>
          <p:cNvPr id="131" name="Picture 130">
            <a:extLst>
              <a:ext uri="{FF2B5EF4-FFF2-40B4-BE49-F238E27FC236}">
                <a16:creationId xmlns:a16="http://schemas.microsoft.com/office/drawing/2014/main" id="{6B4762DB-ABA5-4304-BA65-AD46752C910E}"/>
              </a:ext>
            </a:extLst>
          </p:cNvPr>
          <p:cNvPicPr>
            <a:picLocks noChangeAspect="1"/>
          </p:cNvPicPr>
          <p:nvPr/>
        </p:nvPicPr>
        <p:blipFill>
          <a:blip r:embed="rId12"/>
          <a:stretch>
            <a:fillRect/>
          </a:stretch>
        </p:blipFill>
        <p:spPr>
          <a:xfrm>
            <a:off x="2441165" y="556609"/>
            <a:ext cx="2680264" cy="3865886"/>
          </a:xfrm>
          <a:prstGeom prst="rect">
            <a:avLst/>
          </a:prstGeom>
        </p:spPr>
      </p:pic>
      <p:pic>
        <p:nvPicPr>
          <p:cNvPr id="132" name="Picture 131">
            <a:extLst>
              <a:ext uri="{FF2B5EF4-FFF2-40B4-BE49-F238E27FC236}">
                <a16:creationId xmlns:a16="http://schemas.microsoft.com/office/drawing/2014/main" id="{C4E8E26C-0B23-4655-B7EF-97D6DC2B6030}"/>
              </a:ext>
            </a:extLst>
          </p:cNvPr>
          <p:cNvPicPr>
            <a:picLocks noChangeAspect="1"/>
          </p:cNvPicPr>
          <p:nvPr/>
        </p:nvPicPr>
        <p:blipFill>
          <a:blip r:embed="rId13"/>
          <a:stretch>
            <a:fillRect/>
          </a:stretch>
        </p:blipFill>
        <p:spPr>
          <a:xfrm>
            <a:off x="2472698" y="600755"/>
            <a:ext cx="2617198" cy="3821740"/>
          </a:xfrm>
          <a:prstGeom prst="rect">
            <a:avLst/>
          </a:prstGeom>
        </p:spPr>
      </p:pic>
      <p:pic>
        <p:nvPicPr>
          <p:cNvPr id="133" name="Picture 132">
            <a:extLst>
              <a:ext uri="{FF2B5EF4-FFF2-40B4-BE49-F238E27FC236}">
                <a16:creationId xmlns:a16="http://schemas.microsoft.com/office/drawing/2014/main" id="{052F2075-5512-4911-B907-3676374A45CB}"/>
              </a:ext>
            </a:extLst>
          </p:cNvPr>
          <p:cNvPicPr>
            <a:picLocks noChangeAspect="1"/>
          </p:cNvPicPr>
          <p:nvPr/>
        </p:nvPicPr>
        <p:blipFill>
          <a:blip r:embed="rId14"/>
          <a:stretch>
            <a:fillRect/>
          </a:stretch>
        </p:blipFill>
        <p:spPr>
          <a:xfrm>
            <a:off x="2466392" y="600755"/>
            <a:ext cx="2629811" cy="3821740"/>
          </a:xfrm>
          <a:prstGeom prst="rect">
            <a:avLst/>
          </a:prstGeom>
        </p:spPr>
      </p:pic>
      <p:pic>
        <p:nvPicPr>
          <p:cNvPr id="134" name="Picture 133">
            <a:extLst>
              <a:ext uri="{FF2B5EF4-FFF2-40B4-BE49-F238E27FC236}">
                <a16:creationId xmlns:a16="http://schemas.microsoft.com/office/drawing/2014/main" id="{D60F5509-03E8-417A-9099-7F0C701E0235}"/>
              </a:ext>
            </a:extLst>
          </p:cNvPr>
          <p:cNvPicPr>
            <a:picLocks noChangeAspect="1"/>
          </p:cNvPicPr>
          <p:nvPr/>
        </p:nvPicPr>
        <p:blipFill>
          <a:blip r:embed="rId15"/>
          <a:stretch>
            <a:fillRect/>
          </a:stretch>
        </p:blipFill>
        <p:spPr>
          <a:xfrm>
            <a:off x="2479004" y="594448"/>
            <a:ext cx="2604586" cy="3828047"/>
          </a:xfrm>
          <a:prstGeom prst="rect">
            <a:avLst/>
          </a:prstGeom>
        </p:spPr>
      </p:pic>
      <p:pic>
        <p:nvPicPr>
          <p:cNvPr id="135" name="Picture 134">
            <a:extLst>
              <a:ext uri="{FF2B5EF4-FFF2-40B4-BE49-F238E27FC236}">
                <a16:creationId xmlns:a16="http://schemas.microsoft.com/office/drawing/2014/main" id="{FF415E33-5545-46CD-8E82-4053C5F8C99A}"/>
              </a:ext>
            </a:extLst>
          </p:cNvPr>
          <p:cNvPicPr>
            <a:picLocks noChangeAspect="1"/>
          </p:cNvPicPr>
          <p:nvPr/>
        </p:nvPicPr>
        <p:blipFill>
          <a:blip r:embed="rId16"/>
          <a:stretch>
            <a:fillRect/>
          </a:stretch>
        </p:blipFill>
        <p:spPr>
          <a:xfrm>
            <a:off x="2456932" y="588141"/>
            <a:ext cx="2648731" cy="3834354"/>
          </a:xfrm>
          <a:prstGeom prst="rect">
            <a:avLst/>
          </a:prstGeom>
        </p:spPr>
      </p:pic>
      <p:pic>
        <p:nvPicPr>
          <p:cNvPr id="136" name="Picture 135">
            <a:extLst>
              <a:ext uri="{FF2B5EF4-FFF2-40B4-BE49-F238E27FC236}">
                <a16:creationId xmlns:a16="http://schemas.microsoft.com/office/drawing/2014/main" id="{177623AD-0443-4AD9-A27C-8489964546E7}"/>
              </a:ext>
            </a:extLst>
          </p:cNvPr>
          <p:cNvPicPr>
            <a:picLocks noChangeAspect="1"/>
          </p:cNvPicPr>
          <p:nvPr/>
        </p:nvPicPr>
        <p:blipFill>
          <a:blip r:embed="rId17"/>
          <a:stretch>
            <a:fillRect/>
          </a:stretch>
        </p:blipFill>
        <p:spPr>
          <a:xfrm>
            <a:off x="2482158" y="625981"/>
            <a:ext cx="2598279" cy="3796514"/>
          </a:xfrm>
          <a:prstGeom prst="rect">
            <a:avLst/>
          </a:prstGeom>
        </p:spPr>
      </p:pic>
      <p:pic>
        <p:nvPicPr>
          <p:cNvPr id="137" name="Picture 136">
            <a:extLst>
              <a:ext uri="{FF2B5EF4-FFF2-40B4-BE49-F238E27FC236}">
                <a16:creationId xmlns:a16="http://schemas.microsoft.com/office/drawing/2014/main" id="{4AA82D45-45EC-4FE2-AC71-04ECED57C9DF}"/>
              </a:ext>
            </a:extLst>
          </p:cNvPr>
          <p:cNvPicPr>
            <a:picLocks noChangeAspect="1"/>
          </p:cNvPicPr>
          <p:nvPr/>
        </p:nvPicPr>
        <p:blipFill>
          <a:blip r:embed="rId18"/>
          <a:stretch>
            <a:fillRect/>
          </a:stretch>
        </p:blipFill>
        <p:spPr>
          <a:xfrm>
            <a:off x="2447472" y="556609"/>
            <a:ext cx="2667651" cy="3865886"/>
          </a:xfrm>
          <a:prstGeom prst="rect">
            <a:avLst/>
          </a:prstGeom>
        </p:spPr>
      </p:pic>
      <p:pic>
        <p:nvPicPr>
          <p:cNvPr id="138" name="Picture 137">
            <a:extLst>
              <a:ext uri="{FF2B5EF4-FFF2-40B4-BE49-F238E27FC236}">
                <a16:creationId xmlns:a16="http://schemas.microsoft.com/office/drawing/2014/main" id="{831AD067-A0DD-47F0-A343-85955A16E2F6}"/>
              </a:ext>
            </a:extLst>
          </p:cNvPr>
          <p:cNvPicPr>
            <a:picLocks noChangeAspect="1"/>
          </p:cNvPicPr>
          <p:nvPr/>
        </p:nvPicPr>
        <p:blipFill>
          <a:blip r:embed="rId19"/>
          <a:stretch>
            <a:fillRect/>
          </a:stretch>
        </p:blipFill>
        <p:spPr>
          <a:xfrm>
            <a:off x="2456985" y="545062"/>
            <a:ext cx="2648625" cy="3877433"/>
          </a:xfrm>
          <a:prstGeom prst="rect">
            <a:avLst/>
          </a:prstGeom>
        </p:spPr>
      </p:pic>
      <p:pic>
        <p:nvPicPr>
          <p:cNvPr id="139" name="Picture 138">
            <a:extLst>
              <a:ext uri="{FF2B5EF4-FFF2-40B4-BE49-F238E27FC236}">
                <a16:creationId xmlns:a16="http://schemas.microsoft.com/office/drawing/2014/main" id="{BD9ECB72-ACC1-421E-9CDC-6BA606F502FA}"/>
              </a:ext>
            </a:extLst>
          </p:cNvPr>
          <p:cNvPicPr>
            <a:picLocks noChangeAspect="1"/>
          </p:cNvPicPr>
          <p:nvPr/>
        </p:nvPicPr>
        <p:blipFill>
          <a:blip r:embed="rId20"/>
          <a:stretch>
            <a:fillRect/>
          </a:stretch>
        </p:blipFill>
        <p:spPr>
          <a:xfrm>
            <a:off x="2428552" y="537689"/>
            <a:ext cx="2705490" cy="3884806"/>
          </a:xfrm>
          <a:prstGeom prst="rect">
            <a:avLst/>
          </a:prstGeom>
        </p:spPr>
      </p:pic>
      <p:pic>
        <p:nvPicPr>
          <p:cNvPr id="141" name="Picture 140">
            <a:extLst>
              <a:ext uri="{FF2B5EF4-FFF2-40B4-BE49-F238E27FC236}">
                <a16:creationId xmlns:a16="http://schemas.microsoft.com/office/drawing/2014/main" id="{C9A430B4-7ED9-4D64-AF66-6883EA360554}"/>
              </a:ext>
            </a:extLst>
          </p:cNvPr>
          <p:cNvPicPr>
            <a:picLocks noChangeAspect="1"/>
          </p:cNvPicPr>
          <p:nvPr/>
        </p:nvPicPr>
        <p:blipFill>
          <a:blip r:embed="rId21"/>
          <a:stretch>
            <a:fillRect/>
          </a:stretch>
        </p:blipFill>
        <p:spPr>
          <a:xfrm>
            <a:off x="2479004" y="594448"/>
            <a:ext cx="2604586" cy="3828047"/>
          </a:xfrm>
          <a:prstGeom prst="rect">
            <a:avLst/>
          </a:prstGeom>
        </p:spPr>
      </p:pic>
      <p:grpSp>
        <p:nvGrpSpPr>
          <p:cNvPr id="142" name="Group 141">
            <a:extLst>
              <a:ext uri="{FF2B5EF4-FFF2-40B4-BE49-F238E27FC236}">
                <a16:creationId xmlns:a16="http://schemas.microsoft.com/office/drawing/2014/main" id="{EF5D2E10-5955-44AF-874B-81D73803A818}"/>
              </a:ext>
            </a:extLst>
          </p:cNvPr>
          <p:cNvGrpSpPr/>
          <p:nvPr/>
        </p:nvGrpSpPr>
        <p:grpSpPr>
          <a:xfrm>
            <a:off x="2541203" y="688725"/>
            <a:ext cx="2517989" cy="3538767"/>
            <a:chOff x="2490283" y="694020"/>
            <a:chExt cx="2517989" cy="3538767"/>
          </a:xfrm>
        </p:grpSpPr>
        <p:sp>
          <p:nvSpPr>
            <p:cNvPr id="143" name="Rectangle: Rounded Corners 142">
              <a:extLst>
                <a:ext uri="{FF2B5EF4-FFF2-40B4-BE49-F238E27FC236}">
                  <a16:creationId xmlns:a16="http://schemas.microsoft.com/office/drawing/2014/main" id="{C191FF39-FF4D-4B6E-A6C2-12EF46FD163F}"/>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144" name="TextBox 143">
              <a:extLst>
                <a:ext uri="{FF2B5EF4-FFF2-40B4-BE49-F238E27FC236}">
                  <a16:creationId xmlns:a16="http://schemas.microsoft.com/office/drawing/2014/main" id="{DEDB1857-F561-4CC6-8AD4-CEF1884A299F}"/>
                </a:ext>
              </a:extLst>
            </p:cNvPr>
            <p:cNvSpPr txBox="1"/>
            <p:nvPr/>
          </p:nvSpPr>
          <p:spPr>
            <a:xfrm>
              <a:off x="2688204" y="1042163"/>
              <a:ext cx="2139343" cy="2985433"/>
            </a:xfrm>
            <a:prstGeom prst="rect">
              <a:avLst/>
            </a:prstGeom>
            <a:noFill/>
          </p:spPr>
          <p:txBody>
            <a:bodyPr wrap="square" rtlCol="0">
              <a:spAutoFit/>
            </a:bodyPr>
            <a:lstStyle/>
            <a:p>
              <a:pPr algn="ctr"/>
              <a:r>
                <a:rPr lang="en-US" sz="2800" dirty="0"/>
                <a:t>THE END</a:t>
              </a:r>
            </a:p>
            <a:p>
              <a:pPr algn="ctr"/>
              <a:endParaRPr lang="en-US" sz="1600" dirty="0"/>
            </a:p>
            <a:p>
              <a:pPr algn="ctr"/>
              <a:endParaRPr lang="en-US" sz="1600" dirty="0"/>
            </a:p>
            <a:p>
              <a:pPr algn="ctr"/>
              <a:endParaRPr lang="en-US" sz="1600" dirty="0"/>
            </a:p>
            <a:p>
              <a:pPr algn="ctr"/>
              <a:endParaRPr lang="en-US" dirty="0"/>
            </a:p>
            <a:p>
              <a:pPr algn="ctr"/>
              <a:r>
                <a:rPr lang="en-US" dirty="0"/>
                <a:t>Press space or left click mouse to move to next slide.</a:t>
              </a:r>
            </a:p>
            <a:p>
              <a:pPr algn="ctr"/>
              <a:endParaRPr lang="en-US" dirty="0"/>
            </a:p>
            <a:p>
              <a:pPr algn="ctr"/>
              <a:r>
                <a:rPr lang="en-US" dirty="0"/>
                <a:t>Press left arrow key (◄ ) to go back through the book pages.</a:t>
              </a:r>
            </a:p>
          </p:txBody>
        </p:sp>
        <p:pic>
          <p:nvPicPr>
            <p:cNvPr id="145" name="Picture 144">
              <a:extLst>
                <a:ext uri="{FF2B5EF4-FFF2-40B4-BE49-F238E27FC236}">
                  <a16:creationId xmlns:a16="http://schemas.microsoft.com/office/drawing/2014/main" id="{9E444993-7A89-4604-AA82-12557F0870A8}"/>
                </a:ext>
              </a:extLst>
            </p:cNvPr>
            <p:cNvPicPr>
              <a:picLocks noChangeAspect="1"/>
            </p:cNvPicPr>
            <p:nvPr/>
          </p:nvPicPr>
          <p:blipFill>
            <a:blip r:embed="rId22"/>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pic>
        <p:nvPicPr>
          <p:cNvPr id="146" name="Picture 145">
            <a:extLst>
              <a:ext uri="{FF2B5EF4-FFF2-40B4-BE49-F238E27FC236}">
                <a16:creationId xmlns:a16="http://schemas.microsoft.com/office/drawing/2014/main" id="{1D0BBC6F-C69A-4CC5-811D-A68F490F4DB9}"/>
              </a:ext>
            </a:extLst>
          </p:cNvPr>
          <p:cNvPicPr>
            <a:picLocks noChangeAspect="1"/>
          </p:cNvPicPr>
          <p:nvPr/>
        </p:nvPicPr>
        <p:blipFill>
          <a:blip r:embed="rId23"/>
          <a:stretch>
            <a:fillRect/>
          </a:stretch>
        </p:blipFill>
        <p:spPr>
          <a:xfrm>
            <a:off x="2028843" y="179479"/>
            <a:ext cx="3418173" cy="485651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4" name="Picture 3" descr="A red and white play button&#10;&#10;Description automatically generated with low confidence">
            <a:extLst>
              <a:ext uri="{FF2B5EF4-FFF2-40B4-BE49-F238E27FC236}">
                <a16:creationId xmlns:a16="http://schemas.microsoft.com/office/drawing/2014/main" id="{1526A7C6-F2D9-6151-93B1-FFD891E48857}"/>
              </a:ext>
            </a:extLst>
          </p:cNvPr>
          <p:cNvPicPr>
            <a:picLocks noChangeAspect="1"/>
          </p:cNvPicPr>
          <p:nvPr/>
        </p:nvPicPr>
        <p:blipFill>
          <a:blip r:embed="rId24"/>
          <a:stretch>
            <a:fillRect/>
          </a:stretch>
        </p:blipFill>
        <p:spPr>
          <a:xfrm>
            <a:off x="314684" y="3453631"/>
            <a:ext cx="625980" cy="355950"/>
          </a:xfrm>
          <a:prstGeom prst="rect">
            <a:avLst/>
          </a:prstGeom>
        </p:spPr>
      </p:pic>
      <p:grpSp>
        <p:nvGrpSpPr>
          <p:cNvPr id="10" name="Group 9">
            <a:extLst>
              <a:ext uri="{FF2B5EF4-FFF2-40B4-BE49-F238E27FC236}">
                <a16:creationId xmlns:a16="http://schemas.microsoft.com/office/drawing/2014/main" id="{791591C1-5DE0-3EFD-8CB5-F308F1E2BABC}"/>
              </a:ext>
            </a:extLst>
          </p:cNvPr>
          <p:cNvGrpSpPr/>
          <p:nvPr/>
        </p:nvGrpSpPr>
        <p:grpSpPr>
          <a:xfrm>
            <a:off x="1551201" y="1363102"/>
            <a:ext cx="5050844" cy="2687046"/>
            <a:chOff x="1460988" y="1602560"/>
            <a:chExt cx="5050844" cy="2687046"/>
          </a:xfrm>
        </p:grpSpPr>
        <p:sp>
          <p:nvSpPr>
            <p:cNvPr id="11" name="Rectangle: Rounded Corners 10">
              <a:extLst>
                <a:ext uri="{FF2B5EF4-FFF2-40B4-BE49-F238E27FC236}">
                  <a16:creationId xmlns:a16="http://schemas.microsoft.com/office/drawing/2014/main" id="{C74A0E4E-16EE-D225-BF0D-D133808B66E1}"/>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id="{6010CA27-9388-576B-69F3-CD2BFA269685}"/>
                </a:ext>
              </a:extLst>
            </p:cNvPr>
            <p:cNvSpPr txBox="1"/>
            <p:nvPr/>
          </p:nvSpPr>
          <p:spPr>
            <a:xfrm>
              <a:off x="1585942" y="1963539"/>
              <a:ext cx="33225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Reader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pic>
          <p:nvPicPr>
            <p:cNvPr id="13" name="Picture 12">
              <a:extLst>
                <a:ext uri="{FF2B5EF4-FFF2-40B4-BE49-F238E27FC236}">
                  <a16:creationId xmlns:a16="http://schemas.microsoft.com/office/drawing/2014/main" id="{696F71E9-F2E0-DB0D-72E7-7696EFA45001}"/>
                </a:ext>
              </a:extLst>
            </p:cNvPr>
            <p:cNvPicPr>
              <a:picLocks noChangeAspect="1"/>
            </p:cNvPicPr>
            <p:nvPr/>
          </p:nvPicPr>
          <p:blipFill>
            <a:blip r:embed="rId25"/>
            <a:stretch>
              <a:fillRect/>
            </a:stretch>
          </p:blipFill>
          <p:spPr>
            <a:xfrm>
              <a:off x="4848050" y="1821288"/>
              <a:ext cx="1425494" cy="2297198"/>
            </a:xfrm>
            <a:prstGeom prst="rect">
              <a:avLst/>
            </a:prstGeom>
          </p:spPr>
        </p:pic>
      </p:grpSp>
      <p:grpSp>
        <p:nvGrpSpPr>
          <p:cNvPr id="14" name="Group 13">
            <a:extLst>
              <a:ext uri="{FF2B5EF4-FFF2-40B4-BE49-F238E27FC236}">
                <a16:creationId xmlns:a16="http://schemas.microsoft.com/office/drawing/2014/main" id="{D2F1ECB0-764F-BCD8-1B86-7732DB0C7660}"/>
              </a:ext>
            </a:extLst>
          </p:cNvPr>
          <p:cNvGrpSpPr>
            <a:grpSpLocks noGrp="1" noUngrp="1" noRot="1" noMove="1" noResize="1"/>
          </p:cNvGrpSpPr>
          <p:nvPr/>
        </p:nvGrpSpPr>
        <p:grpSpPr>
          <a:xfrm>
            <a:off x="-14628" y="0"/>
            <a:ext cx="9158628" cy="5143500"/>
            <a:chOff x="-14628" y="0"/>
            <a:chExt cx="9158628" cy="5143500"/>
          </a:xfrm>
        </p:grpSpPr>
        <p:cxnSp>
          <p:nvCxnSpPr>
            <p:cNvPr id="15" name="AutoShape 3">
              <a:extLst>
                <a:ext uri="{FF2B5EF4-FFF2-40B4-BE49-F238E27FC236}">
                  <a16:creationId xmlns:a16="http://schemas.microsoft.com/office/drawing/2014/main" id="{056DA5CF-50C0-8FA8-758D-437535920BC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6" name="AutoShape 4">
              <a:extLst>
                <a:ext uri="{FF2B5EF4-FFF2-40B4-BE49-F238E27FC236}">
                  <a16:creationId xmlns:a16="http://schemas.microsoft.com/office/drawing/2014/main" id="{193C350A-EEF3-F9AD-DC83-2669A3B94DF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143A1629-F653-7929-62BC-EACD8165EA4B}"/>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5A42AA65-E263-00A0-5FDC-B4A0D482651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E26C63E2-9C2B-30BA-B650-4AA0E2C6C1F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506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1000"/>
                                        <p:tgtEl>
                                          <p:spTgt spid="12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000"/>
                                        <p:tgtEl>
                                          <p:spTgt spid="69"/>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
                                        <p:tgtEl>
                                          <p:spTgt spid="4"/>
                                        </p:tgtEl>
                                      </p:cBhvr>
                                    </p:animEffect>
                                  </p:childTnLst>
                                </p:cTn>
                              </p:par>
                            </p:childTnLst>
                          </p:cTn>
                        </p:par>
                        <p:par>
                          <p:cTn id="23" fill="hold">
                            <p:stCondLst>
                              <p:cond delay="2600"/>
                            </p:stCondLst>
                            <p:childTnLst>
                              <p:par>
                                <p:cTn id="24" presetID="10"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100"/>
                                        <p:tgtEl>
                                          <p:spTgt spid="67"/>
                                        </p:tgtEl>
                                      </p:cBhvr>
                                    </p:animEffect>
                                  </p:childTnLst>
                                </p:cTn>
                              </p:par>
                            </p:childTnLst>
                          </p:cTn>
                        </p:par>
                        <p:par>
                          <p:cTn id="27" fill="hold">
                            <p:stCondLst>
                              <p:cond delay="27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childTnLst>
                          </p:cTn>
                        </p:par>
                        <p:par>
                          <p:cTn id="31" fill="hold">
                            <p:stCondLst>
                              <p:cond delay="2800"/>
                            </p:stCondLst>
                            <p:childTnLst>
                              <p:par>
                                <p:cTn id="32" presetID="10" presetClass="entr" presetSubtype="0"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
                                        <p:tgtEl>
                                          <p:spTgt spid="80"/>
                                        </p:tgtEl>
                                      </p:cBhvr>
                                    </p:animEffect>
                                  </p:childTnLst>
                                </p:cTn>
                              </p:par>
                            </p:childTnLst>
                          </p:cTn>
                        </p:par>
                        <p:par>
                          <p:cTn id="35" fill="hold">
                            <p:stCondLst>
                              <p:cond delay="2900"/>
                            </p:stCondLst>
                            <p:childTnLst>
                              <p:par>
                                <p:cTn id="36" presetID="35" presetClass="path" presetSubtype="0" accel="50000" decel="50000" fill="hold" nodeType="afterEffect">
                                  <p:stCondLst>
                                    <p:cond delay="0"/>
                                  </p:stCondLst>
                                  <p:childTnLst>
                                    <p:animMotion origin="layout" path="M 0 4.93827E-6 L -0.16372 4.93827E-6 " pathEditMode="relative" rAng="0" ptsTypes="AA">
                                      <p:cBhvr>
                                        <p:cTn id="37" dur="1000" fill="hold"/>
                                        <p:tgtEl>
                                          <p:spTgt spid="81"/>
                                        </p:tgtEl>
                                        <p:attrNameLst>
                                          <p:attrName>ppt_x</p:attrName>
                                          <p:attrName>ppt_y</p:attrName>
                                        </p:attrNameLst>
                                      </p:cBhvr>
                                      <p:rCtr x="-8194" y="0"/>
                                    </p:animMotion>
                                  </p:childTnLst>
                                </p:cTn>
                              </p:par>
                            </p:childTnLst>
                          </p:cTn>
                        </p:par>
                        <p:par>
                          <p:cTn id="38" fill="hold">
                            <p:stCondLst>
                              <p:cond delay="39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par>
                          <p:cTn id="45" fill="hold">
                            <p:stCondLst>
                              <p:cond delay="4900"/>
                            </p:stCondLst>
                            <p:childTnLst>
                              <p:par>
                                <p:cTn id="46" presetID="10" presetClass="entr" presetSubtype="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fade">
                                      <p:cBhvr>
                                        <p:cTn id="48" dur="500"/>
                                        <p:tgtEl>
                                          <p:spTgt spid="1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4"/>
                                        </p:tgtEl>
                                        <p:attrNameLst>
                                          <p:attrName>style.visibility</p:attrName>
                                        </p:attrNameLst>
                                      </p:cBhvr>
                                      <p:to>
                                        <p:strVal val="hidden"/>
                                      </p:to>
                                    </p:set>
                                  </p:childTnLst>
                                </p:cTn>
                              </p:par>
                            </p:childTnLst>
                          </p:cTn>
                        </p:par>
                        <p:par>
                          <p:cTn id="53" fill="hold">
                            <p:stCondLst>
                              <p:cond delay="0"/>
                            </p:stCondLst>
                            <p:childTnLst>
                              <p:par>
                                <p:cTn id="54" presetID="10" presetClass="entr" presetSubtype="0" fill="hold" nodeType="after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fade">
                                      <p:cBhvr>
                                        <p:cTn id="56" dur="500"/>
                                        <p:tgtEl>
                                          <p:spTgt spid="1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25"/>
                                        </p:tgtEl>
                                        <p:attrNameLst>
                                          <p:attrName>style.visibility</p:attrName>
                                        </p:attrNameLst>
                                      </p:cBhvr>
                                      <p:to>
                                        <p:strVal val="hidden"/>
                                      </p:to>
                                    </p:set>
                                  </p:childTnLst>
                                </p:cTn>
                              </p:par>
                            </p:childTnLst>
                          </p:cTn>
                        </p:par>
                        <p:par>
                          <p:cTn id="61" fill="hold">
                            <p:stCondLst>
                              <p:cond delay="0"/>
                            </p:stCondLst>
                            <p:childTnLst>
                              <p:par>
                                <p:cTn id="62" presetID="10" presetClass="entr" presetSubtype="0" fill="hold" nodeType="after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500"/>
                                        <p:tgtEl>
                                          <p:spTgt spid="12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26"/>
                                        </p:tgtEl>
                                        <p:attrNameLst>
                                          <p:attrName>style.visibility</p:attrName>
                                        </p:attrNameLst>
                                      </p:cBhvr>
                                      <p:to>
                                        <p:strVal val="hidden"/>
                                      </p:to>
                                    </p:set>
                                  </p:childTnLst>
                                </p:cTn>
                              </p:par>
                            </p:childTnLst>
                          </p:cTn>
                        </p:par>
                        <p:par>
                          <p:cTn id="69" fill="hold">
                            <p:stCondLst>
                              <p:cond delay="0"/>
                            </p:stCondLst>
                            <p:childTnLst>
                              <p:par>
                                <p:cTn id="70" presetID="10" presetClass="entr" presetSubtype="0" fill="hold" nodeType="after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fade">
                                      <p:cBhvr>
                                        <p:cTn id="72" dur="1000"/>
                                        <p:tgtEl>
                                          <p:spTgt spid="12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27"/>
                                        </p:tgtEl>
                                        <p:attrNameLst>
                                          <p:attrName>style.visibility</p:attrName>
                                        </p:attrNameLst>
                                      </p:cBhvr>
                                      <p:to>
                                        <p:strVal val="hidden"/>
                                      </p:to>
                                    </p:set>
                                  </p:childTnLst>
                                </p:cTn>
                              </p:par>
                            </p:childTnLst>
                          </p:cTn>
                        </p:par>
                        <p:par>
                          <p:cTn id="77" fill="hold">
                            <p:stCondLst>
                              <p:cond delay="0"/>
                            </p:stCondLst>
                            <p:childTnLst>
                              <p:par>
                                <p:cTn id="78" presetID="10" presetClass="entr" presetSubtype="0" fill="hold" nodeType="afterEffect">
                                  <p:stCondLst>
                                    <p:cond delay="0"/>
                                  </p:stCondLst>
                                  <p:childTnLst>
                                    <p:set>
                                      <p:cBhvr>
                                        <p:cTn id="79" dur="1" fill="hold">
                                          <p:stCondLst>
                                            <p:cond delay="0"/>
                                          </p:stCondLst>
                                        </p:cTn>
                                        <p:tgtEl>
                                          <p:spTgt spid="128"/>
                                        </p:tgtEl>
                                        <p:attrNameLst>
                                          <p:attrName>style.visibility</p:attrName>
                                        </p:attrNameLst>
                                      </p:cBhvr>
                                      <p:to>
                                        <p:strVal val="visible"/>
                                      </p:to>
                                    </p:set>
                                    <p:animEffect transition="in" filter="fade">
                                      <p:cBhvr>
                                        <p:cTn id="80" dur="500"/>
                                        <p:tgtEl>
                                          <p:spTgt spid="128"/>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28"/>
                                        </p:tgtEl>
                                        <p:attrNameLst>
                                          <p:attrName>style.visibility</p:attrName>
                                        </p:attrNameLst>
                                      </p:cBhvr>
                                      <p:to>
                                        <p:strVal val="hidden"/>
                                      </p:to>
                                    </p:set>
                                  </p:childTnLst>
                                </p:cTn>
                              </p:par>
                            </p:childTnLst>
                          </p:cTn>
                        </p:par>
                        <p:par>
                          <p:cTn id="85" fill="hold">
                            <p:stCondLst>
                              <p:cond delay="0"/>
                            </p:stCondLst>
                            <p:childTnLst>
                              <p:par>
                                <p:cTn id="86" presetID="10" presetClass="entr" presetSubtype="0" fill="hold" nodeType="after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fade">
                                      <p:cBhvr>
                                        <p:cTn id="88" dur="500"/>
                                        <p:tgtEl>
                                          <p:spTgt spid="12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129"/>
                                        </p:tgtEl>
                                        <p:attrNameLst>
                                          <p:attrName>style.visibility</p:attrName>
                                        </p:attrNameLst>
                                      </p:cBhvr>
                                      <p:to>
                                        <p:strVal val="hidden"/>
                                      </p:to>
                                    </p:set>
                                  </p:childTnLst>
                                </p:cTn>
                              </p:par>
                            </p:childTnLst>
                          </p:cTn>
                        </p:par>
                        <p:par>
                          <p:cTn id="93" fill="hold">
                            <p:stCondLst>
                              <p:cond delay="0"/>
                            </p:stCondLst>
                            <p:childTnLst>
                              <p:par>
                                <p:cTn id="94" presetID="10" presetClass="entr" presetSubtype="0" fill="hold" nodeType="afterEffect">
                                  <p:stCondLst>
                                    <p:cond delay="0"/>
                                  </p:stCondLst>
                                  <p:childTnLst>
                                    <p:set>
                                      <p:cBhvr>
                                        <p:cTn id="95" dur="1" fill="hold">
                                          <p:stCondLst>
                                            <p:cond delay="0"/>
                                          </p:stCondLst>
                                        </p:cTn>
                                        <p:tgtEl>
                                          <p:spTgt spid="130"/>
                                        </p:tgtEl>
                                        <p:attrNameLst>
                                          <p:attrName>style.visibility</p:attrName>
                                        </p:attrNameLst>
                                      </p:cBhvr>
                                      <p:to>
                                        <p:strVal val="visible"/>
                                      </p:to>
                                    </p:set>
                                    <p:animEffect transition="in" filter="fade">
                                      <p:cBhvr>
                                        <p:cTn id="96" dur="500"/>
                                        <p:tgtEl>
                                          <p:spTgt spid="130"/>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30"/>
                                        </p:tgtEl>
                                        <p:attrNameLst>
                                          <p:attrName>style.visibility</p:attrName>
                                        </p:attrNameLst>
                                      </p:cBhvr>
                                      <p:to>
                                        <p:strVal val="hidden"/>
                                      </p:to>
                                    </p:set>
                                  </p:childTnLst>
                                </p:cTn>
                              </p:par>
                            </p:childTnLst>
                          </p:cTn>
                        </p:par>
                        <p:par>
                          <p:cTn id="101" fill="hold">
                            <p:stCondLst>
                              <p:cond delay="0"/>
                            </p:stCondLst>
                            <p:childTnLst>
                              <p:par>
                                <p:cTn id="102" presetID="10" presetClass="entr" presetSubtype="0" fill="hold" nodeType="afterEffect">
                                  <p:stCondLst>
                                    <p:cond delay="0"/>
                                  </p:stCondLst>
                                  <p:childTnLst>
                                    <p:set>
                                      <p:cBhvr>
                                        <p:cTn id="103" dur="1" fill="hold">
                                          <p:stCondLst>
                                            <p:cond delay="0"/>
                                          </p:stCondLst>
                                        </p:cTn>
                                        <p:tgtEl>
                                          <p:spTgt spid="131"/>
                                        </p:tgtEl>
                                        <p:attrNameLst>
                                          <p:attrName>style.visibility</p:attrName>
                                        </p:attrNameLst>
                                      </p:cBhvr>
                                      <p:to>
                                        <p:strVal val="visible"/>
                                      </p:to>
                                    </p:set>
                                    <p:animEffect transition="in" filter="fade">
                                      <p:cBhvr>
                                        <p:cTn id="104" dur="500"/>
                                        <p:tgtEl>
                                          <p:spTgt spid="13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31"/>
                                        </p:tgtEl>
                                        <p:attrNameLst>
                                          <p:attrName>style.visibility</p:attrName>
                                        </p:attrNameLst>
                                      </p:cBhvr>
                                      <p:to>
                                        <p:strVal val="hidden"/>
                                      </p:to>
                                    </p:set>
                                  </p:childTnLst>
                                </p:cTn>
                              </p:par>
                            </p:childTnLst>
                          </p:cTn>
                        </p:par>
                        <p:par>
                          <p:cTn id="109" fill="hold">
                            <p:stCondLst>
                              <p:cond delay="0"/>
                            </p:stCondLst>
                            <p:childTnLst>
                              <p:par>
                                <p:cTn id="110" presetID="10" presetClass="entr" presetSubtype="0" fill="hold" nodeType="afterEffect">
                                  <p:stCondLst>
                                    <p:cond delay="0"/>
                                  </p:stCondLst>
                                  <p:childTnLst>
                                    <p:set>
                                      <p:cBhvr>
                                        <p:cTn id="111" dur="1" fill="hold">
                                          <p:stCondLst>
                                            <p:cond delay="0"/>
                                          </p:stCondLst>
                                        </p:cTn>
                                        <p:tgtEl>
                                          <p:spTgt spid="132"/>
                                        </p:tgtEl>
                                        <p:attrNameLst>
                                          <p:attrName>style.visibility</p:attrName>
                                        </p:attrNameLst>
                                      </p:cBhvr>
                                      <p:to>
                                        <p:strVal val="visible"/>
                                      </p:to>
                                    </p:set>
                                    <p:animEffect transition="in" filter="fade">
                                      <p:cBhvr>
                                        <p:cTn id="112" dur="500"/>
                                        <p:tgtEl>
                                          <p:spTgt spid="132"/>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32"/>
                                        </p:tgtEl>
                                        <p:attrNameLst>
                                          <p:attrName>style.visibility</p:attrName>
                                        </p:attrNameLst>
                                      </p:cBhvr>
                                      <p:to>
                                        <p:strVal val="hidden"/>
                                      </p:to>
                                    </p:set>
                                  </p:childTnLst>
                                </p:cTn>
                              </p:par>
                            </p:childTnLst>
                          </p:cTn>
                        </p:par>
                        <p:par>
                          <p:cTn id="117" fill="hold">
                            <p:stCondLst>
                              <p:cond delay="0"/>
                            </p:stCondLst>
                            <p:childTnLst>
                              <p:par>
                                <p:cTn id="118" presetID="10" presetClass="entr" presetSubtype="0" fill="hold" nodeType="after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33"/>
                                        </p:tgtEl>
                                        <p:attrNameLst>
                                          <p:attrName>style.visibility</p:attrName>
                                        </p:attrNameLst>
                                      </p:cBhvr>
                                      <p:to>
                                        <p:strVal val="hidden"/>
                                      </p:to>
                                    </p:set>
                                  </p:childTnLst>
                                </p:cTn>
                              </p:par>
                            </p:childTnLst>
                          </p:cTn>
                        </p:par>
                        <p:par>
                          <p:cTn id="125" fill="hold">
                            <p:stCondLst>
                              <p:cond delay="0"/>
                            </p:stCondLst>
                            <p:childTnLst>
                              <p:par>
                                <p:cTn id="126" presetID="10" presetClass="entr" presetSubtype="0" fill="hold" nodeType="afterEffect">
                                  <p:stCondLst>
                                    <p:cond delay="0"/>
                                  </p:stCondLst>
                                  <p:childTnLst>
                                    <p:set>
                                      <p:cBhvr>
                                        <p:cTn id="127" dur="1" fill="hold">
                                          <p:stCondLst>
                                            <p:cond delay="0"/>
                                          </p:stCondLst>
                                        </p:cTn>
                                        <p:tgtEl>
                                          <p:spTgt spid="134"/>
                                        </p:tgtEl>
                                        <p:attrNameLst>
                                          <p:attrName>style.visibility</p:attrName>
                                        </p:attrNameLst>
                                      </p:cBhvr>
                                      <p:to>
                                        <p:strVal val="visible"/>
                                      </p:to>
                                    </p:set>
                                    <p:animEffect transition="in" filter="fade">
                                      <p:cBhvr>
                                        <p:cTn id="128" dur="500"/>
                                        <p:tgtEl>
                                          <p:spTgt spid="13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34"/>
                                        </p:tgtEl>
                                        <p:attrNameLst>
                                          <p:attrName>style.visibility</p:attrName>
                                        </p:attrNameLst>
                                      </p:cBhvr>
                                      <p:to>
                                        <p:strVal val="hidden"/>
                                      </p:to>
                                    </p:set>
                                  </p:childTnLst>
                                </p:cTn>
                              </p:par>
                            </p:childTnLst>
                          </p:cTn>
                        </p:par>
                        <p:par>
                          <p:cTn id="133" fill="hold">
                            <p:stCondLst>
                              <p:cond delay="0"/>
                            </p:stCondLst>
                            <p:childTnLst>
                              <p:par>
                                <p:cTn id="134" presetID="10" presetClass="entr" presetSubtype="0" fill="hold" nodeType="afterEffect">
                                  <p:stCondLst>
                                    <p:cond delay="0"/>
                                  </p:stCondLst>
                                  <p:childTnLst>
                                    <p:set>
                                      <p:cBhvr>
                                        <p:cTn id="135" dur="1" fill="hold">
                                          <p:stCondLst>
                                            <p:cond delay="0"/>
                                          </p:stCondLst>
                                        </p:cTn>
                                        <p:tgtEl>
                                          <p:spTgt spid="135"/>
                                        </p:tgtEl>
                                        <p:attrNameLst>
                                          <p:attrName>style.visibility</p:attrName>
                                        </p:attrNameLst>
                                      </p:cBhvr>
                                      <p:to>
                                        <p:strVal val="visible"/>
                                      </p:to>
                                    </p:set>
                                    <p:animEffect transition="in" filter="fade">
                                      <p:cBhvr>
                                        <p:cTn id="136" dur="500"/>
                                        <p:tgtEl>
                                          <p:spTgt spid="135"/>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35"/>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136"/>
                                        </p:tgtEl>
                                        <p:attrNameLst>
                                          <p:attrName>style.visibility</p:attrName>
                                        </p:attrNameLst>
                                      </p:cBhvr>
                                      <p:to>
                                        <p:strVal val="visible"/>
                                      </p:to>
                                    </p:set>
                                    <p:animEffect transition="in" filter="fade">
                                      <p:cBhvr>
                                        <p:cTn id="144" dur="500"/>
                                        <p:tgtEl>
                                          <p:spTgt spid="136"/>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36"/>
                                        </p:tgtEl>
                                        <p:attrNameLst>
                                          <p:attrName>style.visibility</p:attrName>
                                        </p:attrNameLst>
                                      </p:cBhvr>
                                      <p:to>
                                        <p:strVal val="hidden"/>
                                      </p:to>
                                    </p:set>
                                  </p:childTnLst>
                                </p:cTn>
                              </p:par>
                            </p:childTnLst>
                          </p:cTn>
                        </p:par>
                        <p:par>
                          <p:cTn id="149" fill="hold">
                            <p:stCondLst>
                              <p:cond delay="0"/>
                            </p:stCondLst>
                            <p:childTnLst>
                              <p:par>
                                <p:cTn id="150" presetID="10" presetClass="entr" presetSubtype="0" fill="hold" nodeType="afterEffect">
                                  <p:stCondLst>
                                    <p:cond delay="0"/>
                                  </p:stCondLst>
                                  <p:childTnLst>
                                    <p:set>
                                      <p:cBhvr>
                                        <p:cTn id="151" dur="1" fill="hold">
                                          <p:stCondLst>
                                            <p:cond delay="0"/>
                                          </p:stCondLst>
                                        </p:cTn>
                                        <p:tgtEl>
                                          <p:spTgt spid="137"/>
                                        </p:tgtEl>
                                        <p:attrNameLst>
                                          <p:attrName>style.visibility</p:attrName>
                                        </p:attrNameLst>
                                      </p:cBhvr>
                                      <p:to>
                                        <p:strVal val="visible"/>
                                      </p:to>
                                    </p:set>
                                    <p:animEffect transition="in" filter="fade">
                                      <p:cBhvr>
                                        <p:cTn id="152" dur="500"/>
                                        <p:tgtEl>
                                          <p:spTgt spid="137"/>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137"/>
                                        </p:tgtEl>
                                        <p:attrNameLst>
                                          <p:attrName>style.visibility</p:attrName>
                                        </p:attrNameLst>
                                      </p:cBhvr>
                                      <p:to>
                                        <p:strVal val="hidden"/>
                                      </p:to>
                                    </p:set>
                                  </p:childTnLst>
                                </p:cTn>
                              </p:par>
                            </p:childTnLst>
                          </p:cTn>
                        </p:par>
                        <p:par>
                          <p:cTn id="157" fill="hold">
                            <p:stCondLst>
                              <p:cond delay="0"/>
                            </p:stCondLst>
                            <p:childTnLst>
                              <p:par>
                                <p:cTn id="158" presetID="10" presetClass="entr" presetSubtype="0" fill="hold" nodeType="afterEffect">
                                  <p:stCondLst>
                                    <p:cond delay="0"/>
                                  </p:stCondLst>
                                  <p:childTnLst>
                                    <p:set>
                                      <p:cBhvr>
                                        <p:cTn id="159" dur="1" fill="hold">
                                          <p:stCondLst>
                                            <p:cond delay="0"/>
                                          </p:stCondLst>
                                        </p:cTn>
                                        <p:tgtEl>
                                          <p:spTgt spid="138"/>
                                        </p:tgtEl>
                                        <p:attrNameLst>
                                          <p:attrName>style.visibility</p:attrName>
                                        </p:attrNameLst>
                                      </p:cBhvr>
                                      <p:to>
                                        <p:strVal val="visible"/>
                                      </p:to>
                                    </p:set>
                                    <p:animEffect transition="in" filter="fade">
                                      <p:cBhvr>
                                        <p:cTn id="160" dur="1000"/>
                                        <p:tgtEl>
                                          <p:spTgt spid="138"/>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138"/>
                                        </p:tgtEl>
                                        <p:attrNameLst>
                                          <p:attrName>style.visibility</p:attrName>
                                        </p:attrNameLst>
                                      </p:cBhvr>
                                      <p:to>
                                        <p:strVal val="hidden"/>
                                      </p:to>
                                    </p:set>
                                  </p:childTnLst>
                                </p:cTn>
                              </p:par>
                            </p:childTnLst>
                          </p:cTn>
                        </p:par>
                        <p:par>
                          <p:cTn id="165" fill="hold">
                            <p:stCondLst>
                              <p:cond delay="0"/>
                            </p:stCondLst>
                            <p:childTnLst>
                              <p:par>
                                <p:cTn id="166" presetID="10" presetClass="entr" presetSubtype="0" fill="hold" nodeType="afterEffect">
                                  <p:stCondLst>
                                    <p:cond delay="0"/>
                                  </p:stCondLst>
                                  <p:childTnLst>
                                    <p:set>
                                      <p:cBhvr>
                                        <p:cTn id="167" dur="1" fill="hold">
                                          <p:stCondLst>
                                            <p:cond delay="0"/>
                                          </p:stCondLst>
                                        </p:cTn>
                                        <p:tgtEl>
                                          <p:spTgt spid="139"/>
                                        </p:tgtEl>
                                        <p:attrNameLst>
                                          <p:attrName>style.visibility</p:attrName>
                                        </p:attrNameLst>
                                      </p:cBhvr>
                                      <p:to>
                                        <p:strVal val="visible"/>
                                      </p:to>
                                    </p:set>
                                    <p:animEffect transition="in" filter="fade">
                                      <p:cBhvr>
                                        <p:cTn id="168" dur="500"/>
                                        <p:tgtEl>
                                          <p:spTgt spid="139"/>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139"/>
                                        </p:tgtEl>
                                        <p:attrNameLst>
                                          <p:attrName>style.visibility</p:attrName>
                                        </p:attrNameLst>
                                      </p:cBhvr>
                                      <p:to>
                                        <p:strVal val="hidden"/>
                                      </p:to>
                                    </p:set>
                                  </p:childTnLst>
                                </p:cTn>
                              </p:par>
                            </p:childTnLst>
                          </p:cTn>
                        </p:par>
                        <p:par>
                          <p:cTn id="173" fill="hold">
                            <p:stCondLst>
                              <p:cond delay="0"/>
                            </p:stCondLst>
                            <p:childTnLst>
                              <p:par>
                                <p:cTn id="174" presetID="10" presetClass="entr" presetSubtype="0" fill="hold" nodeType="after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500"/>
                                        <p:tgtEl>
                                          <p:spTgt spid="141"/>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41"/>
                                        </p:tgtEl>
                                        <p:attrNameLst>
                                          <p:attrName>style.visibility</p:attrName>
                                        </p:attrNameLst>
                                      </p:cBhvr>
                                      <p:to>
                                        <p:strVal val="hidden"/>
                                      </p:to>
                                    </p:set>
                                  </p:childTnLst>
                                </p:cTn>
                              </p:par>
                            </p:childTnLst>
                          </p:cTn>
                        </p:par>
                        <p:par>
                          <p:cTn id="181" fill="hold">
                            <p:stCondLst>
                              <p:cond delay="0"/>
                            </p:stCondLst>
                            <p:childTnLst>
                              <p:par>
                                <p:cTn id="182" presetID="1" presetClass="exit" presetSubtype="0" fill="hold" grpId="1" nodeType="afterEffect">
                                  <p:stCondLst>
                                    <p:cond delay="0"/>
                                  </p:stCondLst>
                                  <p:childTnLst>
                                    <p:set>
                                      <p:cBhvr>
                                        <p:cTn id="183" dur="1" fill="hold">
                                          <p:stCondLst>
                                            <p:cond delay="0"/>
                                          </p:stCondLst>
                                        </p:cTn>
                                        <p:tgtEl>
                                          <p:spTgt spid="123"/>
                                        </p:tgtEl>
                                        <p:attrNameLst>
                                          <p:attrName>style.visibility</p:attrName>
                                        </p:attrNameLst>
                                      </p:cBhvr>
                                      <p:to>
                                        <p:strVal val="hidden"/>
                                      </p:to>
                                    </p:set>
                                  </p:childTnLst>
                                </p:cTn>
                              </p:par>
                            </p:childTnLst>
                          </p:cTn>
                        </p:par>
                        <p:par>
                          <p:cTn id="184" fill="hold">
                            <p:stCondLst>
                              <p:cond delay="0"/>
                            </p:stCondLst>
                            <p:childTnLst>
                              <p:par>
                                <p:cTn id="185" presetID="10" presetClass="entr" presetSubtype="0" fill="hold" nodeType="afterEffect">
                                  <p:stCondLst>
                                    <p:cond delay="0"/>
                                  </p:stCondLst>
                                  <p:childTnLst>
                                    <p:set>
                                      <p:cBhvr>
                                        <p:cTn id="186" dur="1" fill="hold">
                                          <p:stCondLst>
                                            <p:cond delay="0"/>
                                          </p:stCondLst>
                                        </p:cTn>
                                        <p:tgtEl>
                                          <p:spTgt spid="142"/>
                                        </p:tgtEl>
                                        <p:attrNameLst>
                                          <p:attrName>style.visibility</p:attrName>
                                        </p:attrNameLst>
                                      </p:cBhvr>
                                      <p:to>
                                        <p:strVal val="visible"/>
                                      </p:to>
                                    </p:set>
                                    <p:animEffect transition="in" filter="fade">
                                      <p:cBhvr>
                                        <p:cTn id="18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8" restart="whenNotActive" fill="hold" evtFilter="cancelBubble" nodeType="interactiveSeq">
                <p:stCondLst>
                  <p:cond evt="onClick" delay="0">
                    <p:tgtEl>
                      <p:spTgt spid="81"/>
                    </p:tgtEl>
                  </p:cond>
                </p:stCondLst>
                <p:endSync evt="end" delay="0">
                  <p:rtn val="all"/>
                </p:endSync>
                <p:childTnLst>
                  <p:par>
                    <p:cTn id="189" fill="hold">
                      <p:stCondLst>
                        <p:cond delay="0"/>
                      </p:stCondLst>
                      <p:childTnLst>
                        <p:par>
                          <p:cTn id="190" fill="hold">
                            <p:stCondLst>
                              <p:cond delay="0"/>
                            </p:stCondLst>
                            <p:childTnLst>
                              <p:par>
                                <p:cTn id="191" presetID="35" presetClass="path" presetSubtype="0" accel="50000" decel="50000" fill="hold" nodeType="clickEffect">
                                  <p:stCondLst>
                                    <p:cond delay="0"/>
                                  </p:stCondLst>
                                  <p:childTnLst>
                                    <p:animMotion origin="layout" path="M -0.1743 4.93827E-6 L -0.33298 4.93827E-6 " pathEditMode="relative" rAng="0" ptsTypes="AA">
                                      <p:cBhvr>
                                        <p:cTn id="192"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193" restart="whenNotActive" fill="hold" evtFilter="cancelBubble" nodeType="interactiveSeq">
                <p:stCondLst>
                  <p:cond evt="onClick" delay="0">
                    <p:tgtEl>
                      <p:spTgt spid="116"/>
                    </p:tgtEl>
                  </p:cond>
                </p:stCondLst>
                <p:endSync evt="end" delay="0">
                  <p:rtn val="all"/>
                </p:endSync>
                <p:childTnLst>
                  <p:par>
                    <p:cTn id="194" fill="hold">
                      <p:stCondLst>
                        <p:cond delay="0"/>
                      </p:stCondLst>
                      <p:childTnLst>
                        <p:par>
                          <p:cTn id="195" fill="hold">
                            <p:stCondLst>
                              <p:cond delay="0"/>
                            </p:stCondLst>
                            <p:childTnLst>
                              <p:par>
                                <p:cTn id="196" presetID="63" presetClass="path" presetSubtype="0" accel="50000" decel="50000" fill="hold" nodeType="clickEffect">
                                  <p:stCondLst>
                                    <p:cond delay="0"/>
                                  </p:stCondLst>
                                  <p:childTnLst>
                                    <p:animMotion origin="layout" path="M -0.33212 -0.00031 L -0.08212 -0.00031 " pathEditMode="relative" rAng="0" ptsTypes="AA">
                                      <p:cBhvr>
                                        <p:cTn id="197"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198" restart="whenNotActive" fill="hold" evtFilter="cancelBubble" nodeType="interactiveSeq">
                <p:stCondLst>
                  <p:cond evt="onClick" delay="0">
                    <p:tgtEl>
                      <p:spTgt spid="7"/>
                    </p:tgtEl>
                  </p:cond>
                </p:stCondLst>
                <p:endSync evt="end" delay="0">
                  <p:rtn val="all"/>
                </p:endSync>
                <p:childTnLst>
                  <p:par>
                    <p:cTn id="199" fill="hold">
                      <p:stCondLst>
                        <p:cond delay="0"/>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146"/>
                                        </p:tgtEl>
                                        <p:attrNameLst>
                                          <p:attrName>style.visibility</p:attrName>
                                        </p:attrNameLst>
                                      </p:cBhvr>
                                      <p:to>
                                        <p:strVal val="visible"/>
                                      </p:to>
                                    </p:set>
                                    <p:animEffect transition="in" filter="fade">
                                      <p:cBhvr>
                                        <p:cTn id="203" dur="500"/>
                                        <p:tgtEl>
                                          <p:spTgt spid="146"/>
                                        </p:tgtEl>
                                      </p:cBhvr>
                                    </p:animEffect>
                                  </p:childTnLst>
                                </p:cTn>
                              </p:par>
                            </p:childTnLst>
                          </p:cTn>
                        </p:par>
                      </p:childTnLst>
                    </p:cTn>
                  </p:par>
                </p:childTnLst>
              </p:cTn>
              <p:nextCondLst>
                <p:cond evt="onClick" delay="0">
                  <p:tgtEl>
                    <p:spTgt spid="7"/>
                  </p:tgtEl>
                </p:cond>
              </p:nextCondLst>
            </p:seq>
            <p:seq concurrent="1" nextAc="seek">
              <p:cTn id="204" restart="whenNotActive" fill="hold" evtFilter="cancelBubble" nodeType="interactiveSeq">
                <p:stCondLst>
                  <p:cond evt="onClick" delay="0">
                    <p:tgtEl>
                      <p:spTgt spid="146"/>
                    </p:tgtEl>
                  </p:cond>
                </p:stCondLst>
                <p:endSync evt="end" delay="0">
                  <p:rtn val="all"/>
                </p:endSync>
                <p:childTnLst>
                  <p:par>
                    <p:cTn id="205" fill="hold">
                      <p:stCondLst>
                        <p:cond delay="0"/>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209" restart="whenNotActive" fill="hold" evtFilter="cancelBubble" nodeType="interactiveSeq">
                <p:stCondLst>
                  <p:cond evt="onClick" delay="0">
                    <p:tgtEl>
                      <p:spTgt spid="4"/>
                    </p:tgtEl>
                  </p:cond>
                </p:stCondLst>
                <p:endSync evt="end" delay="0">
                  <p:rtn val="all"/>
                </p:endSync>
                <p:childTnLst>
                  <p:par>
                    <p:cTn id="210" fill="hold">
                      <p:stCondLst>
                        <p:cond delay="0"/>
                      </p:stCondLst>
                      <p:childTnLst>
                        <p:par>
                          <p:cTn id="211" fill="hold">
                            <p:stCondLst>
                              <p:cond delay="0"/>
                            </p:stCondLst>
                            <p:childTnLst>
                              <p:par>
                                <p:cTn id="212" presetID="2" presetClass="entr" presetSubtype="4" fill="hold" nodeType="clickEffect">
                                  <p:stCondLst>
                                    <p:cond delay="0"/>
                                  </p:stCondLst>
                                  <p:childTnLst>
                                    <p:set>
                                      <p:cBhvr>
                                        <p:cTn id="213" dur="1" fill="hold">
                                          <p:stCondLst>
                                            <p:cond delay="0"/>
                                          </p:stCondLst>
                                        </p:cTn>
                                        <p:tgtEl>
                                          <p:spTgt spid="10"/>
                                        </p:tgtEl>
                                        <p:attrNameLst>
                                          <p:attrName>style.visibility</p:attrName>
                                        </p:attrNameLst>
                                      </p:cBhvr>
                                      <p:to>
                                        <p:strVal val="visible"/>
                                      </p:to>
                                    </p:set>
                                    <p:anim calcmode="lin" valueType="num">
                                      <p:cBhvr additive="base">
                                        <p:cTn id="214" dur="500" fill="hold"/>
                                        <p:tgtEl>
                                          <p:spTgt spid="10"/>
                                        </p:tgtEl>
                                        <p:attrNameLst>
                                          <p:attrName>ppt_x</p:attrName>
                                        </p:attrNameLst>
                                      </p:cBhvr>
                                      <p:tavLst>
                                        <p:tav tm="0">
                                          <p:val>
                                            <p:strVal val="#ppt_x"/>
                                          </p:val>
                                        </p:tav>
                                        <p:tav tm="100000">
                                          <p:val>
                                            <p:strVal val="#ppt_x"/>
                                          </p:val>
                                        </p:tav>
                                      </p:tavLst>
                                    </p:anim>
                                    <p:anim calcmode="lin" valueType="num">
                                      <p:cBhvr additive="base">
                                        <p:cTn id="2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16" restart="whenNotActive" fill="hold" evtFilter="cancelBubble" nodeType="interactiveSeq">
                <p:stCondLst>
                  <p:cond evt="onClick" delay="0">
                    <p:tgtEl>
                      <p:spTgt spid="10"/>
                    </p:tgtEl>
                  </p:cond>
                </p:stCondLst>
                <p:endSync evt="end" delay="0">
                  <p:rtn val="all"/>
                </p:endSync>
                <p:childTnLst>
                  <p:par>
                    <p:cTn id="217" fill="hold">
                      <p:stCondLst>
                        <p:cond delay="0"/>
                      </p:stCondLst>
                      <p:childTnLst>
                        <p:par>
                          <p:cTn id="218" fill="hold">
                            <p:stCondLst>
                              <p:cond delay="0"/>
                            </p:stCondLst>
                            <p:childTnLst>
                              <p:par>
                                <p:cTn id="219" presetID="2" presetClass="exit" presetSubtype="4" fill="hold" nodeType="clickEffect">
                                  <p:stCondLst>
                                    <p:cond delay="0"/>
                                  </p:stCondLst>
                                  <p:childTnLst>
                                    <p:anim calcmode="lin" valueType="num">
                                      <p:cBhvr additive="base">
                                        <p:cTn id="220" dur="500"/>
                                        <p:tgtEl>
                                          <p:spTgt spid="10"/>
                                        </p:tgtEl>
                                        <p:attrNameLst>
                                          <p:attrName>ppt_x</p:attrName>
                                        </p:attrNameLst>
                                      </p:cBhvr>
                                      <p:tavLst>
                                        <p:tav tm="0">
                                          <p:val>
                                            <p:strVal val="ppt_x"/>
                                          </p:val>
                                        </p:tav>
                                        <p:tav tm="100000">
                                          <p:val>
                                            <p:strVal val="ppt_x"/>
                                          </p:val>
                                        </p:tav>
                                      </p:tavLst>
                                    </p:anim>
                                    <p:anim calcmode="lin" valueType="num">
                                      <p:cBhvr additive="base">
                                        <p:cTn id="221" dur="500"/>
                                        <p:tgtEl>
                                          <p:spTgt spid="10"/>
                                        </p:tgtEl>
                                        <p:attrNameLst>
                                          <p:attrName>ppt_y</p:attrName>
                                        </p:attrNameLst>
                                      </p:cBhvr>
                                      <p:tavLst>
                                        <p:tav tm="0">
                                          <p:val>
                                            <p:strVal val="ppt_y"/>
                                          </p:val>
                                        </p:tav>
                                        <p:tav tm="100000">
                                          <p:val>
                                            <p:strVal val="1+ppt_h/2"/>
                                          </p:val>
                                        </p:tav>
                                      </p:tavLst>
                                    </p:anim>
                                    <p:set>
                                      <p:cBhvr>
                                        <p:cTn id="2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0" grpId="0"/>
      <p:bldP spid="67" grpId="0"/>
      <p:bldP spid="76" grpId="0" animBg="1"/>
      <p:bldP spid="122" grpId="0" animBg="1"/>
      <p:bldP spid="123" grpId="0"/>
      <p:bldP spid="1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76624" y="4556034"/>
            <a:ext cx="160570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26673" y="4385544"/>
              <a:ext cx="135903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On Mondays, I …</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8</a:t>
              </a:r>
            </a:p>
          </p:txBody>
        </p:sp>
      </p:grpSp>
      <p:grpSp>
        <p:nvGrpSpPr>
          <p:cNvPr id="47" name="Group 46">
            <a:extLst>
              <a:ext uri="{FF2B5EF4-FFF2-40B4-BE49-F238E27FC236}">
                <a16:creationId xmlns:a16="http://schemas.microsoft.com/office/drawing/2014/main" id="{D3900F41-A7E7-4AE9-8CA7-99332478EC2D}"/>
              </a:ext>
            </a:extLst>
          </p:cNvPr>
          <p:cNvGrpSpPr/>
          <p:nvPr/>
        </p:nvGrpSpPr>
        <p:grpSpPr>
          <a:xfrm>
            <a:off x="8776789" y="0"/>
            <a:ext cx="1879253" cy="5178090"/>
            <a:chOff x="8777197" y="0"/>
            <a:chExt cx="1879253" cy="5178090"/>
          </a:xfrm>
        </p:grpSpPr>
        <p:sp>
          <p:nvSpPr>
            <p:cNvPr id="48" name="side panel dark rectangle">
              <a:extLst>
                <a:ext uri="{FF2B5EF4-FFF2-40B4-BE49-F238E27FC236}">
                  <a16:creationId xmlns:a16="http://schemas.microsoft.com/office/drawing/2014/main" id="{68223806-FEA4-42A5-BD69-123C4671E8B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side panel light rectangle">
              <a:extLst>
                <a:ext uri="{FF2B5EF4-FFF2-40B4-BE49-F238E27FC236}">
                  <a16:creationId xmlns:a16="http://schemas.microsoft.com/office/drawing/2014/main" id="{2A810ACE-DF0E-467B-B584-9EC84B3E46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side panel textbox">
              <a:extLst>
                <a:ext uri="{FF2B5EF4-FFF2-40B4-BE49-F238E27FC236}">
                  <a16:creationId xmlns:a16="http://schemas.microsoft.com/office/drawing/2014/main" id="{3EA622E7-E1D9-4E33-8099-A4C06438F2BB}"/>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Talk about your week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Bring everyone’s attention to this slide.  Read each phrase in the blue boxes to the class and elicit other ideas, for example:</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“I play (basketball / soccer / tennis / etc.)” – what other ball sports can you think of?”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Students are going to say what they do on different days, using the phrases as prompts.  Model with a student first, for example: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i="1" dirty="0">
                  <a:solidFill>
                    <a:sysClr val="windowText" lastClr="000000"/>
                  </a:solidFill>
                  <a:latin typeface="Calibri" panose="020F0502020204030204" pitchFamily="34" charset="0"/>
                </a:rPr>
                <a:t>Teacher: On Saturdays, I sleep in late.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Student: On Fridays, I have English class. </a:t>
              </a:r>
              <a:r>
                <a:rPr lang="en-US" sz="1000" i="1" dirty="0">
                  <a:solidFill>
                    <a:sysClr val="windowText" lastClr="000000"/>
                  </a:solidFill>
                  <a:latin typeface="Calibri" panose="020F0502020204030204" pitchFamily="34" charset="0"/>
                </a:rPr>
                <a:t>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Calibri" panose="020F0502020204030204" pitchFamily="34" charset="0"/>
                </a:rPr>
                <a:t>Then have students in pairs take turns in saying sentences.  Circulate as they do so, checking and helping with mistakes.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panose="020F0502020204030204" pitchFamily="34" charset="0"/>
                </a:rPr>
                <a:t>Do a final c</a:t>
              </a:r>
              <a:r>
                <a:rPr lang="en-US" sz="1000" dirty="0">
                  <a:solidFill>
                    <a:sysClr val="windowText" lastClr="000000"/>
                  </a:solidFill>
                  <a:latin typeface="Calibri" panose="020F0502020204030204" pitchFamily="34" charset="0"/>
                </a:rPr>
                <a:t>heck by asking students to say one sentence each.</a:t>
              </a:r>
              <a:endParaRPr kumimoji="0" lang="en-US" sz="1000" b="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6" name="teacher icon group">
              <a:extLst>
                <a:ext uri="{FF2B5EF4-FFF2-40B4-BE49-F238E27FC236}">
                  <a16:creationId xmlns:a16="http://schemas.microsoft.com/office/drawing/2014/main" id="{D09768AF-792A-4F82-A933-0CC2F2B0625E}"/>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38A55150-8D87-4D99-A09C-FC75A5E3A47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88" name="teacher icon">
                <a:extLst>
                  <a:ext uri="{FF2B5EF4-FFF2-40B4-BE49-F238E27FC236}">
                    <a16:creationId xmlns:a16="http://schemas.microsoft.com/office/drawing/2014/main" id="{AFC55910-285D-4633-8D5C-C8FA5A53A518}"/>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E4F76100-6104-46DB-BF86-030CCA4F770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6F0B39C6-A6B4-4D9F-A2BF-7D7AA0CD8E8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77BF7B5B-D34D-4BDC-809F-C413088C123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9B547AF2-732D-455D-88BD-6B1C27CB188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AE100DA8-98E3-48E1-9ABB-B5E337B405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F795854B-6907-4490-BA9D-907B150DCD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D7A259D4-2AEE-4B3B-82ED-E4ED2AF8E16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1B0297FF-F147-4FEA-B625-A8388F631CF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40371CA0-A361-4D64-A414-0A3FF7E9689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11E1E526-2841-47D7-B7C2-DF8300BF9F3E}"/>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EEC2ACB8-E845-4A82-AF45-C77801B6E5A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7DF85240-E71B-45B7-A3BD-C3287BDC6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DB8961E1-3645-4A23-B69C-5246E3F6755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68853471-3A1A-4497-80C5-4F0E1D31847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4205DE3B-2FAB-47F1-B1CD-71241ABB073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A52FD84F-D4AD-4DF5-AA1C-B15EE129B6A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1;p49">
                  <a:extLst>
                    <a:ext uri="{FF2B5EF4-FFF2-40B4-BE49-F238E27FC236}">
                      <a16:creationId xmlns:a16="http://schemas.microsoft.com/office/drawing/2014/main" id="{86230E01-0147-45B6-A10F-235AF10329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2;p49">
                  <a:extLst>
                    <a:ext uri="{FF2B5EF4-FFF2-40B4-BE49-F238E27FC236}">
                      <a16:creationId xmlns:a16="http://schemas.microsoft.com/office/drawing/2014/main" id="{00BB856C-313F-4862-A3A7-EC981E12D04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5FF5C05B-8072-49E5-8700-5376CF399E5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E17D3F1E-FE32-42C9-BE95-EBBA10CDB23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15;p49">
                  <a:extLst>
                    <a:ext uri="{FF2B5EF4-FFF2-40B4-BE49-F238E27FC236}">
                      <a16:creationId xmlns:a16="http://schemas.microsoft.com/office/drawing/2014/main" id="{E7FB8FF4-0F43-42EF-9300-571E29B06BE5}"/>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16;p49">
                  <a:extLst>
                    <a:ext uri="{FF2B5EF4-FFF2-40B4-BE49-F238E27FC236}">
                      <a16:creationId xmlns:a16="http://schemas.microsoft.com/office/drawing/2014/main" id="{657728ED-EF8C-419F-A91F-3FFE062371C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17;p49">
                  <a:extLst>
                    <a:ext uri="{FF2B5EF4-FFF2-40B4-BE49-F238E27FC236}">
                      <a16:creationId xmlns:a16="http://schemas.microsoft.com/office/drawing/2014/main" id="{A6DB5A96-6616-4505-8EBC-BF27A0E650D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18;p49">
                  <a:extLst>
                    <a:ext uri="{FF2B5EF4-FFF2-40B4-BE49-F238E27FC236}">
                      <a16:creationId xmlns:a16="http://schemas.microsoft.com/office/drawing/2014/main" id="{6EB293DA-2617-4910-86EF-732E9EBE161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9;p49">
                  <a:extLst>
                    <a:ext uri="{FF2B5EF4-FFF2-40B4-BE49-F238E27FC236}">
                      <a16:creationId xmlns:a16="http://schemas.microsoft.com/office/drawing/2014/main" id="{23870697-9347-44B9-99D0-1007A8ED4F4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20;p49">
                  <a:extLst>
                    <a:ext uri="{FF2B5EF4-FFF2-40B4-BE49-F238E27FC236}">
                      <a16:creationId xmlns:a16="http://schemas.microsoft.com/office/drawing/2014/main" id="{D72B7543-3012-4809-884D-895B0AFECCE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21;p49">
                  <a:extLst>
                    <a:ext uri="{FF2B5EF4-FFF2-40B4-BE49-F238E27FC236}">
                      <a16:creationId xmlns:a16="http://schemas.microsoft.com/office/drawing/2014/main" id="{AD3972FD-36AC-471A-9186-3A4934ECDBFD}"/>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22;p49">
                  <a:extLst>
                    <a:ext uri="{FF2B5EF4-FFF2-40B4-BE49-F238E27FC236}">
                      <a16:creationId xmlns:a16="http://schemas.microsoft.com/office/drawing/2014/main" id="{8E6F19C2-D3E8-490E-9C30-412993825B3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4" name="TextBox 3">
            <a:extLst>
              <a:ext uri="{FF2B5EF4-FFF2-40B4-BE49-F238E27FC236}">
                <a16:creationId xmlns:a16="http://schemas.microsoft.com/office/drawing/2014/main" id="{29E5B64E-97EE-4BA7-B0A4-FAF8256517BD}"/>
              </a:ext>
            </a:extLst>
          </p:cNvPr>
          <p:cNvSpPr txBox="1"/>
          <p:nvPr/>
        </p:nvSpPr>
        <p:spPr>
          <a:xfrm>
            <a:off x="1286652" y="205124"/>
            <a:ext cx="1520996" cy="307777"/>
          </a:xfrm>
          <a:prstGeom prst="rect">
            <a:avLst/>
          </a:prstGeom>
          <a:solidFill>
            <a:srgbClr val="FFFF00"/>
          </a:solidFill>
          <a:ln w="12700">
            <a:solidFill>
              <a:schemeClr val="tx1">
                <a:lumMod val="95000"/>
                <a:lumOff val="5000"/>
              </a:schemeClr>
            </a:solidFill>
          </a:ln>
        </p:spPr>
        <p:txBody>
          <a:bodyPr wrap="square" rtlCol="0" anchor="ctr" anchorCtr="0">
            <a:spAutoFit/>
          </a:bodyPr>
          <a:lstStyle/>
          <a:p>
            <a:pPr algn="ctr"/>
            <a:r>
              <a:rPr lang="en-GB" dirty="0"/>
              <a:t>On Mondays</a:t>
            </a:r>
          </a:p>
        </p:txBody>
      </p:sp>
      <p:sp>
        <p:nvSpPr>
          <p:cNvPr id="6" name="TextBox 5">
            <a:extLst>
              <a:ext uri="{FF2B5EF4-FFF2-40B4-BE49-F238E27FC236}">
                <a16:creationId xmlns:a16="http://schemas.microsoft.com/office/drawing/2014/main" id="{C5DB1991-4E62-4B7A-A0AC-6472834C6F1B}"/>
              </a:ext>
            </a:extLst>
          </p:cNvPr>
          <p:cNvSpPr txBox="1"/>
          <p:nvPr/>
        </p:nvSpPr>
        <p:spPr>
          <a:xfrm>
            <a:off x="2874618" y="205124"/>
            <a:ext cx="152099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On Tuesdays</a:t>
            </a:r>
          </a:p>
        </p:txBody>
      </p:sp>
      <p:sp>
        <p:nvSpPr>
          <p:cNvPr id="7" name="TextBox 6">
            <a:extLst>
              <a:ext uri="{FF2B5EF4-FFF2-40B4-BE49-F238E27FC236}">
                <a16:creationId xmlns:a16="http://schemas.microsoft.com/office/drawing/2014/main" id="{4D4BEC04-0639-494B-B0D4-EC40D0123FE7}"/>
              </a:ext>
            </a:extLst>
          </p:cNvPr>
          <p:cNvSpPr txBox="1"/>
          <p:nvPr/>
        </p:nvSpPr>
        <p:spPr>
          <a:xfrm>
            <a:off x="4460892" y="205124"/>
            <a:ext cx="1520996" cy="307777"/>
          </a:xfrm>
          <a:prstGeom prst="rect">
            <a:avLst/>
          </a:prstGeom>
          <a:solidFill>
            <a:schemeClr val="accent4"/>
          </a:solidFill>
          <a:ln w="12700">
            <a:solidFill>
              <a:schemeClr val="tx1">
                <a:lumMod val="95000"/>
                <a:lumOff val="5000"/>
              </a:schemeClr>
            </a:solidFill>
          </a:ln>
        </p:spPr>
        <p:txBody>
          <a:bodyPr wrap="square" rtlCol="0" anchor="ctr" anchorCtr="0">
            <a:spAutoFit/>
          </a:bodyPr>
          <a:lstStyle/>
          <a:p>
            <a:pPr algn="ctr"/>
            <a:r>
              <a:rPr lang="en-GB" dirty="0"/>
              <a:t>On Wednesdays</a:t>
            </a:r>
          </a:p>
        </p:txBody>
      </p:sp>
      <p:sp>
        <p:nvSpPr>
          <p:cNvPr id="8" name="TextBox 7">
            <a:extLst>
              <a:ext uri="{FF2B5EF4-FFF2-40B4-BE49-F238E27FC236}">
                <a16:creationId xmlns:a16="http://schemas.microsoft.com/office/drawing/2014/main" id="{82E62C36-B2AC-4365-B1A5-5799C1C5B20A}"/>
              </a:ext>
            </a:extLst>
          </p:cNvPr>
          <p:cNvSpPr txBox="1"/>
          <p:nvPr/>
        </p:nvSpPr>
        <p:spPr>
          <a:xfrm>
            <a:off x="1284287" y="592294"/>
            <a:ext cx="1520996" cy="307777"/>
          </a:xfrm>
          <a:prstGeom prst="rect">
            <a:avLst/>
          </a:prstGeom>
          <a:solidFill>
            <a:srgbClr val="92D050"/>
          </a:solidFill>
          <a:ln w="12700">
            <a:solidFill>
              <a:schemeClr val="tx1">
                <a:lumMod val="95000"/>
                <a:lumOff val="5000"/>
              </a:schemeClr>
            </a:solidFill>
          </a:ln>
        </p:spPr>
        <p:txBody>
          <a:bodyPr wrap="square" rtlCol="0" anchor="ctr" anchorCtr="0">
            <a:spAutoFit/>
          </a:bodyPr>
          <a:lstStyle/>
          <a:p>
            <a:pPr algn="ctr"/>
            <a:r>
              <a:rPr lang="en-GB" dirty="0"/>
              <a:t>On Thursdays</a:t>
            </a:r>
          </a:p>
        </p:txBody>
      </p:sp>
      <p:sp>
        <p:nvSpPr>
          <p:cNvPr id="9" name="TextBox 8">
            <a:extLst>
              <a:ext uri="{FF2B5EF4-FFF2-40B4-BE49-F238E27FC236}">
                <a16:creationId xmlns:a16="http://schemas.microsoft.com/office/drawing/2014/main" id="{B20445B5-0C74-40DC-9614-D15DA438FFAA}"/>
              </a:ext>
            </a:extLst>
          </p:cNvPr>
          <p:cNvSpPr txBox="1"/>
          <p:nvPr/>
        </p:nvSpPr>
        <p:spPr>
          <a:xfrm>
            <a:off x="2874618" y="592295"/>
            <a:ext cx="1520996" cy="307777"/>
          </a:xfrm>
          <a:prstGeom prst="rect">
            <a:avLst/>
          </a:prstGeom>
          <a:solidFill>
            <a:schemeClr val="accent6"/>
          </a:solidFill>
          <a:ln w="12700">
            <a:solidFill>
              <a:schemeClr val="tx1">
                <a:lumMod val="95000"/>
                <a:lumOff val="5000"/>
              </a:schemeClr>
            </a:solidFill>
          </a:ln>
        </p:spPr>
        <p:txBody>
          <a:bodyPr wrap="square" rtlCol="0" anchor="ctr" anchorCtr="0">
            <a:spAutoFit/>
          </a:bodyPr>
          <a:lstStyle/>
          <a:p>
            <a:pPr algn="ctr"/>
            <a:r>
              <a:rPr lang="en-GB" dirty="0"/>
              <a:t>On Fridays</a:t>
            </a:r>
          </a:p>
        </p:txBody>
      </p:sp>
      <p:sp>
        <p:nvSpPr>
          <p:cNvPr id="11" name="TextBox 10">
            <a:extLst>
              <a:ext uri="{FF2B5EF4-FFF2-40B4-BE49-F238E27FC236}">
                <a16:creationId xmlns:a16="http://schemas.microsoft.com/office/drawing/2014/main" id="{921F41C3-7C0A-4390-AE9E-9969D0AF5C4E}"/>
              </a:ext>
            </a:extLst>
          </p:cNvPr>
          <p:cNvSpPr txBox="1"/>
          <p:nvPr/>
        </p:nvSpPr>
        <p:spPr>
          <a:xfrm>
            <a:off x="4464949" y="592294"/>
            <a:ext cx="1520996" cy="307777"/>
          </a:xfrm>
          <a:prstGeom prst="rect">
            <a:avLst/>
          </a:prstGeom>
          <a:solidFill>
            <a:srgbClr val="D889FF"/>
          </a:solidFill>
          <a:ln w="12700">
            <a:solidFill>
              <a:schemeClr val="tx1">
                <a:lumMod val="95000"/>
                <a:lumOff val="5000"/>
              </a:schemeClr>
            </a:solidFill>
          </a:ln>
        </p:spPr>
        <p:txBody>
          <a:bodyPr wrap="square" rtlCol="0" anchor="ctr" anchorCtr="0">
            <a:spAutoFit/>
          </a:bodyPr>
          <a:lstStyle/>
          <a:p>
            <a:pPr algn="ctr"/>
            <a:r>
              <a:rPr lang="en-GB" dirty="0"/>
              <a:t>On Saturdays</a:t>
            </a:r>
          </a:p>
        </p:txBody>
      </p:sp>
      <p:sp>
        <p:nvSpPr>
          <p:cNvPr id="12" name="TextBox 11">
            <a:extLst>
              <a:ext uri="{FF2B5EF4-FFF2-40B4-BE49-F238E27FC236}">
                <a16:creationId xmlns:a16="http://schemas.microsoft.com/office/drawing/2014/main" id="{5EB0B320-3123-4408-90F2-9968A261F60E}"/>
              </a:ext>
            </a:extLst>
          </p:cNvPr>
          <p:cNvSpPr txBox="1"/>
          <p:nvPr/>
        </p:nvSpPr>
        <p:spPr>
          <a:xfrm>
            <a:off x="2874618" y="972092"/>
            <a:ext cx="1520996" cy="307777"/>
          </a:xfrm>
          <a:prstGeom prst="rect">
            <a:avLst/>
          </a:prstGeom>
          <a:solidFill>
            <a:srgbClr val="E29100"/>
          </a:solidFill>
          <a:ln w="12700">
            <a:solidFill>
              <a:schemeClr val="tx1">
                <a:lumMod val="95000"/>
                <a:lumOff val="5000"/>
              </a:schemeClr>
            </a:solidFill>
          </a:ln>
        </p:spPr>
        <p:txBody>
          <a:bodyPr wrap="square" rtlCol="0" anchor="ctr" anchorCtr="0">
            <a:spAutoFit/>
          </a:bodyPr>
          <a:lstStyle/>
          <a:p>
            <a:pPr algn="ctr"/>
            <a:r>
              <a:rPr lang="en-GB" dirty="0"/>
              <a:t>On Sundays</a:t>
            </a:r>
          </a:p>
        </p:txBody>
      </p:sp>
      <p:sp>
        <p:nvSpPr>
          <p:cNvPr id="13" name="TextBox 12">
            <a:extLst>
              <a:ext uri="{FF2B5EF4-FFF2-40B4-BE49-F238E27FC236}">
                <a16:creationId xmlns:a16="http://schemas.microsoft.com/office/drawing/2014/main" id="{496A2E03-3CC7-44D7-BCA5-75FAFC98663E}"/>
              </a:ext>
            </a:extLst>
          </p:cNvPr>
          <p:cNvSpPr txBox="1"/>
          <p:nvPr/>
        </p:nvSpPr>
        <p:spPr>
          <a:xfrm>
            <a:off x="500441" y="1601140"/>
            <a:ext cx="348654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play (basketball / soccer / tennis / etc.).</a:t>
            </a:r>
          </a:p>
        </p:txBody>
      </p:sp>
      <p:sp>
        <p:nvSpPr>
          <p:cNvPr id="14" name="TextBox 13">
            <a:extLst>
              <a:ext uri="{FF2B5EF4-FFF2-40B4-BE49-F238E27FC236}">
                <a16:creationId xmlns:a16="http://schemas.microsoft.com/office/drawing/2014/main" id="{F83ECB98-F637-4CCA-8445-D0FB4D94730D}"/>
              </a:ext>
            </a:extLst>
          </p:cNvPr>
          <p:cNvSpPr txBox="1"/>
          <p:nvPr/>
        </p:nvSpPr>
        <p:spPr>
          <a:xfrm>
            <a:off x="251047" y="2221850"/>
            <a:ext cx="270487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GB" dirty="0"/>
              <a:t>I practice (piano / guitar / etc. ).</a:t>
            </a:r>
          </a:p>
        </p:txBody>
      </p:sp>
      <p:sp>
        <p:nvSpPr>
          <p:cNvPr id="16" name="TextBox 15">
            <a:extLst>
              <a:ext uri="{FF2B5EF4-FFF2-40B4-BE49-F238E27FC236}">
                <a16:creationId xmlns:a16="http://schemas.microsoft.com/office/drawing/2014/main" id="{745AF5AC-334C-4361-B41E-2E00F8CC8B75}"/>
              </a:ext>
            </a:extLst>
          </p:cNvPr>
          <p:cNvSpPr txBox="1"/>
          <p:nvPr/>
        </p:nvSpPr>
        <p:spPr>
          <a:xfrm>
            <a:off x="523369" y="3436844"/>
            <a:ext cx="4683617"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US" dirty="0"/>
              <a:t>I have (computer / swimming / English / gym / art) class.</a:t>
            </a:r>
            <a:endParaRPr lang="en-GB" dirty="0"/>
          </a:p>
        </p:txBody>
      </p:sp>
      <p:sp>
        <p:nvSpPr>
          <p:cNvPr id="17" name="TextBox 16">
            <a:extLst>
              <a:ext uri="{FF2B5EF4-FFF2-40B4-BE49-F238E27FC236}">
                <a16:creationId xmlns:a16="http://schemas.microsoft.com/office/drawing/2014/main" id="{C7644C57-2B27-4069-AA22-48D4465EE484}"/>
              </a:ext>
            </a:extLst>
          </p:cNvPr>
          <p:cNvSpPr txBox="1"/>
          <p:nvPr/>
        </p:nvSpPr>
        <p:spPr>
          <a:xfrm>
            <a:off x="307804" y="4082448"/>
            <a:ext cx="146119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US" dirty="0"/>
              <a:t>I watch a DVD.</a:t>
            </a:r>
            <a:endParaRPr lang="en-GB" dirty="0"/>
          </a:p>
        </p:txBody>
      </p:sp>
      <p:sp>
        <p:nvSpPr>
          <p:cNvPr id="19" name="TextBox 18">
            <a:extLst>
              <a:ext uri="{FF2B5EF4-FFF2-40B4-BE49-F238E27FC236}">
                <a16:creationId xmlns:a16="http://schemas.microsoft.com/office/drawing/2014/main" id="{DA87F029-7F7C-4616-B79D-A069A528D30A}"/>
              </a:ext>
            </a:extLst>
          </p:cNvPr>
          <p:cNvSpPr txBox="1"/>
          <p:nvPr/>
        </p:nvSpPr>
        <p:spPr>
          <a:xfrm>
            <a:off x="2457282" y="4243428"/>
            <a:ext cx="2265530"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pt-BR" dirty="0"/>
              <a:t>I do (ballet / judo / etc.).</a:t>
            </a:r>
            <a:endParaRPr lang="en-GB" dirty="0"/>
          </a:p>
        </p:txBody>
      </p:sp>
      <p:sp>
        <p:nvSpPr>
          <p:cNvPr id="20" name="TextBox 19">
            <a:extLst>
              <a:ext uri="{FF2B5EF4-FFF2-40B4-BE49-F238E27FC236}">
                <a16:creationId xmlns:a16="http://schemas.microsoft.com/office/drawing/2014/main" id="{9035F992-B0FB-4BF0-9F91-C3A6B236723F}"/>
              </a:ext>
            </a:extLst>
          </p:cNvPr>
          <p:cNvSpPr txBox="1"/>
          <p:nvPr/>
        </p:nvSpPr>
        <p:spPr>
          <a:xfrm>
            <a:off x="3909919" y="2190098"/>
            <a:ext cx="1520996"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pt-BR" dirty="0"/>
              <a:t>I walk my dog.</a:t>
            </a:r>
            <a:endParaRPr lang="en-GB" dirty="0"/>
          </a:p>
        </p:txBody>
      </p:sp>
      <p:sp>
        <p:nvSpPr>
          <p:cNvPr id="21" name="TextBox 20">
            <a:extLst>
              <a:ext uri="{FF2B5EF4-FFF2-40B4-BE49-F238E27FC236}">
                <a16:creationId xmlns:a16="http://schemas.microsoft.com/office/drawing/2014/main" id="{F344104C-ABC7-4938-9651-1DDE4311DBD6}"/>
              </a:ext>
            </a:extLst>
          </p:cNvPr>
          <p:cNvSpPr txBox="1"/>
          <p:nvPr/>
        </p:nvSpPr>
        <p:spPr>
          <a:xfrm>
            <a:off x="307804" y="2844372"/>
            <a:ext cx="4312417"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US" dirty="0"/>
              <a:t>I go to (the movie theater / the shopping mall / etc.).</a:t>
            </a:r>
            <a:endParaRPr lang="en-GB" dirty="0"/>
          </a:p>
        </p:txBody>
      </p:sp>
      <p:sp>
        <p:nvSpPr>
          <p:cNvPr id="22" name="TextBox 21">
            <a:extLst>
              <a:ext uri="{FF2B5EF4-FFF2-40B4-BE49-F238E27FC236}">
                <a16:creationId xmlns:a16="http://schemas.microsoft.com/office/drawing/2014/main" id="{33FC55F6-1952-40E4-AE16-9794D485228E}"/>
              </a:ext>
            </a:extLst>
          </p:cNvPr>
          <p:cNvSpPr txBox="1"/>
          <p:nvPr/>
        </p:nvSpPr>
        <p:spPr>
          <a:xfrm>
            <a:off x="4886887" y="2844372"/>
            <a:ext cx="1862914"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US" dirty="0"/>
              <a:t>I enjoy a big dinner.</a:t>
            </a:r>
            <a:endParaRPr lang="en-GB" dirty="0"/>
          </a:p>
        </p:txBody>
      </p:sp>
      <p:sp>
        <p:nvSpPr>
          <p:cNvPr id="24" name="TextBox 23">
            <a:extLst>
              <a:ext uri="{FF2B5EF4-FFF2-40B4-BE49-F238E27FC236}">
                <a16:creationId xmlns:a16="http://schemas.microsoft.com/office/drawing/2014/main" id="{D6DEDA97-6531-4090-8114-93E420E01E64}"/>
              </a:ext>
            </a:extLst>
          </p:cNvPr>
          <p:cNvSpPr txBox="1"/>
          <p:nvPr/>
        </p:nvSpPr>
        <p:spPr>
          <a:xfrm>
            <a:off x="5242347" y="1601140"/>
            <a:ext cx="1507454" cy="307777"/>
          </a:xfrm>
          <a:prstGeom prst="rect">
            <a:avLst/>
          </a:prstGeom>
          <a:solidFill>
            <a:schemeClr val="accent2"/>
          </a:solidFill>
          <a:ln w="12700">
            <a:solidFill>
              <a:schemeClr val="tx1">
                <a:lumMod val="95000"/>
                <a:lumOff val="5000"/>
              </a:schemeClr>
            </a:solidFill>
          </a:ln>
        </p:spPr>
        <p:txBody>
          <a:bodyPr wrap="square" rtlCol="0" anchor="ctr" anchorCtr="0">
            <a:spAutoFit/>
          </a:bodyPr>
          <a:lstStyle/>
          <a:p>
            <a:pPr algn="ctr"/>
            <a:r>
              <a:rPr lang="en-US" dirty="0"/>
              <a:t>I sleep in late.</a:t>
            </a:r>
            <a:endParaRPr lang="en-GB" dirty="0"/>
          </a:p>
        </p:txBody>
      </p:sp>
      <p:grpSp>
        <p:nvGrpSpPr>
          <p:cNvPr id="120" name="Group 119">
            <a:extLst>
              <a:ext uri="{FF2B5EF4-FFF2-40B4-BE49-F238E27FC236}">
                <a16:creationId xmlns:a16="http://schemas.microsoft.com/office/drawing/2014/main" id="{C9196150-9015-4A5E-BC2F-AF7256E4997E}"/>
              </a:ext>
            </a:extLst>
          </p:cNvPr>
          <p:cNvGrpSpPr/>
          <p:nvPr/>
        </p:nvGrpSpPr>
        <p:grpSpPr>
          <a:xfrm>
            <a:off x="1114905" y="1764008"/>
            <a:ext cx="5050844" cy="2687046"/>
            <a:chOff x="1460988" y="1602560"/>
            <a:chExt cx="5050844" cy="2687046"/>
          </a:xfrm>
        </p:grpSpPr>
        <p:sp>
          <p:nvSpPr>
            <p:cNvPr id="121" name="Rectangle: Rounded Corners 120">
              <a:extLst>
                <a:ext uri="{FF2B5EF4-FFF2-40B4-BE49-F238E27FC236}">
                  <a16:creationId xmlns:a16="http://schemas.microsoft.com/office/drawing/2014/main" id="{E7D113D3-4DC7-4626-87FF-671B741CD8EE}"/>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2" name="TextBox 121">
              <a:extLst>
                <a:ext uri="{FF2B5EF4-FFF2-40B4-BE49-F238E27FC236}">
                  <a16:creationId xmlns:a16="http://schemas.microsoft.com/office/drawing/2014/main" id="{F14CBA9A-B480-42F5-BA6C-90F037D85052}"/>
                </a:ext>
              </a:extLst>
            </p:cNvPr>
            <p:cNvSpPr txBox="1"/>
            <p:nvPr/>
          </p:nvSpPr>
          <p:spPr>
            <a:xfrm>
              <a:off x="1660202" y="1826137"/>
              <a:ext cx="3347185"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Tell your partner about what you do on different days.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Use the phrases to help you.</a:t>
              </a: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Press space to start.</a:t>
              </a:r>
            </a:p>
          </p:txBody>
        </p:sp>
        <p:pic>
          <p:nvPicPr>
            <p:cNvPr id="123" name="Picture 122">
              <a:extLst>
                <a:ext uri="{FF2B5EF4-FFF2-40B4-BE49-F238E27FC236}">
                  <a16:creationId xmlns:a16="http://schemas.microsoft.com/office/drawing/2014/main" id="{E1A55F10-D12D-45CB-B250-74B2A1A9B345}"/>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124" name="Group 123">
            <a:extLst>
              <a:ext uri="{FF2B5EF4-FFF2-40B4-BE49-F238E27FC236}">
                <a16:creationId xmlns:a16="http://schemas.microsoft.com/office/drawing/2014/main" id="{B57BB045-BF65-4955-B08E-2A94D1295D71}"/>
              </a:ext>
            </a:extLst>
          </p:cNvPr>
          <p:cNvGrpSpPr/>
          <p:nvPr/>
        </p:nvGrpSpPr>
        <p:grpSpPr>
          <a:xfrm>
            <a:off x="1126050" y="1777374"/>
            <a:ext cx="5050844" cy="2687046"/>
            <a:chOff x="1460988" y="1602560"/>
            <a:chExt cx="5050844" cy="2687046"/>
          </a:xfrm>
        </p:grpSpPr>
        <p:sp>
          <p:nvSpPr>
            <p:cNvPr id="125" name="Rectangle: Rounded Corners 124">
              <a:extLst>
                <a:ext uri="{FF2B5EF4-FFF2-40B4-BE49-F238E27FC236}">
                  <a16:creationId xmlns:a16="http://schemas.microsoft.com/office/drawing/2014/main" id="{BE174637-5FC7-4676-9F53-BF151030EF5A}"/>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6" name="TextBox 125">
              <a:extLst>
                <a:ext uri="{FF2B5EF4-FFF2-40B4-BE49-F238E27FC236}">
                  <a16:creationId xmlns:a16="http://schemas.microsoft.com/office/drawing/2014/main" id="{DB6DE022-54A9-42BD-82AF-1123E1BF3D34}"/>
                </a:ext>
              </a:extLst>
            </p:cNvPr>
            <p:cNvSpPr txBox="1"/>
            <p:nvPr/>
          </p:nvSpPr>
          <p:spPr>
            <a:xfrm>
              <a:off x="1537494" y="1686050"/>
              <a:ext cx="3322569" cy="25545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Good job!</a:t>
              </a: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algn="ctr"/>
              <a:r>
                <a:rPr lang="en-US" sz="2000" dirty="0"/>
                <a:t>Press space or left click mouse to move to next slide.</a:t>
              </a:r>
            </a:p>
            <a:p>
              <a:pPr algn="ctr"/>
              <a:endParaRPr lang="en-US" sz="2000" dirty="0"/>
            </a:p>
            <a:p>
              <a:pPr algn="ctr"/>
              <a:r>
                <a:rPr lang="en-GB" sz="2000" dirty="0"/>
                <a:t>Press left arrow key (◄ ) to go back</a:t>
              </a:r>
              <a:r>
                <a:rPr lang="en-US" sz="2000" dirty="0"/>
                <a:t>.</a:t>
              </a:r>
            </a:p>
          </p:txBody>
        </p:sp>
        <p:pic>
          <p:nvPicPr>
            <p:cNvPr id="127" name="Picture 126">
              <a:extLst>
                <a:ext uri="{FF2B5EF4-FFF2-40B4-BE49-F238E27FC236}">
                  <a16:creationId xmlns:a16="http://schemas.microsoft.com/office/drawing/2014/main" id="{A73FDBA0-93CE-4A9F-9B89-FA4B563495E7}"/>
                </a:ext>
              </a:extLst>
            </p:cNvPr>
            <p:cNvPicPr>
              <a:picLocks noChangeAspect="1"/>
            </p:cNvPicPr>
            <p:nvPr/>
          </p:nvPicPr>
          <p:blipFill>
            <a:blip r:embed="rId3"/>
            <a:stretch>
              <a:fillRect/>
            </a:stretch>
          </p:blipFill>
          <p:spPr>
            <a:xfrm>
              <a:off x="4848050" y="1821288"/>
              <a:ext cx="1425494" cy="2297198"/>
            </a:xfrm>
            <a:prstGeom prst="rect">
              <a:avLst/>
            </a:prstGeom>
          </p:spPr>
        </p:pic>
      </p:grpSp>
      <p:grpSp>
        <p:nvGrpSpPr>
          <p:cNvPr id="5" name="Group 4">
            <a:extLst>
              <a:ext uri="{FF2B5EF4-FFF2-40B4-BE49-F238E27FC236}">
                <a16:creationId xmlns:a16="http://schemas.microsoft.com/office/drawing/2014/main" id="{24E7CCB5-44CC-2AC3-E9A3-CCB332C890C3}"/>
              </a:ext>
            </a:extLst>
          </p:cNvPr>
          <p:cNvGrpSpPr>
            <a:grpSpLocks noGrp="1" noUngrp="1" noRot="1" noMove="1" noResize="1"/>
          </p:cNvGrpSpPr>
          <p:nvPr/>
        </p:nvGrpSpPr>
        <p:grpSpPr>
          <a:xfrm>
            <a:off x="-14628" y="0"/>
            <a:ext cx="9158628" cy="5143500"/>
            <a:chOff x="-14628" y="0"/>
            <a:chExt cx="9158628" cy="5143500"/>
          </a:xfrm>
        </p:grpSpPr>
        <p:cxnSp>
          <p:nvCxnSpPr>
            <p:cNvPr id="10" name="AutoShape 3">
              <a:extLst>
                <a:ext uri="{FF2B5EF4-FFF2-40B4-BE49-F238E27FC236}">
                  <a16:creationId xmlns:a16="http://schemas.microsoft.com/office/drawing/2014/main" id="{5484EB47-05ED-CFF8-AD09-E981C4B23C1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1F6A7DE8-F565-B381-DEE4-FB6AF1BF21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8" name="Group 17">
              <a:extLst>
                <a:ext uri="{FF2B5EF4-FFF2-40B4-BE49-F238E27FC236}">
                  <a16:creationId xmlns:a16="http://schemas.microsoft.com/office/drawing/2014/main" id="{B5688B2E-5E70-446B-9F29-9AD432E1B212}"/>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5B00546A-96AF-0E5A-C96D-5B51AB99140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47B6FDF0-3D24-CF19-D939-23B64148D32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550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4.93827E-6 L -0.16372 4.93827E-6 " pathEditMode="relative" rAng="0" ptsTypes="AA">
                                      <p:cBhvr>
                                        <p:cTn id="14" dur="1000" fill="hold"/>
                                        <p:tgtEl>
                                          <p:spTgt spid="47"/>
                                        </p:tgtEl>
                                        <p:attrNameLst>
                                          <p:attrName>ppt_x</p:attrName>
                                          <p:attrName>ppt_y</p:attrName>
                                        </p:attrNameLst>
                                      </p:cBhvr>
                                      <p:rCtr x="-8194" y="0"/>
                                    </p:animMotion>
                                  </p:childTnLst>
                                </p:cTn>
                              </p:par>
                            </p:childTnLst>
                          </p:cTn>
                        </p:par>
                        <p:par>
                          <p:cTn id="15" fill="hold">
                            <p:stCondLst>
                              <p:cond delay="2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50" fill="hold"/>
                                        <p:tgtEl>
                                          <p:spTgt spid="4"/>
                                        </p:tgtEl>
                                        <p:attrNameLst>
                                          <p:attrName>ppt_x</p:attrName>
                                        </p:attrNameLst>
                                      </p:cBhvr>
                                      <p:tavLst>
                                        <p:tav tm="0">
                                          <p:val>
                                            <p:strVal val="#ppt_x"/>
                                          </p:val>
                                        </p:tav>
                                        <p:tav tm="100000">
                                          <p:val>
                                            <p:strVal val="#ppt_x"/>
                                          </p:val>
                                        </p:tav>
                                      </p:tavLst>
                                    </p:anim>
                                    <p:anim calcmode="lin" valueType="num">
                                      <p:cBhvr additive="base">
                                        <p:cTn id="19" dur="25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275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ppt_x"/>
                                          </p:val>
                                        </p:tav>
                                        <p:tav tm="100000">
                                          <p:val>
                                            <p:strVal val="#ppt_x"/>
                                          </p:val>
                                        </p:tav>
                                      </p:tavLst>
                                    </p:anim>
                                    <p:anim calcmode="lin" valueType="num">
                                      <p:cBhvr additive="base">
                                        <p:cTn id="24" dur="25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50" fill="hold"/>
                                        <p:tgtEl>
                                          <p:spTgt spid="7"/>
                                        </p:tgtEl>
                                        <p:attrNameLst>
                                          <p:attrName>ppt_x</p:attrName>
                                        </p:attrNameLst>
                                      </p:cBhvr>
                                      <p:tavLst>
                                        <p:tav tm="0">
                                          <p:val>
                                            <p:strVal val="#ppt_x"/>
                                          </p:val>
                                        </p:tav>
                                        <p:tav tm="100000">
                                          <p:val>
                                            <p:strVal val="#ppt_x"/>
                                          </p:val>
                                        </p:tav>
                                      </p:tavLst>
                                    </p:anim>
                                    <p:anim calcmode="lin" valueType="num">
                                      <p:cBhvr additive="base">
                                        <p:cTn id="29" dur="250" fill="hold"/>
                                        <p:tgtEl>
                                          <p:spTgt spid="7"/>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ppt_x"/>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75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50" fill="hold"/>
                                        <p:tgtEl>
                                          <p:spTgt spid="11"/>
                                        </p:tgtEl>
                                        <p:attrNameLst>
                                          <p:attrName>ppt_x</p:attrName>
                                        </p:attrNameLst>
                                      </p:cBhvr>
                                      <p:tavLst>
                                        <p:tav tm="0">
                                          <p:val>
                                            <p:strVal val="#ppt_x"/>
                                          </p:val>
                                        </p:tav>
                                        <p:tav tm="100000">
                                          <p:val>
                                            <p:strVal val="#ppt_x"/>
                                          </p:val>
                                        </p:tav>
                                      </p:tavLst>
                                    </p:anim>
                                    <p:anim calcmode="lin" valueType="num">
                                      <p:cBhvr additive="base">
                                        <p:cTn id="44" dur="25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50" fill="hold"/>
                                        <p:tgtEl>
                                          <p:spTgt spid="12"/>
                                        </p:tgtEl>
                                        <p:attrNameLst>
                                          <p:attrName>ppt_x</p:attrName>
                                        </p:attrNameLst>
                                      </p:cBhvr>
                                      <p:tavLst>
                                        <p:tav tm="0">
                                          <p:val>
                                            <p:strVal val="#ppt_x"/>
                                          </p:val>
                                        </p:tav>
                                        <p:tav tm="100000">
                                          <p:val>
                                            <p:strVal val="#ppt_x"/>
                                          </p:val>
                                        </p:tav>
                                      </p:tavLst>
                                    </p:anim>
                                    <p:anim calcmode="lin" valueType="num">
                                      <p:cBhvr additive="base">
                                        <p:cTn id="49" dur="250" fill="hold"/>
                                        <p:tgtEl>
                                          <p:spTgt spid="12"/>
                                        </p:tgtEl>
                                        <p:attrNameLst>
                                          <p:attrName>ppt_y</p:attrName>
                                        </p:attrNameLst>
                                      </p:cBhvr>
                                      <p:tavLst>
                                        <p:tav tm="0">
                                          <p:val>
                                            <p:strVal val="0-#ppt_h/2"/>
                                          </p:val>
                                        </p:tav>
                                        <p:tav tm="100000">
                                          <p:val>
                                            <p:strVal val="#ppt_y"/>
                                          </p:val>
                                        </p:tav>
                                      </p:tavLst>
                                    </p:anim>
                                  </p:childTnLst>
                                </p:cTn>
                              </p:par>
                            </p:childTnLst>
                          </p:cTn>
                        </p:par>
                        <p:par>
                          <p:cTn id="50" fill="hold">
                            <p:stCondLst>
                              <p:cond delay="4250"/>
                            </p:stCondLst>
                            <p:childTnLst>
                              <p:par>
                                <p:cTn id="51" presetID="2" presetClass="entr" presetSubtype="4" fill="hold" nodeType="afterEffect">
                                  <p:stCondLst>
                                    <p:cond delay="0"/>
                                  </p:stCondLst>
                                  <p:childTnLst>
                                    <p:set>
                                      <p:cBhvr>
                                        <p:cTn id="52" dur="1" fill="hold">
                                          <p:stCondLst>
                                            <p:cond delay="0"/>
                                          </p:stCondLst>
                                        </p:cTn>
                                        <p:tgtEl>
                                          <p:spTgt spid="120"/>
                                        </p:tgtEl>
                                        <p:attrNameLst>
                                          <p:attrName>style.visibility</p:attrName>
                                        </p:attrNameLst>
                                      </p:cBhvr>
                                      <p:to>
                                        <p:strVal val="visible"/>
                                      </p:to>
                                    </p:set>
                                    <p:anim calcmode="lin" valueType="num">
                                      <p:cBhvr additive="base">
                                        <p:cTn id="53" dur="500" fill="hold"/>
                                        <p:tgtEl>
                                          <p:spTgt spid="120"/>
                                        </p:tgtEl>
                                        <p:attrNameLst>
                                          <p:attrName>ppt_x</p:attrName>
                                        </p:attrNameLst>
                                      </p:cBhvr>
                                      <p:tavLst>
                                        <p:tav tm="0">
                                          <p:val>
                                            <p:strVal val="#ppt_x"/>
                                          </p:val>
                                        </p:tav>
                                        <p:tav tm="100000">
                                          <p:val>
                                            <p:strVal val="#ppt_x"/>
                                          </p:val>
                                        </p:tav>
                                      </p:tavLst>
                                    </p:anim>
                                    <p:anim calcmode="lin" valueType="num">
                                      <p:cBhvr additive="base">
                                        <p:cTn id="5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20"/>
                                        </p:tgtEl>
                                      </p:cBhvr>
                                    </p:animEffect>
                                    <p:set>
                                      <p:cBhvr>
                                        <p:cTn id="59" dur="1" fill="hold">
                                          <p:stCondLst>
                                            <p:cond delay="499"/>
                                          </p:stCondLst>
                                        </p:cTn>
                                        <p:tgtEl>
                                          <p:spTgt spid="120"/>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24"/>
                                        </p:tgtEl>
                                        <p:attrNameLst>
                                          <p:attrName>style.visibility</p:attrName>
                                        </p:attrNameLst>
                                      </p:cBhvr>
                                      <p:to>
                                        <p:strVal val="visible"/>
                                      </p:to>
                                    </p:set>
                                    <p:anim calcmode="lin" valueType="num">
                                      <p:cBhvr additive="base">
                                        <p:cTn id="117" dur="500" fill="hold"/>
                                        <p:tgtEl>
                                          <p:spTgt spid="124"/>
                                        </p:tgtEl>
                                        <p:attrNameLst>
                                          <p:attrName>ppt_x</p:attrName>
                                        </p:attrNameLst>
                                      </p:cBhvr>
                                      <p:tavLst>
                                        <p:tav tm="0">
                                          <p:val>
                                            <p:strVal val="#ppt_x"/>
                                          </p:val>
                                        </p:tav>
                                        <p:tav tm="100000">
                                          <p:val>
                                            <p:strVal val="#ppt_x"/>
                                          </p:val>
                                        </p:tav>
                                      </p:tavLst>
                                    </p:anim>
                                    <p:anim calcmode="lin" valueType="num">
                                      <p:cBhvr additive="base">
                                        <p:cTn id="118" dur="500" fill="hold"/>
                                        <p:tgtEl>
                                          <p:spTgt spid="124"/>
                                        </p:tgtEl>
                                        <p:attrNameLst>
                                          <p:attrName>ppt_y</p:attrName>
                                        </p:attrNameLst>
                                      </p:cBhvr>
                                      <p:tavLst>
                                        <p:tav tm="0">
                                          <p:val>
                                            <p:strVal val="1+#ppt_h/2"/>
                                          </p:val>
                                        </p:tav>
                                        <p:tav tm="100000">
                                          <p:val>
                                            <p:strVal val="#ppt_y"/>
                                          </p:val>
                                        </p:tav>
                                      </p:tavLst>
                                    </p:anim>
                                  </p:childTnLst>
                                </p:cTn>
                              </p:par>
                              <p:par>
                                <p:cTn id="119" presetID="10" presetClass="entr" presetSubtype="0" fill="hold" grpId="0" nodeType="withEffect">
                                  <p:stCondLst>
                                    <p:cond delay="0"/>
                                  </p:stCondLst>
                                  <p:childTnLst>
                                    <p:set>
                                      <p:cBhvr>
                                        <p:cTn id="120" dur="1" fill="hold">
                                          <p:stCondLst>
                                            <p:cond delay="0"/>
                                          </p:stCondLst>
                                        </p:cTn>
                                        <p:tgtEl>
                                          <p:spTgt spid="149"/>
                                        </p:tgtEl>
                                        <p:attrNameLst>
                                          <p:attrName>style.visibility</p:attrName>
                                        </p:attrNameLst>
                                      </p:cBhvr>
                                      <p:to>
                                        <p:strVal val="visible"/>
                                      </p:to>
                                    </p:set>
                                    <p:animEffect transition="in" filter="fade">
                                      <p:cBhvr>
                                        <p:cTn id="12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4" grpId="0" animBg="1"/>
      <p:bldP spid="6" grpId="0" animBg="1"/>
      <p:bldP spid="7" grpId="0" animBg="1"/>
      <p:bldP spid="8" grpId="0" animBg="1"/>
      <p:bldP spid="9" grpId="0" animBg="1"/>
      <p:bldP spid="11" grpId="0" animBg="1"/>
      <p:bldP spid="12" grpId="0" animBg="1"/>
      <p:bldP spid="13" grpId="0" animBg="1"/>
      <p:bldP spid="14" grpId="0" animBg="1"/>
      <p:bldP spid="16" grpId="0" animBg="1"/>
      <p:bldP spid="17" grpId="0" animBg="1"/>
      <p:bldP spid="19" grpId="0" animBg="1"/>
      <p:bldP spid="20" grpId="0" animBg="1"/>
      <p:bldP spid="21"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a:xfrm>
            <a:off x="2008800" y="576322"/>
            <a:ext cx="5126400" cy="732900"/>
          </a:xfrm>
        </p:spPr>
        <p:txBody>
          <a:bodyPr/>
          <a:lstStyle/>
          <a:p>
            <a:r>
              <a:rPr lang="en-US" sz="3200" dirty="0"/>
              <a:t>Wrap up</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US" dirty="0">
                <a:solidFill>
                  <a:schemeClr val="bg2"/>
                </a:solidFill>
                <a:hlinkClick r:id="rId2" action="ppaction://hlinksldjump">
                  <a:extLst>
                    <a:ext uri="{A12FA001-AC4F-418D-AE19-62706E023703}">
                      <ahyp:hlinkClr xmlns:ahyp="http://schemas.microsoft.com/office/drawing/2018/hyperlinkcolor" val="tx"/>
                    </a:ext>
                  </a:extLst>
                </a:hlinkClick>
              </a:rPr>
              <a:t>Assign homework: “Days calendar”</a:t>
            </a:r>
            <a:endParaRPr lang="en-US" dirty="0">
              <a:solidFill>
                <a:schemeClr val="bg2"/>
              </a:solidFill>
            </a:endParaRPr>
          </a:p>
          <a:p>
            <a:pPr marL="501650" indent="-342900">
              <a:buFont typeface="+mj-lt"/>
              <a:buAutoNum type="arabicPeriod"/>
            </a:pPr>
            <a:r>
              <a:rPr lang="en-US" dirty="0">
                <a:solidFill>
                  <a:schemeClr val="bg2"/>
                </a:solidFill>
                <a:hlinkClick r:id="rId3" action="ppaction://hlinksldjump">
                  <a:extLst>
                    <a:ext uri="{A12FA001-AC4F-418D-AE19-62706E023703}">
                      <ahyp:hlinkClr xmlns:ahyp="http://schemas.microsoft.com/office/drawing/2018/hyperlinkcolor" val="tx"/>
                    </a:ext>
                  </a:extLst>
                </a:hlinkClick>
              </a:rPr>
              <a:t>Do “Quick check” and say goodbye</a:t>
            </a:r>
            <a:endParaRPr lang="en-US" dirty="0">
              <a:solidFill>
                <a:schemeClr val="bg2"/>
              </a:solidFill>
            </a:endParaRPr>
          </a:p>
        </p:txBody>
      </p:sp>
      <p:sp>
        <p:nvSpPr>
          <p:cNvPr id="47" name="TextBox 46">
            <a:extLst>
              <a:ext uri="{FF2B5EF4-FFF2-40B4-BE49-F238E27FC236}">
                <a16:creationId xmlns:a16="http://schemas.microsoft.com/office/drawing/2014/main" id="{2EA10A65-CD03-4FC0-BCFD-3C0471A01423}"/>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grpSp>
        <p:nvGrpSpPr>
          <p:cNvPr id="48" name="Google Shape;631;p26">
            <a:extLst>
              <a:ext uri="{FF2B5EF4-FFF2-40B4-BE49-F238E27FC236}">
                <a16:creationId xmlns:a16="http://schemas.microsoft.com/office/drawing/2014/main" id="{CB891B27-9610-47ED-A15E-FEE6B11C66FC}"/>
              </a:ext>
            </a:extLst>
          </p:cNvPr>
          <p:cNvGrpSpPr/>
          <p:nvPr/>
        </p:nvGrpSpPr>
        <p:grpSpPr>
          <a:xfrm>
            <a:off x="5509775" y="2082060"/>
            <a:ext cx="2412950" cy="2423033"/>
            <a:chOff x="1339725" y="238075"/>
            <a:chExt cx="2758000" cy="2769525"/>
          </a:xfrm>
        </p:grpSpPr>
        <p:sp>
          <p:nvSpPr>
            <p:cNvPr id="49" name="Google Shape;632;p26">
              <a:extLst>
                <a:ext uri="{FF2B5EF4-FFF2-40B4-BE49-F238E27FC236}">
                  <a16:creationId xmlns:a16="http://schemas.microsoft.com/office/drawing/2014/main" id="{005161C7-71A9-4243-A22A-21CC69D004F2}"/>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0" name="Google Shape;633;p26">
              <a:extLst>
                <a:ext uri="{FF2B5EF4-FFF2-40B4-BE49-F238E27FC236}">
                  <a16:creationId xmlns:a16="http://schemas.microsoft.com/office/drawing/2014/main" id="{5070E6D3-A164-470D-A3C8-82BBFEF6C163}"/>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1" name="Google Shape;634;p26">
              <a:extLst>
                <a:ext uri="{FF2B5EF4-FFF2-40B4-BE49-F238E27FC236}">
                  <a16:creationId xmlns:a16="http://schemas.microsoft.com/office/drawing/2014/main" id="{CBE245D6-8A59-4075-98DA-4A24A5EEA9D4}"/>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2" name="Google Shape;635;p26">
              <a:extLst>
                <a:ext uri="{FF2B5EF4-FFF2-40B4-BE49-F238E27FC236}">
                  <a16:creationId xmlns:a16="http://schemas.microsoft.com/office/drawing/2014/main" id="{5DA063A2-BD85-4403-8C70-FDA85BB09E7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3" name="Google Shape;636;p26">
              <a:extLst>
                <a:ext uri="{FF2B5EF4-FFF2-40B4-BE49-F238E27FC236}">
                  <a16:creationId xmlns:a16="http://schemas.microsoft.com/office/drawing/2014/main" id="{70A053A9-B575-4140-9B17-73EE5826A463}"/>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4" name="Google Shape;637;p26">
              <a:extLst>
                <a:ext uri="{FF2B5EF4-FFF2-40B4-BE49-F238E27FC236}">
                  <a16:creationId xmlns:a16="http://schemas.microsoft.com/office/drawing/2014/main" id="{2CD0D28B-6770-4238-8354-388528427EE8}"/>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 name="Google Shape;638;p26">
              <a:extLst>
                <a:ext uri="{FF2B5EF4-FFF2-40B4-BE49-F238E27FC236}">
                  <a16:creationId xmlns:a16="http://schemas.microsoft.com/office/drawing/2014/main" id="{1D26642E-116E-44FD-AB3F-2C1D65AEB7A9}"/>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6" name="Google Shape;639;p26">
              <a:extLst>
                <a:ext uri="{FF2B5EF4-FFF2-40B4-BE49-F238E27FC236}">
                  <a16:creationId xmlns:a16="http://schemas.microsoft.com/office/drawing/2014/main" id="{28F402ED-167F-49CC-A71B-3DF7A0B1C1F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7" name="Google Shape;640;p26">
              <a:extLst>
                <a:ext uri="{FF2B5EF4-FFF2-40B4-BE49-F238E27FC236}">
                  <a16:creationId xmlns:a16="http://schemas.microsoft.com/office/drawing/2014/main" id="{CB45B9EC-2CF5-4588-912A-4FD47C8501EE}"/>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8" name="Google Shape;641;p26">
              <a:extLst>
                <a:ext uri="{FF2B5EF4-FFF2-40B4-BE49-F238E27FC236}">
                  <a16:creationId xmlns:a16="http://schemas.microsoft.com/office/drawing/2014/main" id="{67F500DF-8923-4C07-8178-F61AAFEBD0ED}"/>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9" name="Google Shape;642;p26">
              <a:extLst>
                <a:ext uri="{FF2B5EF4-FFF2-40B4-BE49-F238E27FC236}">
                  <a16:creationId xmlns:a16="http://schemas.microsoft.com/office/drawing/2014/main" id="{80201D25-4303-4673-927C-640686505515}"/>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0" name="Google Shape;643;p26">
              <a:extLst>
                <a:ext uri="{FF2B5EF4-FFF2-40B4-BE49-F238E27FC236}">
                  <a16:creationId xmlns:a16="http://schemas.microsoft.com/office/drawing/2014/main" id="{4A95F26D-BEC4-4474-B04A-2AE76A550B7E}"/>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1" name="Google Shape;644;p26">
              <a:extLst>
                <a:ext uri="{FF2B5EF4-FFF2-40B4-BE49-F238E27FC236}">
                  <a16:creationId xmlns:a16="http://schemas.microsoft.com/office/drawing/2014/main" id="{F76E2246-2534-48C2-9F4A-F4E068F38900}"/>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2" name="Google Shape;645;p26">
              <a:extLst>
                <a:ext uri="{FF2B5EF4-FFF2-40B4-BE49-F238E27FC236}">
                  <a16:creationId xmlns:a16="http://schemas.microsoft.com/office/drawing/2014/main" id="{B5535CE6-2B66-4E89-BF78-A49E0D44CDB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 name="Google Shape;646;p26">
              <a:extLst>
                <a:ext uri="{FF2B5EF4-FFF2-40B4-BE49-F238E27FC236}">
                  <a16:creationId xmlns:a16="http://schemas.microsoft.com/office/drawing/2014/main" id="{D154B5FF-6D1C-4BF2-86A1-64CA9531E10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4" name="Google Shape;647;p26">
              <a:extLst>
                <a:ext uri="{FF2B5EF4-FFF2-40B4-BE49-F238E27FC236}">
                  <a16:creationId xmlns:a16="http://schemas.microsoft.com/office/drawing/2014/main" id="{8FAB24F1-1E9E-47E4-B860-BC7B6F8F5D1A}"/>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5" name="Google Shape;648;p26">
              <a:extLst>
                <a:ext uri="{FF2B5EF4-FFF2-40B4-BE49-F238E27FC236}">
                  <a16:creationId xmlns:a16="http://schemas.microsoft.com/office/drawing/2014/main" id="{BAC2CF2D-03B5-482C-8C86-E0643A788508}"/>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 name="Google Shape;649;p26">
              <a:extLst>
                <a:ext uri="{FF2B5EF4-FFF2-40B4-BE49-F238E27FC236}">
                  <a16:creationId xmlns:a16="http://schemas.microsoft.com/office/drawing/2014/main" id="{75720E36-6BF3-4461-92B2-CDAB34FBDFF4}"/>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 name="Google Shape;650;p26">
              <a:extLst>
                <a:ext uri="{FF2B5EF4-FFF2-40B4-BE49-F238E27FC236}">
                  <a16:creationId xmlns:a16="http://schemas.microsoft.com/office/drawing/2014/main" id="{3BD2B8D6-E3F4-4286-9E42-D1E3E0797FB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1" name="Google Shape;651;p26">
              <a:extLst>
                <a:ext uri="{FF2B5EF4-FFF2-40B4-BE49-F238E27FC236}">
                  <a16:creationId xmlns:a16="http://schemas.microsoft.com/office/drawing/2014/main" id="{C2BF1566-4844-470B-8042-35A717E4D200}"/>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2" name="Google Shape;652;p26">
              <a:extLst>
                <a:ext uri="{FF2B5EF4-FFF2-40B4-BE49-F238E27FC236}">
                  <a16:creationId xmlns:a16="http://schemas.microsoft.com/office/drawing/2014/main" id="{86BABB2F-A391-47AA-9B95-85277789FFC6}"/>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3" name="Google Shape;653;p26">
              <a:extLst>
                <a:ext uri="{FF2B5EF4-FFF2-40B4-BE49-F238E27FC236}">
                  <a16:creationId xmlns:a16="http://schemas.microsoft.com/office/drawing/2014/main" id="{29191888-A527-442B-8CE7-9A03D230D72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4" name="Google Shape;654;p26">
              <a:extLst>
                <a:ext uri="{FF2B5EF4-FFF2-40B4-BE49-F238E27FC236}">
                  <a16:creationId xmlns:a16="http://schemas.microsoft.com/office/drawing/2014/main" id="{3B5E0EC1-C63E-4862-95CB-52EE45DB9679}"/>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5" name="Google Shape;655;p26">
              <a:extLst>
                <a:ext uri="{FF2B5EF4-FFF2-40B4-BE49-F238E27FC236}">
                  <a16:creationId xmlns:a16="http://schemas.microsoft.com/office/drawing/2014/main" id="{A0365638-88E1-42D2-88EF-DAC9DAB2292D}"/>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6" name="Google Shape;656;p26">
              <a:extLst>
                <a:ext uri="{FF2B5EF4-FFF2-40B4-BE49-F238E27FC236}">
                  <a16:creationId xmlns:a16="http://schemas.microsoft.com/office/drawing/2014/main" id="{0CF21A51-5C33-440D-BC70-F4371D97CC3F}"/>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7" name="Google Shape;657;p26">
              <a:extLst>
                <a:ext uri="{FF2B5EF4-FFF2-40B4-BE49-F238E27FC236}">
                  <a16:creationId xmlns:a16="http://schemas.microsoft.com/office/drawing/2014/main" id="{8F083DA3-D012-4701-8FC8-01CE20D8B9FB}"/>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8" name="Google Shape;658;p26">
              <a:extLst>
                <a:ext uri="{FF2B5EF4-FFF2-40B4-BE49-F238E27FC236}">
                  <a16:creationId xmlns:a16="http://schemas.microsoft.com/office/drawing/2014/main" id="{A5B8A2DC-B4B8-4D43-9F50-AE63CEFF7B8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9" name="Google Shape;659;p26">
              <a:extLst>
                <a:ext uri="{FF2B5EF4-FFF2-40B4-BE49-F238E27FC236}">
                  <a16:creationId xmlns:a16="http://schemas.microsoft.com/office/drawing/2014/main" id="{C5CC5C63-1FAD-4B97-85AC-575771193A3F}"/>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0" name="Google Shape;660;p26">
              <a:extLst>
                <a:ext uri="{FF2B5EF4-FFF2-40B4-BE49-F238E27FC236}">
                  <a16:creationId xmlns:a16="http://schemas.microsoft.com/office/drawing/2014/main" id="{DC4F4A70-11FF-4501-97D4-ED185F3B481F}"/>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1" name="Google Shape;661;p26">
              <a:extLst>
                <a:ext uri="{FF2B5EF4-FFF2-40B4-BE49-F238E27FC236}">
                  <a16:creationId xmlns:a16="http://schemas.microsoft.com/office/drawing/2014/main" id="{110F2523-D2AA-4098-86A1-75B8815CD7B6}"/>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2" name="Google Shape;662;p26">
              <a:extLst>
                <a:ext uri="{FF2B5EF4-FFF2-40B4-BE49-F238E27FC236}">
                  <a16:creationId xmlns:a16="http://schemas.microsoft.com/office/drawing/2014/main" id="{4DAC2C22-2715-46AB-8062-ACA52D9C742B}"/>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3" name="Google Shape;663;p26">
              <a:extLst>
                <a:ext uri="{FF2B5EF4-FFF2-40B4-BE49-F238E27FC236}">
                  <a16:creationId xmlns:a16="http://schemas.microsoft.com/office/drawing/2014/main" id="{8EFC6BFC-3270-44DD-AECF-C629B2F147D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4" name="Google Shape;664;p26">
              <a:extLst>
                <a:ext uri="{FF2B5EF4-FFF2-40B4-BE49-F238E27FC236}">
                  <a16:creationId xmlns:a16="http://schemas.microsoft.com/office/drawing/2014/main" id="{7C4A14FB-266C-4E6E-A911-6DCF0986D0E4}"/>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5" name="Google Shape;665;p26">
              <a:extLst>
                <a:ext uri="{FF2B5EF4-FFF2-40B4-BE49-F238E27FC236}">
                  <a16:creationId xmlns:a16="http://schemas.microsoft.com/office/drawing/2014/main" id="{C8ADDE9B-0CA7-4AE0-8A55-317022449B47}"/>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6" name="Google Shape;666;p26">
              <a:extLst>
                <a:ext uri="{FF2B5EF4-FFF2-40B4-BE49-F238E27FC236}">
                  <a16:creationId xmlns:a16="http://schemas.microsoft.com/office/drawing/2014/main" id="{C283996C-E923-4AF4-AB3C-C875404C5E5C}"/>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7" name="Google Shape;667;p26">
              <a:extLst>
                <a:ext uri="{FF2B5EF4-FFF2-40B4-BE49-F238E27FC236}">
                  <a16:creationId xmlns:a16="http://schemas.microsoft.com/office/drawing/2014/main" id="{E3D138B6-B355-4A38-8A0A-1F2FA77CEED1}"/>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8" name="Google Shape;668;p26">
              <a:extLst>
                <a:ext uri="{FF2B5EF4-FFF2-40B4-BE49-F238E27FC236}">
                  <a16:creationId xmlns:a16="http://schemas.microsoft.com/office/drawing/2014/main" id="{B166A3AA-4236-4576-AF0D-7F9D87A84FB4}"/>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9" name="Google Shape;669;p26">
              <a:extLst>
                <a:ext uri="{FF2B5EF4-FFF2-40B4-BE49-F238E27FC236}">
                  <a16:creationId xmlns:a16="http://schemas.microsoft.com/office/drawing/2014/main" id="{20600B55-436A-4292-8614-BA9822BDD49F}"/>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0" name="Google Shape;670;p26">
              <a:extLst>
                <a:ext uri="{FF2B5EF4-FFF2-40B4-BE49-F238E27FC236}">
                  <a16:creationId xmlns:a16="http://schemas.microsoft.com/office/drawing/2014/main" id="{D3E0F533-4F31-4972-A971-6557CAC66F51}"/>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1" name="Google Shape;671;p26">
              <a:extLst>
                <a:ext uri="{FF2B5EF4-FFF2-40B4-BE49-F238E27FC236}">
                  <a16:creationId xmlns:a16="http://schemas.microsoft.com/office/drawing/2014/main" id="{B381A288-2C00-4EE7-AAF5-EF6060B93197}"/>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2" name="Google Shape;672;p26">
              <a:extLst>
                <a:ext uri="{FF2B5EF4-FFF2-40B4-BE49-F238E27FC236}">
                  <a16:creationId xmlns:a16="http://schemas.microsoft.com/office/drawing/2014/main" id="{2054CA1C-BBC8-42F3-BC97-57502492953E}"/>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3" name="Google Shape;673;p26">
              <a:extLst>
                <a:ext uri="{FF2B5EF4-FFF2-40B4-BE49-F238E27FC236}">
                  <a16:creationId xmlns:a16="http://schemas.microsoft.com/office/drawing/2014/main" id="{708FEEF5-FF1D-4B0E-8EA2-107BF1CFE625}"/>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4" name="Google Shape;674;p26">
              <a:extLst>
                <a:ext uri="{FF2B5EF4-FFF2-40B4-BE49-F238E27FC236}">
                  <a16:creationId xmlns:a16="http://schemas.microsoft.com/office/drawing/2014/main" id="{F10F66B9-A284-4B18-80A7-F3C015C0E24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5" name="Google Shape;675;p26">
              <a:extLst>
                <a:ext uri="{FF2B5EF4-FFF2-40B4-BE49-F238E27FC236}">
                  <a16:creationId xmlns:a16="http://schemas.microsoft.com/office/drawing/2014/main" id="{8047FC75-6982-4276-A7CB-BCC2CC169D69}"/>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6" name="Google Shape;676;p26">
              <a:extLst>
                <a:ext uri="{FF2B5EF4-FFF2-40B4-BE49-F238E27FC236}">
                  <a16:creationId xmlns:a16="http://schemas.microsoft.com/office/drawing/2014/main" id="{5FC3E335-79C7-417B-83DC-EACF4CDDAFD3}"/>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7" name="Google Shape;677;p26">
              <a:extLst>
                <a:ext uri="{FF2B5EF4-FFF2-40B4-BE49-F238E27FC236}">
                  <a16:creationId xmlns:a16="http://schemas.microsoft.com/office/drawing/2014/main" id="{D2058FB2-A989-48BB-8395-A9224222AD0F}"/>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8" name="Google Shape;678;p26">
              <a:extLst>
                <a:ext uri="{FF2B5EF4-FFF2-40B4-BE49-F238E27FC236}">
                  <a16:creationId xmlns:a16="http://schemas.microsoft.com/office/drawing/2014/main" id="{36351A76-956F-4380-A81F-6999238153E8}"/>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9" name="Google Shape;679;p26">
              <a:extLst>
                <a:ext uri="{FF2B5EF4-FFF2-40B4-BE49-F238E27FC236}">
                  <a16:creationId xmlns:a16="http://schemas.microsoft.com/office/drawing/2014/main" id="{1F6D6F29-B5F5-4FCC-80E0-3741B9B7CB46}"/>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0" name="Google Shape;680;p26">
              <a:extLst>
                <a:ext uri="{FF2B5EF4-FFF2-40B4-BE49-F238E27FC236}">
                  <a16:creationId xmlns:a16="http://schemas.microsoft.com/office/drawing/2014/main" id="{8F578240-A279-4D8C-8378-A966B4956756}"/>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1" name="Google Shape;681;p26">
              <a:extLst>
                <a:ext uri="{FF2B5EF4-FFF2-40B4-BE49-F238E27FC236}">
                  <a16:creationId xmlns:a16="http://schemas.microsoft.com/office/drawing/2014/main" id="{46730097-491B-41C3-98E5-6E3BA896FCC8}"/>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2" name="Google Shape;682;p26">
              <a:extLst>
                <a:ext uri="{FF2B5EF4-FFF2-40B4-BE49-F238E27FC236}">
                  <a16:creationId xmlns:a16="http://schemas.microsoft.com/office/drawing/2014/main" id="{55D59050-30EE-4B60-99B2-1060DEB98C9D}"/>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3" name="Google Shape;683;p26">
              <a:extLst>
                <a:ext uri="{FF2B5EF4-FFF2-40B4-BE49-F238E27FC236}">
                  <a16:creationId xmlns:a16="http://schemas.microsoft.com/office/drawing/2014/main" id="{0862E5D4-014E-45E4-B8EC-8B4B0E629688}"/>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4" name="Google Shape;684;p26">
              <a:extLst>
                <a:ext uri="{FF2B5EF4-FFF2-40B4-BE49-F238E27FC236}">
                  <a16:creationId xmlns:a16="http://schemas.microsoft.com/office/drawing/2014/main" id="{61AFB50E-CE86-4392-88D9-2E77ABBD8B44}"/>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5" name="Google Shape;685;p26">
              <a:extLst>
                <a:ext uri="{FF2B5EF4-FFF2-40B4-BE49-F238E27FC236}">
                  <a16:creationId xmlns:a16="http://schemas.microsoft.com/office/drawing/2014/main" id="{B8E2C023-330C-47DF-A58F-AC45EF8C71E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6" name="Google Shape;686;p26">
              <a:extLst>
                <a:ext uri="{FF2B5EF4-FFF2-40B4-BE49-F238E27FC236}">
                  <a16:creationId xmlns:a16="http://schemas.microsoft.com/office/drawing/2014/main" id="{0D6C60B3-3C17-49E1-A801-D6349FB9F176}"/>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7" name="Google Shape;687;p26">
              <a:extLst>
                <a:ext uri="{FF2B5EF4-FFF2-40B4-BE49-F238E27FC236}">
                  <a16:creationId xmlns:a16="http://schemas.microsoft.com/office/drawing/2014/main" id="{C644107F-4B94-4D45-AE28-D02BFC4CE9E8}"/>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8" name="Google Shape;688;p26">
              <a:extLst>
                <a:ext uri="{FF2B5EF4-FFF2-40B4-BE49-F238E27FC236}">
                  <a16:creationId xmlns:a16="http://schemas.microsoft.com/office/drawing/2014/main" id="{0F7E1793-187D-4708-85AA-2D45CC8D212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9" name="Google Shape;689;p26">
              <a:extLst>
                <a:ext uri="{FF2B5EF4-FFF2-40B4-BE49-F238E27FC236}">
                  <a16:creationId xmlns:a16="http://schemas.microsoft.com/office/drawing/2014/main" id="{BE0CC089-FBDB-464A-B367-23682AB88363}"/>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0" name="Google Shape;690;p26">
              <a:extLst>
                <a:ext uri="{FF2B5EF4-FFF2-40B4-BE49-F238E27FC236}">
                  <a16:creationId xmlns:a16="http://schemas.microsoft.com/office/drawing/2014/main" id="{AC564E55-28DF-4895-B1BE-EA28389AFCD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1" name="Google Shape;691;p26">
              <a:extLst>
                <a:ext uri="{FF2B5EF4-FFF2-40B4-BE49-F238E27FC236}">
                  <a16:creationId xmlns:a16="http://schemas.microsoft.com/office/drawing/2014/main" id="{C91B1568-5CBD-4217-A413-21A4212BDEDE}"/>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2" name="Google Shape;692;p26">
              <a:extLst>
                <a:ext uri="{FF2B5EF4-FFF2-40B4-BE49-F238E27FC236}">
                  <a16:creationId xmlns:a16="http://schemas.microsoft.com/office/drawing/2014/main" id="{88E20180-7049-465F-9817-9EA3D132B087}"/>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3" name="Google Shape;693;p26">
              <a:extLst>
                <a:ext uri="{FF2B5EF4-FFF2-40B4-BE49-F238E27FC236}">
                  <a16:creationId xmlns:a16="http://schemas.microsoft.com/office/drawing/2014/main" id="{837F8A09-65F0-4C5D-864D-FF180540EDF5}"/>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694;p26">
              <a:extLst>
                <a:ext uri="{FF2B5EF4-FFF2-40B4-BE49-F238E27FC236}">
                  <a16:creationId xmlns:a16="http://schemas.microsoft.com/office/drawing/2014/main" id="{5685DDF4-C3DA-46B2-BFBD-1B0AFA80087A}"/>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5" name="Google Shape;695;p26">
              <a:extLst>
                <a:ext uri="{FF2B5EF4-FFF2-40B4-BE49-F238E27FC236}">
                  <a16:creationId xmlns:a16="http://schemas.microsoft.com/office/drawing/2014/main" id="{C87082A3-463D-49FE-B2A3-96CFFAADBDAB}"/>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6" name="Google Shape;696;p26">
              <a:extLst>
                <a:ext uri="{FF2B5EF4-FFF2-40B4-BE49-F238E27FC236}">
                  <a16:creationId xmlns:a16="http://schemas.microsoft.com/office/drawing/2014/main" id="{D27963F9-A560-483C-9FDC-702AB8F750BF}"/>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7" name="Google Shape;697;p26">
              <a:extLst>
                <a:ext uri="{FF2B5EF4-FFF2-40B4-BE49-F238E27FC236}">
                  <a16:creationId xmlns:a16="http://schemas.microsoft.com/office/drawing/2014/main" id="{446606A9-0691-41E4-AC62-8F343FDBD72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8" name="Google Shape;698;p26">
              <a:extLst>
                <a:ext uri="{FF2B5EF4-FFF2-40B4-BE49-F238E27FC236}">
                  <a16:creationId xmlns:a16="http://schemas.microsoft.com/office/drawing/2014/main" id="{452989A8-A904-4FA2-AF57-82DBB7C2048B}"/>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9" name="Google Shape;699;p26">
              <a:extLst>
                <a:ext uri="{FF2B5EF4-FFF2-40B4-BE49-F238E27FC236}">
                  <a16:creationId xmlns:a16="http://schemas.microsoft.com/office/drawing/2014/main" id="{682F3B04-1021-4A55-8BF8-50AF88F746CB}"/>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0" name="Google Shape;700;p26">
              <a:extLst>
                <a:ext uri="{FF2B5EF4-FFF2-40B4-BE49-F238E27FC236}">
                  <a16:creationId xmlns:a16="http://schemas.microsoft.com/office/drawing/2014/main" id="{444FC8A3-37EA-4B09-8AF1-66BFCD99B85D}"/>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1" name="Google Shape;701;p26">
              <a:extLst>
                <a:ext uri="{FF2B5EF4-FFF2-40B4-BE49-F238E27FC236}">
                  <a16:creationId xmlns:a16="http://schemas.microsoft.com/office/drawing/2014/main" id="{97529DBE-7ADC-4B8C-911B-28C3E01264E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2" name="Google Shape;702;p26">
              <a:extLst>
                <a:ext uri="{FF2B5EF4-FFF2-40B4-BE49-F238E27FC236}">
                  <a16:creationId xmlns:a16="http://schemas.microsoft.com/office/drawing/2014/main" id="{F79B6448-C08E-48A2-8D3A-0B4936FE4ED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3" name="Google Shape;703;p26">
              <a:extLst>
                <a:ext uri="{FF2B5EF4-FFF2-40B4-BE49-F238E27FC236}">
                  <a16:creationId xmlns:a16="http://schemas.microsoft.com/office/drawing/2014/main" id="{368C6941-6B27-4FD6-A769-84A9D2696774}"/>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164" name="Slide Number Placeholder 1">
            <a:extLst>
              <a:ext uri="{FF2B5EF4-FFF2-40B4-BE49-F238E27FC236}">
                <a16:creationId xmlns:a16="http://schemas.microsoft.com/office/drawing/2014/main" id="{F58C15AD-3D78-49AB-BA29-1BC8542C9380}"/>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17</a:t>
            </a:fld>
            <a:r>
              <a:rPr lang="en-US"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9A98FC8B-38D2-0D52-810F-5EA151CB30A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E1A3583-AD80-39F7-2429-C6D7A7336DC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AEB248A-D678-A28B-A353-F45E83CA1ED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3E10824-8570-E0CE-0EDB-D0DDC5BC0612}"/>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F86C073-EAE8-6A06-7A3F-C8BA3F8ADF4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A087398D-4D8F-083A-C4F1-B22E8BE7983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3629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1</a:t>
              </a:r>
            </a:p>
          </p:txBody>
        </p:sp>
      </p:grpSp>
      <p:pic>
        <p:nvPicPr>
          <p:cNvPr id="8" name="Picture 7">
            <a:extLst>
              <a:ext uri="{FF2B5EF4-FFF2-40B4-BE49-F238E27FC236}">
                <a16:creationId xmlns:a16="http://schemas.microsoft.com/office/drawing/2014/main" id="{5912C382-190D-4F4D-8F76-8DCB71149AE0}"/>
              </a:ext>
            </a:extLst>
          </p:cNvPr>
          <p:cNvPicPr>
            <a:picLocks noChangeAspect="1"/>
          </p:cNvPicPr>
          <p:nvPr/>
        </p:nvPicPr>
        <p:blipFill>
          <a:blip r:embed="rId3"/>
          <a:stretch>
            <a:fillRect/>
          </a:stretch>
        </p:blipFill>
        <p:spPr>
          <a:xfrm>
            <a:off x="2251009" y="146035"/>
            <a:ext cx="3397412" cy="4844766"/>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D421809-90CE-44AD-A1E3-DE6E29EEEDDE}"/>
              </a:ext>
            </a:extLst>
          </p:cNvPr>
          <p:cNvPicPr>
            <a:picLocks noChangeAspect="1"/>
          </p:cNvPicPr>
          <p:nvPr/>
        </p:nvPicPr>
        <p:blipFill>
          <a:blip r:embed="rId3"/>
          <a:stretch>
            <a:fillRect/>
          </a:stretch>
        </p:blipFill>
        <p:spPr>
          <a:xfrm>
            <a:off x="235748" y="3100151"/>
            <a:ext cx="1008961" cy="143879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5" name="Group 54">
            <a:extLst>
              <a:ext uri="{FF2B5EF4-FFF2-40B4-BE49-F238E27FC236}">
                <a16:creationId xmlns:a16="http://schemas.microsoft.com/office/drawing/2014/main" id="{7FE71BA8-C639-47E1-B057-BF13B7C9C93C}"/>
              </a:ext>
            </a:extLst>
          </p:cNvPr>
          <p:cNvGrpSpPr/>
          <p:nvPr/>
        </p:nvGrpSpPr>
        <p:grpSpPr>
          <a:xfrm>
            <a:off x="8776789" y="0"/>
            <a:ext cx="1879253" cy="5143500"/>
            <a:chOff x="8777197" y="0"/>
            <a:chExt cx="1879253" cy="5143500"/>
          </a:xfrm>
        </p:grpSpPr>
        <p:sp>
          <p:nvSpPr>
            <p:cNvPr id="56" name="side panel dark rectangle">
              <a:extLst>
                <a:ext uri="{FF2B5EF4-FFF2-40B4-BE49-F238E27FC236}">
                  <a16:creationId xmlns:a16="http://schemas.microsoft.com/office/drawing/2014/main" id="{1F11A271-6FAD-4F10-8B51-15652AF6794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7" name="side panel light rectangle">
              <a:extLst>
                <a:ext uri="{FF2B5EF4-FFF2-40B4-BE49-F238E27FC236}">
                  <a16:creationId xmlns:a16="http://schemas.microsoft.com/office/drawing/2014/main" id="{1A54F794-6393-4FF0-B985-5C0F229C20E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textbox">
              <a:extLst>
                <a:ext uri="{FF2B5EF4-FFF2-40B4-BE49-F238E27FC236}">
                  <a16:creationId xmlns:a16="http://schemas.microsoft.com/office/drawing/2014/main" id="{F91FBB49-B48D-42FC-8B55-C44D8572DE18}"/>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Assign homework: “Days calendar”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You’ll need to spend a few minutes explaining how to do this lesson’s homework.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Give out the worksheet to everyone.  Hold it up and elicit what day it is for the “Today is” box.  Get everyone to write the day.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Next, work with your class to fill in the details for today on the table – find the day and elicit what the weather is like and have everyone write the weather into that cell (e.g. hot, sunny, windy,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Move onto the clothes column and help everyone write some clothes they are wearing into the cell  (e.g. a red t-shirt, blue short pants,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59" name="teacher icon group">
              <a:extLst>
                <a:ext uri="{FF2B5EF4-FFF2-40B4-BE49-F238E27FC236}">
                  <a16:creationId xmlns:a16="http://schemas.microsoft.com/office/drawing/2014/main" id="{5E2E0F46-3DD9-433D-AE15-51637DE170BD}"/>
                </a:ext>
              </a:extLst>
            </p:cNvPr>
            <p:cNvGrpSpPr/>
            <p:nvPr/>
          </p:nvGrpSpPr>
          <p:grpSpPr>
            <a:xfrm>
              <a:off x="8810640" y="151620"/>
              <a:ext cx="296181" cy="296181"/>
              <a:chOff x="8810640" y="62245"/>
              <a:chExt cx="296181" cy="296181"/>
            </a:xfrm>
          </p:grpSpPr>
          <p:sp>
            <p:nvSpPr>
              <p:cNvPr id="60" name="icon circle">
                <a:extLst>
                  <a:ext uri="{FF2B5EF4-FFF2-40B4-BE49-F238E27FC236}">
                    <a16:creationId xmlns:a16="http://schemas.microsoft.com/office/drawing/2014/main" id="{19F04718-3FEA-4B64-9D1C-71DF9258DEA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1" name="teacher icon">
                <a:extLst>
                  <a:ext uri="{FF2B5EF4-FFF2-40B4-BE49-F238E27FC236}">
                    <a16:creationId xmlns:a16="http://schemas.microsoft.com/office/drawing/2014/main" id="{2AAF7859-ABF6-4D08-8135-F7D1F9BF130A}"/>
                  </a:ext>
                </a:extLst>
              </p:cNvPr>
              <p:cNvGrpSpPr/>
              <p:nvPr/>
            </p:nvGrpSpPr>
            <p:grpSpPr>
              <a:xfrm>
                <a:off x="8864754" y="93114"/>
                <a:ext cx="193866" cy="206740"/>
                <a:chOff x="2542389" y="2767092"/>
                <a:chExt cx="480536" cy="512445"/>
              </a:xfrm>
            </p:grpSpPr>
            <p:sp>
              <p:nvSpPr>
                <p:cNvPr id="62" name="Google Shape;1395;p49">
                  <a:extLst>
                    <a:ext uri="{FF2B5EF4-FFF2-40B4-BE49-F238E27FC236}">
                      <a16:creationId xmlns:a16="http://schemas.microsoft.com/office/drawing/2014/main" id="{A1C05342-222E-4580-9309-B26B79DF8A4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96;p49">
                  <a:extLst>
                    <a:ext uri="{FF2B5EF4-FFF2-40B4-BE49-F238E27FC236}">
                      <a16:creationId xmlns:a16="http://schemas.microsoft.com/office/drawing/2014/main" id="{00622C8B-690C-4F05-AE15-FFBC128B2D62}"/>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97;p49">
                  <a:extLst>
                    <a:ext uri="{FF2B5EF4-FFF2-40B4-BE49-F238E27FC236}">
                      <a16:creationId xmlns:a16="http://schemas.microsoft.com/office/drawing/2014/main" id="{A526A050-064A-43F7-9A88-92C0074CE73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98;p49">
                  <a:extLst>
                    <a:ext uri="{FF2B5EF4-FFF2-40B4-BE49-F238E27FC236}">
                      <a16:creationId xmlns:a16="http://schemas.microsoft.com/office/drawing/2014/main" id="{B9D922FE-54C2-45FE-9591-E5E35F1E019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9;p49">
                  <a:extLst>
                    <a:ext uri="{FF2B5EF4-FFF2-40B4-BE49-F238E27FC236}">
                      <a16:creationId xmlns:a16="http://schemas.microsoft.com/office/drawing/2014/main" id="{87A47FF2-9A34-4D8B-8E80-F492F1975185}"/>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0;p49">
                  <a:extLst>
                    <a:ext uri="{FF2B5EF4-FFF2-40B4-BE49-F238E27FC236}">
                      <a16:creationId xmlns:a16="http://schemas.microsoft.com/office/drawing/2014/main" id="{F4EDC9F6-69EB-42C3-894E-AA0A61BD04C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401;p49">
                  <a:extLst>
                    <a:ext uri="{FF2B5EF4-FFF2-40B4-BE49-F238E27FC236}">
                      <a16:creationId xmlns:a16="http://schemas.microsoft.com/office/drawing/2014/main" id="{604F2441-43EF-4D1E-A8D0-0C2D6E35398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2;p49">
                  <a:extLst>
                    <a:ext uri="{FF2B5EF4-FFF2-40B4-BE49-F238E27FC236}">
                      <a16:creationId xmlns:a16="http://schemas.microsoft.com/office/drawing/2014/main" id="{42E7FF39-9D62-407A-B1AB-26621ACFE2CA}"/>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3;p49">
                  <a:extLst>
                    <a:ext uri="{FF2B5EF4-FFF2-40B4-BE49-F238E27FC236}">
                      <a16:creationId xmlns:a16="http://schemas.microsoft.com/office/drawing/2014/main" id="{3DB93F77-8621-46C0-A078-EFB577BA835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4;p49">
                  <a:extLst>
                    <a:ext uri="{FF2B5EF4-FFF2-40B4-BE49-F238E27FC236}">
                      <a16:creationId xmlns:a16="http://schemas.microsoft.com/office/drawing/2014/main" id="{657588E8-9C42-4863-87D3-2104E3A0E1E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445B0C06-C117-4EDD-9DFB-B4698907516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64803326-D5E7-46F7-AC1D-46504227CFD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24C77BDD-964F-4CCA-8123-460FBE86066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03430555-E141-4F62-8393-AAB984625F7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09F5C975-1B38-48C8-ACF3-7E9E3E57F10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988382FD-845E-471D-BB42-F2CBA8AC3A9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DCE539DA-FCE0-440C-8800-CC97C839319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E8274FAE-9CA4-4584-9CC4-554437B08D9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D7AF79B9-CBAE-4E03-B165-E27E5A6D7FE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D8ED9ACB-9CB2-41F9-978E-82113AED9E3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EA08EDCA-B9FB-4E94-90E5-F15AAB97E0F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4582CF39-4340-4D89-9DB9-32825FF76E9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03323C1B-37D9-41E9-B901-D0AC7432F73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F305EE1A-4A50-42EF-982A-EAFD4F4092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F07BD696-A5EC-4DEF-ACC0-0ED34E3FD12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5E06C5EF-D0B4-475A-A4CA-059CEC3F5AE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4F1C4B49-CBA8-4BDC-B644-99CD8638F8F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736084FE-D35C-476E-BB6F-15332DBDCBA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29" name="Group 128">
            <a:extLst>
              <a:ext uri="{FF2B5EF4-FFF2-40B4-BE49-F238E27FC236}">
                <a16:creationId xmlns:a16="http://schemas.microsoft.com/office/drawing/2014/main" id="{462D3A04-0479-4D82-B469-8FD7827B9CF8}"/>
              </a:ext>
            </a:extLst>
          </p:cNvPr>
          <p:cNvGrpSpPr/>
          <p:nvPr/>
        </p:nvGrpSpPr>
        <p:grpSpPr>
          <a:xfrm>
            <a:off x="10708690" y="0"/>
            <a:ext cx="1506583" cy="5143500"/>
            <a:chOff x="11115791" y="0"/>
            <a:chExt cx="1506583" cy="5143500"/>
          </a:xfrm>
        </p:grpSpPr>
        <p:sp>
          <p:nvSpPr>
            <p:cNvPr id="130" name="side panel light rectangle">
              <a:extLst>
                <a:ext uri="{FF2B5EF4-FFF2-40B4-BE49-F238E27FC236}">
                  <a16:creationId xmlns:a16="http://schemas.microsoft.com/office/drawing/2014/main" id="{4F03AF88-F980-474E-90EA-4D2A348BF433}"/>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31" name="side panel textbox">
              <a:extLst>
                <a:ext uri="{FF2B5EF4-FFF2-40B4-BE49-F238E27FC236}">
                  <a16:creationId xmlns:a16="http://schemas.microsoft.com/office/drawing/2014/main" id="{A5661B79-B8B4-4CF3-B283-47545A8C7068}"/>
                </a:ext>
              </a:extLst>
            </p:cNvPr>
            <p:cNvSpPr txBox="1"/>
            <p:nvPr/>
          </p:nvSpPr>
          <p:spPr>
            <a:xfrm>
              <a:off x="11149224" y="27074"/>
              <a:ext cx="1450860" cy="4381575"/>
            </a:xfrm>
            <a:prstGeom prst="rect">
              <a:avLst/>
            </a:prstGeom>
            <a:noFill/>
          </p:spPr>
          <p:txBody>
            <a:bodyPr wrap="square" lIns="36000" tIns="36000" rIns="36000" bIns="36000" rtlCol="0">
              <a:spAutoFit/>
            </a:bodyPr>
            <a:lstStyle/>
            <a:p>
              <a:pPr>
                <a:buClrTx/>
                <a:defRPr/>
              </a:pPr>
              <a:r>
                <a:rPr lang="en-US" sz="1000" dirty="0">
                  <a:solidFill>
                    <a:sysClr val="windowText" lastClr="000000"/>
                  </a:solidFill>
                  <a:latin typeface="Calibri" panose="020F0502020204030204" pitchFamily="34" charset="0"/>
                </a:rPr>
                <a:t>Finally, move onto the </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food and drink column.  Say what you have eaten/drunk today (e.g. a sandwich and tea) and write it into the cell. Have everyone write </a:t>
              </a:r>
              <a:r>
                <a:rPr lang="en-US" sz="1000" dirty="0">
                  <a:solidFill>
                    <a:sysClr val="windowText" lastClr="000000"/>
                  </a:solidFill>
                  <a:latin typeface="Calibri" panose="020F0502020204030204" pitchFamily="34" charset="0"/>
                </a:rPr>
                <a:t>what they have eaten today onto their worksheets.</a:t>
              </a:r>
            </a:p>
            <a:p>
              <a:pPr>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Check that everyone has completed today’s information correctly.</a:t>
              </a:r>
            </a:p>
            <a:p>
              <a:pPr>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Explain that for homework everyone has to write each day about the weather, their clothes and the food and drink they’ve had.  By next week’s lesson, their tables should be complete.</a:t>
              </a:r>
            </a:p>
            <a:p>
              <a:pPr>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Have everyone put their homework into their bags.</a:t>
              </a:r>
              <a:endParaRPr kumimoji="0" lang="en-US"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4" name="Group 3">
            <a:extLst>
              <a:ext uri="{FF2B5EF4-FFF2-40B4-BE49-F238E27FC236}">
                <a16:creationId xmlns:a16="http://schemas.microsoft.com/office/drawing/2014/main" id="{AC9482EE-E673-7635-6E81-66ED63A3D94F}"/>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F81410F-0675-835A-B047-8A48B1FA983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B92B44FE-6BF3-90A4-3D74-D644B54DB61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0DE9553B-98FA-7150-4CC1-068D83128C57}"/>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5FCFB10C-D0CC-4138-D4DF-D5CE6A0F814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33B46820-CB03-7EB2-8D7A-5816F5F13A5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childTnLst>
                          </p:cTn>
                        </p:par>
                        <p:par>
                          <p:cTn id="27" fill="hold">
                            <p:stCondLst>
                              <p:cond delay="3500"/>
                            </p:stCondLst>
                            <p:childTnLst>
                              <p:par>
                                <p:cTn id="28" presetID="35" presetClass="path" presetSubtype="0" accel="50000" decel="50000" fill="hold" nodeType="afterEffect">
                                  <p:stCondLst>
                                    <p:cond delay="0"/>
                                  </p:stCondLst>
                                  <p:childTnLst>
                                    <p:animMotion origin="layout" path="M 0 0 L -0.16372 0 " pathEditMode="relative" rAng="0" ptsTypes="AA">
                                      <p:cBhvr>
                                        <p:cTn id="29" dur="1000" fill="hold"/>
                                        <p:tgtEl>
                                          <p:spTgt spid="55"/>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55"/>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1743 0 L -0.33298 0 " pathEditMode="relative" rAng="0" ptsTypes="AA">
                                      <p:cBhvr>
                                        <p:cTn id="45" dur="1000" fill="hold"/>
                                        <p:tgtEl>
                                          <p:spTgt spid="129"/>
                                        </p:tgtEl>
                                        <p:attrNameLst>
                                          <p:attrName>ppt_x</p:attrName>
                                          <p:attrName>ppt_y</p:attrName>
                                        </p:attrNameLst>
                                      </p:cBhvr>
                                      <p:rCtr x="-7934" y="0"/>
                                    </p:animMotion>
                                  </p:childTnLst>
                                </p:cTn>
                              </p:par>
                            </p:childTnLst>
                          </p:cTn>
                        </p:par>
                      </p:childTnLst>
                    </p:cTn>
                  </p:par>
                </p:childTnLst>
              </p:cTn>
              <p:nextCondLst>
                <p:cond evt="onClick" delay="0">
                  <p:tgtEl>
                    <p:spTgt spid="55"/>
                  </p:tgtEl>
                </p:cond>
              </p:nextCondLst>
            </p:seq>
            <p:seq concurrent="1" nextAc="seek">
              <p:cTn id="46" restart="whenNotActive" fill="hold" evtFilter="cancelBubble" nodeType="interactiveSeq">
                <p:stCondLst>
                  <p:cond evt="onClick" delay="0">
                    <p:tgtEl>
                      <p:spTgt spid="129"/>
                    </p:tgtEl>
                  </p:cond>
                </p:stCondLst>
                <p:endSync evt="end" delay="0">
                  <p:rtn val="all"/>
                </p:endSync>
                <p:childTnLst>
                  <p:par>
                    <p:cTn id="47" fill="hold">
                      <p:stCondLst>
                        <p:cond delay="0"/>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33212 -0.00031 L -0.08212 -0.00031 " pathEditMode="relative" rAng="0" ptsTypes="AA">
                                      <p:cBhvr>
                                        <p:cTn id="50" dur="1000" fill="hold"/>
                                        <p:tgtEl>
                                          <p:spTgt spid="129"/>
                                        </p:tgtEl>
                                        <p:attrNameLst>
                                          <p:attrName>ppt_x</p:attrName>
                                          <p:attrName>ppt_y</p:attrName>
                                        </p:attrNameLst>
                                      </p:cBhvr>
                                      <p:rCtr x="12500" y="0"/>
                                    </p:animMotion>
                                  </p:childTnLst>
                                </p:cTn>
                              </p:par>
                            </p:childTnLst>
                          </p:cTn>
                        </p:par>
                      </p:childTnLst>
                    </p:cTn>
                  </p:par>
                </p:childTnLst>
              </p:cTn>
              <p:nextCondLst>
                <p:cond evt="onClick" delay="0">
                  <p:tgtEl>
                    <p:spTgt spid="129"/>
                  </p:tgtEl>
                </p:cond>
              </p:nextCondLst>
            </p:seq>
          </p:childTnLst>
        </p:cTn>
      </p:par>
    </p:tnLst>
    <p:bldLst>
      <p:bldP spid="7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AB3-0F6F-4A75-AFB5-2BE3C21BC30E}"/>
              </a:ext>
            </a:extLst>
          </p:cNvPr>
          <p:cNvSpPr>
            <a:spLocks noGrp="1"/>
          </p:cNvSpPr>
          <p:nvPr>
            <p:ph type="ctrTitle"/>
          </p:nvPr>
        </p:nvSpPr>
        <p:spPr/>
        <p:txBody>
          <a:bodyPr/>
          <a:lstStyle/>
          <a:p>
            <a:r>
              <a:rPr lang="en-US" sz="3800" dirty="0"/>
              <a:t>What day is it?</a:t>
            </a:r>
          </a:p>
        </p:txBody>
      </p:sp>
      <p:sp>
        <p:nvSpPr>
          <p:cNvPr id="3" name="Text Placeholder 2">
            <a:extLst>
              <a:ext uri="{FF2B5EF4-FFF2-40B4-BE49-F238E27FC236}">
                <a16:creationId xmlns:a16="http://schemas.microsoft.com/office/drawing/2014/main" id="{36D9C819-3441-4716-B5DC-4817F9C0F192}"/>
              </a:ext>
            </a:extLst>
          </p:cNvPr>
          <p:cNvSpPr>
            <a:spLocks noGrp="1"/>
          </p:cNvSpPr>
          <p:nvPr>
            <p:ph type="body" sz="quarter" idx="11"/>
          </p:nvPr>
        </p:nvSpPr>
        <p:spPr/>
        <p:txBody>
          <a:bodyPr/>
          <a:lstStyle/>
          <a:p>
            <a:r>
              <a:rPr lang="en-US" dirty="0"/>
              <a:t>- Days of the week -</a:t>
            </a:r>
          </a:p>
        </p:txBody>
      </p:sp>
    </p:spTree>
    <p:extLst>
      <p:ext uri="{BB962C8B-B14F-4D97-AF65-F5344CB8AC3E}">
        <p14:creationId xmlns:p14="http://schemas.microsoft.com/office/powerpoint/2010/main" val="389461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1159439" y="959740"/>
            <a:ext cx="5466816" cy="3224020"/>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997128"/>
            </a:xfrm>
            <a:prstGeom prst="rect">
              <a:avLst/>
            </a:prstGeom>
            <a:noFill/>
          </p:spPr>
          <p:txBody>
            <a:bodyPr wrap="square" lIns="36000" tIns="36000" rIns="36000" bIns="36000" rtlCol="0">
              <a:spAutoFit/>
            </a:bodyPr>
            <a:lstStyle/>
            <a:p>
              <a:pPr lvl="0"/>
              <a:r>
                <a:rPr lang="en-US" sz="1000" b="1" dirty="0">
                  <a:latin typeface="Calibri" panose="020F0502020204030204" pitchFamily="34" charset="0"/>
                </a:rPr>
                <a:t>Do "Quick check" and say goodbye</a:t>
              </a:r>
            </a:p>
            <a:p>
              <a:pPr lvl="0"/>
              <a:r>
                <a:rPr lang="en-US" sz="1000" dirty="0">
                  <a:latin typeface="Calibri" panose="020F0502020204030204" pitchFamily="34" charset="0"/>
                </a:rPr>
                <a:t>Time to leave the class.  Make sure everything is put away and the students have gathered their belongings.</a:t>
              </a:r>
            </a:p>
            <a:p>
              <a:pPr lvl="0"/>
              <a:endParaRPr lang="en-US" sz="1000" dirty="0">
                <a:latin typeface="Calibri" panose="020F0502020204030204" pitchFamily="34" charset="0"/>
              </a:endParaRPr>
            </a:p>
            <a:p>
              <a:pPr lvl="0"/>
              <a:r>
                <a:rPr lang="en-US" sz="1000" dirty="0">
                  <a:latin typeface="Calibri" panose="020F0502020204030204" pitchFamily="34" charset="0"/>
                </a:rPr>
                <a:t>Have them line up at the door and place yourself between the door and the students.</a:t>
              </a:r>
            </a:p>
            <a:p>
              <a:pPr lvl="0"/>
              <a:endParaRPr lang="en-US" sz="1000" dirty="0">
                <a:latin typeface="Calibri" panose="020F0502020204030204" pitchFamily="34" charset="0"/>
              </a:endParaRPr>
            </a:p>
            <a:p>
              <a:pPr lvl="0"/>
              <a:r>
                <a:rPr lang="en-US" sz="1000" dirty="0">
                  <a:latin typeface="Calibri" panose="020F0502020204030204" pitchFamily="34" charset="0"/>
                </a:rPr>
                <a:t>For each student check a day word by holding up a day card (e.g. Tuesday) and asking, “What day is this?”.  Then ask a yes/no question, such as, “Do you do ballet on Tuesdays?” – make sure a full answer is given (e.g. “Yes, I do / No, I don’t.”).</a:t>
              </a:r>
            </a:p>
            <a:p>
              <a:pPr lvl="0"/>
              <a:endParaRPr lang="en-US" sz="1000" dirty="0">
                <a:latin typeface="Calibri" panose="020F0502020204030204" pitchFamily="34" charset="0"/>
              </a:endParaRPr>
            </a:p>
            <a:p>
              <a:pPr lvl="0"/>
              <a:r>
                <a:rPr lang="en-US"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grpSp>
        <p:nvGrpSpPr>
          <p:cNvPr id="50" name="Group 49">
            <a:extLst>
              <a:ext uri="{FF2B5EF4-FFF2-40B4-BE49-F238E27FC236}">
                <a16:creationId xmlns:a16="http://schemas.microsoft.com/office/drawing/2014/main" id="{2A65ECA6-3F9E-4ECB-991B-3BBA03F292FA}"/>
              </a:ext>
            </a:extLst>
          </p:cNvPr>
          <p:cNvGrpSpPr/>
          <p:nvPr/>
        </p:nvGrpSpPr>
        <p:grpSpPr>
          <a:xfrm>
            <a:off x="-393392" y="-214797"/>
            <a:ext cx="1327521" cy="1114869"/>
            <a:chOff x="-343776" y="-264414"/>
            <a:chExt cx="1327521" cy="1114869"/>
          </a:xfrm>
        </p:grpSpPr>
        <p:sp>
          <p:nvSpPr>
            <p:cNvPr id="51" name="Google Shape;1000;p34">
              <a:extLst>
                <a:ext uri="{FF2B5EF4-FFF2-40B4-BE49-F238E27FC236}">
                  <a16:creationId xmlns:a16="http://schemas.microsoft.com/office/drawing/2014/main" id="{64F24ED6-F2BC-4843-AA94-1C5004F3388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2" name="Google Shape;1002;p34">
              <a:extLst>
                <a:ext uri="{FF2B5EF4-FFF2-40B4-BE49-F238E27FC236}">
                  <a16:creationId xmlns:a16="http://schemas.microsoft.com/office/drawing/2014/main" id="{E3F10BC3-B859-447C-80F4-AA8B61FFBA92}"/>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53" name="Google Shape;1024;p34">
              <a:extLst>
                <a:ext uri="{FF2B5EF4-FFF2-40B4-BE49-F238E27FC236}">
                  <a16:creationId xmlns:a16="http://schemas.microsoft.com/office/drawing/2014/main" id="{15A10C4E-BF3A-4113-8284-4D0744AB1B48}"/>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2</a:t>
              </a:r>
            </a:p>
          </p:txBody>
        </p:sp>
      </p:grpSp>
      <p:grpSp>
        <p:nvGrpSpPr>
          <p:cNvPr id="4" name="Group 3">
            <a:extLst>
              <a:ext uri="{FF2B5EF4-FFF2-40B4-BE49-F238E27FC236}">
                <a16:creationId xmlns:a16="http://schemas.microsoft.com/office/drawing/2014/main" id="{FF153B34-81BC-A111-B6C7-0CF26DEDD4D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9DCE305-3A7B-6817-D703-A9211ACE376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F2274256-5D56-9DBE-B610-AB94C1159B7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E245290-0767-C4C8-8D30-C7E64ED4408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6E398428-91D1-C33B-C194-0A28B155E7C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A2D868A-3F76-8852-D04A-80625BE80FF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1.23457E-7 L -0.16372 1.23457E-7 " pathEditMode="relative" rAng="0" ptsTypes="AA">
                                      <p:cBhvr>
                                        <p:cTn id="18" dur="1000" fill="hold"/>
                                        <p:tgtEl>
                                          <p:spTgt spid="125"/>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3108750" y="1893067"/>
            <a:ext cx="2926500" cy="7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The end</a:t>
            </a:r>
            <a:br>
              <a:rPr lang="en-US" dirty="0"/>
            </a:br>
            <a:r>
              <a:rPr lang="en-US" dirty="0"/>
              <a:t>Thank you!</a:t>
            </a:r>
          </a:p>
        </p:txBody>
      </p:sp>
      <p:grpSp>
        <p:nvGrpSpPr>
          <p:cNvPr id="2" name="Group 1">
            <a:extLst>
              <a:ext uri="{FF2B5EF4-FFF2-40B4-BE49-F238E27FC236}">
                <a16:creationId xmlns:a16="http://schemas.microsoft.com/office/drawing/2014/main" id="{C113AC40-187B-9115-F674-CAE936A74E8F}"/>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F9AE41B7-D2B0-8504-D0A5-52AD59B12B7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80BAD6C0-9D5E-803B-3CC9-CCB36A6A396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06916C1F-9A14-F471-F5D3-040DCE516A45}"/>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75BB2239-3A9B-7F93-E077-318CECFF4DB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2BCEBBDF-3F76-22F9-72D1-1C54C6D96E8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US" sz="2000" dirty="0"/>
              <a:t>Warm up and maintenance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US" dirty="0">
                <a:solidFill>
                  <a:schemeClr val="bg2"/>
                </a:solidFill>
                <a:hlinkClick r:id="rId2" action="ppaction://hlinksldjump">
                  <a:extLst>
                    <a:ext uri="{A12FA001-AC4F-418D-AE19-62706E023703}">
                      <ahyp:hlinkClr xmlns:ahyp="http://schemas.microsoft.com/office/drawing/2018/hyperlinkcolor" val="tx"/>
                    </a:ext>
                  </a:extLst>
                </a:hlinkClick>
              </a:rPr>
              <a:t>Greetings and name tags</a:t>
            </a:r>
            <a:endParaRPr lang="en-US" dirty="0">
              <a:solidFill>
                <a:schemeClr val="bg2"/>
              </a:solidFill>
            </a:endParaRPr>
          </a:p>
          <a:p>
            <a:pPr marL="501650" indent="-342900">
              <a:buFont typeface="+mj-lt"/>
              <a:buAutoNum type="arabicPeriod"/>
            </a:pPr>
            <a:r>
              <a:rPr lang="en-US" dirty="0">
                <a:solidFill>
                  <a:schemeClr val="bg2"/>
                </a:solidFill>
                <a:hlinkClick r:id="rId3" action="ppaction://hlinksldjump">
                  <a:extLst>
                    <a:ext uri="{A12FA001-AC4F-418D-AE19-62706E023703}">
                      <ahyp:hlinkClr xmlns:ahyp="http://schemas.microsoft.com/office/drawing/2018/hyperlinkcolor" val="tx"/>
                    </a:ext>
                  </a:extLst>
                </a:hlinkClick>
              </a:rPr>
              <a:t>Play “Spin the bottle”</a:t>
            </a:r>
            <a:endParaRPr lang="en-US" dirty="0">
              <a:solidFill>
                <a:schemeClr val="bg2"/>
              </a:solidFill>
            </a:endParaRPr>
          </a:p>
          <a:p>
            <a:pPr marL="501650" indent="-342900">
              <a:buFont typeface="+mj-lt"/>
              <a:buAutoNum type="arabicPeriod"/>
            </a:pPr>
            <a:r>
              <a:rPr lang="en-US" dirty="0">
                <a:solidFill>
                  <a:schemeClr val="bg2"/>
                </a:solidFill>
                <a:hlinkClick r:id="rId4" action="ppaction://hlinksldjump">
                  <a:extLst>
                    <a:ext uri="{A12FA001-AC4F-418D-AE19-62706E023703}">
                      <ahyp:hlinkClr xmlns:ahyp="http://schemas.microsoft.com/office/drawing/2018/hyperlinkcolor" val="tx"/>
                    </a:ext>
                  </a:extLst>
                </a:hlinkClick>
              </a:rPr>
              <a:t>Homework check</a:t>
            </a:r>
            <a:endParaRPr lang="en-US" dirty="0">
              <a:solidFill>
                <a:schemeClr val="bg2"/>
              </a:solidFill>
            </a:endParaRPr>
          </a:p>
          <a:p>
            <a:pPr marL="501650" indent="-342900">
              <a:buFont typeface="+mj-lt"/>
              <a:buAutoNum type="arabicPeriod"/>
            </a:pPr>
            <a:r>
              <a:rPr lang="en-US" dirty="0">
                <a:solidFill>
                  <a:schemeClr val="bg2"/>
                </a:solidFill>
                <a:hlinkClick r:id="rId5" action="ppaction://hlinksldjump">
                  <a:extLst>
                    <a:ext uri="{A12FA001-AC4F-418D-AE19-62706E023703}">
                      <ahyp:hlinkClr xmlns:ahyp="http://schemas.microsoft.com/office/drawing/2018/hyperlinkcolor" val="tx"/>
                    </a:ext>
                  </a:extLst>
                </a:hlinkClick>
              </a:rPr>
              <a:t>Talk about the weather using the "Weather board"</a:t>
            </a:r>
            <a:endParaRPr lang="en-US" dirty="0">
              <a:solidFill>
                <a:schemeClr val="bg2"/>
              </a:solidFill>
            </a:endParaRPr>
          </a:p>
          <a:p>
            <a:pPr marL="501650" indent="-342900">
              <a:buFont typeface="+mj-lt"/>
              <a:buAutoNum type="arabicPeriod"/>
            </a:pPr>
            <a:r>
              <a:rPr lang="en-US" dirty="0">
                <a:solidFill>
                  <a:schemeClr val="bg2"/>
                </a:solidFill>
                <a:hlinkClick r:id="rId6" action="ppaction://hlinksldjump">
                  <a:extLst>
                    <a:ext uri="{A12FA001-AC4F-418D-AE19-62706E023703}">
                      <ahyp:hlinkClr xmlns:ahyp="http://schemas.microsoft.com/office/drawing/2018/hyperlinkcolor" val="tx"/>
                    </a:ext>
                  </a:extLst>
                </a:hlinkClick>
              </a:rPr>
              <a:t>Review clothes</a:t>
            </a:r>
            <a:endParaRPr lang="en-US" dirty="0">
              <a:solidFill>
                <a:schemeClr val="bg2"/>
              </a:solidFill>
            </a:endParaRPr>
          </a:p>
        </p:txBody>
      </p:sp>
      <p:grpSp>
        <p:nvGrpSpPr>
          <p:cNvPr id="75" name="Group 74">
            <a:extLst>
              <a:ext uri="{FF2B5EF4-FFF2-40B4-BE49-F238E27FC236}">
                <a16:creationId xmlns:a16="http://schemas.microsoft.com/office/drawing/2014/main" id="{FBFAC1C8-38DB-4ACC-AAC5-A0DBDBC4A06D}"/>
              </a:ext>
            </a:extLst>
          </p:cNvPr>
          <p:cNvGrpSpPr/>
          <p:nvPr/>
        </p:nvGrpSpPr>
        <p:grpSpPr>
          <a:xfrm>
            <a:off x="5761536" y="1847127"/>
            <a:ext cx="2386217" cy="2916042"/>
            <a:chOff x="5761536" y="1847127"/>
            <a:chExt cx="2386217" cy="2916042"/>
          </a:xfrm>
        </p:grpSpPr>
        <p:sp>
          <p:nvSpPr>
            <p:cNvPr id="5" name="Google Shape;753;p28">
              <a:extLst>
                <a:ext uri="{FF2B5EF4-FFF2-40B4-BE49-F238E27FC236}">
                  <a16:creationId xmlns:a16="http://schemas.microsoft.com/office/drawing/2014/main" id="{3C082BC5-4F91-49F6-A438-6D6C4DAF75A9}"/>
                </a:ext>
              </a:extLst>
            </p:cNvPr>
            <p:cNvSpPr/>
            <p:nvPr/>
          </p:nvSpPr>
          <p:spPr>
            <a:xfrm rot="725115" flipH="1">
              <a:off x="5806281" y="2676301"/>
              <a:ext cx="5854" cy="1696"/>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69" name="Group 68">
              <a:extLst>
                <a:ext uri="{FF2B5EF4-FFF2-40B4-BE49-F238E27FC236}">
                  <a16:creationId xmlns:a16="http://schemas.microsoft.com/office/drawing/2014/main" id="{F047C133-56DF-454F-B0CE-52D675FDAC55}"/>
                </a:ext>
              </a:extLst>
            </p:cNvPr>
            <p:cNvGrpSpPr/>
            <p:nvPr/>
          </p:nvGrpSpPr>
          <p:grpSpPr>
            <a:xfrm>
              <a:off x="5774157" y="1847127"/>
              <a:ext cx="298102" cy="352541"/>
              <a:chOff x="5774157" y="1847127"/>
              <a:chExt cx="298102" cy="352541"/>
            </a:xfrm>
          </p:grpSpPr>
          <p:sp>
            <p:nvSpPr>
              <p:cNvPr id="6" name="Google Shape;754;p28">
                <a:extLst>
                  <a:ext uri="{FF2B5EF4-FFF2-40B4-BE49-F238E27FC236}">
                    <a16:creationId xmlns:a16="http://schemas.microsoft.com/office/drawing/2014/main" id="{E8CAA2B7-9041-4268-AE3F-5FC29A1C64C2}"/>
                  </a:ext>
                </a:extLst>
              </p:cNvPr>
              <p:cNvSpPr/>
              <p:nvPr/>
            </p:nvSpPr>
            <p:spPr>
              <a:xfrm rot="20874885">
                <a:off x="5774157" y="1847127"/>
                <a:ext cx="298102" cy="352541"/>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 name="Google Shape;755;p28">
                <a:extLst>
                  <a:ext uri="{FF2B5EF4-FFF2-40B4-BE49-F238E27FC236}">
                    <a16:creationId xmlns:a16="http://schemas.microsoft.com/office/drawing/2014/main" id="{0F883D25-0DBE-4309-A872-479BA528B81D}"/>
                  </a:ext>
                </a:extLst>
              </p:cNvPr>
              <p:cNvSpPr/>
              <p:nvPr/>
            </p:nvSpPr>
            <p:spPr>
              <a:xfrm rot="20874885">
                <a:off x="5804688" y="1868746"/>
                <a:ext cx="247793" cy="309646"/>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8" name="Google Shape;756;p28">
              <a:extLst>
                <a:ext uri="{FF2B5EF4-FFF2-40B4-BE49-F238E27FC236}">
                  <a16:creationId xmlns:a16="http://schemas.microsoft.com/office/drawing/2014/main" id="{809ABFA0-E76C-460A-ADE6-D66DB9EBF679}"/>
                </a:ext>
              </a:extLst>
            </p:cNvPr>
            <p:cNvSpPr/>
            <p:nvPr/>
          </p:nvSpPr>
          <p:spPr>
            <a:xfrm rot="725115" flipH="1">
              <a:off x="5793026" y="2286257"/>
              <a:ext cx="384712" cy="391168"/>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 name="Google Shape;757;p28">
              <a:extLst>
                <a:ext uri="{FF2B5EF4-FFF2-40B4-BE49-F238E27FC236}">
                  <a16:creationId xmlns:a16="http://schemas.microsoft.com/office/drawing/2014/main" id="{14B06CC8-EB7C-4E54-B7A7-67FEF5218AF7}"/>
                </a:ext>
              </a:extLst>
            </p:cNvPr>
            <p:cNvSpPr/>
            <p:nvPr/>
          </p:nvSpPr>
          <p:spPr>
            <a:xfrm rot="725115" flipH="1">
              <a:off x="5813736" y="2310721"/>
              <a:ext cx="332680" cy="346850"/>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 name="Google Shape;758;p28">
              <a:extLst>
                <a:ext uri="{FF2B5EF4-FFF2-40B4-BE49-F238E27FC236}">
                  <a16:creationId xmlns:a16="http://schemas.microsoft.com/office/drawing/2014/main" id="{F75BDF7E-328A-4765-A58F-9A4DDD33D0B7}"/>
                </a:ext>
              </a:extLst>
            </p:cNvPr>
            <p:cNvSpPr/>
            <p:nvPr/>
          </p:nvSpPr>
          <p:spPr>
            <a:xfrm rot="725115" flipH="1">
              <a:off x="5871017" y="2375262"/>
              <a:ext cx="117878" cy="121216"/>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 name="Google Shape;763;p28">
              <a:extLst>
                <a:ext uri="{FF2B5EF4-FFF2-40B4-BE49-F238E27FC236}">
                  <a16:creationId xmlns:a16="http://schemas.microsoft.com/office/drawing/2014/main" id="{8A818A90-3E12-4DDC-8E5E-4327AD0918BC}"/>
                </a:ext>
              </a:extLst>
            </p:cNvPr>
            <p:cNvSpPr/>
            <p:nvPr/>
          </p:nvSpPr>
          <p:spPr>
            <a:xfrm rot="725115" flipH="1">
              <a:off x="6101913" y="2274348"/>
              <a:ext cx="2045840" cy="2488821"/>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 name="Google Shape;764;p28">
              <a:extLst>
                <a:ext uri="{FF2B5EF4-FFF2-40B4-BE49-F238E27FC236}">
                  <a16:creationId xmlns:a16="http://schemas.microsoft.com/office/drawing/2014/main" id="{0F4A8E8F-FAF4-4331-B66D-7CBEE224661D}"/>
                </a:ext>
              </a:extLst>
            </p:cNvPr>
            <p:cNvSpPr/>
            <p:nvPr/>
          </p:nvSpPr>
          <p:spPr>
            <a:xfrm rot="725115" flipH="1">
              <a:off x="6181965" y="3008745"/>
              <a:ext cx="701470" cy="258271"/>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7" name="Google Shape;765;p28">
              <a:extLst>
                <a:ext uri="{FF2B5EF4-FFF2-40B4-BE49-F238E27FC236}">
                  <a16:creationId xmlns:a16="http://schemas.microsoft.com/office/drawing/2014/main" id="{14E2886A-B4F2-4FB2-ACD2-39CD6D664616}"/>
                </a:ext>
              </a:extLst>
            </p:cNvPr>
            <p:cNvSpPr/>
            <p:nvPr/>
          </p:nvSpPr>
          <p:spPr>
            <a:xfrm rot="725115" flipH="1">
              <a:off x="6228479" y="3036855"/>
              <a:ext cx="2517" cy="10040"/>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 name="Google Shape;766;p28">
              <a:extLst>
                <a:ext uri="{FF2B5EF4-FFF2-40B4-BE49-F238E27FC236}">
                  <a16:creationId xmlns:a16="http://schemas.microsoft.com/office/drawing/2014/main" id="{78B5600D-71E1-48AD-861C-7B44C8C3B63A}"/>
                </a:ext>
              </a:extLst>
            </p:cNvPr>
            <p:cNvSpPr/>
            <p:nvPr/>
          </p:nvSpPr>
          <p:spPr>
            <a:xfrm rot="725115" flipH="1">
              <a:off x="6249860" y="2982349"/>
              <a:ext cx="2927" cy="18684"/>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9" name="Google Shape;767;p28">
              <a:extLst>
                <a:ext uri="{FF2B5EF4-FFF2-40B4-BE49-F238E27FC236}">
                  <a16:creationId xmlns:a16="http://schemas.microsoft.com/office/drawing/2014/main" id="{AB180F60-D998-4061-B8BC-376308491886}"/>
                </a:ext>
              </a:extLst>
            </p:cNvPr>
            <p:cNvSpPr/>
            <p:nvPr/>
          </p:nvSpPr>
          <p:spPr>
            <a:xfrm rot="725115" flipH="1">
              <a:off x="6258409" y="2957621"/>
              <a:ext cx="2790" cy="21721"/>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0" name="Google Shape;768;p28">
              <a:extLst>
                <a:ext uri="{FF2B5EF4-FFF2-40B4-BE49-F238E27FC236}">
                  <a16:creationId xmlns:a16="http://schemas.microsoft.com/office/drawing/2014/main" id="{1B5B2173-8977-4F78-BBCD-12CA5941D723}"/>
                </a:ext>
              </a:extLst>
            </p:cNvPr>
            <p:cNvSpPr/>
            <p:nvPr/>
          </p:nvSpPr>
          <p:spPr>
            <a:xfrm rot="725115" flipH="1">
              <a:off x="6245692" y="2986071"/>
              <a:ext cx="26371" cy="51348"/>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1" name="Google Shape;769;p28">
              <a:extLst>
                <a:ext uri="{FF2B5EF4-FFF2-40B4-BE49-F238E27FC236}">
                  <a16:creationId xmlns:a16="http://schemas.microsoft.com/office/drawing/2014/main" id="{72CEA6E2-2820-488F-B698-AC9A3E2923A8}"/>
                </a:ext>
              </a:extLst>
            </p:cNvPr>
            <p:cNvSpPr/>
            <p:nvPr/>
          </p:nvSpPr>
          <p:spPr>
            <a:xfrm rot="725115" flipH="1">
              <a:off x="6263826" y="2954734"/>
              <a:ext cx="410" cy="3037"/>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2" name="Google Shape;770;p28">
              <a:extLst>
                <a:ext uri="{FF2B5EF4-FFF2-40B4-BE49-F238E27FC236}">
                  <a16:creationId xmlns:a16="http://schemas.microsoft.com/office/drawing/2014/main" id="{B24B7711-A4DE-4048-80F6-42630354B760}"/>
                </a:ext>
              </a:extLst>
            </p:cNvPr>
            <p:cNvSpPr/>
            <p:nvPr/>
          </p:nvSpPr>
          <p:spPr>
            <a:xfrm rot="725115" flipH="1">
              <a:off x="6276021" y="2890802"/>
              <a:ext cx="3392" cy="42648"/>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3" name="Google Shape;771;p28">
              <a:extLst>
                <a:ext uri="{FF2B5EF4-FFF2-40B4-BE49-F238E27FC236}">
                  <a16:creationId xmlns:a16="http://schemas.microsoft.com/office/drawing/2014/main" id="{34435A22-ED18-4D73-B3E1-D5DB1EC0AB2C}"/>
                </a:ext>
              </a:extLst>
            </p:cNvPr>
            <p:cNvSpPr/>
            <p:nvPr/>
          </p:nvSpPr>
          <p:spPr>
            <a:xfrm rot="725115" flipH="1">
              <a:off x="6256530" y="3083468"/>
              <a:ext cx="39284" cy="51457"/>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4" name="Google Shape;772;p28">
              <a:extLst>
                <a:ext uri="{FF2B5EF4-FFF2-40B4-BE49-F238E27FC236}">
                  <a16:creationId xmlns:a16="http://schemas.microsoft.com/office/drawing/2014/main" id="{BF8B1F1E-EFEF-433A-953C-89AB44534920}"/>
                </a:ext>
              </a:extLst>
            </p:cNvPr>
            <p:cNvSpPr/>
            <p:nvPr/>
          </p:nvSpPr>
          <p:spPr>
            <a:xfrm rot="725115" flipH="1">
              <a:off x="6413224" y="2199882"/>
              <a:ext cx="705218" cy="698543"/>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5" name="Google Shape;773;p28">
              <a:extLst>
                <a:ext uri="{FF2B5EF4-FFF2-40B4-BE49-F238E27FC236}">
                  <a16:creationId xmlns:a16="http://schemas.microsoft.com/office/drawing/2014/main" id="{1A85C242-12A2-4E0F-B78D-185D256722B0}"/>
                </a:ext>
              </a:extLst>
            </p:cNvPr>
            <p:cNvSpPr/>
            <p:nvPr/>
          </p:nvSpPr>
          <p:spPr>
            <a:xfrm rot="725115" flipH="1">
              <a:off x="6343287" y="2911120"/>
              <a:ext cx="27520" cy="47846"/>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 name="Google Shape;774;p28">
              <a:extLst>
                <a:ext uri="{FF2B5EF4-FFF2-40B4-BE49-F238E27FC236}">
                  <a16:creationId xmlns:a16="http://schemas.microsoft.com/office/drawing/2014/main" id="{DBE93413-1617-4581-903A-A7AEDB113859}"/>
                </a:ext>
              </a:extLst>
            </p:cNvPr>
            <p:cNvSpPr/>
            <p:nvPr/>
          </p:nvSpPr>
          <p:spPr>
            <a:xfrm rot="725115" flipH="1">
              <a:off x="6344593" y="3035461"/>
              <a:ext cx="23444" cy="48120"/>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74" name="Group 73">
              <a:extLst>
                <a:ext uri="{FF2B5EF4-FFF2-40B4-BE49-F238E27FC236}">
                  <a16:creationId xmlns:a16="http://schemas.microsoft.com/office/drawing/2014/main" id="{55A500E9-3291-4F84-9E8E-4A02CCD40997}"/>
                </a:ext>
              </a:extLst>
            </p:cNvPr>
            <p:cNvGrpSpPr/>
            <p:nvPr/>
          </p:nvGrpSpPr>
          <p:grpSpPr>
            <a:xfrm flipH="1">
              <a:off x="6023561" y="2131454"/>
              <a:ext cx="401536" cy="394724"/>
              <a:chOff x="6005915" y="2093476"/>
              <a:chExt cx="401536" cy="394724"/>
            </a:xfrm>
          </p:grpSpPr>
          <p:sp>
            <p:nvSpPr>
              <p:cNvPr id="11" name="Google Shape;759;p28">
                <a:extLst>
                  <a:ext uri="{FF2B5EF4-FFF2-40B4-BE49-F238E27FC236}">
                    <a16:creationId xmlns:a16="http://schemas.microsoft.com/office/drawing/2014/main" id="{F30D99EB-BA7C-47FE-82C5-0451431B10E9}"/>
                  </a:ext>
                </a:extLst>
              </p:cNvPr>
              <p:cNvSpPr/>
              <p:nvPr/>
            </p:nvSpPr>
            <p:spPr>
              <a:xfrm rot="725115" flipH="1">
                <a:off x="6005915" y="2093476"/>
                <a:ext cx="401536" cy="394724"/>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 name="Google Shape;760;p28">
                <a:extLst>
                  <a:ext uri="{FF2B5EF4-FFF2-40B4-BE49-F238E27FC236}">
                    <a16:creationId xmlns:a16="http://schemas.microsoft.com/office/drawing/2014/main" id="{023930CC-2512-4700-8DC7-0B8EC1FA3069}"/>
                  </a:ext>
                </a:extLst>
              </p:cNvPr>
              <p:cNvSpPr/>
              <p:nvPr/>
            </p:nvSpPr>
            <p:spPr>
              <a:xfrm rot="725115" flipH="1">
                <a:off x="6030251" y="2112194"/>
                <a:ext cx="359735" cy="354729"/>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 name="Google Shape;761;p28">
                <a:extLst>
                  <a:ext uri="{FF2B5EF4-FFF2-40B4-BE49-F238E27FC236}">
                    <a16:creationId xmlns:a16="http://schemas.microsoft.com/office/drawing/2014/main" id="{FFA01FCD-1E5B-408C-8478-01469E548A7B}"/>
                  </a:ext>
                </a:extLst>
              </p:cNvPr>
              <p:cNvSpPr/>
              <p:nvPr/>
            </p:nvSpPr>
            <p:spPr>
              <a:xfrm rot="725115" flipH="1">
                <a:off x="6092394" y="2300390"/>
                <a:ext cx="122939" cy="111559"/>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 name="Google Shape;762;p28">
                <a:extLst>
                  <a:ext uri="{FF2B5EF4-FFF2-40B4-BE49-F238E27FC236}">
                    <a16:creationId xmlns:a16="http://schemas.microsoft.com/office/drawing/2014/main" id="{C908DFBB-2AF5-4C86-9CFB-F086951DF383}"/>
                  </a:ext>
                </a:extLst>
              </p:cNvPr>
              <p:cNvSpPr/>
              <p:nvPr/>
            </p:nvSpPr>
            <p:spPr>
              <a:xfrm rot="725115" flipH="1">
                <a:off x="6235041" y="2182963"/>
                <a:ext cx="112981" cy="104200"/>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27" name="Google Shape;775;p28">
              <a:extLst>
                <a:ext uri="{FF2B5EF4-FFF2-40B4-BE49-F238E27FC236}">
                  <a16:creationId xmlns:a16="http://schemas.microsoft.com/office/drawing/2014/main" id="{24E7E003-9730-41CC-B5D1-3CA197E6A918}"/>
                </a:ext>
              </a:extLst>
            </p:cNvPr>
            <p:cNvSpPr/>
            <p:nvPr/>
          </p:nvSpPr>
          <p:spPr>
            <a:xfrm rot="725115" flipH="1">
              <a:off x="6463025" y="2545887"/>
              <a:ext cx="35098" cy="49241"/>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8" name="Google Shape;776;p28">
              <a:extLst>
                <a:ext uri="{FF2B5EF4-FFF2-40B4-BE49-F238E27FC236}">
                  <a16:creationId xmlns:a16="http://schemas.microsoft.com/office/drawing/2014/main" id="{945CB30B-6A7A-40A7-B4B3-6F18A2B73472}"/>
                </a:ext>
              </a:extLst>
            </p:cNvPr>
            <p:cNvSpPr/>
            <p:nvPr/>
          </p:nvSpPr>
          <p:spPr>
            <a:xfrm rot="725115" flipH="1">
              <a:off x="6467262" y="2628541"/>
              <a:ext cx="71756" cy="73233"/>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9" name="Google Shape;777;p28">
              <a:extLst>
                <a:ext uri="{FF2B5EF4-FFF2-40B4-BE49-F238E27FC236}">
                  <a16:creationId xmlns:a16="http://schemas.microsoft.com/office/drawing/2014/main" id="{7ED248D7-DD04-475D-BAA4-743FEB87CE47}"/>
                </a:ext>
              </a:extLst>
            </p:cNvPr>
            <p:cNvSpPr/>
            <p:nvPr/>
          </p:nvSpPr>
          <p:spPr>
            <a:xfrm rot="725115" flipH="1">
              <a:off x="6375352" y="3118472"/>
              <a:ext cx="30995" cy="60211"/>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0" name="Google Shape;778;p28">
              <a:extLst>
                <a:ext uri="{FF2B5EF4-FFF2-40B4-BE49-F238E27FC236}">
                  <a16:creationId xmlns:a16="http://schemas.microsoft.com/office/drawing/2014/main" id="{86503306-2C6F-456C-B4A5-C3CB73F07C9E}"/>
                </a:ext>
              </a:extLst>
            </p:cNvPr>
            <p:cNvSpPr/>
            <p:nvPr/>
          </p:nvSpPr>
          <p:spPr>
            <a:xfrm rot="725115" flipH="1">
              <a:off x="6463367" y="2719582"/>
              <a:ext cx="71509" cy="82999"/>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1" name="Google Shape;779;p28">
              <a:extLst>
                <a:ext uri="{FF2B5EF4-FFF2-40B4-BE49-F238E27FC236}">
                  <a16:creationId xmlns:a16="http://schemas.microsoft.com/office/drawing/2014/main" id="{1091E3B9-5DC8-4E8C-ABFE-82BBEC701005}"/>
                </a:ext>
              </a:extLst>
            </p:cNvPr>
            <p:cNvSpPr/>
            <p:nvPr/>
          </p:nvSpPr>
          <p:spPr>
            <a:xfrm rot="725115" flipH="1">
              <a:off x="6439930" y="3054610"/>
              <a:ext cx="26864" cy="54931"/>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2" name="Google Shape;780;p28">
              <a:extLst>
                <a:ext uri="{FF2B5EF4-FFF2-40B4-BE49-F238E27FC236}">
                  <a16:creationId xmlns:a16="http://schemas.microsoft.com/office/drawing/2014/main" id="{F09976D4-A44F-4EEF-AA75-11077D133081}"/>
                </a:ext>
              </a:extLst>
            </p:cNvPr>
            <p:cNvSpPr/>
            <p:nvPr/>
          </p:nvSpPr>
          <p:spPr>
            <a:xfrm rot="725115" flipH="1">
              <a:off x="6480954" y="3143603"/>
              <a:ext cx="26454" cy="66257"/>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3" name="Google Shape;781;p28">
              <a:extLst>
                <a:ext uri="{FF2B5EF4-FFF2-40B4-BE49-F238E27FC236}">
                  <a16:creationId xmlns:a16="http://schemas.microsoft.com/office/drawing/2014/main" id="{13173BF1-C044-4AD9-9954-03577083D41D}"/>
                </a:ext>
              </a:extLst>
            </p:cNvPr>
            <p:cNvSpPr/>
            <p:nvPr/>
          </p:nvSpPr>
          <p:spPr>
            <a:xfrm rot="725115" flipH="1">
              <a:off x="6549322" y="3082166"/>
              <a:ext cx="32882" cy="54248"/>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4" name="Google Shape;782;p28">
              <a:extLst>
                <a:ext uri="{FF2B5EF4-FFF2-40B4-BE49-F238E27FC236}">
                  <a16:creationId xmlns:a16="http://schemas.microsoft.com/office/drawing/2014/main" id="{2C5E70D3-3BBB-451C-928E-B6034352A575}"/>
                </a:ext>
              </a:extLst>
            </p:cNvPr>
            <p:cNvSpPr/>
            <p:nvPr/>
          </p:nvSpPr>
          <p:spPr>
            <a:xfrm rot="725115" flipH="1">
              <a:off x="6651456" y="2639460"/>
              <a:ext cx="44673" cy="49077"/>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 name="Google Shape;783;p28">
              <a:extLst>
                <a:ext uri="{FF2B5EF4-FFF2-40B4-BE49-F238E27FC236}">
                  <a16:creationId xmlns:a16="http://schemas.microsoft.com/office/drawing/2014/main" id="{2BAE763F-C5E6-4FFE-8BF5-46A2820AFF5B}"/>
                </a:ext>
              </a:extLst>
            </p:cNvPr>
            <p:cNvSpPr/>
            <p:nvPr/>
          </p:nvSpPr>
          <p:spPr>
            <a:xfrm rot="725115" flipH="1">
              <a:off x="6655134" y="2778233"/>
              <a:ext cx="85023" cy="78294"/>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6" name="Google Shape;784;p28">
              <a:extLst>
                <a:ext uri="{FF2B5EF4-FFF2-40B4-BE49-F238E27FC236}">
                  <a16:creationId xmlns:a16="http://schemas.microsoft.com/office/drawing/2014/main" id="{B8BC5897-E714-4000-B855-5B6EABEEAA6A}"/>
                </a:ext>
              </a:extLst>
            </p:cNvPr>
            <p:cNvSpPr/>
            <p:nvPr/>
          </p:nvSpPr>
          <p:spPr>
            <a:xfrm rot="725115" flipH="1">
              <a:off x="6573221" y="3165587"/>
              <a:ext cx="495450" cy="436470"/>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7" name="Google Shape;785;p28">
              <a:extLst>
                <a:ext uri="{FF2B5EF4-FFF2-40B4-BE49-F238E27FC236}">
                  <a16:creationId xmlns:a16="http://schemas.microsoft.com/office/drawing/2014/main" id="{81F8CABD-6473-44B5-A4D5-554CFCD30A35}"/>
                </a:ext>
              </a:extLst>
            </p:cNvPr>
            <p:cNvSpPr/>
            <p:nvPr/>
          </p:nvSpPr>
          <p:spPr>
            <a:xfrm rot="725115" flipH="1">
              <a:off x="6608185" y="3172065"/>
              <a:ext cx="28861" cy="52497"/>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8" name="Google Shape;786;p28">
              <a:extLst>
                <a:ext uri="{FF2B5EF4-FFF2-40B4-BE49-F238E27FC236}">
                  <a16:creationId xmlns:a16="http://schemas.microsoft.com/office/drawing/2014/main" id="{9D3FE28E-D1D0-4571-B967-BB64D056C665}"/>
                </a:ext>
              </a:extLst>
            </p:cNvPr>
            <p:cNvSpPr/>
            <p:nvPr/>
          </p:nvSpPr>
          <p:spPr>
            <a:xfrm rot="725115" flipH="1">
              <a:off x="6656027" y="3090371"/>
              <a:ext cx="27985" cy="47737"/>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9" name="Google Shape;787;p28">
              <a:extLst>
                <a:ext uri="{FF2B5EF4-FFF2-40B4-BE49-F238E27FC236}">
                  <a16:creationId xmlns:a16="http://schemas.microsoft.com/office/drawing/2014/main" id="{6D18ADDF-2B94-4D08-B0C1-C191A544FDC5}"/>
                </a:ext>
              </a:extLst>
            </p:cNvPr>
            <p:cNvSpPr/>
            <p:nvPr/>
          </p:nvSpPr>
          <p:spPr>
            <a:xfrm rot="725115" flipH="1">
              <a:off x="6578750" y="3481378"/>
              <a:ext cx="29736" cy="45494"/>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0" name="Google Shape;788;p28">
              <a:extLst>
                <a:ext uri="{FF2B5EF4-FFF2-40B4-BE49-F238E27FC236}">
                  <a16:creationId xmlns:a16="http://schemas.microsoft.com/office/drawing/2014/main" id="{645759FD-D517-4A9D-96C7-9E1BB4D627FC}"/>
                </a:ext>
              </a:extLst>
            </p:cNvPr>
            <p:cNvSpPr/>
            <p:nvPr/>
          </p:nvSpPr>
          <p:spPr>
            <a:xfrm rot="725115" flipH="1">
              <a:off x="6526122" y="3563713"/>
              <a:ext cx="1364614" cy="469297"/>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1" name="Google Shape;789;p28">
              <a:extLst>
                <a:ext uri="{FF2B5EF4-FFF2-40B4-BE49-F238E27FC236}">
                  <a16:creationId xmlns:a16="http://schemas.microsoft.com/office/drawing/2014/main" id="{F30A9E60-B3F0-4672-8A88-31DBB4174F99}"/>
                </a:ext>
              </a:extLst>
            </p:cNvPr>
            <p:cNvSpPr/>
            <p:nvPr/>
          </p:nvSpPr>
          <p:spPr>
            <a:xfrm rot="725115" flipH="1">
              <a:off x="6468728" y="3743326"/>
              <a:ext cx="362909" cy="826297"/>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2" name="Google Shape;790;p28">
              <a:extLst>
                <a:ext uri="{FF2B5EF4-FFF2-40B4-BE49-F238E27FC236}">
                  <a16:creationId xmlns:a16="http://schemas.microsoft.com/office/drawing/2014/main" id="{07D19063-8393-4349-9C2C-F3E0CC536FDD}"/>
                </a:ext>
              </a:extLst>
            </p:cNvPr>
            <p:cNvSpPr/>
            <p:nvPr/>
          </p:nvSpPr>
          <p:spPr>
            <a:xfrm rot="725115" flipH="1">
              <a:off x="6634769" y="3395637"/>
              <a:ext cx="32226" cy="62701"/>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3" name="Google Shape;791;p28">
              <a:extLst>
                <a:ext uri="{FF2B5EF4-FFF2-40B4-BE49-F238E27FC236}">
                  <a16:creationId xmlns:a16="http://schemas.microsoft.com/office/drawing/2014/main" id="{8BC1F996-4FFD-4499-87D2-56F409E127D3}"/>
                </a:ext>
              </a:extLst>
            </p:cNvPr>
            <p:cNvSpPr/>
            <p:nvPr/>
          </p:nvSpPr>
          <p:spPr>
            <a:xfrm rot="725115" flipH="1">
              <a:off x="6725398" y="3134230"/>
              <a:ext cx="38901" cy="79908"/>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4" name="Google Shape;792;p28">
              <a:extLst>
                <a:ext uri="{FF2B5EF4-FFF2-40B4-BE49-F238E27FC236}">
                  <a16:creationId xmlns:a16="http://schemas.microsoft.com/office/drawing/2014/main" id="{E55F7164-557C-4A6E-80A8-36C9FB6B359B}"/>
                </a:ext>
              </a:extLst>
            </p:cNvPr>
            <p:cNvSpPr/>
            <p:nvPr/>
          </p:nvSpPr>
          <p:spPr>
            <a:xfrm rot="725115" flipH="1">
              <a:off x="6688521" y="3325457"/>
              <a:ext cx="28587" cy="52852"/>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5" name="Google Shape;793;p28">
              <a:extLst>
                <a:ext uri="{FF2B5EF4-FFF2-40B4-BE49-F238E27FC236}">
                  <a16:creationId xmlns:a16="http://schemas.microsoft.com/office/drawing/2014/main" id="{AB232024-6087-4498-A945-6D81297AC035}"/>
                </a:ext>
              </a:extLst>
            </p:cNvPr>
            <p:cNvSpPr/>
            <p:nvPr/>
          </p:nvSpPr>
          <p:spPr>
            <a:xfrm rot="725115" flipH="1">
              <a:off x="6672563" y="3494467"/>
              <a:ext cx="28232" cy="52004"/>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6" name="Google Shape;794;p28">
              <a:extLst>
                <a:ext uri="{FF2B5EF4-FFF2-40B4-BE49-F238E27FC236}">
                  <a16:creationId xmlns:a16="http://schemas.microsoft.com/office/drawing/2014/main" id="{D2D639F1-6734-486C-B3E5-8EA11B4B8EAB}"/>
                </a:ext>
              </a:extLst>
            </p:cNvPr>
            <p:cNvSpPr/>
            <p:nvPr/>
          </p:nvSpPr>
          <p:spPr>
            <a:xfrm rot="725115" flipH="1">
              <a:off x="6729519" y="3403732"/>
              <a:ext cx="34524" cy="66148"/>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7" name="Google Shape;795;p28">
              <a:extLst>
                <a:ext uri="{FF2B5EF4-FFF2-40B4-BE49-F238E27FC236}">
                  <a16:creationId xmlns:a16="http://schemas.microsoft.com/office/drawing/2014/main" id="{F675EA25-A21B-419D-9812-21240D382A1E}"/>
                </a:ext>
              </a:extLst>
            </p:cNvPr>
            <p:cNvSpPr/>
            <p:nvPr/>
          </p:nvSpPr>
          <p:spPr>
            <a:xfrm rot="725115" flipH="1">
              <a:off x="6788386" y="3315006"/>
              <a:ext cx="47682" cy="6281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8" name="Google Shape;796;p28">
              <a:extLst>
                <a:ext uri="{FF2B5EF4-FFF2-40B4-BE49-F238E27FC236}">
                  <a16:creationId xmlns:a16="http://schemas.microsoft.com/office/drawing/2014/main" id="{E3DD33FC-89A6-440C-9C5F-DC47760D93B7}"/>
                </a:ext>
              </a:extLst>
            </p:cNvPr>
            <p:cNvSpPr/>
            <p:nvPr/>
          </p:nvSpPr>
          <p:spPr>
            <a:xfrm rot="725115" flipH="1">
              <a:off x="6792070" y="3504124"/>
              <a:ext cx="29299" cy="43332"/>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9" name="Google Shape;797;p28">
              <a:extLst>
                <a:ext uri="{FF2B5EF4-FFF2-40B4-BE49-F238E27FC236}">
                  <a16:creationId xmlns:a16="http://schemas.microsoft.com/office/drawing/2014/main" id="{45C4C64F-7E11-4716-A3BE-B8577DC90672}"/>
                </a:ext>
              </a:extLst>
            </p:cNvPr>
            <p:cNvSpPr/>
            <p:nvPr/>
          </p:nvSpPr>
          <p:spPr>
            <a:xfrm rot="725115" flipH="1">
              <a:off x="6822531" y="3402093"/>
              <a:ext cx="39913" cy="63549"/>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0" name="Google Shape;798;p28">
              <a:extLst>
                <a:ext uri="{FF2B5EF4-FFF2-40B4-BE49-F238E27FC236}">
                  <a16:creationId xmlns:a16="http://schemas.microsoft.com/office/drawing/2014/main" id="{257C3B1D-A301-49AC-B493-62151184EA67}"/>
                </a:ext>
              </a:extLst>
            </p:cNvPr>
            <p:cNvSpPr/>
            <p:nvPr/>
          </p:nvSpPr>
          <p:spPr>
            <a:xfrm rot="725115" flipH="1">
              <a:off x="6856960" y="3297985"/>
              <a:ext cx="52825" cy="48229"/>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1" name="Google Shape;799;p28">
              <a:extLst>
                <a:ext uri="{FF2B5EF4-FFF2-40B4-BE49-F238E27FC236}">
                  <a16:creationId xmlns:a16="http://schemas.microsoft.com/office/drawing/2014/main" id="{F1087C30-620D-4FDD-8FFD-35F50961B07C}"/>
                </a:ext>
              </a:extLst>
            </p:cNvPr>
            <p:cNvSpPr/>
            <p:nvPr/>
          </p:nvSpPr>
          <p:spPr>
            <a:xfrm rot="725115" flipH="1">
              <a:off x="6899939" y="3390293"/>
              <a:ext cx="46807" cy="54713"/>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2" name="Google Shape;800;p28">
              <a:extLst>
                <a:ext uri="{FF2B5EF4-FFF2-40B4-BE49-F238E27FC236}">
                  <a16:creationId xmlns:a16="http://schemas.microsoft.com/office/drawing/2014/main" id="{F7A6F325-3E8E-4C54-B9C7-2A71E1FA62A4}"/>
                </a:ext>
              </a:extLst>
            </p:cNvPr>
            <p:cNvSpPr/>
            <p:nvPr/>
          </p:nvSpPr>
          <p:spPr>
            <a:xfrm rot="725115" flipH="1">
              <a:off x="6914766" y="3491519"/>
              <a:ext cx="39284" cy="38846"/>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3" name="Google Shape;801;p28">
              <a:extLst>
                <a:ext uri="{FF2B5EF4-FFF2-40B4-BE49-F238E27FC236}">
                  <a16:creationId xmlns:a16="http://schemas.microsoft.com/office/drawing/2014/main" id="{848B88E0-1DFD-4DF9-AF04-5E61CC7CB283}"/>
                </a:ext>
              </a:extLst>
            </p:cNvPr>
            <p:cNvSpPr/>
            <p:nvPr/>
          </p:nvSpPr>
          <p:spPr>
            <a:xfrm rot="725115" flipH="1">
              <a:off x="6971292" y="3459270"/>
              <a:ext cx="40761" cy="48749"/>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4" name="Google Shape;802;p28">
              <a:extLst>
                <a:ext uri="{FF2B5EF4-FFF2-40B4-BE49-F238E27FC236}">
                  <a16:creationId xmlns:a16="http://schemas.microsoft.com/office/drawing/2014/main" id="{A3A72847-BF0D-462C-859B-8A512535524A}"/>
                </a:ext>
              </a:extLst>
            </p:cNvPr>
            <p:cNvSpPr/>
            <p:nvPr/>
          </p:nvSpPr>
          <p:spPr>
            <a:xfrm rot="725115" flipH="1">
              <a:off x="5972777" y="2919037"/>
              <a:ext cx="535226" cy="281934"/>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5" name="Google Shape;803;p28">
              <a:extLst>
                <a:ext uri="{FF2B5EF4-FFF2-40B4-BE49-F238E27FC236}">
                  <a16:creationId xmlns:a16="http://schemas.microsoft.com/office/drawing/2014/main" id="{E0CFFA7A-E9A5-4D99-A1EA-ED2FC7847114}"/>
                </a:ext>
              </a:extLst>
            </p:cNvPr>
            <p:cNvSpPr/>
            <p:nvPr/>
          </p:nvSpPr>
          <p:spPr>
            <a:xfrm rot="725115" flipH="1">
              <a:off x="6073691" y="2997927"/>
              <a:ext cx="38928" cy="59035"/>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6" name="Google Shape;804;p28">
              <a:extLst>
                <a:ext uri="{FF2B5EF4-FFF2-40B4-BE49-F238E27FC236}">
                  <a16:creationId xmlns:a16="http://schemas.microsoft.com/office/drawing/2014/main" id="{107B6053-8B4E-4D70-904B-E6526548E07E}"/>
                </a:ext>
              </a:extLst>
            </p:cNvPr>
            <p:cNvSpPr/>
            <p:nvPr/>
          </p:nvSpPr>
          <p:spPr>
            <a:xfrm rot="725115" flipH="1">
              <a:off x="6147999" y="2975476"/>
              <a:ext cx="31487" cy="72029"/>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7" name="Google Shape;805;p28">
              <a:extLst>
                <a:ext uri="{FF2B5EF4-FFF2-40B4-BE49-F238E27FC236}">
                  <a16:creationId xmlns:a16="http://schemas.microsoft.com/office/drawing/2014/main" id="{94D5E776-CF65-43FA-828A-3522C1FA7D85}"/>
                </a:ext>
              </a:extLst>
            </p:cNvPr>
            <p:cNvSpPr/>
            <p:nvPr/>
          </p:nvSpPr>
          <p:spPr>
            <a:xfrm rot="725115" flipH="1">
              <a:off x="6190556" y="3069934"/>
              <a:ext cx="31214" cy="51594"/>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8" name="Google Shape;806;p28">
              <a:extLst>
                <a:ext uri="{FF2B5EF4-FFF2-40B4-BE49-F238E27FC236}">
                  <a16:creationId xmlns:a16="http://schemas.microsoft.com/office/drawing/2014/main" id="{B5FC3521-925F-4317-9033-FC01AE501638}"/>
                </a:ext>
              </a:extLst>
            </p:cNvPr>
            <p:cNvSpPr/>
            <p:nvPr/>
          </p:nvSpPr>
          <p:spPr>
            <a:xfrm rot="725115" flipH="1">
              <a:off x="6123979" y="2866558"/>
              <a:ext cx="469844" cy="156369"/>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9" name="Google Shape;807;p28">
              <a:extLst>
                <a:ext uri="{FF2B5EF4-FFF2-40B4-BE49-F238E27FC236}">
                  <a16:creationId xmlns:a16="http://schemas.microsoft.com/office/drawing/2014/main" id="{BF53916F-7196-42BC-AEAC-230E59C3AC55}"/>
                </a:ext>
              </a:extLst>
            </p:cNvPr>
            <p:cNvSpPr/>
            <p:nvPr/>
          </p:nvSpPr>
          <p:spPr>
            <a:xfrm rot="725115" flipH="1">
              <a:off x="6184213" y="2870242"/>
              <a:ext cx="36192" cy="6048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0" name="Google Shape;808;p28">
              <a:extLst>
                <a:ext uri="{FF2B5EF4-FFF2-40B4-BE49-F238E27FC236}">
                  <a16:creationId xmlns:a16="http://schemas.microsoft.com/office/drawing/2014/main" id="{FA3C1EA4-BC8E-44AF-9B75-60C110A937D8}"/>
                </a:ext>
              </a:extLst>
            </p:cNvPr>
            <p:cNvSpPr/>
            <p:nvPr/>
          </p:nvSpPr>
          <p:spPr>
            <a:xfrm rot="725115" flipH="1">
              <a:off x="6262990" y="3046779"/>
              <a:ext cx="29517" cy="65026"/>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1" name="Google Shape;809;p28">
              <a:extLst>
                <a:ext uri="{FF2B5EF4-FFF2-40B4-BE49-F238E27FC236}">
                  <a16:creationId xmlns:a16="http://schemas.microsoft.com/office/drawing/2014/main" id="{A920D75F-192F-411B-9747-85975C763CEF}"/>
                </a:ext>
              </a:extLst>
            </p:cNvPr>
            <p:cNvSpPr/>
            <p:nvPr/>
          </p:nvSpPr>
          <p:spPr>
            <a:xfrm rot="725115" flipH="1">
              <a:off x="6313923" y="3108345"/>
              <a:ext cx="32335" cy="57804"/>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2" name="Google Shape;810;p28">
              <a:extLst>
                <a:ext uri="{FF2B5EF4-FFF2-40B4-BE49-F238E27FC236}">
                  <a16:creationId xmlns:a16="http://schemas.microsoft.com/office/drawing/2014/main" id="{E34BB982-D4E8-458C-A4EE-E834C95B21C8}"/>
                </a:ext>
              </a:extLst>
            </p:cNvPr>
            <p:cNvSpPr/>
            <p:nvPr/>
          </p:nvSpPr>
          <p:spPr>
            <a:xfrm rot="725115" flipH="1">
              <a:off x="6324647" y="2936227"/>
              <a:ext cx="22213" cy="48886"/>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 name="Google Shape;811;p28">
              <a:extLst>
                <a:ext uri="{FF2B5EF4-FFF2-40B4-BE49-F238E27FC236}">
                  <a16:creationId xmlns:a16="http://schemas.microsoft.com/office/drawing/2014/main" id="{8BED3CC7-ABCB-4665-87C5-9D0B51A0AA2B}"/>
                </a:ext>
              </a:extLst>
            </p:cNvPr>
            <p:cNvSpPr/>
            <p:nvPr/>
          </p:nvSpPr>
          <p:spPr>
            <a:xfrm rot="725115" flipH="1">
              <a:off x="6418047" y="3153333"/>
              <a:ext cx="27192" cy="57476"/>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4" name="Google Shape;812;p28">
              <a:extLst>
                <a:ext uri="{FF2B5EF4-FFF2-40B4-BE49-F238E27FC236}">
                  <a16:creationId xmlns:a16="http://schemas.microsoft.com/office/drawing/2014/main" id="{9DB6EF73-E75A-450B-B26D-DE924CF2CE76}"/>
                </a:ext>
              </a:extLst>
            </p:cNvPr>
            <p:cNvSpPr/>
            <p:nvPr/>
          </p:nvSpPr>
          <p:spPr>
            <a:xfrm rot="725115" flipH="1">
              <a:off x="6410351" y="3076074"/>
              <a:ext cx="25086" cy="48475"/>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5" name="Google Shape;813;p28">
              <a:extLst>
                <a:ext uri="{FF2B5EF4-FFF2-40B4-BE49-F238E27FC236}">
                  <a16:creationId xmlns:a16="http://schemas.microsoft.com/office/drawing/2014/main" id="{24B776A2-2F2E-442C-A0DA-2FA98F1E082F}"/>
                </a:ext>
              </a:extLst>
            </p:cNvPr>
            <p:cNvSpPr/>
            <p:nvPr/>
          </p:nvSpPr>
          <p:spPr>
            <a:xfrm rot="725115" flipH="1">
              <a:off x="6424211" y="2982837"/>
              <a:ext cx="32828" cy="42539"/>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6" name="Google Shape;814;p28">
              <a:extLst>
                <a:ext uri="{FF2B5EF4-FFF2-40B4-BE49-F238E27FC236}">
                  <a16:creationId xmlns:a16="http://schemas.microsoft.com/office/drawing/2014/main" id="{87A77861-BF29-4582-8A80-A65DA29DB5F5}"/>
                </a:ext>
              </a:extLst>
            </p:cNvPr>
            <p:cNvSpPr/>
            <p:nvPr/>
          </p:nvSpPr>
          <p:spPr>
            <a:xfrm rot="725115" flipH="1">
              <a:off x="6468260" y="3243051"/>
              <a:ext cx="1806" cy="998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7" name="Google Shape;815;p28">
              <a:extLst>
                <a:ext uri="{FF2B5EF4-FFF2-40B4-BE49-F238E27FC236}">
                  <a16:creationId xmlns:a16="http://schemas.microsoft.com/office/drawing/2014/main" id="{A3629B19-0821-43D6-8109-5478379C5496}"/>
                </a:ext>
              </a:extLst>
            </p:cNvPr>
            <p:cNvSpPr/>
            <p:nvPr/>
          </p:nvSpPr>
          <p:spPr>
            <a:xfrm rot="725115" flipH="1">
              <a:off x="5761536" y="2746635"/>
              <a:ext cx="827364" cy="460543"/>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68" name="TextBox 67">
            <a:extLst>
              <a:ext uri="{FF2B5EF4-FFF2-40B4-BE49-F238E27FC236}">
                <a16:creationId xmlns:a16="http://schemas.microsoft.com/office/drawing/2014/main" id="{45DD8B1E-3899-4C6F-98E6-C83165E60B35}"/>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sp>
        <p:nvSpPr>
          <p:cNvPr id="70" name="Slide Number Placeholder 1">
            <a:extLst>
              <a:ext uri="{FF2B5EF4-FFF2-40B4-BE49-F238E27FC236}">
                <a16:creationId xmlns:a16="http://schemas.microsoft.com/office/drawing/2014/main" id="{FF3864F7-C2AE-4943-80F5-B4AD43E447B7}"/>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a:t>
            </a:fld>
            <a:r>
              <a:rPr lang="en-US"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3B907500-19F0-B972-CC26-141A94B43B6F}"/>
              </a:ext>
            </a:extLst>
          </p:cNvPr>
          <p:cNvGrpSpPr>
            <a:grpSpLocks noGrp="1" noUngrp="1" noRot="1" noMove="1" noResize="1"/>
          </p:cNvGrpSpPr>
          <p:nvPr/>
        </p:nvGrpSpPr>
        <p:grpSpPr>
          <a:xfrm>
            <a:off x="-14628" y="0"/>
            <a:ext cx="9158628" cy="5143500"/>
            <a:chOff x="-14628" y="0"/>
            <a:chExt cx="9158628" cy="5143500"/>
          </a:xfrm>
        </p:grpSpPr>
        <p:cxnSp>
          <p:nvCxnSpPr>
            <p:cNvPr id="71" name="AutoShape 3">
              <a:extLst>
                <a:ext uri="{FF2B5EF4-FFF2-40B4-BE49-F238E27FC236}">
                  <a16:creationId xmlns:a16="http://schemas.microsoft.com/office/drawing/2014/main" id="{E7C1AC53-D5A4-ADA2-EDBD-3642551ED0C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A69C597E-CE0D-5118-A3DD-A6D2435F35F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2DBCE9B3-1894-189E-DDCB-AAEDEF482350}"/>
                </a:ext>
              </a:extLst>
            </p:cNvPr>
            <p:cNvGrpSpPr>
              <a:grpSpLocks noGrp="1" noUngrp="1" noRot="1" noMove="1" noResize="1"/>
            </p:cNvGrpSpPr>
            <p:nvPr/>
          </p:nvGrpSpPr>
          <p:grpSpPr bwMode="auto">
            <a:xfrm>
              <a:off x="3588189" y="2214383"/>
              <a:ext cx="1967622" cy="714734"/>
              <a:chOff x="6549" y="5686"/>
              <a:chExt cx="3510" cy="1275"/>
            </a:xfrm>
          </p:grpSpPr>
          <p:sp>
            <p:nvSpPr>
              <p:cNvPr id="76" name="AutoShape 6">
                <a:extLst>
                  <a:ext uri="{FF2B5EF4-FFF2-40B4-BE49-F238E27FC236}">
                    <a16:creationId xmlns:a16="http://schemas.microsoft.com/office/drawing/2014/main" id="{05910578-5F05-38E0-52E4-16E6E6EF87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Text Box 7">
                <a:extLst>
                  <a:ext uri="{FF2B5EF4-FFF2-40B4-BE49-F238E27FC236}">
                    <a16:creationId xmlns:a16="http://schemas.microsoft.com/office/drawing/2014/main" id="{5F593730-68DD-1930-BC8D-AD959E2611A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17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5099" y="4385544"/>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Calibri" panose="020F0502020204030204" pitchFamily="34" charset="0"/>
                </a:rPr>
                <a:t>Greetings and name</a:t>
              </a: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 tags</a:t>
              </a:r>
            </a:p>
            <a:p>
              <a:pPr>
                <a:buClrTx/>
                <a:defRPr/>
              </a:pPr>
              <a:r>
                <a:rPr lang="en-US" sz="1000" dirty="0">
                  <a:solidFill>
                    <a:sysClr val="windowText" lastClr="000000"/>
                  </a:solidFill>
                  <a:latin typeface="Calibri" panose="020F0502020204030204" pitchFamily="34" charset="0"/>
                </a:rPr>
                <a:t>Greet the students as they enter the classroom and gesture for them to sit down.</a:t>
              </a:r>
            </a:p>
            <a:p>
              <a:pPr>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Before class prepare some blank name tags (stickers or pin-on tags).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the tags out and have everyone write their names and put their tags on.  If you use pin-on tags, you can keep and give out every class.</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1</a:t>
              </a:r>
            </a:p>
          </p:txBody>
        </p:sp>
      </p:grpSp>
      <p:pic>
        <p:nvPicPr>
          <p:cNvPr id="53" name="Picture 52">
            <a:extLst>
              <a:ext uri="{FF2B5EF4-FFF2-40B4-BE49-F238E27FC236}">
                <a16:creationId xmlns:a16="http://schemas.microsoft.com/office/drawing/2014/main" id="{6E8B0355-C983-45B0-9A5E-7F2D2D24B303}"/>
              </a:ext>
            </a:extLst>
          </p:cNvPr>
          <p:cNvPicPr>
            <a:picLocks noChangeAspect="1"/>
          </p:cNvPicPr>
          <p:nvPr/>
        </p:nvPicPr>
        <p:blipFill>
          <a:blip r:embed="rId2"/>
          <a:stretch>
            <a:fillRect/>
          </a:stretch>
        </p:blipFill>
        <p:spPr>
          <a:xfrm>
            <a:off x="1164428" y="447801"/>
            <a:ext cx="5127947" cy="4120302"/>
          </a:xfrm>
          <a:prstGeom prst="rect">
            <a:avLst/>
          </a:prstGeom>
        </p:spPr>
      </p:pic>
      <p:grpSp>
        <p:nvGrpSpPr>
          <p:cNvPr id="47" name="Group 46">
            <a:extLst>
              <a:ext uri="{FF2B5EF4-FFF2-40B4-BE49-F238E27FC236}">
                <a16:creationId xmlns:a16="http://schemas.microsoft.com/office/drawing/2014/main" id="{E846F1A7-300E-4D17-9512-BCE5D21F5A98}"/>
              </a:ext>
            </a:extLst>
          </p:cNvPr>
          <p:cNvGrpSpPr/>
          <p:nvPr/>
        </p:nvGrpSpPr>
        <p:grpSpPr>
          <a:xfrm>
            <a:off x="6017341" y="110087"/>
            <a:ext cx="1215485" cy="553998"/>
            <a:chOff x="6017341" y="110087"/>
            <a:chExt cx="1215485" cy="553998"/>
          </a:xfrm>
        </p:grpSpPr>
        <p:sp>
          <p:nvSpPr>
            <p:cNvPr id="48" name="Arrow: Pentagon 47">
              <a:extLst>
                <a:ext uri="{FF2B5EF4-FFF2-40B4-BE49-F238E27FC236}">
                  <a16:creationId xmlns:a16="http://schemas.microsoft.com/office/drawing/2014/main" id="{7B8D9856-D270-4FEA-BA33-05AE41047554}"/>
                </a:ext>
              </a:extLst>
            </p:cNvPr>
            <p:cNvSpPr/>
            <p:nvPr/>
          </p:nvSpPr>
          <p:spPr>
            <a:xfrm>
              <a:off x="6031604" y="110087"/>
              <a:ext cx="1201222" cy="546216"/>
            </a:xfrm>
            <a:prstGeom prst="homePlate">
              <a:avLst/>
            </a:prstGeom>
            <a:solidFill>
              <a:srgbClr val="00B050"/>
            </a:solidFill>
            <a:ln w="25400" cap="flat" cmpd="sng" algn="ctr">
              <a:solidFill>
                <a:srgbClr val="F1FCFC">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TextBox 48">
              <a:extLst>
                <a:ext uri="{FF2B5EF4-FFF2-40B4-BE49-F238E27FC236}">
                  <a16:creationId xmlns:a16="http://schemas.microsoft.com/office/drawing/2014/main" id="{A186A78F-E717-42D8-B5EB-E4DF47DE8979}"/>
                </a:ext>
              </a:extLst>
            </p:cNvPr>
            <p:cNvSpPr txBox="1"/>
            <p:nvPr/>
          </p:nvSpPr>
          <p:spPr>
            <a:xfrm>
              <a:off x="6017341" y="110087"/>
              <a:ext cx="112830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4" name="Group 3">
            <a:extLst>
              <a:ext uri="{FF2B5EF4-FFF2-40B4-BE49-F238E27FC236}">
                <a16:creationId xmlns:a16="http://schemas.microsoft.com/office/drawing/2014/main" id="{B372767C-FC75-51E3-8E09-E7EE351A3B5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CACE5430-C7D1-3359-437A-B410A1BB0A1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B09865F-EAC1-69C0-05DA-FC4232D2929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8016D21C-109E-A9AB-AB97-3C5991D2AADC}"/>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C0386A6-3EAA-CC1C-677C-2BA2FEC9D67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494D49BA-FC7E-6709-8BC6-FA4552FCD04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152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73619" y="4385022"/>
              <a:ext cx="126509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Spin the bottle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2</a:t>
              </a:r>
            </a:p>
          </p:txBody>
        </p:sp>
      </p:grpSp>
      <p:pic>
        <p:nvPicPr>
          <p:cNvPr id="6" name="Picture 5">
            <a:extLst>
              <a:ext uri="{FF2B5EF4-FFF2-40B4-BE49-F238E27FC236}">
                <a16:creationId xmlns:a16="http://schemas.microsoft.com/office/drawing/2014/main" id="{6F4E069A-288A-4A24-B504-74337A0BC3D7}"/>
              </a:ext>
            </a:extLst>
          </p:cNvPr>
          <p:cNvPicPr>
            <a:picLocks noChangeAspect="1"/>
          </p:cNvPicPr>
          <p:nvPr/>
        </p:nvPicPr>
        <p:blipFill>
          <a:blip r:embed="rId2"/>
          <a:stretch>
            <a:fillRect/>
          </a:stretch>
        </p:blipFill>
        <p:spPr>
          <a:xfrm>
            <a:off x="848695" y="575218"/>
            <a:ext cx="6096582" cy="3894395"/>
          </a:xfrm>
          <a:prstGeom prst="rect">
            <a:avLst/>
          </a:prstGeom>
        </p:spPr>
      </p:pic>
      <p:grpSp>
        <p:nvGrpSpPr>
          <p:cNvPr id="49" name="Group 48">
            <a:extLst>
              <a:ext uri="{FF2B5EF4-FFF2-40B4-BE49-F238E27FC236}">
                <a16:creationId xmlns:a16="http://schemas.microsoft.com/office/drawing/2014/main" id="{B372E786-CE21-492B-9970-C64050B0F23D}"/>
              </a:ext>
            </a:extLst>
          </p:cNvPr>
          <p:cNvGrpSpPr/>
          <p:nvPr/>
        </p:nvGrpSpPr>
        <p:grpSpPr>
          <a:xfrm>
            <a:off x="8776789" y="0"/>
            <a:ext cx="1879253" cy="5143500"/>
            <a:chOff x="8777197" y="0"/>
            <a:chExt cx="1879253" cy="5143500"/>
          </a:xfrm>
        </p:grpSpPr>
        <p:sp>
          <p:nvSpPr>
            <p:cNvPr id="50" name="side panel dark rectangle">
              <a:extLst>
                <a:ext uri="{FF2B5EF4-FFF2-40B4-BE49-F238E27FC236}">
                  <a16:creationId xmlns:a16="http://schemas.microsoft.com/office/drawing/2014/main" id="{9B16496B-0254-4DFF-B86F-C1F5E7941150}"/>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side panel light rectangle">
              <a:extLst>
                <a:ext uri="{FF2B5EF4-FFF2-40B4-BE49-F238E27FC236}">
                  <a16:creationId xmlns:a16="http://schemas.microsoft.com/office/drawing/2014/main" id="{4A16B5ED-30D3-45F4-8E34-72A18B9EC82E}"/>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side panel textbox">
              <a:extLst>
                <a:ext uri="{FF2B5EF4-FFF2-40B4-BE49-F238E27FC236}">
                  <a16:creationId xmlns:a16="http://schemas.microsoft.com/office/drawing/2014/main" id="{79BE0A00-2F4E-4577-B223-AD53013BE05D}"/>
                </a:ext>
              </a:extLst>
            </p:cNvPr>
            <p:cNvSpPr txBox="1"/>
            <p:nvPr/>
          </p:nvSpPr>
          <p:spPr>
            <a:xfrm>
              <a:off x="9183300" y="27074"/>
              <a:ext cx="1450860" cy="4843240"/>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Play “Spin the bottle”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Let’s review previous lessons with this fun game.  Sit everyone in a circle with a bottle in the middle. Teacher spins the bottle. When it stops spinning the student it is pointing to has to answer a question. If the answer is correct, then that student can spin the bottle.  Either the teacher or the student spinning the bottle can ask the questions.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8000"/>
                  </a:solidFill>
                  <a:effectLst/>
                  <a:uLnTx/>
                  <a:uFillTx/>
                  <a:latin typeface="Calibri" panose="020F0502020204030204" pitchFamily="34" charset="0"/>
                </a:rPr>
                <a:t>Round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Numbers 1-10 and classroom objects / stationery - “How many tables are there?”, “There are 6 tables”.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8000"/>
                  </a:solidFill>
                  <a:effectLst/>
                  <a:uLnTx/>
                  <a:uFillTx/>
                  <a:latin typeface="Calibri" panose="020F0502020204030204" pitchFamily="34" charset="0"/>
                </a:rPr>
                <a:t>Round 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Likes &amp; dislikes for food and drink – “Do you like milk?”, “Yes, I do / No, I don’t”.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FF"/>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53" name="teacher icon group">
              <a:extLst>
                <a:ext uri="{FF2B5EF4-FFF2-40B4-BE49-F238E27FC236}">
                  <a16:creationId xmlns:a16="http://schemas.microsoft.com/office/drawing/2014/main" id="{7D8D1437-45C4-4318-8CF4-0462E576F227}"/>
                </a:ext>
              </a:extLst>
            </p:cNvPr>
            <p:cNvGrpSpPr/>
            <p:nvPr/>
          </p:nvGrpSpPr>
          <p:grpSpPr>
            <a:xfrm>
              <a:off x="8810640" y="151620"/>
              <a:ext cx="296181" cy="296181"/>
              <a:chOff x="8810640" y="62245"/>
              <a:chExt cx="296181" cy="296181"/>
            </a:xfrm>
          </p:grpSpPr>
          <p:sp>
            <p:nvSpPr>
              <p:cNvPr id="54" name="icon circle">
                <a:extLst>
                  <a:ext uri="{FF2B5EF4-FFF2-40B4-BE49-F238E27FC236}">
                    <a16:creationId xmlns:a16="http://schemas.microsoft.com/office/drawing/2014/main" id="{0F40DEBE-AC60-4C69-9330-6AC4C9BF835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5" name="teacher icon">
                <a:extLst>
                  <a:ext uri="{FF2B5EF4-FFF2-40B4-BE49-F238E27FC236}">
                    <a16:creationId xmlns:a16="http://schemas.microsoft.com/office/drawing/2014/main" id="{F5A8580A-9DE1-4A02-AD97-38552F343350}"/>
                  </a:ext>
                </a:extLst>
              </p:cNvPr>
              <p:cNvGrpSpPr/>
              <p:nvPr/>
            </p:nvGrpSpPr>
            <p:grpSpPr>
              <a:xfrm>
                <a:off x="8864754" y="93114"/>
                <a:ext cx="193866" cy="206740"/>
                <a:chOff x="2542389" y="2767092"/>
                <a:chExt cx="480536" cy="512445"/>
              </a:xfrm>
            </p:grpSpPr>
            <p:sp>
              <p:nvSpPr>
                <p:cNvPr id="56" name="Google Shape;1395;p49">
                  <a:extLst>
                    <a:ext uri="{FF2B5EF4-FFF2-40B4-BE49-F238E27FC236}">
                      <a16:creationId xmlns:a16="http://schemas.microsoft.com/office/drawing/2014/main" id="{A8985D75-43D7-42AD-870F-1B16D01AF44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96;p49">
                  <a:extLst>
                    <a:ext uri="{FF2B5EF4-FFF2-40B4-BE49-F238E27FC236}">
                      <a16:creationId xmlns:a16="http://schemas.microsoft.com/office/drawing/2014/main" id="{FD7B396A-B878-486A-82F3-45DA0B31E7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97;p49">
                  <a:extLst>
                    <a:ext uri="{FF2B5EF4-FFF2-40B4-BE49-F238E27FC236}">
                      <a16:creationId xmlns:a16="http://schemas.microsoft.com/office/drawing/2014/main" id="{A0163478-0FA8-4C6F-A0D4-623CACC3247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8;p49">
                  <a:extLst>
                    <a:ext uri="{FF2B5EF4-FFF2-40B4-BE49-F238E27FC236}">
                      <a16:creationId xmlns:a16="http://schemas.microsoft.com/office/drawing/2014/main" id="{0D3179E4-A650-4219-9C39-5B7E824370F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9;p49">
                  <a:extLst>
                    <a:ext uri="{FF2B5EF4-FFF2-40B4-BE49-F238E27FC236}">
                      <a16:creationId xmlns:a16="http://schemas.microsoft.com/office/drawing/2014/main" id="{F6706A06-34EF-4AEC-8C96-C4DA768507D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400;p49">
                  <a:extLst>
                    <a:ext uri="{FF2B5EF4-FFF2-40B4-BE49-F238E27FC236}">
                      <a16:creationId xmlns:a16="http://schemas.microsoft.com/office/drawing/2014/main" id="{99C6FAD8-E85C-45D4-BE71-8CA1ED2F0FA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01;p49">
                  <a:extLst>
                    <a:ext uri="{FF2B5EF4-FFF2-40B4-BE49-F238E27FC236}">
                      <a16:creationId xmlns:a16="http://schemas.microsoft.com/office/drawing/2014/main" id="{672D01EA-BD84-4E89-A487-BE6A1C927DC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2;p49">
                  <a:extLst>
                    <a:ext uri="{FF2B5EF4-FFF2-40B4-BE49-F238E27FC236}">
                      <a16:creationId xmlns:a16="http://schemas.microsoft.com/office/drawing/2014/main" id="{1EF3913C-9E1F-4B9D-8B1B-CB2333BC739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3;p49">
                  <a:extLst>
                    <a:ext uri="{FF2B5EF4-FFF2-40B4-BE49-F238E27FC236}">
                      <a16:creationId xmlns:a16="http://schemas.microsoft.com/office/drawing/2014/main" id="{D3C021EC-B0BD-4B6D-95C8-9C049832B73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4;p49">
                  <a:extLst>
                    <a:ext uri="{FF2B5EF4-FFF2-40B4-BE49-F238E27FC236}">
                      <a16:creationId xmlns:a16="http://schemas.microsoft.com/office/drawing/2014/main" id="{9BA235A9-2C52-4E5F-834E-01BA544E536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5;p49">
                  <a:extLst>
                    <a:ext uri="{FF2B5EF4-FFF2-40B4-BE49-F238E27FC236}">
                      <a16:creationId xmlns:a16="http://schemas.microsoft.com/office/drawing/2014/main" id="{B6F485E3-A6E5-45F0-81BD-3B6AB2452B8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6;p49">
                  <a:extLst>
                    <a:ext uri="{FF2B5EF4-FFF2-40B4-BE49-F238E27FC236}">
                      <a16:creationId xmlns:a16="http://schemas.microsoft.com/office/drawing/2014/main" id="{BF94C8F1-6E39-48CE-AA11-69A8233FB8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407;p49">
                  <a:extLst>
                    <a:ext uri="{FF2B5EF4-FFF2-40B4-BE49-F238E27FC236}">
                      <a16:creationId xmlns:a16="http://schemas.microsoft.com/office/drawing/2014/main" id="{232F5F5E-585D-44E9-83CD-847ED6B8E36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408;p49">
                  <a:extLst>
                    <a:ext uri="{FF2B5EF4-FFF2-40B4-BE49-F238E27FC236}">
                      <a16:creationId xmlns:a16="http://schemas.microsoft.com/office/drawing/2014/main" id="{325CD8FD-A3C7-48E1-A95D-A8543F38A22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9;p49">
                  <a:extLst>
                    <a:ext uri="{FF2B5EF4-FFF2-40B4-BE49-F238E27FC236}">
                      <a16:creationId xmlns:a16="http://schemas.microsoft.com/office/drawing/2014/main" id="{D5E551E8-E49F-483B-A738-CB1A9A4CA32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10;p49">
                  <a:extLst>
                    <a:ext uri="{FF2B5EF4-FFF2-40B4-BE49-F238E27FC236}">
                      <a16:creationId xmlns:a16="http://schemas.microsoft.com/office/drawing/2014/main" id="{2F59C6AA-0DA7-48C1-B9D3-5FDE378239C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11;p49">
                  <a:extLst>
                    <a:ext uri="{FF2B5EF4-FFF2-40B4-BE49-F238E27FC236}">
                      <a16:creationId xmlns:a16="http://schemas.microsoft.com/office/drawing/2014/main" id="{12E5CB0F-AB8C-4F4D-BEA4-80543BEC8CB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12;p49">
                  <a:extLst>
                    <a:ext uri="{FF2B5EF4-FFF2-40B4-BE49-F238E27FC236}">
                      <a16:creationId xmlns:a16="http://schemas.microsoft.com/office/drawing/2014/main" id="{2A6D73FE-A56C-47FD-B836-CC2688D69B7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13;p49">
                  <a:extLst>
                    <a:ext uri="{FF2B5EF4-FFF2-40B4-BE49-F238E27FC236}">
                      <a16:creationId xmlns:a16="http://schemas.microsoft.com/office/drawing/2014/main" id="{D58AED36-9173-4E2A-8995-365A30CE92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14;p49">
                  <a:extLst>
                    <a:ext uri="{FF2B5EF4-FFF2-40B4-BE49-F238E27FC236}">
                      <a16:creationId xmlns:a16="http://schemas.microsoft.com/office/drawing/2014/main" id="{426B8B89-E69D-4EBF-A5F8-ACA39A4A014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15;p49">
                  <a:extLst>
                    <a:ext uri="{FF2B5EF4-FFF2-40B4-BE49-F238E27FC236}">
                      <a16:creationId xmlns:a16="http://schemas.microsoft.com/office/drawing/2014/main" id="{5043DB96-CF9C-4F00-AE02-F0B8B76E3E9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16;p49">
                  <a:extLst>
                    <a:ext uri="{FF2B5EF4-FFF2-40B4-BE49-F238E27FC236}">
                      <a16:creationId xmlns:a16="http://schemas.microsoft.com/office/drawing/2014/main" id="{88D9A34B-EC23-4404-ABC5-EFDBCBB6B9A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17;p49">
                  <a:extLst>
                    <a:ext uri="{FF2B5EF4-FFF2-40B4-BE49-F238E27FC236}">
                      <a16:creationId xmlns:a16="http://schemas.microsoft.com/office/drawing/2014/main" id="{D56055A2-33F6-4E41-8030-D677F9D0C02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18;p49">
                  <a:extLst>
                    <a:ext uri="{FF2B5EF4-FFF2-40B4-BE49-F238E27FC236}">
                      <a16:creationId xmlns:a16="http://schemas.microsoft.com/office/drawing/2014/main" id="{477363CB-F9D1-4CAE-9E5E-782931AD516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9;p49">
                  <a:extLst>
                    <a:ext uri="{FF2B5EF4-FFF2-40B4-BE49-F238E27FC236}">
                      <a16:creationId xmlns:a16="http://schemas.microsoft.com/office/drawing/2014/main" id="{BF963688-B59A-4E8D-8C3A-15AA6838274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20;p49">
                  <a:extLst>
                    <a:ext uri="{FF2B5EF4-FFF2-40B4-BE49-F238E27FC236}">
                      <a16:creationId xmlns:a16="http://schemas.microsoft.com/office/drawing/2014/main" id="{DCA8D59D-2EF2-472D-AFA0-EE03ED1004B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21;p49">
                  <a:extLst>
                    <a:ext uri="{FF2B5EF4-FFF2-40B4-BE49-F238E27FC236}">
                      <a16:creationId xmlns:a16="http://schemas.microsoft.com/office/drawing/2014/main" id="{ABE7A6EE-B582-45B4-951E-1BC1AA3DB30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22;p49">
                  <a:extLst>
                    <a:ext uri="{FF2B5EF4-FFF2-40B4-BE49-F238E27FC236}">
                      <a16:creationId xmlns:a16="http://schemas.microsoft.com/office/drawing/2014/main" id="{76B680E1-59AB-4166-8C43-7E1AE45F854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84" name="Group 83">
            <a:extLst>
              <a:ext uri="{FF2B5EF4-FFF2-40B4-BE49-F238E27FC236}">
                <a16:creationId xmlns:a16="http://schemas.microsoft.com/office/drawing/2014/main" id="{2B91A731-4509-48C2-A056-DBF663FEB91D}"/>
              </a:ext>
            </a:extLst>
          </p:cNvPr>
          <p:cNvGrpSpPr/>
          <p:nvPr/>
        </p:nvGrpSpPr>
        <p:grpSpPr>
          <a:xfrm>
            <a:off x="10708690" y="0"/>
            <a:ext cx="1506583" cy="5143500"/>
            <a:chOff x="11115791" y="0"/>
            <a:chExt cx="1506583" cy="5143500"/>
          </a:xfrm>
        </p:grpSpPr>
        <p:sp>
          <p:nvSpPr>
            <p:cNvPr id="85" name="side panel light rectangle">
              <a:extLst>
                <a:ext uri="{FF2B5EF4-FFF2-40B4-BE49-F238E27FC236}">
                  <a16:creationId xmlns:a16="http://schemas.microsoft.com/office/drawing/2014/main" id="{5F98E475-0622-4927-A607-70094363A260}"/>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side panel textbox">
              <a:extLst>
                <a:ext uri="{FF2B5EF4-FFF2-40B4-BE49-F238E27FC236}">
                  <a16:creationId xmlns:a16="http://schemas.microsoft.com/office/drawing/2014/main" id="{A959271C-942D-4617-BA4D-A6910472F586}"/>
                </a:ext>
              </a:extLst>
            </p:cNvPr>
            <p:cNvSpPr txBox="1"/>
            <p:nvPr/>
          </p:nvSpPr>
          <p:spPr>
            <a:xfrm>
              <a:off x="11149224" y="27074"/>
              <a:ext cx="1450860" cy="207325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8000"/>
                  </a:solidFill>
                  <a:effectLst/>
                  <a:uLnTx/>
                  <a:uFillTx/>
                  <a:latin typeface="Calibri" panose="020F0502020204030204" pitchFamily="34" charset="0"/>
                </a:rPr>
                <a:t>Round 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Clothes - “What are you wearing?”, “I’m wearing a t-shirt and jeans”.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8000"/>
                  </a:solidFill>
                  <a:effectLst/>
                  <a:uLnTx/>
                  <a:uFillTx/>
                  <a:latin typeface="Calibri" panose="020F0502020204030204" pitchFamily="34" charset="0"/>
                </a:rPr>
                <a:t>Round 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Clothes and weather – “What do you wear on rainy days?”, “I wear a coat and boots”.</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4" name="Group 3">
            <a:extLst>
              <a:ext uri="{FF2B5EF4-FFF2-40B4-BE49-F238E27FC236}">
                <a16:creationId xmlns:a16="http://schemas.microsoft.com/office/drawing/2014/main" id="{6B6758B1-F033-8A5C-B455-3D0C6B18389F}"/>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D3AC8F5-6D07-0BF7-54E6-E7931B00694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7524458B-7211-C28D-DC84-F702079BAD4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ACE12DA-445F-AC41-3052-906386413A8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D5D59330-EAF8-BB74-1A76-A904882B4AD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DD1E3194-E23C-5717-E632-7C7F2ED7A81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154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childTnLst>
                          </p:cTn>
                        </p:par>
                        <p:par>
                          <p:cTn id="20" fill="hold">
                            <p:stCondLst>
                              <p:cond delay="3000"/>
                            </p:stCondLst>
                            <p:childTnLst>
                              <p:par>
                                <p:cTn id="21" presetID="35" presetClass="path" presetSubtype="0" accel="50000" decel="50000" fill="hold" nodeType="afterEffect">
                                  <p:stCondLst>
                                    <p:cond delay="0"/>
                                  </p:stCondLst>
                                  <p:childTnLst>
                                    <p:animMotion origin="layout" path="M 0 0 L -0.16372 0 " pathEditMode="relative" rAng="0" ptsTypes="AA">
                                      <p:cBhvr>
                                        <p:cTn id="22" dur="1000" fill="hold"/>
                                        <p:tgtEl>
                                          <p:spTgt spid="49"/>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9"/>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1743 0 L -0.33298 0 " pathEditMode="relative" rAng="0" ptsTypes="AA">
                                      <p:cBhvr>
                                        <p:cTn id="27" dur="1000" fill="hold"/>
                                        <p:tgtEl>
                                          <p:spTgt spid="84"/>
                                        </p:tgtEl>
                                        <p:attrNameLst>
                                          <p:attrName>ppt_x</p:attrName>
                                          <p:attrName>ppt_y</p:attrName>
                                        </p:attrNameLst>
                                      </p:cBhvr>
                                      <p:rCtr x="-7934" y="0"/>
                                    </p:animMotion>
                                  </p:childTnLst>
                                </p:cTn>
                              </p:par>
                            </p:childTnLst>
                          </p:cTn>
                        </p:par>
                      </p:childTnLst>
                    </p:cTn>
                  </p:par>
                </p:childTnLst>
              </p:cTn>
              <p:nextCondLst>
                <p:cond evt="onClick" delay="0">
                  <p:tgtEl>
                    <p:spTgt spid="49"/>
                  </p:tgtEl>
                </p:cond>
              </p:nextCondLst>
            </p:seq>
            <p:seq concurrent="1" nextAc="seek">
              <p:cTn id="28" restart="whenNotActive" fill="hold" evtFilter="cancelBubble" nodeType="interactiveSeq">
                <p:stCondLst>
                  <p:cond evt="onClick" delay="0">
                    <p:tgtEl>
                      <p:spTgt spid="84"/>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33212 -0.00031 L -0.08212 -0.00031 " pathEditMode="relative" rAng="0" ptsTypes="AA">
                                      <p:cBhvr>
                                        <p:cTn id="32" dur="1000" fill="hold"/>
                                        <p:tgtEl>
                                          <p:spTgt spid="84"/>
                                        </p:tgtEl>
                                        <p:attrNameLst>
                                          <p:attrName>ppt_x</p:attrName>
                                          <p:attrName>ppt_y</p:attrName>
                                        </p:attrNameLst>
                                      </p:cBhvr>
                                      <p:rCtr x="12500" y="0"/>
                                    </p:animMotion>
                                  </p:childTnLst>
                                </p:cTn>
                              </p:par>
                            </p:childTnLst>
                          </p:cTn>
                        </p:par>
                      </p:childTnLst>
                    </p:cTn>
                  </p:par>
                </p:childTnLst>
              </p:cTn>
              <p:nextCondLst>
                <p:cond evt="onClick" delay="0">
                  <p:tgtEl>
                    <p:spTgt spid="84"/>
                  </p:tgtEl>
                </p:cond>
              </p:nextCondLst>
            </p:seq>
          </p:childTnLst>
        </p:cTn>
      </p:par>
    </p:tnLst>
    <p:bldLst>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a:t>
              </a:r>
            </a:p>
          </p:txBody>
        </p:sp>
        <p:sp>
          <p:nvSpPr>
            <p:cNvPr id="75" name="TextBox 74">
              <a:extLst>
                <a:ext uri="{FF2B5EF4-FFF2-40B4-BE49-F238E27FC236}">
                  <a16:creationId xmlns:a16="http://schemas.microsoft.com/office/drawing/2014/main" id="{875533D0-3C98-47E4-8686-912A2A58FC3E}"/>
                </a:ext>
              </a:extLst>
            </p:cNvPr>
            <p:cNvSpPr txBox="1"/>
            <p:nvPr/>
          </p:nvSpPr>
          <p:spPr>
            <a:xfrm>
              <a:off x="5590508" y="4091560"/>
              <a:ext cx="13219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sym typeface="Arial"/>
                </a:rPr>
                <a:t>Homework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46" name="Group 45">
            <a:extLst>
              <a:ext uri="{FF2B5EF4-FFF2-40B4-BE49-F238E27FC236}">
                <a16:creationId xmlns:a16="http://schemas.microsoft.com/office/drawing/2014/main" id="{E089487B-BA68-4428-B9E2-79A22407D8B7}"/>
              </a:ext>
            </a:extLst>
          </p:cNvPr>
          <p:cNvGrpSpPr/>
          <p:nvPr/>
        </p:nvGrpSpPr>
        <p:grpSpPr>
          <a:xfrm>
            <a:off x="-393392" y="-214797"/>
            <a:ext cx="1327521" cy="1114869"/>
            <a:chOff x="-343776" y="-264414"/>
            <a:chExt cx="1327521" cy="1114869"/>
          </a:xfrm>
        </p:grpSpPr>
        <p:sp>
          <p:nvSpPr>
            <p:cNvPr id="47" name="Google Shape;1000;p34">
              <a:extLst>
                <a:ext uri="{FF2B5EF4-FFF2-40B4-BE49-F238E27FC236}">
                  <a16:creationId xmlns:a16="http://schemas.microsoft.com/office/drawing/2014/main" id="{DF90CA66-2C8B-4766-8731-BFA3F635C34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8" name="Google Shape;1002;p34">
              <a:extLst>
                <a:ext uri="{FF2B5EF4-FFF2-40B4-BE49-F238E27FC236}">
                  <a16:creationId xmlns:a16="http://schemas.microsoft.com/office/drawing/2014/main" id="{7C247CB0-5EC4-4FC0-8395-2289FF6FC3D7}"/>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49" name="Google Shape;1024;p34">
              <a:extLst>
                <a:ext uri="{FF2B5EF4-FFF2-40B4-BE49-F238E27FC236}">
                  <a16:creationId xmlns:a16="http://schemas.microsoft.com/office/drawing/2014/main" id="{0C0C7F1F-B406-43A1-9829-A1D15E8361A2}"/>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3</a:t>
              </a:r>
            </a:p>
          </p:txBody>
        </p:sp>
      </p:grpSp>
      <p:grpSp>
        <p:nvGrpSpPr>
          <p:cNvPr id="50" name="Group 49">
            <a:extLst>
              <a:ext uri="{FF2B5EF4-FFF2-40B4-BE49-F238E27FC236}">
                <a16:creationId xmlns:a16="http://schemas.microsoft.com/office/drawing/2014/main" id="{5D063516-26BD-4888-8305-248F100399CC}"/>
              </a:ext>
            </a:extLst>
          </p:cNvPr>
          <p:cNvGrpSpPr/>
          <p:nvPr/>
        </p:nvGrpSpPr>
        <p:grpSpPr>
          <a:xfrm>
            <a:off x="8776789" y="0"/>
            <a:ext cx="1879253" cy="5143500"/>
            <a:chOff x="8777197" y="0"/>
            <a:chExt cx="1879253" cy="5143500"/>
          </a:xfrm>
        </p:grpSpPr>
        <p:sp>
          <p:nvSpPr>
            <p:cNvPr id="51" name="side panel dark rectangle">
              <a:extLst>
                <a:ext uri="{FF2B5EF4-FFF2-40B4-BE49-F238E27FC236}">
                  <a16:creationId xmlns:a16="http://schemas.microsoft.com/office/drawing/2014/main" id="{DC453C9A-61D4-4E57-8454-75A6E7133BEA}"/>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2" name="side panel light rectangle">
              <a:extLst>
                <a:ext uri="{FF2B5EF4-FFF2-40B4-BE49-F238E27FC236}">
                  <a16:creationId xmlns:a16="http://schemas.microsoft.com/office/drawing/2014/main" id="{0FC3E996-6DFC-4673-A2E5-1E21D755902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3" name="side panel textbox">
              <a:extLst>
                <a:ext uri="{FF2B5EF4-FFF2-40B4-BE49-F238E27FC236}">
                  <a16:creationId xmlns:a16="http://schemas.microsoft.com/office/drawing/2014/main" id="{75624221-086A-4A89-AD6F-7240C58E7754}"/>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Homework check</a:t>
              </a:r>
            </a:p>
            <a:p>
              <a:pPr lvl="0">
                <a:buClrTx/>
                <a:defRPr/>
              </a:pPr>
              <a:r>
                <a:rPr lang="en-US" sz="1000" dirty="0">
                  <a:solidFill>
                    <a:sysClr val="windowText" lastClr="000000"/>
                  </a:solidFill>
                  <a:latin typeface="Calibri" panose="020F0502020204030204" pitchFamily="34" charset="0"/>
                </a:rPr>
                <a:t>Check each student's homework that you set in the last lesson.</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Ask each student some questions about their homework worksheet (e.g. “What is this?”, “What are these?”), give lots of praise, and then put some kind of mark on the homework sheet (e.g. a sticker, a stamp or draw a smiley face).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tell your students to put their homework back into their bags.</a:t>
              </a:r>
            </a:p>
          </p:txBody>
        </p:sp>
        <p:grpSp>
          <p:nvGrpSpPr>
            <p:cNvPr id="54" name="teacher icon group">
              <a:extLst>
                <a:ext uri="{FF2B5EF4-FFF2-40B4-BE49-F238E27FC236}">
                  <a16:creationId xmlns:a16="http://schemas.microsoft.com/office/drawing/2014/main" id="{7D2856B3-1C62-4B52-8F8A-A4063943FEDF}"/>
                </a:ext>
              </a:extLst>
            </p:cNvPr>
            <p:cNvGrpSpPr/>
            <p:nvPr/>
          </p:nvGrpSpPr>
          <p:grpSpPr>
            <a:xfrm>
              <a:off x="8810640" y="151620"/>
              <a:ext cx="296181" cy="296181"/>
              <a:chOff x="8810640" y="62245"/>
              <a:chExt cx="296181" cy="296181"/>
            </a:xfrm>
          </p:grpSpPr>
          <p:sp>
            <p:nvSpPr>
              <p:cNvPr id="55" name="icon circle">
                <a:extLst>
                  <a:ext uri="{FF2B5EF4-FFF2-40B4-BE49-F238E27FC236}">
                    <a16:creationId xmlns:a16="http://schemas.microsoft.com/office/drawing/2014/main" id="{AD8BE3EE-2671-4CBE-9A9B-8E21C4E6AED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6" name="teacher icon">
                <a:extLst>
                  <a:ext uri="{FF2B5EF4-FFF2-40B4-BE49-F238E27FC236}">
                    <a16:creationId xmlns:a16="http://schemas.microsoft.com/office/drawing/2014/main" id="{43A5FDC8-8794-4592-A996-BEE66FFB86E9}"/>
                  </a:ext>
                </a:extLst>
              </p:cNvPr>
              <p:cNvGrpSpPr/>
              <p:nvPr/>
            </p:nvGrpSpPr>
            <p:grpSpPr>
              <a:xfrm>
                <a:off x="8864754" y="93114"/>
                <a:ext cx="193866" cy="206740"/>
                <a:chOff x="2542389" y="2767092"/>
                <a:chExt cx="480536" cy="512445"/>
              </a:xfrm>
            </p:grpSpPr>
            <p:sp>
              <p:nvSpPr>
                <p:cNvPr id="57" name="Google Shape;1395;p49">
                  <a:extLst>
                    <a:ext uri="{FF2B5EF4-FFF2-40B4-BE49-F238E27FC236}">
                      <a16:creationId xmlns:a16="http://schemas.microsoft.com/office/drawing/2014/main" id="{BE95DF76-557B-4064-97FD-E8CDDF2A84B6}"/>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Google Shape;1396;p49">
                  <a:extLst>
                    <a:ext uri="{FF2B5EF4-FFF2-40B4-BE49-F238E27FC236}">
                      <a16:creationId xmlns:a16="http://schemas.microsoft.com/office/drawing/2014/main" id="{18A687F7-C52A-4651-982E-C8C07F384F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Google Shape;1397;p49">
                  <a:extLst>
                    <a:ext uri="{FF2B5EF4-FFF2-40B4-BE49-F238E27FC236}">
                      <a16:creationId xmlns:a16="http://schemas.microsoft.com/office/drawing/2014/main" id="{C0952377-DCD2-47EA-ACDC-6267C516A83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Google Shape;1398;p49">
                  <a:extLst>
                    <a:ext uri="{FF2B5EF4-FFF2-40B4-BE49-F238E27FC236}">
                      <a16:creationId xmlns:a16="http://schemas.microsoft.com/office/drawing/2014/main" id="{8781C3D9-FA85-46D3-8F01-379F13791E7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Google Shape;1399;p49">
                  <a:extLst>
                    <a:ext uri="{FF2B5EF4-FFF2-40B4-BE49-F238E27FC236}">
                      <a16:creationId xmlns:a16="http://schemas.microsoft.com/office/drawing/2014/main" id="{510C7AB7-BA1E-41A3-B8CF-5607F1207B2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Google Shape;1400;p49">
                  <a:extLst>
                    <a:ext uri="{FF2B5EF4-FFF2-40B4-BE49-F238E27FC236}">
                      <a16:creationId xmlns:a16="http://schemas.microsoft.com/office/drawing/2014/main" id="{FCF7BD86-824A-4743-A608-2B6D3A824FA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Google Shape;1401;p49">
                  <a:extLst>
                    <a:ext uri="{FF2B5EF4-FFF2-40B4-BE49-F238E27FC236}">
                      <a16:creationId xmlns:a16="http://schemas.microsoft.com/office/drawing/2014/main" id="{7FAF927A-F647-4C05-AC55-1D49039B1336}"/>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Google Shape;1402;p49">
                  <a:extLst>
                    <a:ext uri="{FF2B5EF4-FFF2-40B4-BE49-F238E27FC236}">
                      <a16:creationId xmlns:a16="http://schemas.microsoft.com/office/drawing/2014/main" id="{9811E7BF-726E-4D7C-8083-CFE6632B596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Google Shape;1403;p49">
                  <a:extLst>
                    <a:ext uri="{FF2B5EF4-FFF2-40B4-BE49-F238E27FC236}">
                      <a16:creationId xmlns:a16="http://schemas.microsoft.com/office/drawing/2014/main" id="{33255216-B177-41B3-93AD-6E3DB806EC6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Google Shape;1404;p49">
                  <a:extLst>
                    <a:ext uri="{FF2B5EF4-FFF2-40B4-BE49-F238E27FC236}">
                      <a16:creationId xmlns:a16="http://schemas.microsoft.com/office/drawing/2014/main" id="{5382C13E-BF11-4EC7-B782-666B7AFF96B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Google Shape;1405;p49">
                  <a:extLst>
                    <a:ext uri="{FF2B5EF4-FFF2-40B4-BE49-F238E27FC236}">
                      <a16:creationId xmlns:a16="http://schemas.microsoft.com/office/drawing/2014/main" id="{481567D1-B13F-4B58-AFAF-E99583426E6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Google Shape;1406;p49">
                  <a:extLst>
                    <a:ext uri="{FF2B5EF4-FFF2-40B4-BE49-F238E27FC236}">
                      <a16:creationId xmlns:a16="http://schemas.microsoft.com/office/drawing/2014/main" id="{807424D5-2643-4997-8102-AA15DF06FD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Google Shape;1407;p49">
                  <a:extLst>
                    <a:ext uri="{FF2B5EF4-FFF2-40B4-BE49-F238E27FC236}">
                      <a16:creationId xmlns:a16="http://schemas.microsoft.com/office/drawing/2014/main" id="{209CE425-14FD-47E0-87E7-14C1709230B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Google Shape;1408;p49">
                  <a:extLst>
                    <a:ext uri="{FF2B5EF4-FFF2-40B4-BE49-F238E27FC236}">
                      <a16:creationId xmlns:a16="http://schemas.microsoft.com/office/drawing/2014/main" id="{04596132-1035-4F0A-9FBF-8684D150915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Google Shape;1409;p49">
                  <a:extLst>
                    <a:ext uri="{FF2B5EF4-FFF2-40B4-BE49-F238E27FC236}">
                      <a16:creationId xmlns:a16="http://schemas.microsoft.com/office/drawing/2014/main" id="{F024DF5A-5506-4879-97B5-0E4246C9F23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Google Shape;1410;p49">
                  <a:extLst>
                    <a:ext uri="{FF2B5EF4-FFF2-40B4-BE49-F238E27FC236}">
                      <a16:creationId xmlns:a16="http://schemas.microsoft.com/office/drawing/2014/main" id="{3A3DD4BE-3F9E-46C9-AFEE-5D22B28C7C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Google Shape;1411;p49">
                  <a:extLst>
                    <a:ext uri="{FF2B5EF4-FFF2-40B4-BE49-F238E27FC236}">
                      <a16:creationId xmlns:a16="http://schemas.microsoft.com/office/drawing/2014/main" id="{1F9343E3-4D14-4D93-93CE-73A7EC1D68B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Google Shape;1412;p49">
                  <a:extLst>
                    <a:ext uri="{FF2B5EF4-FFF2-40B4-BE49-F238E27FC236}">
                      <a16:creationId xmlns:a16="http://schemas.microsoft.com/office/drawing/2014/main" id="{D40CE7C8-D03C-4635-97F8-F802637B39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Google Shape;1413;p49">
                  <a:extLst>
                    <a:ext uri="{FF2B5EF4-FFF2-40B4-BE49-F238E27FC236}">
                      <a16:creationId xmlns:a16="http://schemas.microsoft.com/office/drawing/2014/main" id="{75367DA6-DD4C-45BA-AA93-AFC24C56B05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Google Shape;1414;p49">
                  <a:extLst>
                    <a:ext uri="{FF2B5EF4-FFF2-40B4-BE49-F238E27FC236}">
                      <a16:creationId xmlns:a16="http://schemas.microsoft.com/office/drawing/2014/main" id="{22C697AD-D569-4020-96AE-E0A272CDDE8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Google Shape;1415;p49">
                  <a:extLst>
                    <a:ext uri="{FF2B5EF4-FFF2-40B4-BE49-F238E27FC236}">
                      <a16:creationId xmlns:a16="http://schemas.microsoft.com/office/drawing/2014/main" id="{8DD08078-5071-4BA9-A8BF-95F35D7ED36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Google Shape;1416;p49">
                  <a:extLst>
                    <a:ext uri="{FF2B5EF4-FFF2-40B4-BE49-F238E27FC236}">
                      <a16:creationId xmlns:a16="http://schemas.microsoft.com/office/drawing/2014/main" id="{50C9D5CD-481D-46A9-9ABA-220B78F5362C}"/>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Google Shape;1417;p49">
                  <a:extLst>
                    <a:ext uri="{FF2B5EF4-FFF2-40B4-BE49-F238E27FC236}">
                      <a16:creationId xmlns:a16="http://schemas.microsoft.com/office/drawing/2014/main" id="{865BFCE6-4F04-40EB-85ED-00471CAC83A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Google Shape;1418;p49">
                  <a:extLst>
                    <a:ext uri="{FF2B5EF4-FFF2-40B4-BE49-F238E27FC236}">
                      <a16:creationId xmlns:a16="http://schemas.microsoft.com/office/drawing/2014/main" id="{E93A568A-8FC5-42F5-96C9-192A1EEF6712}"/>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Google Shape;1419;p49">
                  <a:extLst>
                    <a:ext uri="{FF2B5EF4-FFF2-40B4-BE49-F238E27FC236}">
                      <a16:creationId xmlns:a16="http://schemas.microsoft.com/office/drawing/2014/main" id="{4FDDFED0-D2DC-4EA9-B824-9EED9D5DC12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Google Shape;1420;p49">
                  <a:extLst>
                    <a:ext uri="{FF2B5EF4-FFF2-40B4-BE49-F238E27FC236}">
                      <a16:creationId xmlns:a16="http://schemas.microsoft.com/office/drawing/2014/main" id="{C33C9F85-7C9C-4C5D-824D-685D54341A1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Google Shape;1421;p49">
                  <a:extLst>
                    <a:ext uri="{FF2B5EF4-FFF2-40B4-BE49-F238E27FC236}">
                      <a16:creationId xmlns:a16="http://schemas.microsoft.com/office/drawing/2014/main" id="{6AE3D7D2-5A54-4859-B50B-289A3521BFA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Google Shape;1422;p49">
                  <a:extLst>
                    <a:ext uri="{FF2B5EF4-FFF2-40B4-BE49-F238E27FC236}">
                      <a16:creationId xmlns:a16="http://schemas.microsoft.com/office/drawing/2014/main" id="{70D2387C-6365-4D4B-9D5E-174E2AFD618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75DDC89E-FAB7-E13E-87EA-E27C7CB47138}"/>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4E5503C0-FE35-7BEC-DB18-45EA7A01D27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83CB4FB-4F7A-7DA4-DF5D-AFDAFDD561F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3ED31DA-7598-616F-86F0-D4F406B1FE6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C5EBDC63-AB0F-B5E7-1BFE-51723693635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8653C2F2-78D4-FF76-B57A-59020FB575A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318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3000"/>
                            </p:stCondLst>
                            <p:childTnLst>
                              <p:par>
                                <p:cTn id="21" presetID="35" presetClass="path" presetSubtype="0" accel="50000" decel="50000" fill="hold" nodeType="afterEffect">
                                  <p:stCondLst>
                                    <p:cond delay="0"/>
                                  </p:stCondLst>
                                  <p:childTnLst>
                                    <p:animMotion origin="layout" path="M 0 4.93827E-6 L -0.16372 4.93827E-6 " pathEditMode="relative" rAng="0" ptsTypes="AA">
                                      <p:cBhvr>
                                        <p:cTn id="22" dur="1000" fill="hold"/>
                                        <p:tgtEl>
                                          <p:spTgt spid="50"/>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86400" y="4556034"/>
            <a:ext cx="1672684"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02893" y="4385544"/>
              <a:ext cx="1206564"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Calibri" panose="020F0502020204030204" pitchFamily="34" charset="0"/>
                </a:rPr>
                <a:t>Weather board</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4</a:t>
              </a:r>
            </a:p>
          </p:txBody>
        </p:sp>
      </p:grpSp>
      <p:grpSp>
        <p:nvGrpSpPr>
          <p:cNvPr id="47" name="Group 46">
            <a:extLst>
              <a:ext uri="{FF2B5EF4-FFF2-40B4-BE49-F238E27FC236}">
                <a16:creationId xmlns:a16="http://schemas.microsoft.com/office/drawing/2014/main" id="{C7D7BBB0-5E06-4B2B-8846-947BE10F9A99}"/>
              </a:ext>
            </a:extLst>
          </p:cNvPr>
          <p:cNvGrpSpPr/>
          <p:nvPr/>
        </p:nvGrpSpPr>
        <p:grpSpPr>
          <a:xfrm>
            <a:off x="8776789" y="0"/>
            <a:ext cx="1879253" cy="5143500"/>
            <a:chOff x="8777197" y="0"/>
            <a:chExt cx="1879253" cy="5143500"/>
          </a:xfrm>
        </p:grpSpPr>
        <p:sp>
          <p:nvSpPr>
            <p:cNvPr id="48" name="side panel dark rectangle">
              <a:extLst>
                <a:ext uri="{FF2B5EF4-FFF2-40B4-BE49-F238E27FC236}">
                  <a16:creationId xmlns:a16="http://schemas.microsoft.com/office/drawing/2014/main" id="{675FC57E-5195-44E3-B694-79835E60E47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light rectangle">
              <a:extLst>
                <a:ext uri="{FF2B5EF4-FFF2-40B4-BE49-F238E27FC236}">
                  <a16:creationId xmlns:a16="http://schemas.microsoft.com/office/drawing/2014/main" id="{8086E428-57B9-46E2-A399-A2964A956AC2}"/>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50" name="side panel textbox">
              <a:extLst>
                <a:ext uri="{FF2B5EF4-FFF2-40B4-BE49-F238E27FC236}">
                  <a16:creationId xmlns:a16="http://schemas.microsoft.com/office/drawing/2014/main" id="{CD85582A-BD8C-4FCC-B2F3-1C00AEF5D373}"/>
                </a:ext>
              </a:extLst>
            </p:cNvPr>
            <p:cNvSpPr txBox="1"/>
            <p:nvPr/>
          </p:nvSpPr>
          <p:spPr>
            <a:xfrm>
              <a:off x="9183300" y="27074"/>
              <a:ext cx="1450860" cy="499712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Talk about the weather using the "Weather board"</a:t>
              </a:r>
            </a:p>
            <a:p>
              <a:pPr lvl="0">
                <a:buClrTx/>
                <a:defRPr/>
              </a:pPr>
              <a:r>
                <a:rPr lang="en-US" sz="1000" dirty="0">
                  <a:latin typeface="Calibri" panose="020F0502020204030204" pitchFamily="34" charset="0"/>
                </a:rPr>
                <a:t>Use the weather board that you created in the previous class.</a:t>
              </a:r>
            </a:p>
            <a:p>
              <a:pPr lvl="0">
                <a:buClrTx/>
                <a:defRPr/>
              </a:pPr>
              <a:endParaRPr lang="en-US" sz="1000" dirty="0">
                <a:latin typeface="Calibri" panose="020F0502020204030204" pitchFamily="34" charset="0"/>
              </a:endParaRPr>
            </a:p>
            <a:p>
              <a:pPr lvl="0">
                <a:buClrTx/>
                <a:defRPr/>
              </a:pPr>
              <a:r>
                <a:rPr lang="en-US" sz="1000" dirty="0">
                  <a:latin typeface="Calibri" panose="020F0502020204030204" pitchFamily="34" charset="0"/>
                </a:rPr>
                <a:t>Ask, “How’s the weather today?” and have students put up their hands.  Allow one weather condition per student (e.g. It’s rainy) and have each student come up </a:t>
              </a:r>
              <a:r>
                <a:rPr lang="en-GB" sz="1000" dirty="0">
                  <a:latin typeface="Calibri" panose="020F0502020204030204" pitchFamily="34" charset="0"/>
                </a:rPr>
                <a:t>and put a weather picture on the weather board.</a:t>
              </a:r>
            </a:p>
            <a:p>
              <a:pPr lvl="0">
                <a:buClrTx/>
                <a:defRPr/>
              </a:pPr>
              <a:endParaRPr lang="en-GB" sz="1000" dirty="0">
                <a:latin typeface="Calibri" panose="020F0502020204030204" pitchFamily="34" charset="0"/>
              </a:endParaRPr>
            </a:p>
            <a:p>
              <a:pPr lvl="0">
                <a:buClrTx/>
                <a:defRPr/>
              </a:pPr>
              <a:r>
                <a:rPr lang="en-GB" sz="1000" dirty="0">
                  <a:latin typeface="Calibri" panose="020F0502020204030204" pitchFamily="34" charset="0"/>
                </a:rPr>
                <a:t>Depending on weather conditions, you can introduce more weather words (with pictures … you can get students to draw them), such as:</a:t>
              </a:r>
            </a:p>
            <a:p>
              <a:pPr lvl="0">
                <a:buClrTx/>
                <a:defRPr/>
              </a:pPr>
              <a:endParaRPr lang="en-GB" sz="1000" dirty="0">
                <a:latin typeface="Calibri" panose="020F0502020204030204" pitchFamily="34" charset="0"/>
              </a:endParaRPr>
            </a:p>
            <a:p>
              <a:pPr marL="171450" lvl="0" indent="-171450">
                <a:buClrTx/>
                <a:buFont typeface="Arial" panose="020B0604020202020204" pitchFamily="34" charset="0"/>
                <a:buChar char="•"/>
                <a:defRPr/>
              </a:pPr>
              <a:r>
                <a:rPr lang="en-GB" sz="1000" dirty="0">
                  <a:latin typeface="Calibri" panose="020F0502020204030204" pitchFamily="34" charset="0"/>
                </a:rPr>
                <a:t>stormy</a:t>
              </a:r>
            </a:p>
            <a:p>
              <a:pPr marL="171450" lvl="0" indent="-171450">
                <a:buClrTx/>
                <a:buFont typeface="Arial" panose="020B0604020202020204" pitchFamily="34" charset="0"/>
                <a:buChar char="•"/>
                <a:defRPr/>
              </a:pPr>
              <a:r>
                <a:rPr lang="en-GB" sz="1000" dirty="0">
                  <a:latin typeface="Calibri" panose="020F0502020204030204" pitchFamily="34" charset="0"/>
                </a:rPr>
                <a:t>misty</a:t>
              </a:r>
            </a:p>
            <a:p>
              <a:pPr marL="171450" lvl="0" indent="-171450">
                <a:buClrTx/>
                <a:buFont typeface="Arial" panose="020B0604020202020204" pitchFamily="34" charset="0"/>
                <a:buChar char="•"/>
                <a:defRPr/>
              </a:pPr>
              <a:r>
                <a:rPr lang="en-GB" sz="1000" dirty="0">
                  <a:latin typeface="Calibri" panose="020F0502020204030204" pitchFamily="34" charset="0"/>
                </a:rPr>
                <a:t>showery</a:t>
              </a:r>
            </a:p>
            <a:p>
              <a:pPr marL="171450" lvl="0" indent="-171450">
                <a:buClrTx/>
                <a:buFont typeface="Arial" panose="020B0604020202020204" pitchFamily="34" charset="0"/>
                <a:buChar char="•"/>
                <a:defRPr/>
              </a:pPr>
              <a:r>
                <a:rPr lang="en-GB" sz="1000" dirty="0">
                  <a:latin typeface="Calibri" panose="020F0502020204030204" pitchFamily="34" charset="0"/>
                </a:rPr>
                <a:t>freezing</a:t>
              </a:r>
            </a:p>
            <a:p>
              <a:pPr marL="171450" lvl="0" indent="-171450">
                <a:buClrTx/>
                <a:buFont typeface="Arial" panose="020B0604020202020204" pitchFamily="34" charset="0"/>
                <a:buChar char="•"/>
                <a:defRPr/>
              </a:pPr>
              <a:r>
                <a:rPr lang="en-GB" sz="1000" dirty="0">
                  <a:latin typeface="Calibri" panose="020F0502020204030204" pitchFamily="34" charset="0"/>
                </a:rPr>
                <a:t>humid</a:t>
              </a:r>
            </a:p>
            <a:p>
              <a:pPr marL="171450" lvl="0" indent="-171450">
                <a:buClrTx/>
                <a:buFont typeface="Arial" panose="020B0604020202020204" pitchFamily="34" charset="0"/>
                <a:buChar char="•"/>
                <a:defRPr/>
              </a:pPr>
              <a:r>
                <a:rPr lang="en-GB" sz="1000" dirty="0">
                  <a:latin typeface="Calibri" panose="020F0502020204030204" pitchFamily="34" charset="0"/>
                </a:rPr>
                <a:t>frosty</a:t>
              </a:r>
            </a:p>
            <a:p>
              <a:pPr marL="171450" lvl="0" indent="-171450">
                <a:buClrTx/>
                <a:buFont typeface="Arial" panose="020B0604020202020204" pitchFamily="34" charset="0"/>
                <a:buChar char="•"/>
                <a:defRPr/>
              </a:pPr>
              <a:r>
                <a:rPr lang="en-GB" sz="1000" dirty="0">
                  <a:latin typeface="Calibri" panose="020F0502020204030204" pitchFamily="34" charset="0"/>
                </a:rPr>
                <a:t>icy</a:t>
              </a:r>
            </a:p>
            <a:p>
              <a:pPr marL="171450" lvl="0" indent="-171450">
                <a:buClrTx/>
                <a:buFont typeface="Arial" panose="020B0604020202020204" pitchFamily="34" charset="0"/>
                <a:buChar char="•"/>
                <a:defRPr/>
              </a:pPr>
              <a:r>
                <a:rPr lang="en-GB" sz="1000" dirty="0">
                  <a:latin typeface="Calibri" panose="020F0502020204030204" pitchFamily="34" charset="0"/>
                </a:rPr>
                <a:t>drizzly</a:t>
              </a:r>
            </a:p>
          </p:txBody>
        </p:sp>
        <p:grpSp>
          <p:nvGrpSpPr>
            <p:cNvPr id="51" name="teacher icon group">
              <a:extLst>
                <a:ext uri="{FF2B5EF4-FFF2-40B4-BE49-F238E27FC236}">
                  <a16:creationId xmlns:a16="http://schemas.microsoft.com/office/drawing/2014/main" id="{A16C57A1-8945-4FD0-AA2E-C8FFE51D8408}"/>
                </a:ext>
              </a:extLst>
            </p:cNvPr>
            <p:cNvGrpSpPr/>
            <p:nvPr/>
          </p:nvGrpSpPr>
          <p:grpSpPr>
            <a:xfrm>
              <a:off x="8810640" y="151620"/>
              <a:ext cx="296181" cy="296181"/>
              <a:chOff x="8810640" y="62245"/>
              <a:chExt cx="296181" cy="296181"/>
            </a:xfrm>
          </p:grpSpPr>
          <p:sp>
            <p:nvSpPr>
              <p:cNvPr id="52" name="icon circle">
                <a:extLst>
                  <a:ext uri="{FF2B5EF4-FFF2-40B4-BE49-F238E27FC236}">
                    <a16:creationId xmlns:a16="http://schemas.microsoft.com/office/drawing/2014/main" id="{B4AFB65E-4591-486B-831F-CBB911D0FF7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3" name="teacher icon">
                <a:extLst>
                  <a:ext uri="{FF2B5EF4-FFF2-40B4-BE49-F238E27FC236}">
                    <a16:creationId xmlns:a16="http://schemas.microsoft.com/office/drawing/2014/main" id="{91E4FD17-F98F-4745-880B-598369CB22A0}"/>
                  </a:ext>
                </a:extLst>
              </p:cNvPr>
              <p:cNvGrpSpPr/>
              <p:nvPr/>
            </p:nvGrpSpPr>
            <p:grpSpPr>
              <a:xfrm>
                <a:off x="8864754" y="93114"/>
                <a:ext cx="193866" cy="206740"/>
                <a:chOff x="2542389" y="2767092"/>
                <a:chExt cx="480536" cy="512445"/>
              </a:xfrm>
            </p:grpSpPr>
            <p:sp>
              <p:nvSpPr>
                <p:cNvPr id="54" name="Google Shape;1395;p49">
                  <a:extLst>
                    <a:ext uri="{FF2B5EF4-FFF2-40B4-BE49-F238E27FC236}">
                      <a16:creationId xmlns:a16="http://schemas.microsoft.com/office/drawing/2014/main" id="{F319BE9F-728D-447C-B9E6-D78D1E40D11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Google Shape;1396;p49">
                  <a:extLst>
                    <a:ext uri="{FF2B5EF4-FFF2-40B4-BE49-F238E27FC236}">
                      <a16:creationId xmlns:a16="http://schemas.microsoft.com/office/drawing/2014/main" id="{F26C8B06-2827-48C3-BA00-2172524AD51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Google Shape;1397;p49">
                  <a:extLst>
                    <a:ext uri="{FF2B5EF4-FFF2-40B4-BE49-F238E27FC236}">
                      <a16:creationId xmlns:a16="http://schemas.microsoft.com/office/drawing/2014/main" id="{8DD5B36F-DA69-4E73-A93B-7F26E91946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Google Shape;1398;p49">
                  <a:extLst>
                    <a:ext uri="{FF2B5EF4-FFF2-40B4-BE49-F238E27FC236}">
                      <a16:creationId xmlns:a16="http://schemas.microsoft.com/office/drawing/2014/main" id="{72BBB000-A7D4-446E-A3FF-323C7FA1AF0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Google Shape;1399;p49">
                  <a:extLst>
                    <a:ext uri="{FF2B5EF4-FFF2-40B4-BE49-F238E27FC236}">
                      <a16:creationId xmlns:a16="http://schemas.microsoft.com/office/drawing/2014/main" id="{39B0A519-D711-4708-BDF5-41FE13F1D1A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Google Shape;1400;p49">
                  <a:extLst>
                    <a:ext uri="{FF2B5EF4-FFF2-40B4-BE49-F238E27FC236}">
                      <a16:creationId xmlns:a16="http://schemas.microsoft.com/office/drawing/2014/main" id="{B21FC754-4464-4D96-94D1-A124EBAEBA27}"/>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Google Shape;1401;p49">
                  <a:extLst>
                    <a:ext uri="{FF2B5EF4-FFF2-40B4-BE49-F238E27FC236}">
                      <a16:creationId xmlns:a16="http://schemas.microsoft.com/office/drawing/2014/main" id="{44CBD9EB-D93E-4243-98AC-BD463DBB5E0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Google Shape;1402;p49">
                  <a:extLst>
                    <a:ext uri="{FF2B5EF4-FFF2-40B4-BE49-F238E27FC236}">
                      <a16:creationId xmlns:a16="http://schemas.microsoft.com/office/drawing/2014/main" id="{98983974-F466-46BD-A1F4-CE1CDC8696B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Google Shape;1403;p49">
                  <a:extLst>
                    <a:ext uri="{FF2B5EF4-FFF2-40B4-BE49-F238E27FC236}">
                      <a16:creationId xmlns:a16="http://schemas.microsoft.com/office/drawing/2014/main" id="{C56AFBFE-30C7-472F-8C61-CD4F11B1EF2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Google Shape;1404;p49">
                  <a:extLst>
                    <a:ext uri="{FF2B5EF4-FFF2-40B4-BE49-F238E27FC236}">
                      <a16:creationId xmlns:a16="http://schemas.microsoft.com/office/drawing/2014/main" id="{666E7D1F-22AF-4E44-AB92-5491B4688DC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Google Shape;1405;p49">
                  <a:extLst>
                    <a:ext uri="{FF2B5EF4-FFF2-40B4-BE49-F238E27FC236}">
                      <a16:creationId xmlns:a16="http://schemas.microsoft.com/office/drawing/2014/main" id="{FC097B06-392A-47DA-8A09-5F41130E2E3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Google Shape;1406;p49">
                  <a:extLst>
                    <a:ext uri="{FF2B5EF4-FFF2-40B4-BE49-F238E27FC236}">
                      <a16:creationId xmlns:a16="http://schemas.microsoft.com/office/drawing/2014/main" id="{3EB62A35-1932-456F-A9C1-756284516D5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Google Shape;1407;p49">
                  <a:extLst>
                    <a:ext uri="{FF2B5EF4-FFF2-40B4-BE49-F238E27FC236}">
                      <a16:creationId xmlns:a16="http://schemas.microsoft.com/office/drawing/2014/main" id="{71B37128-49F8-47C7-88AC-538DA9F77D5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Google Shape;1408;p49">
                  <a:extLst>
                    <a:ext uri="{FF2B5EF4-FFF2-40B4-BE49-F238E27FC236}">
                      <a16:creationId xmlns:a16="http://schemas.microsoft.com/office/drawing/2014/main" id="{5CFC89D4-5C33-4959-8ACE-B1FC89CB3CB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Google Shape;1409;p49">
                  <a:extLst>
                    <a:ext uri="{FF2B5EF4-FFF2-40B4-BE49-F238E27FC236}">
                      <a16:creationId xmlns:a16="http://schemas.microsoft.com/office/drawing/2014/main" id="{9DA86C72-08CD-47DB-A4E8-71302A2FFA0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CF919BEE-3134-4591-AA00-DEF371567C26}"/>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D7968DC2-4720-49B8-B268-C54912BF4B6C}"/>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Google Shape;1412;p49">
                  <a:extLst>
                    <a:ext uri="{FF2B5EF4-FFF2-40B4-BE49-F238E27FC236}">
                      <a16:creationId xmlns:a16="http://schemas.microsoft.com/office/drawing/2014/main" id="{E50F4A35-7777-4DE7-8D0C-0535587BDCC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Google Shape;1413;p49">
                  <a:extLst>
                    <a:ext uri="{FF2B5EF4-FFF2-40B4-BE49-F238E27FC236}">
                      <a16:creationId xmlns:a16="http://schemas.microsoft.com/office/drawing/2014/main" id="{5E0AC291-DA33-468F-B917-50FEE2881E7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Google Shape;1414;p49">
                  <a:extLst>
                    <a:ext uri="{FF2B5EF4-FFF2-40B4-BE49-F238E27FC236}">
                      <a16:creationId xmlns:a16="http://schemas.microsoft.com/office/drawing/2014/main" id="{B784FF09-2DAF-4A3B-897F-525BBBA5E7F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Google Shape;1415;p49">
                  <a:extLst>
                    <a:ext uri="{FF2B5EF4-FFF2-40B4-BE49-F238E27FC236}">
                      <a16:creationId xmlns:a16="http://schemas.microsoft.com/office/drawing/2014/main" id="{BD8C1AF2-E4A3-452A-BE3A-CC22B3B5E74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Google Shape;1416;p49">
                  <a:extLst>
                    <a:ext uri="{FF2B5EF4-FFF2-40B4-BE49-F238E27FC236}">
                      <a16:creationId xmlns:a16="http://schemas.microsoft.com/office/drawing/2014/main" id="{A42CE937-4D0B-493F-AC49-36BD14C61E9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Google Shape;1417;p49">
                  <a:extLst>
                    <a:ext uri="{FF2B5EF4-FFF2-40B4-BE49-F238E27FC236}">
                      <a16:creationId xmlns:a16="http://schemas.microsoft.com/office/drawing/2014/main" id="{86AD09F8-8E6A-405A-9197-CE480D0D5926}"/>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Google Shape;1418;p49">
                  <a:extLst>
                    <a:ext uri="{FF2B5EF4-FFF2-40B4-BE49-F238E27FC236}">
                      <a16:creationId xmlns:a16="http://schemas.microsoft.com/office/drawing/2014/main" id="{AC432A91-F062-4374-AA2B-348A67F87104}"/>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Google Shape;1419;p49">
                  <a:extLst>
                    <a:ext uri="{FF2B5EF4-FFF2-40B4-BE49-F238E27FC236}">
                      <a16:creationId xmlns:a16="http://schemas.microsoft.com/office/drawing/2014/main" id="{231E2DC6-94BB-419B-8957-28F227D7E48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Google Shape;1420;p49">
                  <a:extLst>
                    <a:ext uri="{FF2B5EF4-FFF2-40B4-BE49-F238E27FC236}">
                      <a16:creationId xmlns:a16="http://schemas.microsoft.com/office/drawing/2014/main" id="{0F26D095-03BA-44E0-8977-4E62D96C9A1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Google Shape;1421;p49">
                  <a:extLst>
                    <a:ext uri="{FF2B5EF4-FFF2-40B4-BE49-F238E27FC236}">
                      <a16:creationId xmlns:a16="http://schemas.microsoft.com/office/drawing/2014/main" id="{76574F58-D17D-4D62-97CC-0DBF65115C5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Google Shape;1422;p49">
                  <a:extLst>
                    <a:ext uri="{FF2B5EF4-FFF2-40B4-BE49-F238E27FC236}">
                      <a16:creationId xmlns:a16="http://schemas.microsoft.com/office/drawing/2014/main" id="{B8A68476-55BD-4604-89AF-4BACD2270AC2}"/>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pic>
        <p:nvPicPr>
          <p:cNvPr id="10" name="Picture 9">
            <a:extLst>
              <a:ext uri="{FF2B5EF4-FFF2-40B4-BE49-F238E27FC236}">
                <a16:creationId xmlns:a16="http://schemas.microsoft.com/office/drawing/2014/main" id="{FF032785-A3C6-4388-8C66-A9C5A4A1AF3A}"/>
              </a:ext>
            </a:extLst>
          </p:cNvPr>
          <p:cNvPicPr>
            <a:picLocks noChangeAspect="1"/>
          </p:cNvPicPr>
          <p:nvPr/>
        </p:nvPicPr>
        <p:blipFill>
          <a:blip r:embed="rId3"/>
          <a:stretch>
            <a:fillRect/>
          </a:stretch>
        </p:blipFill>
        <p:spPr>
          <a:xfrm>
            <a:off x="815262" y="697054"/>
            <a:ext cx="5001037" cy="3934924"/>
          </a:xfrm>
          <a:prstGeom prst="rect">
            <a:avLst/>
          </a:prstGeom>
        </p:spPr>
      </p:pic>
      <p:grpSp>
        <p:nvGrpSpPr>
          <p:cNvPr id="4" name="Group 3">
            <a:extLst>
              <a:ext uri="{FF2B5EF4-FFF2-40B4-BE49-F238E27FC236}">
                <a16:creationId xmlns:a16="http://schemas.microsoft.com/office/drawing/2014/main" id="{756A4AE0-2EA2-ED29-4CF1-F69BA63B120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BC37D590-B3D0-5396-021C-3AA9F487EE8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A958052-EF2E-1E5E-D21D-ECEBCD71922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3E134B5A-84DE-CE76-E8EC-E23D0363685C}"/>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1A57D91-E929-A28E-F4EB-36E9F82AA57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E74FC438-5659-613B-E0CF-4974C33D635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034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47"/>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7</a:t>
            </a:fld>
            <a:r>
              <a:rPr lang="en-US"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359599" y="4556034"/>
            <a:ext cx="1769227"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51274" y="4385544"/>
              <a:ext cx="110982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Clothes review</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4000" dirty="0">
                  <a:solidFill>
                    <a:srgbClr val="008000"/>
                  </a:solidFill>
                  <a:latin typeface="Comic Sans MS" panose="030F0702030302020204" pitchFamily="66" charset="0"/>
                </a:rPr>
                <a:t>5</a:t>
              </a:r>
            </a:p>
          </p:txBody>
        </p:sp>
      </p:grpSp>
      <p:pic>
        <p:nvPicPr>
          <p:cNvPr id="14" name="Picture 13" descr="A picture containing drawing&#10;&#10;Description automatically generated">
            <a:extLst>
              <a:ext uri="{FF2B5EF4-FFF2-40B4-BE49-F238E27FC236}">
                <a16:creationId xmlns:a16="http://schemas.microsoft.com/office/drawing/2014/main" id="{6DE1847A-E11C-49AE-A90A-B86E9B657E90}"/>
              </a:ext>
            </a:extLst>
          </p:cNvPr>
          <p:cNvPicPr>
            <a:picLocks noChangeAspect="1"/>
          </p:cNvPicPr>
          <p:nvPr/>
        </p:nvPicPr>
        <p:blipFill>
          <a:blip r:embed="rId3"/>
          <a:stretch>
            <a:fillRect/>
          </a:stretch>
        </p:blipFill>
        <p:spPr>
          <a:xfrm>
            <a:off x="6293492" y="3569794"/>
            <a:ext cx="861606" cy="461438"/>
          </a:xfrm>
          <a:prstGeom prst="rect">
            <a:avLst/>
          </a:prstGeom>
        </p:spPr>
      </p:pic>
      <p:sp>
        <p:nvSpPr>
          <p:cNvPr id="48" name="TextBox 47">
            <a:extLst>
              <a:ext uri="{FF2B5EF4-FFF2-40B4-BE49-F238E27FC236}">
                <a16:creationId xmlns:a16="http://schemas.microsoft.com/office/drawing/2014/main" id="{360F28D0-F50F-42E7-AF34-EF9EA4F4C308}"/>
              </a:ext>
            </a:extLst>
          </p:cNvPr>
          <p:cNvSpPr txBox="1"/>
          <p:nvPr/>
        </p:nvSpPr>
        <p:spPr>
          <a:xfrm>
            <a:off x="6179576" y="4004720"/>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hat.</a:t>
            </a:r>
          </a:p>
        </p:txBody>
      </p:sp>
      <p:pic>
        <p:nvPicPr>
          <p:cNvPr id="23" name="Picture 22" descr="A picture containing shirt, person&#10;&#10;Description automatically generated">
            <a:extLst>
              <a:ext uri="{FF2B5EF4-FFF2-40B4-BE49-F238E27FC236}">
                <a16:creationId xmlns:a16="http://schemas.microsoft.com/office/drawing/2014/main" id="{624D2028-7A11-4F78-AF6D-C601AC746051}"/>
              </a:ext>
            </a:extLst>
          </p:cNvPr>
          <p:cNvPicPr>
            <a:picLocks noChangeAspect="1"/>
          </p:cNvPicPr>
          <p:nvPr/>
        </p:nvPicPr>
        <p:blipFill rotWithShape="1">
          <a:blip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rot="1832849">
            <a:off x="3829550" y="2923108"/>
            <a:ext cx="796754" cy="678926"/>
          </a:xfrm>
          <a:prstGeom prst="rect">
            <a:avLst/>
          </a:prstGeom>
        </p:spPr>
      </p:pic>
      <p:sp>
        <p:nvSpPr>
          <p:cNvPr id="42" name="TextBox 41">
            <a:extLst>
              <a:ext uri="{FF2B5EF4-FFF2-40B4-BE49-F238E27FC236}">
                <a16:creationId xmlns:a16="http://schemas.microsoft.com/office/drawing/2014/main" id="{40EB1FD0-DC28-417C-B9FF-7390D9923777}"/>
              </a:ext>
            </a:extLst>
          </p:cNvPr>
          <p:cNvSpPr txBox="1"/>
          <p:nvPr/>
        </p:nvSpPr>
        <p:spPr>
          <a:xfrm>
            <a:off x="3751232" y="3521081"/>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shirt.</a:t>
            </a:r>
          </a:p>
        </p:txBody>
      </p:sp>
      <p:pic>
        <p:nvPicPr>
          <p:cNvPr id="12" name="Picture 11" descr="A picture containing drawing&#10;&#10;Description automatically generated">
            <a:extLst>
              <a:ext uri="{FF2B5EF4-FFF2-40B4-BE49-F238E27FC236}">
                <a16:creationId xmlns:a16="http://schemas.microsoft.com/office/drawing/2014/main" id="{B8A24B3B-892C-4EB0-B8C7-23FA11E6FE7B}"/>
              </a:ext>
            </a:extLst>
          </p:cNvPr>
          <p:cNvPicPr>
            <a:picLocks noChangeAspect="1"/>
          </p:cNvPicPr>
          <p:nvPr/>
        </p:nvPicPr>
        <p:blipFill>
          <a:blip r:embed="rId6"/>
          <a:stretch>
            <a:fillRect/>
          </a:stretch>
        </p:blipFill>
        <p:spPr>
          <a:xfrm>
            <a:off x="6312678" y="149143"/>
            <a:ext cx="519822" cy="656694"/>
          </a:xfrm>
          <a:prstGeom prst="rect">
            <a:avLst/>
          </a:prstGeom>
        </p:spPr>
      </p:pic>
      <p:sp>
        <p:nvSpPr>
          <p:cNvPr id="44" name="TextBox 43">
            <a:extLst>
              <a:ext uri="{FF2B5EF4-FFF2-40B4-BE49-F238E27FC236}">
                <a16:creationId xmlns:a16="http://schemas.microsoft.com/office/drawing/2014/main" id="{4F4EDA46-C759-4EBB-8E98-23FF6141D11D}"/>
              </a:ext>
            </a:extLst>
          </p:cNvPr>
          <p:cNvSpPr txBox="1"/>
          <p:nvPr/>
        </p:nvSpPr>
        <p:spPr>
          <a:xfrm>
            <a:off x="5900682" y="780256"/>
            <a:ext cx="1146880"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socks.</a:t>
            </a:r>
          </a:p>
        </p:txBody>
      </p:sp>
      <p:pic>
        <p:nvPicPr>
          <p:cNvPr id="18" name="Picture 17" descr="A close up of a logo&#10;&#10;Description automatically generated">
            <a:extLst>
              <a:ext uri="{FF2B5EF4-FFF2-40B4-BE49-F238E27FC236}">
                <a16:creationId xmlns:a16="http://schemas.microsoft.com/office/drawing/2014/main" id="{851AC9FD-0BA9-4B5A-A32D-F5732A57D28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4804" t="5371" r="4139" b="5018"/>
          <a:stretch/>
        </p:blipFill>
        <p:spPr>
          <a:xfrm>
            <a:off x="5182409" y="1813448"/>
            <a:ext cx="665668" cy="655102"/>
          </a:xfrm>
          <a:prstGeom prst="rect">
            <a:avLst/>
          </a:prstGeom>
        </p:spPr>
      </p:pic>
      <p:sp>
        <p:nvSpPr>
          <p:cNvPr id="41" name="TextBox 40">
            <a:extLst>
              <a:ext uri="{FF2B5EF4-FFF2-40B4-BE49-F238E27FC236}">
                <a16:creationId xmlns:a16="http://schemas.microsoft.com/office/drawing/2014/main" id="{8091DBCD-1786-410B-BF63-D279F62DF060}"/>
              </a:ext>
            </a:extLst>
          </p:cNvPr>
          <p:cNvSpPr txBox="1"/>
          <p:nvPr/>
        </p:nvSpPr>
        <p:spPr>
          <a:xfrm>
            <a:off x="4942687" y="2442948"/>
            <a:ext cx="1156923"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pants.</a:t>
            </a:r>
          </a:p>
        </p:txBody>
      </p:sp>
      <p:pic>
        <p:nvPicPr>
          <p:cNvPr id="31" name="Picture 30" descr="A close up of a sign&#10;&#10;Description automatically generated">
            <a:extLst>
              <a:ext uri="{FF2B5EF4-FFF2-40B4-BE49-F238E27FC236}">
                <a16:creationId xmlns:a16="http://schemas.microsoft.com/office/drawing/2014/main" id="{D6C9DA23-9AD9-4A2D-B588-DCF2A1FD66E5}"/>
              </a:ext>
            </a:extLst>
          </p:cNvPr>
          <p:cNvPicPr>
            <a:picLocks noChangeAspect="1"/>
          </p:cNvPicPr>
          <p:nvPr/>
        </p:nvPicPr>
        <p:blipFill>
          <a:blip r:embed="rId9" cstate="print">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2270283" y="1477659"/>
            <a:ext cx="699089" cy="666464"/>
          </a:xfrm>
          <a:prstGeom prst="rect">
            <a:avLst/>
          </a:prstGeom>
        </p:spPr>
      </p:pic>
      <p:sp>
        <p:nvSpPr>
          <p:cNvPr id="43" name="TextBox 42">
            <a:extLst>
              <a:ext uri="{FF2B5EF4-FFF2-40B4-BE49-F238E27FC236}">
                <a16:creationId xmlns:a16="http://schemas.microsoft.com/office/drawing/2014/main" id="{69BD2D1B-10BD-41B0-ACF1-D4139D9AD734}"/>
              </a:ext>
            </a:extLst>
          </p:cNvPr>
          <p:cNvSpPr txBox="1"/>
          <p:nvPr/>
        </p:nvSpPr>
        <p:spPr>
          <a:xfrm>
            <a:off x="2149650" y="2109230"/>
            <a:ext cx="953105"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t-shirt.</a:t>
            </a:r>
          </a:p>
        </p:txBody>
      </p:sp>
      <p:pic>
        <p:nvPicPr>
          <p:cNvPr id="40" name="Picture 39" descr="A picture containing room, drawing&#10;&#10;Description automatically generated">
            <a:extLst>
              <a:ext uri="{FF2B5EF4-FFF2-40B4-BE49-F238E27FC236}">
                <a16:creationId xmlns:a16="http://schemas.microsoft.com/office/drawing/2014/main" id="{F41F7DDB-C68B-4307-A3DB-3AD79F47CD7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23341" y="331128"/>
            <a:ext cx="989445" cy="527189"/>
          </a:xfrm>
          <a:prstGeom prst="rect">
            <a:avLst/>
          </a:prstGeom>
        </p:spPr>
      </p:pic>
      <p:sp>
        <p:nvSpPr>
          <p:cNvPr id="45" name="TextBox 44">
            <a:extLst>
              <a:ext uri="{FF2B5EF4-FFF2-40B4-BE49-F238E27FC236}">
                <a16:creationId xmlns:a16="http://schemas.microsoft.com/office/drawing/2014/main" id="{CD8024AE-667A-4B27-BDB8-A8BF2092FE20}"/>
              </a:ext>
            </a:extLst>
          </p:cNvPr>
          <p:cNvSpPr txBox="1"/>
          <p:nvPr/>
        </p:nvSpPr>
        <p:spPr>
          <a:xfrm>
            <a:off x="1002058" y="811846"/>
            <a:ext cx="1164149"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shoes.</a:t>
            </a:r>
          </a:p>
        </p:txBody>
      </p:sp>
      <p:pic>
        <p:nvPicPr>
          <p:cNvPr id="35" name="Picture 34" descr="A picture containing object, clock&#10;&#10;Description automatically generated">
            <a:extLst>
              <a:ext uri="{FF2B5EF4-FFF2-40B4-BE49-F238E27FC236}">
                <a16:creationId xmlns:a16="http://schemas.microsoft.com/office/drawing/2014/main" id="{60938B26-7EA9-4854-BAB5-950977648BC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753429" y="818950"/>
            <a:ext cx="721194" cy="578291"/>
          </a:xfrm>
          <a:prstGeom prst="rect">
            <a:avLst/>
          </a:prstGeom>
        </p:spPr>
      </p:pic>
      <p:sp>
        <p:nvSpPr>
          <p:cNvPr id="47" name="TextBox 46">
            <a:extLst>
              <a:ext uri="{FF2B5EF4-FFF2-40B4-BE49-F238E27FC236}">
                <a16:creationId xmlns:a16="http://schemas.microsoft.com/office/drawing/2014/main" id="{83A4127F-1A48-49D4-B018-81A133A0FB1E}"/>
              </a:ext>
            </a:extLst>
          </p:cNvPr>
          <p:cNvSpPr txBox="1"/>
          <p:nvPr/>
        </p:nvSpPr>
        <p:spPr>
          <a:xfrm>
            <a:off x="3649213" y="1370774"/>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skirt.</a:t>
            </a:r>
          </a:p>
        </p:txBody>
      </p:sp>
      <p:pic>
        <p:nvPicPr>
          <p:cNvPr id="38" name="Picture 37" descr="A drawing of a cartoon character&#10;&#10;Description automatically generated">
            <a:extLst>
              <a:ext uri="{FF2B5EF4-FFF2-40B4-BE49-F238E27FC236}">
                <a16:creationId xmlns:a16="http://schemas.microsoft.com/office/drawing/2014/main" id="{B5FA8C00-B9F3-4C6F-931E-939ADE8EE2AF}"/>
              </a:ext>
            </a:extLst>
          </p:cNvPr>
          <p:cNvPicPr>
            <a:picLocks noChangeAspect="1"/>
          </p:cNvPicPr>
          <p:nvPr/>
        </p:nvPicPr>
        <p:blipFill>
          <a:blip r:embed="rId15"/>
          <a:stretch>
            <a:fillRect/>
          </a:stretch>
        </p:blipFill>
        <p:spPr>
          <a:xfrm>
            <a:off x="2133688" y="3742173"/>
            <a:ext cx="677449" cy="651913"/>
          </a:xfrm>
          <a:prstGeom prst="rect">
            <a:avLst/>
          </a:prstGeom>
        </p:spPr>
      </p:pic>
      <p:sp>
        <p:nvSpPr>
          <p:cNvPr id="46" name="TextBox 45">
            <a:extLst>
              <a:ext uri="{FF2B5EF4-FFF2-40B4-BE49-F238E27FC236}">
                <a16:creationId xmlns:a16="http://schemas.microsoft.com/office/drawing/2014/main" id="{02C97AD3-A8DE-44F2-BC6F-E8F2BEA02A6A}"/>
              </a:ext>
            </a:extLst>
          </p:cNvPr>
          <p:cNvSpPr txBox="1"/>
          <p:nvPr/>
        </p:nvSpPr>
        <p:spPr>
          <a:xfrm>
            <a:off x="2053285" y="4336548"/>
            <a:ext cx="964698"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jacket.</a:t>
            </a:r>
          </a:p>
        </p:txBody>
      </p:sp>
      <p:pic>
        <p:nvPicPr>
          <p:cNvPr id="5" name="Picture 4" descr="A picture containing drawing&#10;&#10;Description automatically generated">
            <a:extLst>
              <a:ext uri="{FF2B5EF4-FFF2-40B4-BE49-F238E27FC236}">
                <a16:creationId xmlns:a16="http://schemas.microsoft.com/office/drawing/2014/main" id="{716AC8A4-EEA0-4E6B-99DA-4B5D7E665AFD}"/>
              </a:ext>
            </a:extLst>
          </p:cNvPr>
          <p:cNvPicPr>
            <a:picLocks noChangeAspect="1"/>
          </p:cNvPicPr>
          <p:nvPr/>
        </p:nvPicPr>
        <p:blipFill>
          <a:blip r:embed="rId16"/>
          <a:stretch>
            <a:fillRect/>
          </a:stretch>
        </p:blipFill>
        <p:spPr>
          <a:xfrm>
            <a:off x="1145120" y="1508920"/>
            <a:ext cx="608314" cy="664421"/>
          </a:xfrm>
          <a:prstGeom prst="rect">
            <a:avLst/>
          </a:prstGeom>
        </p:spPr>
      </p:pic>
      <p:pic>
        <p:nvPicPr>
          <p:cNvPr id="9" name="Picture 8" descr="A drawing of a cartoon character&#10;&#10;Description automatically generated">
            <a:extLst>
              <a:ext uri="{FF2B5EF4-FFF2-40B4-BE49-F238E27FC236}">
                <a16:creationId xmlns:a16="http://schemas.microsoft.com/office/drawing/2014/main" id="{155A30A3-91BA-4A12-A426-038665203950}"/>
              </a:ext>
            </a:extLst>
          </p:cNvPr>
          <p:cNvPicPr>
            <a:picLocks noChangeAspect="1"/>
          </p:cNvPicPr>
          <p:nvPr/>
        </p:nvPicPr>
        <p:blipFill>
          <a:blip r:embed="rId17" cstate="print">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6381882" y="1314287"/>
            <a:ext cx="678858" cy="843039"/>
          </a:xfrm>
          <a:prstGeom prst="rect">
            <a:avLst/>
          </a:prstGeom>
        </p:spPr>
      </p:pic>
      <p:pic>
        <p:nvPicPr>
          <p:cNvPr id="11" name="Picture 10" descr="A picture containing clothing, food, drawing, plate&#10;&#10;Description automatically generated">
            <a:extLst>
              <a:ext uri="{FF2B5EF4-FFF2-40B4-BE49-F238E27FC236}">
                <a16:creationId xmlns:a16="http://schemas.microsoft.com/office/drawing/2014/main" id="{A9760190-B340-48E0-A08E-5FCA6FF9D042}"/>
              </a:ext>
            </a:extLst>
          </p:cNvPr>
          <p:cNvPicPr>
            <a:picLocks noChangeAspect="1"/>
          </p:cNvPicPr>
          <p:nvPr/>
        </p:nvPicPr>
        <p:blipFill>
          <a:blip r:embed="rId19"/>
          <a:stretch>
            <a:fillRect/>
          </a:stretch>
        </p:blipFill>
        <p:spPr>
          <a:xfrm rot="19327202">
            <a:off x="6292931" y="2525318"/>
            <a:ext cx="655103" cy="64057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EC005732-9968-4FCA-9773-7CDEB37AA4E5}"/>
              </a:ext>
            </a:extLst>
          </p:cNvPr>
          <p:cNvPicPr>
            <a:picLocks noChangeAspect="1"/>
          </p:cNvPicPr>
          <p:nvPr/>
        </p:nvPicPr>
        <p:blipFill>
          <a:blip r:embed="rId20"/>
          <a:stretch>
            <a:fillRect/>
          </a:stretch>
        </p:blipFill>
        <p:spPr>
          <a:xfrm>
            <a:off x="2552014" y="2707813"/>
            <a:ext cx="641172" cy="575775"/>
          </a:xfrm>
          <a:prstGeom prst="rect">
            <a:avLst/>
          </a:prstGeom>
        </p:spPr>
      </p:pic>
      <p:pic>
        <p:nvPicPr>
          <p:cNvPr id="25" name="Picture 24" descr="A picture containing shirt, curtain&#10;&#10;Description automatically generated">
            <a:extLst>
              <a:ext uri="{FF2B5EF4-FFF2-40B4-BE49-F238E27FC236}">
                <a16:creationId xmlns:a16="http://schemas.microsoft.com/office/drawing/2014/main" id="{D2668D3A-6161-4246-8B72-61E69515D1E3}"/>
              </a:ext>
            </a:extLst>
          </p:cNvPr>
          <p:cNvPicPr>
            <a:picLocks noChangeAspect="1"/>
          </p:cNvPicPr>
          <p:nvPr/>
        </p:nvPicPr>
        <p:blipFill rotWithShape="1">
          <a:blip r:embed="rId21" cstate="print">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2413625" y="361966"/>
            <a:ext cx="1041075" cy="664307"/>
          </a:xfrm>
          <a:prstGeom prst="rect">
            <a:avLst/>
          </a:prstGeom>
        </p:spPr>
      </p:pic>
      <p:pic>
        <p:nvPicPr>
          <p:cNvPr id="27" name="Picture 26" descr="A close up of a logo&#10;&#10;Description automatically generated">
            <a:extLst>
              <a:ext uri="{FF2B5EF4-FFF2-40B4-BE49-F238E27FC236}">
                <a16:creationId xmlns:a16="http://schemas.microsoft.com/office/drawing/2014/main" id="{B7CEC9D1-F2AB-4B0F-A660-58E334B828EA}"/>
              </a:ext>
            </a:extLst>
          </p:cNvPr>
          <p:cNvPicPr>
            <a:picLocks noChangeAspect="1"/>
          </p:cNvPicPr>
          <p:nvPr/>
        </p:nvPicPr>
        <p:blipFill>
          <a:blip r:embed="rId23" cstate="print">
            <a:extLst>
              <a:ext uri="{28A0092B-C50C-407E-A947-70E740481C1C}">
                <a14:useLocalDpi xmlns:a14="http://schemas.microsoft.com/office/drawing/2010/main"/>
              </a:ext>
              <a:ext uri="{837473B0-CC2E-450A-ABE3-18F120FF3D39}">
                <a1611:picAttrSrcUrl xmlns:a1611="http://schemas.microsoft.com/office/drawing/2016/11/main" r:id="rId24"/>
              </a:ext>
            </a:extLst>
          </a:blip>
          <a:stretch>
            <a:fillRect/>
          </a:stretch>
        </p:blipFill>
        <p:spPr>
          <a:xfrm rot="2072326">
            <a:off x="1176210" y="2695189"/>
            <a:ext cx="874294" cy="813297"/>
          </a:xfrm>
          <a:prstGeom prst="rect">
            <a:avLst/>
          </a:prstGeom>
        </p:spPr>
      </p:pic>
      <p:pic>
        <p:nvPicPr>
          <p:cNvPr id="29" name="Picture 28" descr="A picture containing building, window, drawing&#10;&#10;Description automatically generated">
            <a:extLst>
              <a:ext uri="{FF2B5EF4-FFF2-40B4-BE49-F238E27FC236}">
                <a16:creationId xmlns:a16="http://schemas.microsoft.com/office/drawing/2014/main" id="{A574FDFA-2EBF-4DAC-8CEB-897B5A76CCFE}"/>
              </a:ext>
            </a:extLst>
          </p:cNvPr>
          <p:cNvPicPr>
            <a:picLocks noChangeAspect="1"/>
          </p:cNvPicPr>
          <p:nvPr/>
        </p:nvPicPr>
        <p:blipFill>
          <a:blip r:embed="rId25"/>
          <a:stretch>
            <a:fillRect/>
          </a:stretch>
        </p:blipFill>
        <p:spPr>
          <a:xfrm>
            <a:off x="1200807" y="3987272"/>
            <a:ext cx="599887" cy="661489"/>
          </a:xfrm>
          <a:prstGeom prst="rect">
            <a:avLst/>
          </a:prstGeom>
        </p:spPr>
      </p:pic>
      <p:pic>
        <p:nvPicPr>
          <p:cNvPr id="37" name="Picture 36" descr="A picture containing cup&#10;&#10;Description automatically generated">
            <a:extLst>
              <a:ext uri="{FF2B5EF4-FFF2-40B4-BE49-F238E27FC236}">
                <a16:creationId xmlns:a16="http://schemas.microsoft.com/office/drawing/2014/main" id="{38673D1D-9EA7-4BFA-9896-F2B9665B1C5C}"/>
              </a:ext>
            </a:extLst>
          </p:cNvPr>
          <p:cNvPicPr>
            <a:picLocks noChangeAspect="1"/>
          </p:cNvPicPr>
          <p:nvPr/>
        </p:nvPicPr>
        <p:blipFill>
          <a:blip r:embed="rId26" cstate="print">
            <a:extLst>
              <a:ext uri="{28A0092B-C50C-407E-A947-70E740481C1C}">
                <a14:useLocalDpi xmlns:a14="http://schemas.microsoft.com/office/drawing/2010/main"/>
              </a:ext>
              <a:ext uri="{837473B0-CC2E-450A-ABE3-18F120FF3D39}">
                <a1611:picAttrSrcUrl xmlns:a1611="http://schemas.microsoft.com/office/drawing/2016/11/main" r:id="rId27"/>
              </a:ext>
            </a:extLst>
          </a:blip>
          <a:stretch>
            <a:fillRect/>
          </a:stretch>
        </p:blipFill>
        <p:spPr>
          <a:xfrm>
            <a:off x="5134376" y="3140000"/>
            <a:ext cx="721194" cy="683573"/>
          </a:xfrm>
          <a:prstGeom prst="rect">
            <a:avLst/>
          </a:prstGeom>
        </p:spPr>
      </p:pic>
      <p:pic>
        <p:nvPicPr>
          <p:cNvPr id="65" name="Picture 64" descr="A picture containing accessory, umbrella, drawing&#10;&#10;Description automatically generated">
            <a:extLst>
              <a:ext uri="{FF2B5EF4-FFF2-40B4-BE49-F238E27FC236}">
                <a16:creationId xmlns:a16="http://schemas.microsoft.com/office/drawing/2014/main" id="{B24F981F-6829-412C-AE1F-48195EFE2CB7}"/>
              </a:ext>
            </a:extLst>
          </p:cNvPr>
          <p:cNvPicPr>
            <a:picLocks noChangeAspect="1"/>
          </p:cNvPicPr>
          <p:nvPr/>
        </p:nvPicPr>
        <p:blipFill>
          <a:blip r:embed="rId28">
            <a:extLst>
              <a:ext uri="{837473B0-CC2E-450A-ABE3-18F120FF3D39}">
                <a1611:picAttrSrcUrl xmlns:a1611="http://schemas.microsoft.com/office/drawing/2016/11/main" r:id="rId29"/>
              </a:ext>
            </a:extLst>
          </a:blip>
          <a:stretch>
            <a:fillRect/>
          </a:stretch>
        </p:blipFill>
        <p:spPr>
          <a:xfrm>
            <a:off x="4961792" y="958896"/>
            <a:ext cx="776047" cy="469266"/>
          </a:xfrm>
          <a:prstGeom prst="rect">
            <a:avLst/>
          </a:prstGeom>
        </p:spPr>
      </p:pic>
      <p:pic>
        <p:nvPicPr>
          <p:cNvPr id="67" name="Picture 66" descr="A picture containing drawing&#10;&#10;Description automatically generated">
            <a:extLst>
              <a:ext uri="{FF2B5EF4-FFF2-40B4-BE49-F238E27FC236}">
                <a16:creationId xmlns:a16="http://schemas.microsoft.com/office/drawing/2014/main" id="{BD0B220C-7D49-45B5-BD0B-EB82A0AFA86D}"/>
              </a:ext>
            </a:extLst>
          </p:cNvPr>
          <p:cNvPicPr>
            <a:picLocks noChangeAspect="1"/>
          </p:cNvPicPr>
          <p:nvPr/>
        </p:nvPicPr>
        <p:blipFill>
          <a:blip r:embed="rId30"/>
          <a:stretch>
            <a:fillRect/>
          </a:stretch>
        </p:blipFill>
        <p:spPr>
          <a:xfrm>
            <a:off x="4505400" y="4093387"/>
            <a:ext cx="707120" cy="514269"/>
          </a:xfrm>
          <a:prstGeom prst="rect">
            <a:avLst/>
          </a:prstGeom>
        </p:spPr>
      </p:pic>
      <p:pic>
        <p:nvPicPr>
          <p:cNvPr id="73" name="Picture 72" descr="A close up of an umbrella&#10;&#10;Description automatically generated">
            <a:extLst>
              <a:ext uri="{FF2B5EF4-FFF2-40B4-BE49-F238E27FC236}">
                <a16:creationId xmlns:a16="http://schemas.microsoft.com/office/drawing/2014/main" id="{8F6FEF48-BE62-4A59-A980-F96DF5EE2990}"/>
              </a:ext>
            </a:extLst>
          </p:cNvPr>
          <p:cNvPicPr>
            <a:picLocks noChangeAspect="1"/>
          </p:cNvPicPr>
          <p:nvPr/>
        </p:nvPicPr>
        <p:blipFill rotWithShape="1">
          <a:blip r:embed="rId31">
            <a:extLst>
              <a:ext uri="{837473B0-CC2E-450A-ABE3-18F120FF3D39}">
                <a1611:picAttrSrcUrl xmlns:a1611="http://schemas.microsoft.com/office/drawing/2016/11/main" r:id="rId32"/>
              </a:ext>
            </a:extLst>
          </a:blip>
          <a:srcRect l="18687" t="9868" r="18666" b="10170"/>
          <a:stretch/>
        </p:blipFill>
        <p:spPr>
          <a:xfrm>
            <a:off x="3266333" y="3946513"/>
            <a:ext cx="665668" cy="679730"/>
          </a:xfrm>
          <a:prstGeom prst="rect">
            <a:avLst/>
          </a:prstGeom>
        </p:spPr>
      </p:pic>
      <p:pic>
        <p:nvPicPr>
          <p:cNvPr id="76" name="Picture 75" descr="A picture containing lamp&#10;&#10;Description automatically generated">
            <a:extLst>
              <a:ext uri="{FF2B5EF4-FFF2-40B4-BE49-F238E27FC236}">
                <a16:creationId xmlns:a16="http://schemas.microsoft.com/office/drawing/2014/main" id="{BDBD3CE6-2D1B-4C11-A09A-7BA0EB2782C9}"/>
              </a:ext>
            </a:extLst>
          </p:cNvPr>
          <p:cNvPicPr>
            <a:picLocks noChangeAspect="1"/>
          </p:cNvPicPr>
          <p:nvPr/>
        </p:nvPicPr>
        <p:blipFill>
          <a:blip r:embed="rId33" cstate="print">
            <a:extLst>
              <a:ext uri="{28A0092B-C50C-407E-A947-70E740481C1C}">
                <a14:useLocalDpi xmlns:a14="http://schemas.microsoft.com/office/drawing/2010/main"/>
              </a:ext>
              <a:ext uri="{837473B0-CC2E-450A-ABE3-18F120FF3D39}">
                <a1611:picAttrSrcUrl xmlns:a1611="http://schemas.microsoft.com/office/drawing/2016/11/main" r:id="rId34"/>
              </a:ext>
            </a:extLst>
          </a:blip>
          <a:stretch>
            <a:fillRect/>
          </a:stretch>
        </p:blipFill>
        <p:spPr>
          <a:xfrm>
            <a:off x="4490238" y="181023"/>
            <a:ext cx="665669" cy="657693"/>
          </a:xfrm>
          <a:prstGeom prst="rect">
            <a:avLst/>
          </a:prstGeom>
        </p:spPr>
      </p:pic>
      <p:pic>
        <p:nvPicPr>
          <p:cNvPr id="79" name="Picture 78" descr="A picture containing drawing&#10;&#10;Description automatically generated">
            <a:extLst>
              <a:ext uri="{FF2B5EF4-FFF2-40B4-BE49-F238E27FC236}">
                <a16:creationId xmlns:a16="http://schemas.microsoft.com/office/drawing/2014/main" id="{06E5D69D-5813-4681-BBFB-8C39F0AD597D}"/>
              </a:ext>
            </a:extLst>
          </p:cNvPr>
          <p:cNvPicPr>
            <a:picLocks noChangeAspect="1"/>
          </p:cNvPicPr>
          <p:nvPr/>
        </p:nvPicPr>
        <p:blipFill>
          <a:blip r:embed="rId35">
            <a:extLst>
              <a:ext uri="{837473B0-CC2E-450A-ABE3-18F120FF3D39}">
                <a1611:picAttrSrcUrl xmlns:a1611="http://schemas.microsoft.com/office/drawing/2016/11/main" r:id="rId36"/>
              </a:ext>
            </a:extLst>
          </a:blip>
          <a:stretch>
            <a:fillRect/>
          </a:stretch>
        </p:blipFill>
        <p:spPr>
          <a:xfrm>
            <a:off x="3668364" y="2004165"/>
            <a:ext cx="917324" cy="598310"/>
          </a:xfrm>
          <a:prstGeom prst="rect">
            <a:avLst/>
          </a:prstGeom>
        </p:spPr>
      </p:pic>
      <p:sp>
        <p:nvSpPr>
          <p:cNvPr id="141" name="TextBox 140">
            <a:extLst>
              <a:ext uri="{FF2B5EF4-FFF2-40B4-BE49-F238E27FC236}">
                <a16:creationId xmlns:a16="http://schemas.microsoft.com/office/drawing/2014/main" id="{3770DB60-FD3F-4C4F-8F71-3479C9DA1420}"/>
              </a:ext>
            </a:extLst>
          </p:cNvPr>
          <p:cNvSpPr txBox="1"/>
          <p:nvPr/>
        </p:nvSpPr>
        <p:spPr>
          <a:xfrm>
            <a:off x="0" y="1437921"/>
            <a:ext cx="97005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What is it?</a:t>
            </a:r>
          </a:p>
        </p:txBody>
      </p:sp>
      <p:sp>
        <p:nvSpPr>
          <p:cNvPr id="113" name="TextBox 112">
            <a:extLst>
              <a:ext uri="{FF2B5EF4-FFF2-40B4-BE49-F238E27FC236}">
                <a16:creationId xmlns:a16="http://schemas.microsoft.com/office/drawing/2014/main" id="{3A550144-CEC2-42E7-95BC-9EF71EA0C5AF}"/>
              </a:ext>
            </a:extLst>
          </p:cNvPr>
          <p:cNvSpPr txBox="1"/>
          <p:nvPr/>
        </p:nvSpPr>
        <p:spPr>
          <a:xfrm>
            <a:off x="4896528" y="3769557"/>
            <a:ext cx="1161419"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boots.</a:t>
            </a:r>
          </a:p>
        </p:txBody>
      </p:sp>
      <p:sp>
        <p:nvSpPr>
          <p:cNvPr id="114" name="TextBox 113">
            <a:extLst>
              <a:ext uri="{FF2B5EF4-FFF2-40B4-BE49-F238E27FC236}">
                <a16:creationId xmlns:a16="http://schemas.microsoft.com/office/drawing/2014/main" id="{5A4506E8-9A42-4EFF-B22F-A8CF5BEB9033}"/>
              </a:ext>
            </a:extLst>
          </p:cNvPr>
          <p:cNvSpPr txBox="1"/>
          <p:nvPr/>
        </p:nvSpPr>
        <p:spPr>
          <a:xfrm>
            <a:off x="1135487" y="3401031"/>
            <a:ext cx="1099403"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sweater.</a:t>
            </a:r>
          </a:p>
        </p:txBody>
      </p:sp>
      <p:sp>
        <p:nvSpPr>
          <p:cNvPr id="115" name="TextBox 114">
            <a:extLst>
              <a:ext uri="{FF2B5EF4-FFF2-40B4-BE49-F238E27FC236}">
                <a16:creationId xmlns:a16="http://schemas.microsoft.com/office/drawing/2014/main" id="{C3C2C2B5-D0F7-47F7-8DD6-D65CB4591753}"/>
              </a:ext>
            </a:extLst>
          </p:cNvPr>
          <p:cNvSpPr txBox="1"/>
          <p:nvPr/>
        </p:nvSpPr>
        <p:spPr>
          <a:xfrm>
            <a:off x="5074205" y="153120"/>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scarf.</a:t>
            </a:r>
          </a:p>
        </p:txBody>
      </p:sp>
      <p:sp>
        <p:nvSpPr>
          <p:cNvPr id="116" name="TextBox 115">
            <a:extLst>
              <a:ext uri="{FF2B5EF4-FFF2-40B4-BE49-F238E27FC236}">
                <a16:creationId xmlns:a16="http://schemas.microsoft.com/office/drawing/2014/main" id="{29A4CC8E-8546-4E99-AB8E-D2A90F4CE2F5}"/>
              </a:ext>
            </a:extLst>
          </p:cNvPr>
          <p:cNvSpPr txBox="1"/>
          <p:nvPr/>
        </p:nvSpPr>
        <p:spPr>
          <a:xfrm>
            <a:off x="5973651" y="3141958"/>
            <a:ext cx="1351466"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a:t>
            </a:r>
            <a:r>
              <a:rPr lang="en-GB" sz="1200" b="1" dirty="0" err="1">
                <a:solidFill>
                  <a:schemeClr val="bg1"/>
                </a:solidFill>
                <a:latin typeface="Calibri" panose="020F0502020204030204" pitchFamily="34" charset="0"/>
              </a:rPr>
              <a:t>pajamas</a:t>
            </a:r>
            <a:r>
              <a:rPr lang="en-GB" sz="1200" b="1" dirty="0">
                <a:solidFill>
                  <a:schemeClr val="bg1"/>
                </a:solidFill>
                <a:latin typeface="Calibri" panose="020F0502020204030204" pitchFamily="34" charset="0"/>
              </a:rPr>
              <a:t>.</a:t>
            </a:r>
          </a:p>
        </p:txBody>
      </p:sp>
      <p:sp>
        <p:nvSpPr>
          <p:cNvPr id="117" name="TextBox 116">
            <a:extLst>
              <a:ext uri="{FF2B5EF4-FFF2-40B4-BE49-F238E27FC236}">
                <a16:creationId xmlns:a16="http://schemas.microsoft.com/office/drawing/2014/main" id="{A9F70647-EE6E-4076-98AC-7866D2681F71}"/>
              </a:ext>
            </a:extLst>
          </p:cNvPr>
          <p:cNvSpPr txBox="1"/>
          <p:nvPr/>
        </p:nvSpPr>
        <p:spPr>
          <a:xfrm>
            <a:off x="4381977" y="4551909"/>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belt.</a:t>
            </a:r>
          </a:p>
        </p:txBody>
      </p:sp>
      <p:sp>
        <p:nvSpPr>
          <p:cNvPr id="118" name="TextBox 117">
            <a:extLst>
              <a:ext uri="{FF2B5EF4-FFF2-40B4-BE49-F238E27FC236}">
                <a16:creationId xmlns:a16="http://schemas.microsoft.com/office/drawing/2014/main" id="{07B82C9F-45B3-4908-98A6-A13BFB6F3636}"/>
              </a:ext>
            </a:extLst>
          </p:cNvPr>
          <p:cNvSpPr txBox="1"/>
          <p:nvPr/>
        </p:nvSpPr>
        <p:spPr>
          <a:xfrm>
            <a:off x="1022705" y="2149045"/>
            <a:ext cx="976396"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dress.</a:t>
            </a:r>
          </a:p>
        </p:txBody>
      </p:sp>
      <p:sp>
        <p:nvSpPr>
          <p:cNvPr id="119" name="TextBox 118">
            <a:extLst>
              <a:ext uri="{FF2B5EF4-FFF2-40B4-BE49-F238E27FC236}">
                <a16:creationId xmlns:a16="http://schemas.microsoft.com/office/drawing/2014/main" id="{D7884236-B53A-4116-9431-54A446E8F062}"/>
              </a:ext>
            </a:extLst>
          </p:cNvPr>
          <p:cNvSpPr txBox="1"/>
          <p:nvPr/>
        </p:nvSpPr>
        <p:spPr>
          <a:xfrm>
            <a:off x="3521478" y="2515548"/>
            <a:ext cx="1224706"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gloves.</a:t>
            </a:r>
          </a:p>
        </p:txBody>
      </p:sp>
      <p:sp>
        <p:nvSpPr>
          <p:cNvPr id="120" name="TextBox 119">
            <a:extLst>
              <a:ext uri="{FF2B5EF4-FFF2-40B4-BE49-F238E27FC236}">
                <a16:creationId xmlns:a16="http://schemas.microsoft.com/office/drawing/2014/main" id="{ADA7F23C-AB3A-4686-B2D7-47E4765BDCD9}"/>
              </a:ext>
            </a:extLst>
          </p:cNvPr>
          <p:cNvSpPr txBox="1"/>
          <p:nvPr/>
        </p:nvSpPr>
        <p:spPr>
          <a:xfrm>
            <a:off x="2391335" y="962135"/>
            <a:ext cx="101014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blouse.</a:t>
            </a:r>
          </a:p>
        </p:txBody>
      </p:sp>
      <p:sp>
        <p:nvSpPr>
          <p:cNvPr id="121" name="TextBox 120">
            <a:extLst>
              <a:ext uri="{FF2B5EF4-FFF2-40B4-BE49-F238E27FC236}">
                <a16:creationId xmlns:a16="http://schemas.microsoft.com/office/drawing/2014/main" id="{E811E380-972F-435E-89F4-6F21CD8C4D7E}"/>
              </a:ext>
            </a:extLst>
          </p:cNvPr>
          <p:cNvSpPr txBox="1"/>
          <p:nvPr/>
        </p:nvSpPr>
        <p:spPr>
          <a:xfrm>
            <a:off x="6293492" y="2106637"/>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coat.</a:t>
            </a:r>
          </a:p>
        </p:txBody>
      </p:sp>
      <p:sp>
        <p:nvSpPr>
          <p:cNvPr id="122" name="TextBox 121">
            <a:extLst>
              <a:ext uri="{FF2B5EF4-FFF2-40B4-BE49-F238E27FC236}">
                <a16:creationId xmlns:a16="http://schemas.microsoft.com/office/drawing/2014/main" id="{AE93D48E-0606-436E-998C-DEB0F5A5DF61}"/>
              </a:ext>
            </a:extLst>
          </p:cNvPr>
          <p:cNvSpPr txBox="1"/>
          <p:nvPr/>
        </p:nvSpPr>
        <p:spPr>
          <a:xfrm>
            <a:off x="3023442" y="4529527"/>
            <a:ext cx="1211456" cy="461665"/>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an umbrella.</a:t>
            </a:r>
          </a:p>
        </p:txBody>
      </p:sp>
      <p:sp>
        <p:nvSpPr>
          <p:cNvPr id="123" name="TextBox 122">
            <a:extLst>
              <a:ext uri="{FF2B5EF4-FFF2-40B4-BE49-F238E27FC236}">
                <a16:creationId xmlns:a16="http://schemas.microsoft.com/office/drawing/2014/main" id="{3D0628D9-FB27-4162-870C-09902270B5A8}"/>
              </a:ext>
            </a:extLst>
          </p:cNvPr>
          <p:cNvSpPr txBox="1"/>
          <p:nvPr/>
        </p:nvSpPr>
        <p:spPr>
          <a:xfrm>
            <a:off x="795455" y="4607656"/>
            <a:ext cx="1374834"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sneakers.</a:t>
            </a:r>
          </a:p>
        </p:txBody>
      </p:sp>
      <p:sp>
        <p:nvSpPr>
          <p:cNvPr id="124" name="TextBox 123">
            <a:extLst>
              <a:ext uri="{FF2B5EF4-FFF2-40B4-BE49-F238E27FC236}">
                <a16:creationId xmlns:a16="http://schemas.microsoft.com/office/drawing/2014/main" id="{F0047D4D-1855-48CE-B5AA-F1672ACD5667}"/>
              </a:ext>
            </a:extLst>
          </p:cNvPr>
          <p:cNvSpPr txBox="1"/>
          <p:nvPr/>
        </p:nvSpPr>
        <p:spPr>
          <a:xfrm>
            <a:off x="2413625" y="3220890"/>
            <a:ext cx="1119949" cy="461665"/>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short pants.</a:t>
            </a:r>
          </a:p>
        </p:txBody>
      </p:sp>
      <p:sp>
        <p:nvSpPr>
          <p:cNvPr id="125" name="TextBox 124">
            <a:extLst>
              <a:ext uri="{FF2B5EF4-FFF2-40B4-BE49-F238E27FC236}">
                <a16:creationId xmlns:a16="http://schemas.microsoft.com/office/drawing/2014/main" id="{2C1B183A-789F-4D15-BE09-78B3A9AE9CC3}"/>
              </a:ext>
            </a:extLst>
          </p:cNvPr>
          <p:cNvSpPr txBox="1"/>
          <p:nvPr/>
        </p:nvSpPr>
        <p:spPr>
          <a:xfrm>
            <a:off x="4963034" y="1428162"/>
            <a:ext cx="91779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 cap.</a:t>
            </a:r>
          </a:p>
        </p:txBody>
      </p:sp>
      <p:grpSp>
        <p:nvGrpSpPr>
          <p:cNvPr id="81" name="Group 80">
            <a:extLst>
              <a:ext uri="{FF2B5EF4-FFF2-40B4-BE49-F238E27FC236}">
                <a16:creationId xmlns:a16="http://schemas.microsoft.com/office/drawing/2014/main" id="{323C53EC-7DEB-47D8-8797-9B9485F4E6E3}"/>
              </a:ext>
            </a:extLst>
          </p:cNvPr>
          <p:cNvGrpSpPr/>
          <p:nvPr/>
        </p:nvGrpSpPr>
        <p:grpSpPr>
          <a:xfrm>
            <a:off x="1404657" y="1443584"/>
            <a:ext cx="5050844" cy="2687046"/>
            <a:chOff x="1460988" y="1602560"/>
            <a:chExt cx="5050844" cy="2687046"/>
          </a:xfrm>
        </p:grpSpPr>
        <p:sp>
          <p:nvSpPr>
            <p:cNvPr id="82" name="Rectangle: Rounded Corners 81">
              <a:extLst>
                <a:ext uri="{FF2B5EF4-FFF2-40B4-BE49-F238E27FC236}">
                  <a16:creationId xmlns:a16="http://schemas.microsoft.com/office/drawing/2014/main" id="{8A767143-F7E7-4819-AA7B-F4D97A3F337D}"/>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3" name="TextBox 82">
              <a:extLst>
                <a:ext uri="{FF2B5EF4-FFF2-40B4-BE49-F238E27FC236}">
                  <a16:creationId xmlns:a16="http://schemas.microsoft.com/office/drawing/2014/main" id="{978D7A68-84E2-4561-A178-2A4BE5EE7826}"/>
                </a:ext>
              </a:extLst>
            </p:cNvPr>
            <p:cNvSpPr txBox="1"/>
            <p:nvPr/>
          </p:nvSpPr>
          <p:spPr>
            <a:xfrm>
              <a:off x="1724927" y="2100457"/>
              <a:ext cx="3198640"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Say sentences about clothes, showing if they are singular or plural.</a:t>
              </a: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Press space to start.</a:t>
              </a:r>
            </a:p>
          </p:txBody>
        </p:sp>
        <p:pic>
          <p:nvPicPr>
            <p:cNvPr id="84" name="Picture 83">
              <a:extLst>
                <a:ext uri="{FF2B5EF4-FFF2-40B4-BE49-F238E27FC236}">
                  <a16:creationId xmlns:a16="http://schemas.microsoft.com/office/drawing/2014/main" id="{A450C71F-72DC-4B73-B374-7857F305DFF9}"/>
                </a:ext>
              </a:extLst>
            </p:cNvPr>
            <p:cNvPicPr>
              <a:picLocks noChangeAspect="1"/>
            </p:cNvPicPr>
            <p:nvPr/>
          </p:nvPicPr>
          <p:blipFill>
            <a:blip r:embed="rId37"/>
            <a:stretch>
              <a:fillRect/>
            </a:stretch>
          </p:blipFill>
          <p:spPr>
            <a:xfrm>
              <a:off x="4848050" y="1821288"/>
              <a:ext cx="1425494" cy="2297198"/>
            </a:xfrm>
            <a:prstGeom prst="rect">
              <a:avLst/>
            </a:prstGeom>
          </p:spPr>
        </p:pic>
      </p:grpSp>
      <p:grpSp>
        <p:nvGrpSpPr>
          <p:cNvPr id="85" name="Group 84">
            <a:extLst>
              <a:ext uri="{FF2B5EF4-FFF2-40B4-BE49-F238E27FC236}">
                <a16:creationId xmlns:a16="http://schemas.microsoft.com/office/drawing/2014/main" id="{AAFFFC7B-39CC-4F95-B64B-1D62C3C7AA6F}"/>
              </a:ext>
            </a:extLst>
          </p:cNvPr>
          <p:cNvGrpSpPr/>
          <p:nvPr/>
        </p:nvGrpSpPr>
        <p:grpSpPr>
          <a:xfrm>
            <a:off x="1404657" y="1424223"/>
            <a:ext cx="5050844" cy="2687046"/>
            <a:chOff x="1460988" y="1602560"/>
            <a:chExt cx="5050844" cy="2687046"/>
          </a:xfrm>
        </p:grpSpPr>
        <p:sp>
          <p:nvSpPr>
            <p:cNvPr id="86" name="Rectangle: Rounded Corners 85">
              <a:extLst>
                <a:ext uri="{FF2B5EF4-FFF2-40B4-BE49-F238E27FC236}">
                  <a16:creationId xmlns:a16="http://schemas.microsoft.com/office/drawing/2014/main" id="{F6642CF7-F70D-4983-A72C-9C2B806ACDC6}"/>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7" name="TextBox 86">
              <a:extLst>
                <a:ext uri="{FF2B5EF4-FFF2-40B4-BE49-F238E27FC236}">
                  <a16:creationId xmlns:a16="http://schemas.microsoft.com/office/drawing/2014/main" id="{C818A007-F9CF-445B-8B9D-340E1ADBA31B}"/>
                </a:ext>
              </a:extLst>
            </p:cNvPr>
            <p:cNvSpPr txBox="1"/>
            <p:nvPr/>
          </p:nvSpPr>
          <p:spPr>
            <a:xfrm>
              <a:off x="1537494" y="1686050"/>
              <a:ext cx="3322569" cy="25545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Good job!</a:t>
              </a: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algn="ctr"/>
              <a:r>
                <a:rPr lang="en-US" sz="2000" dirty="0"/>
                <a:t>Press space or left click mouse to move to next slide.</a:t>
              </a:r>
            </a:p>
            <a:p>
              <a:pPr algn="ctr"/>
              <a:endParaRPr lang="en-US" sz="2000" dirty="0"/>
            </a:p>
            <a:p>
              <a:pPr algn="ctr"/>
              <a:r>
                <a:rPr lang="en-GB" sz="2000" dirty="0"/>
                <a:t>Press left arrow key (◄ ) to go back</a:t>
              </a:r>
              <a:r>
                <a:rPr lang="en-US" sz="2000" dirty="0"/>
                <a:t>.</a:t>
              </a:r>
            </a:p>
          </p:txBody>
        </p:sp>
        <p:pic>
          <p:nvPicPr>
            <p:cNvPr id="88" name="Picture 87">
              <a:extLst>
                <a:ext uri="{FF2B5EF4-FFF2-40B4-BE49-F238E27FC236}">
                  <a16:creationId xmlns:a16="http://schemas.microsoft.com/office/drawing/2014/main" id="{E67828A8-11A8-4A53-B5B0-BD860ECCBD8F}"/>
                </a:ext>
              </a:extLst>
            </p:cNvPr>
            <p:cNvPicPr>
              <a:picLocks noChangeAspect="1"/>
            </p:cNvPicPr>
            <p:nvPr/>
          </p:nvPicPr>
          <p:blipFill>
            <a:blip r:embed="rId37"/>
            <a:stretch>
              <a:fillRect/>
            </a:stretch>
          </p:blipFill>
          <p:spPr>
            <a:xfrm>
              <a:off x="4848050" y="1821288"/>
              <a:ext cx="1425494" cy="2297198"/>
            </a:xfrm>
            <a:prstGeom prst="rect">
              <a:avLst/>
            </a:prstGeom>
          </p:spPr>
        </p:pic>
      </p:grpSp>
      <p:grpSp>
        <p:nvGrpSpPr>
          <p:cNvPr id="169" name="Group 168">
            <a:extLst>
              <a:ext uri="{FF2B5EF4-FFF2-40B4-BE49-F238E27FC236}">
                <a16:creationId xmlns:a16="http://schemas.microsoft.com/office/drawing/2014/main" id="{0D54ADEA-4A70-4259-81E1-1B06E8D484B2}"/>
              </a:ext>
            </a:extLst>
          </p:cNvPr>
          <p:cNvGrpSpPr/>
          <p:nvPr/>
        </p:nvGrpSpPr>
        <p:grpSpPr>
          <a:xfrm>
            <a:off x="8776789" y="0"/>
            <a:ext cx="1879253" cy="5143500"/>
            <a:chOff x="8777197" y="0"/>
            <a:chExt cx="1879253" cy="5143500"/>
          </a:xfrm>
        </p:grpSpPr>
        <p:sp>
          <p:nvSpPr>
            <p:cNvPr id="170" name="side panel dark rectangle">
              <a:extLst>
                <a:ext uri="{FF2B5EF4-FFF2-40B4-BE49-F238E27FC236}">
                  <a16:creationId xmlns:a16="http://schemas.microsoft.com/office/drawing/2014/main" id="{F6DD91E7-79EF-4FD5-AA29-992FA1DFAF4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1" name="side panel light rectangle">
              <a:extLst>
                <a:ext uri="{FF2B5EF4-FFF2-40B4-BE49-F238E27FC236}">
                  <a16:creationId xmlns:a16="http://schemas.microsoft.com/office/drawing/2014/main" id="{0E1F0D4F-09E6-4E86-BCDB-E35A5D1E7D21}"/>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2" name="side panel textbox">
              <a:extLst>
                <a:ext uri="{FF2B5EF4-FFF2-40B4-BE49-F238E27FC236}">
                  <a16:creationId xmlns:a16="http://schemas.microsoft.com/office/drawing/2014/main" id="{5537AB15-0B4D-4C87-945F-E89A4F1A7A84}"/>
                </a:ext>
              </a:extLst>
            </p:cNvPr>
            <p:cNvSpPr txBox="1"/>
            <p:nvPr/>
          </p:nvSpPr>
          <p:spPr>
            <a:xfrm>
              <a:off x="9183300" y="27074"/>
              <a:ext cx="1450860" cy="2842692"/>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Review clothes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Bring everyone’s attention to this slide.  </a:t>
              </a:r>
              <a:r>
                <a:rPr lang="en-US" sz="1000" dirty="0">
                  <a:solidFill>
                    <a:sysClr val="windowText" lastClr="000000"/>
                  </a:solidFill>
                  <a:latin typeface="Calibri" panose="020F0502020204030204" pitchFamily="34" charset="0"/>
                </a:rPr>
                <a:t>Press space to start – the first item (a coat) will appear.  Point at it and ask, “What is it?”.  Elicit “It’s a coat”.  Make sure the correct singular or plural form is used.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For the next </a:t>
              </a:r>
              <a:r>
                <a:rPr lang="en-US" sz="1000" dirty="0">
                  <a:solidFill>
                    <a:sysClr val="windowText" lastClr="000000"/>
                  </a:solidFill>
                  <a:latin typeface="Calibri" panose="020F0502020204030204" pitchFamily="34" charset="0"/>
                </a:rPr>
                <a:t>clothing items, award points for correct items and usage of singular / plural forms – you can also put students in teams if it is too difficult for individual students to compete.</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73" name="teacher icon group">
              <a:extLst>
                <a:ext uri="{FF2B5EF4-FFF2-40B4-BE49-F238E27FC236}">
                  <a16:creationId xmlns:a16="http://schemas.microsoft.com/office/drawing/2014/main" id="{82E4956A-0E22-4EC0-AC73-125297152060}"/>
                </a:ext>
              </a:extLst>
            </p:cNvPr>
            <p:cNvGrpSpPr/>
            <p:nvPr/>
          </p:nvGrpSpPr>
          <p:grpSpPr>
            <a:xfrm>
              <a:off x="8810640" y="151620"/>
              <a:ext cx="296181" cy="296181"/>
              <a:chOff x="8810640" y="62245"/>
              <a:chExt cx="296181" cy="296181"/>
            </a:xfrm>
          </p:grpSpPr>
          <p:sp>
            <p:nvSpPr>
              <p:cNvPr id="174" name="icon circle">
                <a:extLst>
                  <a:ext uri="{FF2B5EF4-FFF2-40B4-BE49-F238E27FC236}">
                    <a16:creationId xmlns:a16="http://schemas.microsoft.com/office/drawing/2014/main" id="{3140FB78-4B6F-4D38-B760-7D4742BAB6A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75" name="teacher icon">
                <a:extLst>
                  <a:ext uri="{FF2B5EF4-FFF2-40B4-BE49-F238E27FC236}">
                    <a16:creationId xmlns:a16="http://schemas.microsoft.com/office/drawing/2014/main" id="{B48E7F22-0E6B-4C99-B1D3-A1820C2A56D8}"/>
                  </a:ext>
                </a:extLst>
              </p:cNvPr>
              <p:cNvGrpSpPr/>
              <p:nvPr/>
            </p:nvGrpSpPr>
            <p:grpSpPr>
              <a:xfrm>
                <a:off x="8864754" y="93114"/>
                <a:ext cx="193866" cy="206740"/>
                <a:chOff x="2542389" y="2767092"/>
                <a:chExt cx="480536" cy="512445"/>
              </a:xfrm>
            </p:grpSpPr>
            <p:sp>
              <p:nvSpPr>
                <p:cNvPr id="176" name="Google Shape;1395;p49">
                  <a:extLst>
                    <a:ext uri="{FF2B5EF4-FFF2-40B4-BE49-F238E27FC236}">
                      <a16:creationId xmlns:a16="http://schemas.microsoft.com/office/drawing/2014/main" id="{ED89916B-3F84-46FA-834A-74983232EE7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396;p49">
                  <a:extLst>
                    <a:ext uri="{FF2B5EF4-FFF2-40B4-BE49-F238E27FC236}">
                      <a16:creationId xmlns:a16="http://schemas.microsoft.com/office/drawing/2014/main" id="{9904B212-FB25-4870-B113-A9D1040B9FB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397;p49">
                  <a:extLst>
                    <a:ext uri="{FF2B5EF4-FFF2-40B4-BE49-F238E27FC236}">
                      <a16:creationId xmlns:a16="http://schemas.microsoft.com/office/drawing/2014/main" id="{D999AEE7-245C-456C-B9CB-8B8715DF263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398;p49">
                  <a:extLst>
                    <a:ext uri="{FF2B5EF4-FFF2-40B4-BE49-F238E27FC236}">
                      <a16:creationId xmlns:a16="http://schemas.microsoft.com/office/drawing/2014/main" id="{F6557DAA-4B96-47AD-BA6B-4E9D76DD89C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399;p49">
                  <a:extLst>
                    <a:ext uri="{FF2B5EF4-FFF2-40B4-BE49-F238E27FC236}">
                      <a16:creationId xmlns:a16="http://schemas.microsoft.com/office/drawing/2014/main" id="{8D094752-C0CD-49EE-83A3-624E486C014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400;p49">
                  <a:extLst>
                    <a:ext uri="{FF2B5EF4-FFF2-40B4-BE49-F238E27FC236}">
                      <a16:creationId xmlns:a16="http://schemas.microsoft.com/office/drawing/2014/main" id="{0F34CA29-DA2B-4B66-9D65-817DEE5F115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401;p49">
                  <a:extLst>
                    <a:ext uri="{FF2B5EF4-FFF2-40B4-BE49-F238E27FC236}">
                      <a16:creationId xmlns:a16="http://schemas.microsoft.com/office/drawing/2014/main" id="{B3DF3ABA-5AAC-4F73-B889-C88F7E2FBD01}"/>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402;p49">
                  <a:extLst>
                    <a:ext uri="{FF2B5EF4-FFF2-40B4-BE49-F238E27FC236}">
                      <a16:creationId xmlns:a16="http://schemas.microsoft.com/office/drawing/2014/main" id="{26D641BF-0B31-41C6-B66B-148EDEF79FAE}"/>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403;p49">
                  <a:extLst>
                    <a:ext uri="{FF2B5EF4-FFF2-40B4-BE49-F238E27FC236}">
                      <a16:creationId xmlns:a16="http://schemas.microsoft.com/office/drawing/2014/main" id="{D981D557-478F-4AD8-BF01-1C8FB3E953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404;p49">
                  <a:extLst>
                    <a:ext uri="{FF2B5EF4-FFF2-40B4-BE49-F238E27FC236}">
                      <a16:creationId xmlns:a16="http://schemas.microsoft.com/office/drawing/2014/main" id="{F1047E48-94EF-48B3-B29F-C262C842927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405;p49">
                  <a:extLst>
                    <a:ext uri="{FF2B5EF4-FFF2-40B4-BE49-F238E27FC236}">
                      <a16:creationId xmlns:a16="http://schemas.microsoft.com/office/drawing/2014/main" id="{EFB0AE96-F432-4EE8-AA08-DAA085655C2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406;p49">
                  <a:extLst>
                    <a:ext uri="{FF2B5EF4-FFF2-40B4-BE49-F238E27FC236}">
                      <a16:creationId xmlns:a16="http://schemas.microsoft.com/office/drawing/2014/main" id="{D33FB134-101C-42AD-A85C-E6170618291D}"/>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407;p49">
                  <a:extLst>
                    <a:ext uri="{FF2B5EF4-FFF2-40B4-BE49-F238E27FC236}">
                      <a16:creationId xmlns:a16="http://schemas.microsoft.com/office/drawing/2014/main" id="{3BFC1487-6B05-45A9-9A84-5DA0AD62A0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408;p49">
                  <a:extLst>
                    <a:ext uri="{FF2B5EF4-FFF2-40B4-BE49-F238E27FC236}">
                      <a16:creationId xmlns:a16="http://schemas.microsoft.com/office/drawing/2014/main" id="{C5674AAA-871D-4A27-8543-37CAEB951456}"/>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409;p49">
                  <a:extLst>
                    <a:ext uri="{FF2B5EF4-FFF2-40B4-BE49-F238E27FC236}">
                      <a16:creationId xmlns:a16="http://schemas.microsoft.com/office/drawing/2014/main" id="{586693D5-3313-4614-9FE9-7D9E84AEE52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410;p49">
                  <a:extLst>
                    <a:ext uri="{FF2B5EF4-FFF2-40B4-BE49-F238E27FC236}">
                      <a16:creationId xmlns:a16="http://schemas.microsoft.com/office/drawing/2014/main" id="{DC651DFD-AE42-4DC2-98BB-F5BDCF8CF6B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411;p49">
                  <a:extLst>
                    <a:ext uri="{FF2B5EF4-FFF2-40B4-BE49-F238E27FC236}">
                      <a16:creationId xmlns:a16="http://schemas.microsoft.com/office/drawing/2014/main" id="{48787067-FEE2-4E3E-8C3F-925AB13AEE9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412;p49">
                  <a:extLst>
                    <a:ext uri="{FF2B5EF4-FFF2-40B4-BE49-F238E27FC236}">
                      <a16:creationId xmlns:a16="http://schemas.microsoft.com/office/drawing/2014/main" id="{9576911A-5DF8-4339-83CF-6BF4850FCCE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13;p49">
                  <a:extLst>
                    <a:ext uri="{FF2B5EF4-FFF2-40B4-BE49-F238E27FC236}">
                      <a16:creationId xmlns:a16="http://schemas.microsoft.com/office/drawing/2014/main" id="{51AA21B7-6BA7-4EC1-9B51-82930BE8F5E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14;p49">
                  <a:extLst>
                    <a:ext uri="{FF2B5EF4-FFF2-40B4-BE49-F238E27FC236}">
                      <a16:creationId xmlns:a16="http://schemas.microsoft.com/office/drawing/2014/main" id="{073B4B03-9ACC-43A7-A7DD-C8FF5EFE749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15;p49">
                  <a:extLst>
                    <a:ext uri="{FF2B5EF4-FFF2-40B4-BE49-F238E27FC236}">
                      <a16:creationId xmlns:a16="http://schemas.microsoft.com/office/drawing/2014/main" id="{204A1122-172C-4C39-965F-AF7E2CFBCC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16;p49">
                  <a:extLst>
                    <a:ext uri="{FF2B5EF4-FFF2-40B4-BE49-F238E27FC236}">
                      <a16:creationId xmlns:a16="http://schemas.microsoft.com/office/drawing/2014/main" id="{D2844281-C248-4DF8-BA8E-742E392115B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17;p49">
                  <a:extLst>
                    <a:ext uri="{FF2B5EF4-FFF2-40B4-BE49-F238E27FC236}">
                      <a16:creationId xmlns:a16="http://schemas.microsoft.com/office/drawing/2014/main" id="{EEC0AB35-0024-43FE-B3C9-E49DDE943E7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18;p49">
                  <a:extLst>
                    <a:ext uri="{FF2B5EF4-FFF2-40B4-BE49-F238E27FC236}">
                      <a16:creationId xmlns:a16="http://schemas.microsoft.com/office/drawing/2014/main" id="{2499873B-B917-4F54-87F7-1C089D20FAB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19;p49">
                  <a:extLst>
                    <a:ext uri="{FF2B5EF4-FFF2-40B4-BE49-F238E27FC236}">
                      <a16:creationId xmlns:a16="http://schemas.microsoft.com/office/drawing/2014/main" id="{2D5F84ED-8774-48AA-A4FE-900DB29F1ED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20;p49">
                  <a:extLst>
                    <a:ext uri="{FF2B5EF4-FFF2-40B4-BE49-F238E27FC236}">
                      <a16:creationId xmlns:a16="http://schemas.microsoft.com/office/drawing/2014/main" id="{A7CABAB5-153B-49BA-B262-7273E75F7FD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21;p49">
                  <a:extLst>
                    <a:ext uri="{FF2B5EF4-FFF2-40B4-BE49-F238E27FC236}">
                      <a16:creationId xmlns:a16="http://schemas.microsoft.com/office/drawing/2014/main" id="{F19D6A32-E8E3-4ED3-9BA1-0759F2166A1C}"/>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22;p49">
                  <a:extLst>
                    <a:ext uri="{FF2B5EF4-FFF2-40B4-BE49-F238E27FC236}">
                      <a16:creationId xmlns:a16="http://schemas.microsoft.com/office/drawing/2014/main" id="{C1E757BC-7C7A-4E9C-91B5-24DA42E0265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26" name="TextBox 125">
            <a:extLst>
              <a:ext uri="{FF2B5EF4-FFF2-40B4-BE49-F238E27FC236}">
                <a16:creationId xmlns:a16="http://schemas.microsoft.com/office/drawing/2014/main" id="{09B58E26-9139-438C-B712-D05A4E632FAB}"/>
              </a:ext>
            </a:extLst>
          </p:cNvPr>
          <p:cNvSpPr txBox="1"/>
          <p:nvPr/>
        </p:nvSpPr>
        <p:spPr>
          <a:xfrm>
            <a:off x="0" y="1766423"/>
            <a:ext cx="970057" cy="461665"/>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What are they?</a:t>
            </a:r>
          </a:p>
        </p:txBody>
      </p:sp>
      <p:sp>
        <p:nvSpPr>
          <p:cNvPr id="127" name="TextBox 126">
            <a:extLst>
              <a:ext uri="{FF2B5EF4-FFF2-40B4-BE49-F238E27FC236}">
                <a16:creationId xmlns:a16="http://schemas.microsoft.com/office/drawing/2014/main" id="{B2B56E4E-98EF-4531-971D-CFE03234AAE0}"/>
              </a:ext>
            </a:extLst>
          </p:cNvPr>
          <p:cNvSpPr txBox="1"/>
          <p:nvPr/>
        </p:nvSpPr>
        <p:spPr>
          <a:xfrm>
            <a:off x="-3322" y="2560280"/>
            <a:ext cx="970057" cy="276999"/>
          </a:xfrm>
          <a:prstGeom prst="rect">
            <a:avLst/>
          </a:prstGeom>
          <a:solidFill>
            <a:srgbClr val="0070C0"/>
          </a:solidFill>
        </p:spPr>
        <p:txBody>
          <a:bodyPr wrap="square" rtlCol="0" anchor="ctr" anchorCtr="0">
            <a:spAutoFit/>
          </a:bodyPr>
          <a:lstStyle/>
          <a:p>
            <a:pPr algn="ctr"/>
            <a:r>
              <a:rPr lang="en-GB" sz="1200" b="1" dirty="0">
                <a:solidFill>
                  <a:schemeClr val="bg1"/>
                </a:solidFill>
                <a:latin typeface="Calibri" panose="020F0502020204030204" pitchFamily="34" charset="0"/>
              </a:rPr>
              <a:t>It’s a/an …</a:t>
            </a:r>
          </a:p>
        </p:txBody>
      </p:sp>
      <p:sp>
        <p:nvSpPr>
          <p:cNvPr id="128" name="TextBox 127">
            <a:extLst>
              <a:ext uri="{FF2B5EF4-FFF2-40B4-BE49-F238E27FC236}">
                <a16:creationId xmlns:a16="http://schemas.microsoft.com/office/drawing/2014/main" id="{91021508-5579-458F-9AB2-AB97C86346A8}"/>
              </a:ext>
            </a:extLst>
          </p:cNvPr>
          <p:cNvSpPr txBox="1"/>
          <p:nvPr/>
        </p:nvSpPr>
        <p:spPr>
          <a:xfrm>
            <a:off x="-3322" y="2906775"/>
            <a:ext cx="970057" cy="276999"/>
          </a:xfrm>
          <a:prstGeom prst="rect">
            <a:avLst/>
          </a:prstGeom>
          <a:solidFill>
            <a:srgbClr val="FF0000"/>
          </a:solidFill>
        </p:spPr>
        <p:txBody>
          <a:bodyPr wrap="square" rtlCol="0" anchor="ctr" anchorCtr="0">
            <a:spAutoFit/>
          </a:bodyPr>
          <a:lstStyle/>
          <a:p>
            <a:pPr algn="ctr"/>
            <a:r>
              <a:rPr lang="en-GB" sz="1200" b="1" dirty="0">
                <a:solidFill>
                  <a:schemeClr val="bg1"/>
                </a:solidFill>
                <a:latin typeface="Calibri" panose="020F0502020204030204" pitchFamily="34" charset="0"/>
              </a:rPr>
              <a:t>They’re …</a:t>
            </a:r>
          </a:p>
        </p:txBody>
      </p:sp>
      <p:grpSp>
        <p:nvGrpSpPr>
          <p:cNvPr id="4" name="Group 3">
            <a:extLst>
              <a:ext uri="{FF2B5EF4-FFF2-40B4-BE49-F238E27FC236}">
                <a16:creationId xmlns:a16="http://schemas.microsoft.com/office/drawing/2014/main" id="{18A5F0B2-46F4-B319-D043-59B6D5A71250}"/>
              </a:ext>
            </a:extLst>
          </p:cNvPr>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470EE92-A387-7D64-C5E1-5D9D3F6869EC}"/>
                </a:ext>
              </a:extLst>
            </p:cNvPr>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87C55D34-1543-700A-53F7-6CCAF62FA68E}"/>
                </a:ext>
              </a:extLst>
            </p:cNvPr>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D566B5C7-A5D0-7F2A-ABB4-8FE8312A1C78}"/>
                </a:ext>
              </a:extLst>
            </p:cNvPr>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1350F77F-7EA1-4DC0-6C6B-9D750AB658C6}"/>
                  </a:ext>
                </a:extLst>
              </p:cNvPr>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EAFF40F5-EE76-426E-5C45-F665BFCF8806}"/>
                  </a:ext>
                </a:extLst>
              </p:cNvPr>
              <p:cNvSpPr txBox="1"/>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266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169"/>
                                        </p:tgtEl>
                                        <p:attrNameLst>
                                          <p:attrName>ppt_x</p:attrName>
                                          <p:attrName>ppt_y</p:attrName>
                                        </p:attrNameLst>
                                      </p:cBhvr>
                                      <p:rCtr x="-8194" y="0"/>
                                    </p:animMotion>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additive="base">
                                        <p:cTn id="18" dur="500" fill="hold"/>
                                        <p:tgtEl>
                                          <p:spTgt spid="81"/>
                                        </p:tgtEl>
                                        <p:attrNameLst>
                                          <p:attrName>ppt_x</p:attrName>
                                        </p:attrNameLst>
                                      </p:cBhvr>
                                      <p:tavLst>
                                        <p:tav tm="0">
                                          <p:val>
                                            <p:strVal val="#ppt_x"/>
                                          </p:val>
                                        </p:tav>
                                        <p:tav tm="100000">
                                          <p:val>
                                            <p:strVal val="#ppt_x"/>
                                          </p:val>
                                        </p:tav>
                                      </p:tavLst>
                                    </p:anim>
                                    <p:anim calcmode="lin" valueType="num">
                                      <p:cBhvr additive="base">
                                        <p:cTn id="19"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1"/>
                                        </p:tgtEl>
                                      </p:cBhvr>
                                    </p:animEffect>
                                    <p:set>
                                      <p:cBhvr>
                                        <p:cTn id="24" dur="1" fill="hold">
                                          <p:stCondLst>
                                            <p:cond delay="499"/>
                                          </p:stCondLst>
                                        </p:cTn>
                                        <p:tgtEl>
                                          <p:spTgt spid="81"/>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500"/>
                                        <p:tgtEl>
                                          <p:spTgt spid="14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fade">
                                      <p:cBhvr>
                                        <p:cTn id="36" dur="500"/>
                                        <p:tgtEl>
                                          <p:spTgt spid="12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500"/>
                                        <p:tgtEl>
                                          <p:spTgt spid="1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fade">
                                      <p:cBhvr>
                                        <p:cTn id="50" dur="500"/>
                                        <p:tgtEl>
                                          <p:spTgt spid="1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fade">
                                      <p:cBhvr>
                                        <p:cTn id="60" dur="500"/>
                                        <p:tgtEl>
                                          <p:spTgt spid="1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fade">
                                      <p:cBhvr>
                                        <p:cTn id="80" dur="500"/>
                                        <p:tgtEl>
                                          <p:spTgt spid="1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500"/>
                                        <p:tgtEl>
                                          <p:spTgt spid="114"/>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20"/>
                                        </p:tgtEl>
                                        <p:attrNameLst>
                                          <p:attrName>style.visibility</p:attrName>
                                        </p:attrNameLst>
                                      </p:cBhvr>
                                      <p:to>
                                        <p:strVal val="visible"/>
                                      </p:to>
                                    </p:set>
                                    <p:animEffect transition="in" filter="fade">
                                      <p:cBhvr>
                                        <p:cTn id="140" dur="500"/>
                                        <p:tgtEl>
                                          <p:spTgt spid="12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fade">
                                      <p:cBhvr>
                                        <p:cTn id="155" dur="500"/>
                                        <p:tgtEl>
                                          <p:spTgt spid="38"/>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500"/>
                                        <p:tgtEl>
                                          <p:spTgt spid="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18"/>
                                        </p:tgtEl>
                                        <p:attrNameLst>
                                          <p:attrName>style.visibility</p:attrName>
                                        </p:attrNameLst>
                                      </p:cBhvr>
                                      <p:to>
                                        <p:strVal val="visible"/>
                                      </p:to>
                                    </p:set>
                                    <p:animEffect transition="in" filter="fade">
                                      <p:cBhvr>
                                        <p:cTn id="170" dur="500"/>
                                        <p:tgtEl>
                                          <p:spTgt spid="118"/>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fade">
                                      <p:cBhvr>
                                        <p:cTn id="175" dur="500"/>
                                        <p:tgtEl>
                                          <p:spTgt spid="29"/>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23"/>
                                        </p:tgtEl>
                                        <p:attrNameLst>
                                          <p:attrName>style.visibility</p:attrName>
                                        </p:attrNameLst>
                                      </p:cBhvr>
                                      <p:to>
                                        <p:strVal val="visible"/>
                                      </p:to>
                                    </p:set>
                                    <p:animEffect transition="in" filter="fade">
                                      <p:cBhvr>
                                        <p:cTn id="180" dur="500"/>
                                        <p:tgtEl>
                                          <p:spTgt spid="12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76"/>
                                        </p:tgtEl>
                                        <p:attrNameLst>
                                          <p:attrName>style.visibility</p:attrName>
                                        </p:attrNameLst>
                                      </p:cBhvr>
                                      <p:to>
                                        <p:strVal val="visible"/>
                                      </p:to>
                                    </p:set>
                                    <p:animEffect transition="in" filter="fade">
                                      <p:cBhvr>
                                        <p:cTn id="185" dur="500"/>
                                        <p:tgtEl>
                                          <p:spTgt spid="7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15"/>
                                        </p:tgtEl>
                                        <p:attrNameLst>
                                          <p:attrName>style.visibility</p:attrName>
                                        </p:attrNameLst>
                                      </p:cBhvr>
                                      <p:to>
                                        <p:strVal val="visible"/>
                                      </p:to>
                                    </p:set>
                                    <p:animEffect transition="in" filter="fade">
                                      <p:cBhvr>
                                        <p:cTn id="190" dur="500"/>
                                        <p:tgtEl>
                                          <p:spTgt spid="115"/>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4"/>
                                        </p:tgtEl>
                                        <p:attrNameLst>
                                          <p:attrName>style.visibility</p:attrName>
                                        </p:attrNameLst>
                                      </p:cBhvr>
                                      <p:to>
                                        <p:strVal val="visible"/>
                                      </p:to>
                                    </p:set>
                                    <p:animEffect transition="in" filter="fade">
                                      <p:cBhvr>
                                        <p:cTn id="195" dur="500"/>
                                        <p:tgtEl>
                                          <p:spTgt spid="1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48"/>
                                        </p:tgtEl>
                                        <p:attrNameLst>
                                          <p:attrName>style.visibility</p:attrName>
                                        </p:attrNameLst>
                                      </p:cBhvr>
                                      <p:to>
                                        <p:strVal val="visible"/>
                                      </p:to>
                                    </p:set>
                                    <p:animEffect transition="in" filter="fade">
                                      <p:cBhvr>
                                        <p:cTn id="200" dur="500"/>
                                        <p:tgtEl>
                                          <p:spTgt spid="48"/>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fade">
                                      <p:cBhvr>
                                        <p:cTn id="205" dur="500"/>
                                        <p:tgtEl>
                                          <p:spTgt spid="7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22"/>
                                        </p:tgtEl>
                                        <p:attrNameLst>
                                          <p:attrName>style.visibility</p:attrName>
                                        </p:attrNameLst>
                                      </p:cBhvr>
                                      <p:to>
                                        <p:strVal val="visible"/>
                                      </p:to>
                                    </p:set>
                                    <p:animEffect transition="in" filter="fade">
                                      <p:cBhvr>
                                        <p:cTn id="210" dur="500"/>
                                        <p:tgtEl>
                                          <p:spTgt spid="12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0"/>
                                        <p:tgtEl>
                                          <p:spTgt spid="20"/>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24"/>
                                        </p:tgtEl>
                                        <p:attrNameLst>
                                          <p:attrName>style.visibility</p:attrName>
                                        </p:attrNameLst>
                                      </p:cBhvr>
                                      <p:to>
                                        <p:strVal val="visible"/>
                                      </p:to>
                                    </p:set>
                                    <p:animEffect transition="in" filter="fade">
                                      <p:cBhvr>
                                        <p:cTn id="220" dur="500"/>
                                        <p:tgtEl>
                                          <p:spTgt spid="12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1"/>
                                        </p:tgtEl>
                                        <p:attrNameLst>
                                          <p:attrName>style.visibility</p:attrName>
                                        </p:attrNameLst>
                                      </p:cBhvr>
                                      <p:to>
                                        <p:strVal val="visible"/>
                                      </p:to>
                                    </p:set>
                                    <p:animEffect transition="in" filter="fade">
                                      <p:cBhvr>
                                        <p:cTn id="225" dur="500"/>
                                        <p:tgtEl>
                                          <p:spTgt spid="11"/>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fade">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nodeType="click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0"/>
                                        <p:tgtEl>
                                          <p:spTgt spid="65"/>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25"/>
                                        </p:tgtEl>
                                        <p:attrNameLst>
                                          <p:attrName>style.visibility</p:attrName>
                                        </p:attrNameLst>
                                      </p:cBhvr>
                                      <p:to>
                                        <p:strVal val="visible"/>
                                      </p:to>
                                    </p:set>
                                    <p:animEffect transition="in" filter="fade">
                                      <p:cBhvr>
                                        <p:cTn id="240" dur="500"/>
                                        <p:tgtEl>
                                          <p:spTgt spid="125"/>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67"/>
                                        </p:tgtEl>
                                        <p:attrNameLst>
                                          <p:attrName>style.visibility</p:attrName>
                                        </p:attrNameLst>
                                      </p:cBhvr>
                                      <p:to>
                                        <p:strVal val="visible"/>
                                      </p:to>
                                    </p:set>
                                    <p:animEffect transition="in" filter="fade">
                                      <p:cBhvr>
                                        <p:cTn id="245" dur="500"/>
                                        <p:tgtEl>
                                          <p:spTgt spid="67"/>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17"/>
                                        </p:tgtEl>
                                        <p:attrNameLst>
                                          <p:attrName>style.visibility</p:attrName>
                                        </p:attrNameLst>
                                      </p:cBhvr>
                                      <p:to>
                                        <p:strVal val="visible"/>
                                      </p:to>
                                    </p:set>
                                    <p:animEffect transition="in" filter="fade">
                                      <p:cBhvr>
                                        <p:cTn id="250" dur="500"/>
                                        <p:tgtEl>
                                          <p:spTgt spid="117"/>
                                        </p:tgtEl>
                                      </p:cBhvr>
                                    </p:animEffect>
                                  </p:childTnLst>
                                </p:cTn>
                              </p:par>
                            </p:childTnLst>
                          </p:cTn>
                        </p:par>
                        <p:par>
                          <p:cTn id="251" fill="hold">
                            <p:stCondLst>
                              <p:cond delay="500"/>
                            </p:stCondLst>
                            <p:childTnLst>
                              <p:par>
                                <p:cTn id="252" presetID="10" presetClass="entr" presetSubtype="0" fill="hold" grpId="0" nodeType="afterEffect">
                                  <p:stCondLst>
                                    <p:cond delay="0"/>
                                  </p:stCondLst>
                                  <p:childTnLst>
                                    <p:set>
                                      <p:cBhvr>
                                        <p:cTn id="253" dur="1" fill="hold">
                                          <p:stCondLst>
                                            <p:cond delay="0"/>
                                          </p:stCondLst>
                                        </p:cTn>
                                        <p:tgtEl>
                                          <p:spTgt spid="149"/>
                                        </p:tgtEl>
                                        <p:attrNameLst>
                                          <p:attrName>style.visibility</p:attrName>
                                        </p:attrNameLst>
                                      </p:cBhvr>
                                      <p:to>
                                        <p:strVal val="visible"/>
                                      </p:to>
                                    </p:set>
                                    <p:animEffect transition="in" filter="fade">
                                      <p:cBhvr>
                                        <p:cTn id="254" dur="500"/>
                                        <p:tgtEl>
                                          <p:spTgt spid="149"/>
                                        </p:tgtEl>
                                      </p:cBhvr>
                                    </p:animEffec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85"/>
                                        </p:tgtEl>
                                        <p:attrNameLst>
                                          <p:attrName>style.visibility</p:attrName>
                                        </p:attrNameLst>
                                      </p:cBhvr>
                                      <p:to>
                                        <p:strVal val="visible"/>
                                      </p:to>
                                    </p:set>
                                    <p:anim calcmode="lin" valueType="num">
                                      <p:cBhvr additive="base">
                                        <p:cTn id="259" dur="500" fill="hold"/>
                                        <p:tgtEl>
                                          <p:spTgt spid="85"/>
                                        </p:tgtEl>
                                        <p:attrNameLst>
                                          <p:attrName>ppt_x</p:attrName>
                                        </p:attrNameLst>
                                      </p:cBhvr>
                                      <p:tavLst>
                                        <p:tav tm="0">
                                          <p:val>
                                            <p:strVal val="#ppt_x"/>
                                          </p:val>
                                        </p:tav>
                                        <p:tav tm="100000">
                                          <p:val>
                                            <p:strVal val="#ppt_x"/>
                                          </p:val>
                                        </p:tav>
                                      </p:tavLst>
                                    </p:anim>
                                    <p:anim calcmode="lin" valueType="num">
                                      <p:cBhvr additive="base">
                                        <p:cTn id="2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48" grpId="0" animBg="1"/>
      <p:bldP spid="42" grpId="0" animBg="1"/>
      <p:bldP spid="44" grpId="0" animBg="1"/>
      <p:bldP spid="41" grpId="0" animBg="1"/>
      <p:bldP spid="43" grpId="0" animBg="1"/>
      <p:bldP spid="45" grpId="0" animBg="1"/>
      <p:bldP spid="47" grpId="0" animBg="1"/>
      <p:bldP spid="46" grpId="0" animBg="1"/>
      <p:bldP spid="141"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US" sz="2000" dirty="0"/>
              <a:t>New learning and practice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US" dirty="0">
                <a:solidFill>
                  <a:schemeClr val="bg2"/>
                </a:solidFill>
                <a:hlinkClick r:id="rId2" action="ppaction://hlinksldjump">
                  <a:extLst>
                    <a:ext uri="{A12FA001-AC4F-418D-AE19-62706E023703}">
                      <ahyp:hlinkClr xmlns:ahyp="http://schemas.microsoft.com/office/drawing/2018/hyperlinkcolor" val="tx"/>
                    </a:ext>
                  </a:extLst>
                </a:hlinkClick>
              </a:rPr>
              <a:t>Introduce the days of the week vocabulary</a:t>
            </a:r>
            <a:endParaRPr lang="en-US" dirty="0">
              <a:solidFill>
                <a:schemeClr val="bg2"/>
              </a:solidFill>
            </a:endParaRPr>
          </a:p>
          <a:p>
            <a:pPr marL="501650" indent="-342900">
              <a:buFont typeface="+mj-lt"/>
              <a:buAutoNum type="arabicPeriod"/>
            </a:pPr>
            <a:r>
              <a:rPr lang="en-US" dirty="0">
                <a:solidFill>
                  <a:schemeClr val="bg2"/>
                </a:solidFill>
                <a:hlinkClick r:id="rId3" action="ppaction://hlinksldjump">
                  <a:extLst>
                    <a:ext uri="{A12FA001-AC4F-418D-AE19-62706E023703}">
                      <ahyp:hlinkClr xmlns:ahyp="http://schemas.microsoft.com/office/drawing/2018/hyperlinkcolor" val="tx"/>
                    </a:ext>
                  </a:extLst>
                </a:hlinkClick>
              </a:rPr>
              <a:t>Play “Put the days in order”</a:t>
            </a:r>
            <a:endParaRPr lang="en-US" dirty="0">
              <a:solidFill>
                <a:schemeClr val="bg2"/>
              </a:solidFill>
            </a:endParaRPr>
          </a:p>
          <a:p>
            <a:pPr marL="501650" indent="-342900">
              <a:buFont typeface="+mj-lt"/>
              <a:buAutoNum type="arabicPeriod"/>
            </a:pPr>
            <a:r>
              <a:rPr lang="en-US" dirty="0">
                <a:solidFill>
                  <a:schemeClr val="bg2"/>
                </a:solidFill>
                <a:hlinkClick r:id="rId4" action="ppaction://hlinksldjump">
                  <a:extLst>
                    <a:ext uri="{A12FA001-AC4F-418D-AE19-62706E023703}">
                      <ahyp:hlinkClr xmlns:ahyp="http://schemas.microsoft.com/office/drawing/2018/hyperlinkcolor" val="tx"/>
                    </a:ext>
                  </a:extLst>
                </a:hlinkClick>
              </a:rPr>
              <a:t>Play the “Days of the week song”</a:t>
            </a:r>
            <a:endParaRPr lang="en-US" dirty="0">
              <a:solidFill>
                <a:schemeClr val="bg2"/>
              </a:solidFill>
            </a:endParaRPr>
          </a:p>
          <a:p>
            <a:pPr marL="501650" indent="-342900">
              <a:buFont typeface="+mj-lt"/>
              <a:buAutoNum type="arabicPeriod"/>
            </a:pPr>
            <a:r>
              <a:rPr lang="en-US" dirty="0">
                <a:solidFill>
                  <a:schemeClr val="bg2"/>
                </a:solidFill>
                <a:hlinkClick r:id="rId5" action="ppaction://hlinksldjump">
                  <a:extLst>
                    <a:ext uri="{A12FA001-AC4F-418D-AE19-62706E023703}">
                      <ahyp:hlinkClr xmlns:ahyp="http://schemas.microsoft.com/office/drawing/2018/hyperlinkcolor" val="tx"/>
                    </a:ext>
                  </a:extLst>
                </a:hlinkClick>
              </a:rPr>
              <a:t>Play “Wall touch”</a:t>
            </a:r>
            <a:endParaRPr lang="en-US" dirty="0">
              <a:solidFill>
                <a:schemeClr val="bg2"/>
              </a:solidFill>
            </a:endParaRPr>
          </a:p>
          <a:p>
            <a:pPr marL="501650" indent="-342900">
              <a:buFont typeface="+mj-lt"/>
              <a:buAutoNum type="arabicPeriod"/>
            </a:pPr>
            <a:r>
              <a:rPr lang="en-US" dirty="0">
                <a:solidFill>
                  <a:schemeClr val="bg2"/>
                </a:solidFill>
                <a:hlinkClick r:id="rId6" action="ppaction://hlinksldjump">
                  <a:extLst>
                    <a:ext uri="{A12FA001-AC4F-418D-AE19-62706E023703}">
                      <ahyp:hlinkClr xmlns:ahyp="http://schemas.microsoft.com/office/drawing/2018/hyperlinkcolor" val="tx"/>
                    </a:ext>
                  </a:extLst>
                </a:hlinkClick>
              </a:rPr>
              <a:t>Do “Days of the week order” worksheet</a:t>
            </a:r>
            <a:endParaRPr lang="en-US" dirty="0">
              <a:solidFill>
                <a:schemeClr val="bg2"/>
              </a:solidFill>
            </a:endParaRPr>
          </a:p>
          <a:p>
            <a:pPr marL="501650" indent="-342900">
              <a:buFont typeface="+mj-lt"/>
              <a:buAutoNum type="arabicPeriod"/>
            </a:pPr>
            <a:r>
              <a:rPr lang="en-US" dirty="0">
                <a:solidFill>
                  <a:schemeClr val="bg2"/>
                </a:solidFill>
                <a:hlinkClick r:id="rId7" action="ppaction://hlinksldjump">
                  <a:extLst>
                    <a:ext uri="{A12FA001-AC4F-418D-AE19-62706E023703}">
                      <ahyp:hlinkClr xmlns:ahyp="http://schemas.microsoft.com/office/drawing/2018/hyperlinkcolor" val="tx"/>
                    </a:ext>
                  </a:extLst>
                </a:hlinkClick>
              </a:rPr>
              <a:t>Read and write time</a:t>
            </a:r>
            <a:endParaRPr lang="en-US" dirty="0">
              <a:solidFill>
                <a:schemeClr val="bg2"/>
              </a:solidFill>
            </a:endParaRPr>
          </a:p>
          <a:p>
            <a:pPr marL="501650" indent="-342900">
              <a:buFont typeface="+mj-lt"/>
              <a:buAutoNum type="arabicPeriod"/>
            </a:pPr>
            <a:r>
              <a:rPr lang="en-US" dirty="0">
                <a:solidFill>
                  <a:schemeClr val="bg2"/>
                </a:solidFill>
                <a:hlinkClick r:id="rId8" action="ppaction://hlinksldjump">
                  <a:extLst>
                    <a:ext uri="{A12FA001-AC4F-418D-AE19-62706E023703}">
                      <ahyp:hlinkClr xmlns:ahyp="http://schemas.microsoft.com/office/drawing/2018/hyperlinkcolor" val="tx"/>
                    </a:ext>
                  </a:extLst>
                </a:hlinkClick>
              </a:rPr>
              <a:t>Read classroom reader “Days of the week“</a:t>
            </a:r>
            <a:endParaRPr lang="en-US" dirty="0">
              <a:solidFill>
                <a:schemeClr val="bg2"/>
              </a:solidFill>
            </a:endParaRPr>
          </a:p>
          <a:p>
            <a:pPr marL="501650" indent="-342900">
              <a:buFont typeface="+mj-lt"/>
              <a:buAutoNum type="arabicPeriod"/>
            </a:pPr>
            <a:r>
              <a:rPr lang="en-US" dirty="0">
                <a:solidFill>
                  <a:schemeClr val="bg2"/>
                </a:solidFill>
                <a:hlinkClick r:id="rId9" action="ppaction://hlinksldjump">
                  <a:extLst>
                    <a:ext uri="{A12FA001-AC4F-418D-AE19-62706E023703}">
                      <ahyp:hlinkClr xmlns:ahyp="http://schemas.microsoft.com/office/drawing/2018/hyperlinkcolor" val="tx"/>
                    </a:ext>
                  </a:extLst>
                </a:hlinkClick>
              </a:rPr>
              <a:t>Talk about your week</a:t>
            </a:r>
            <a:endParaRPr lang="en-US" dirty="0">
              <a:solidFill>
                <a:schemeClr val="bg2"/>
              </a:solidFill>
            </a:endParaRPr>
          </a:p>
        </p:txBody>
      </p:sp>
      <p:grpSp>
        <p:nvGrpSpPr>
          <p:cNvPr id="68" name="Google Shape;1358;p43">
            <a:extLst>
              <a:ext uri="{FF2B5EF4-FFF2-40B4-BE49-F238E27FC236}">
                <a16:creationId xmlns:a16="http://schemas.microsoft.com/office/drawing/2014/main" id="{BC95EFC4-79D1-4B08-9CE8-75B42490CEC7}"/>
              </a:ext>
            </a:extLst>
          </p:cNvPr>
          <p:cNvGrpSpPr/>
          <p:nvPr/>
        </p:nvGrpSpPr>
        <p:grpSpPr>
          <a:xfrm>
            <a:off x="5818382" y="1661708"/>
            <a:ext cx="2878118" cy="3084647"/>
            <a:chOff x="4752300" y="853075"/>
            <a:chExt cx="3477736" cy="3727292"/>
          </a:xfrm>
        </p:grpSpPr>
        <p:sp>
          <p:nvSpPr>
            <p:cNvPr id="69" name="Google Shape;1359;p43">
              <a:extLst>
                <a:ext uri="{FF2B5EF4-FFF2-40B4-BE49-F238E27FC236}">
                  <a16:creationId xmlns:a16="http://schemas.microsoft.com/office/drawing/2014/main" id="{C853B882-CF29-4FA4-ABC7-D5996B1FECB6}"/>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0" name="Google Shape;1360;p43">
              <a:extLst>
                <a:ext uri="{FF2B5EF4-FFF2-40B4-BE49-F238E27FC236}">
                  <a16:creationId xmlns:a16="http://schemas.microsoft.com/office/drawing/2014/main" id="{91E82F18-BA12-4817-AA3A-667A5AFC6CCC}"/>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1" name="Google Shape;1361;p43">
              <a:extLst>
                <a:ext uri="{FF2B5EF4-FFF2-40B4-BE49-F238E27FC236}">
                  <a16:creationId xmlns:a16="http://schemas.microsoft.com/office/drawing/2014/main" id="{1B87F797-D398-4102-A647-7C441E8E23E9}"/>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2" name="Google Shape;1362;p43">
              <a:extLst>
                <a:ext uri="{FF2B5EF4-FFF2-40B4-BE49-F238E27FC236}">
                  <a16:creationId xmlns:a16="http://schemas.microsoft.com/office/drawing/2014/main" id="{DE9F54D2-E646-469D-B01D-33370F89C0C0}"/>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3" name="Google Shape;1363;p43">
              <a:extLst>
                <a:ext uri="{FF2B5EF4-FFF2-40B4-BE49-F238E27FC236}">
                  <a16:creationId xmlns:a16="http://schemas.microsoft.com/office/drawing/2014/main" id="{86B35498-1D0C-4A1D-8986-6ADD58DEE9B3}"/>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 name="Google Shape;1364;p43">
              <a:extLst>
                <a:ext uri="{FF2B5EF4-FFF2-40B4-BE49-F238E27FC236}">
                  <a16:creationId xmlns:a16="http://schemas.microsoft.com/office/drawing/2014/main" id="{0A502088-3700-4CAD-9411-713E799277A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 name="Google Shape;1365;p43">
              <a:extLst>
                <a:ext uri="{FF2B5EF4-FFF2-40B4-BE49-F238E27FC236}">
                  <a16:creationId xmlns:a16="http://schemas.microsoft.com/office/drawing/2014/main" id="{8B6D5697-FCEC-4B2F-B8DE-BE5E127F964B}"/>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 name="Google Shape;1366;p43">
              <a:extLst>
                <a:ext uri="{FF2B5EF4-FFF2-40B4-BE49-F238E27FC236}">
                  <a16:creationId xmlns:a16="http://schemas.microsoft.com/office/drawing/2014/main" id="{7EEEDFE4-BC94-4918-A4FD-54D22B35D7A5}"/>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7" name="Google Shape;1367;p43">
              <a:extLst>
                <a:ext uri="{FF2B5EF4-FFF2-40B4-BE49-F238E27FC236}">
                  <a16:creationId xmlns:a16="http://schemas.microsoft.com/office/drawing/2014/main" id="{CFE35E8A-506F-4CEC-AD33-13BD6E514D10}"/>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 name="Google Shape;1368;p43">
              <a:extLst>
                <a:ext uri="{FF2B5EF4-FFF2-40B4-BE49-F238E27FC236}">
                  <a16:creationId xmlns:a16="http://schemas.microsoft.com/office/drawing/2014/main" id="{714B824D-B032-4C1B-AF11-E8AF3D30BF4B}"/>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 name="Google Shape;1369;p43">
              <a:extLst>
                <a:ext uri="{FF2B5EF4-FFF2-40B4-BE49-F238E27FC236}">
                  <a16:creationId xmlns:a16="http://schemas.microsoft.com/office/drawing/2014/main" id="{0DBA4D2E-FCBD-4E20-8706-188AD4A210BD}"/>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0" name="Google Shape;1370;p43">
              <a:extLst>
                <a:ext uri="{FF2B5EF4-FFF2-40B4-BE49-F238E27FC236}">
                  <a16:creationId xmlns:a16="http://schemas.microsoft.com/office/drawing/2014/main" id="{A42AFEAF-4F70-4FE2-81EA-B39A8DDF4994}"/>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 name="Google Shape;1371;p43">
              <a:extLst>
                <a:ext uri="{FF2B5EF4-FFF2-40B4-BE49-F238E27FC236}">
                  <a16:creationId xmlns:a16="http://schemas.microsoft.com/office/drawing/2014/main" id="{9C88F7A7-0BFE-4D7F-AC25-C44483F248C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2" name="Google Shape;1372;p43">
              <a:extLst>
                <a:ext uri="{FF2B5EF4-FFF2-40B4-BE49-F238E27FC236}">
                  <a16:creationId xmlns:a16="http://schemas.microsoft.com/office/drawing/2014/main" id="{70BC384B-1CF7-45AE-9125-30D9045FDC22}"/>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3" name="Google Shape;1373;p43">
              <a:extLst>
                <a:ext uri="{FF2B5EF4-FFF2-40B4-BE49-F238E27FC236}">
                  <a16:creationId xmlns:a16="http://schemas.microsoft.com/office/drawing/2014/main" id="{E9857584-1ADB-4B90-BBFF-94DDD71E4142}"/>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4" name="Google Shape;1374;p43">
              <a:extLst>
                <a:ext uri="{FF2B5EF4-FFF2-40B4-BE49-F238E27FC236}">
                  <a16:creationId xmlns:a16="http://schemas.microsoft.com/office/drawing/2014/main" id="{2B5E2471-A988-4B0C-8D07-A6D9B1B4E01A}"/>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5" name="Google Shape;1375;p43">
              <a:extLst>
                <a:ext uri="{FF2B5EF4-FFF2-40B4-BE49-F238E27FC236}">
                  <a16:creationId xmlns:a16="http://schemas.microsoft.com/office/drawing/2014/main" id="{3305AB9E-020C-4C3F-975D-E8D0215CDEAC}"/>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6" name="Google Shape;1376;p43">
              <a:extLst>
                <a:ext uri="{FF2B5EF4-FFF2-40B4-BE49-F238E27FC236}">
                  <a16:creationId xmlns:a16="http://schemas.microsoft.com/office/drawing/2014/main" id="{2C1B806E-5275-4D7F-A070-EC1880BFC30D}"/>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7" name="Google Shape;1377;p43">
              <a:extLst>
                <a:ext uri="{FF2B5EF4-FFF2-40B4-BE49-F238E27FC236}">
                  <a16:creationId xmlns:a16="http://schemas.microsoft.com/office/drawing/2014/main" id="{F4235052-50F7-48AA-B6DC-0A501ACDE674}"/>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8" name="Google Shape;1378;p43">
              <a:extLst>
                <a:ext uri="{FF2B5EF4-FFF2-40B4-BE49-F238E27FC236}">
                  <a16:creationId xmlns:a16="http://schemas.microsoft.com/office/drawing/2014/main" id="{E7CDC1E8-204D-45B1-98FD-1C1F507A6E88}"/>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9" name="Google Shape;1379;p43">
              <a:extLst>
                <a:ext uri="{FF2B5EF4-FFF2-40B4-BE49-F238E27FC236}">
                  <a16:creationId xmlns:a16="http://schemas.microsoft.com/office/drawing/2014/main" id="{2DC59CC2-EEE3-4C16-AC4A-670C2DA37585}"/>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0" name="Google Shape;1380;p43">
              <a:extLst>
                <a:ext uri="{FF2B5EF4-FFF2-40B4-BE49-F238E27FC236}">
                  <a16:creationId xmlns:a16="http://schemas.microsoft.com/office/drawing/2014/main" id="{3F0014DD-9F55-4B71-9B06-0433879893C8}"/>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1" name="Google Shape;1381;p43">
              <a:extLst>
                <a:ext uri="{FF2B5EF4-FFF2-40B4-BE49-F238E27FC236}">
                  <a16:creationId xmlns:a16="http://schemas.microsoft.com/office/drawing/2014/main" id="{8CBF005C-27A0-438C-999C-223E33AEFB22}"/>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2" name="Google Shape;1382;p43">
              <a:extLst>
                <a:ext uri="{FF2B5EF4-FFF2-40B4-BE49-F238E27FC236}">
                  <a16:creationId xmlns:a16="http://schemas.microsoft.com/office/drawing/2014/main" id="{1439801A-AAE9-40E9-B62A-EE3340AF27D7}"/>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3" name="Google Shape;1383;p43">
              <a:extLst>
                <a:ext uri="{FF2B5EF4-FFF2-40B4-BE49-F238E27FC236}">
                  <a16:creationId xmlns:a16="http://schemas.microsoft.com/office/drawing/2014/main" id="{0747990E-D462-424B-841B-3AC7668F7A52}"/>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4" name="Google Shape;1384;p43">
              <a:extLst>
                <a:ext uri="{FF2B5EF4-FFF2-40B4-BE49-F238E27FC236}">
                  <a16:creationId xmlns:a16="http://schemas.microsoft.com/office/drawing/2014/main" id="{F7B5B15D-E5D5-4898-8776-FA7A72918F30}"/>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5" name="Google Shape;1385;p43">
              <a:extLst>
                <a:ext uri="{FF2B5EF4-FFF2-40B4-BE49-F238E27FC236}">
                  <a16:creationId xmlns:a16="http://schemas.microsoft.com/office/drawing/2014/main" id="{14E3CDDF-60A7-48C4-AA5B-9FD8B1C8F859}"/>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6" name="Google Shape;1386;p43">
              <a:extLst>
                <a:ext uri="{FF2B5EF4-FFF2-40B4-BE49-F238E27FC236}">
                  <a16:creationId xmlns:a16="http://schemas.microsoft.com/office/drawing/2014/main" id="{A4AFC314-43E2-4268-B31F-F19CBB4937E9}"/>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7" name="Google Shape;1387;p43">
              <a:extLst>
                <a:ext uri="{FF2B5EF4-FFF2-40B4-BE49-F238E27FC236}">
                  <a16:creationId xmlns:a16="http://schemas.microsoft.com/office/drawing/2014/main" id="{92810E6D-ECBD-411A-A694-507C92A2D207}"/>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8" name="Google Shape;1388;p43">
              <a:extLst>
                <a:ext uri="{FF2B5EF4-FFF2-40B4-BE49-F238E27FC236}">
                  <a16:creationId xmlns:a16="http://schemas.microsoft.com/office/drawing/2014/main" id="{06803004-8973-4F1B-9A3A-B2207534148A}"/>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9" name="Google Shape;1389;p43">
              <a:extLst>
                <a:ext uri="{FF2B5EF4-FFF2-40B4-BE49-F238E27FC236}">
                  <a16:creationId xmlns:a16="http://schemas.microsoft.com/office/drawing/2014/main" id="{562C1D37-5450-4565-B49C-CB3F15C1F296}"/>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0" name="Google Shape;1390;p43">
              <a:extLst>
                <a:ext uri="{FF2B5EF4-FFF2-40B4-BE49-F238E27FC236}">
                  <a16:creationId xmlns:a16="http://schemas.microsoft.com/office/drawing/2014/main" id="{E25BB58E-6AB3-4AC9-B9CA-9DBCC2DE6D93}"/>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1" name="Google Shape;1391;p43">
              <a:extLst>
                <a:ext uri="{FF2B5EF4-FFF2-40B4-BE49-F238E27FC236}">
                  <a16:creationId xmlns:a16="http://schemas.microsoft.com/office/drawing/2014/main" id="{368EFDB4-5FF6-4305-8402-C62ABB09C1F0}"/>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2" name="Google Shape;1392;p43">
              <a:extLst>
                <a:ext uri="{FF2B5EF4-FFF2-40B4-BE49-F238E27FC236}">
                  <a16:creationId xmlns:a16="http://schemas.microsoft.com/office/drawing/2014/main" id="{541C4168-F4A9-4777-AC4E-11E21C320E85}"/>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3" name="Google Shape;1393;p43">
              <a:extLst>
                <a:ext uri="{FF2B5EF4-FFF2-40B4-BE49-F238E27FC236}">
                  <a16:creationId xmlns:a16="http://schemas.microsoft.com/office/drawing/2014/main" id="{6A6EA431-88D6-4BD4-B46F-6D74AC5B475B}"/>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4" name="Google Shape;1394;p43">
              <a:extLst>
                <a:ext uri="{FF2B5EF4-FFF2-40B4-BE49-F238E27FC236}">
                  <a16:creationId xmlns:a16="http://schemas.microsoft.com/office/drawing/2014/main" id="{101BA047-95A4-4D33-86D0-86A76446A651}"/>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5" name="Google Shape;1395;p43">
              <a:extLst>
                <a:ext uri="{FF2B5EF4-FFF2-40B4-BE49-F238E27FC236}">
                  <a16:creationId xmlns:a16="http://schemas.microsoft.com/office/drawing/2014/main" id="{2C73BA8D-E405-453A-B8B4-AEDA38454F2C}"/>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6" name="Google Shape;1396;p43">
              <a:extLst>
                <a:ext uri="{FF2B5EF4-FFF2-40B4-BE49-F238E27FC236}">
                  <a16:creationId xmlns:a16="http://schemas.microsoft.com/office/drawing/2014/main" id="{8F5B63FC-D932-4882-9C25-4726552F6FE7}"/>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 name="Google Shape;1397;p43">
              <a:extLst>
                <a:ext uri="{FF2B5EF4-FFF2-40B4-BE49-F238E27FC236}">
                  <a16:creationId xmlns:a16="http://schemas.microsoft.com/office/drawing/2014/main" id="{D420AD96-A6E0-4043-AEBA-27F4D1EA7E89}"/>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8" name="Google Shape;1398;p43">
              <a:extLst>
                <a:ext uri="{FF2B5EF4-FFF2-40B4-BE49-F238E27FC236}">
                  <a16:creationId xmlns:a16="http://schemas.microsoft.com/office/drawing/2014/main" id="{7E27EA06-B0CD-45CA-AC70-D557674AB18D}"/>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9" name="Google Shape;1399;p43">
              <a:extLst>
                <a:ext uri="{FF2B5EF4-FFF2-40B4-BE49-F238E27FC236}">
                  <a16:creationId xmlns:a16="http://schemas.microsoft.com/office/drawing/2014/main" id="{28178F1A-2769-47C3-A39E-8D6BC626515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0" name="Google Shape;1400;p43">
              <a:extLst>
                <a:ext uri="{FF2B5EF4-FFF2-40B4-BE49-F238E27FC236}">
                  <a16:creationId xmlns:a16="http://schemas.microsoft.com/office/drawing/2014/main" id="{C32197C1-3739-4BDD-9DF8-22D3972C7DD6}"/>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111" name="TextBox 110">
            <a:extLst>
              <a:ext uri="{FF2B5EF4-FFF2-40B4-BE49-F238E27FC236}">
                <a16:creationId xmlns:a16="http://schemas.microsoft.com/office/drawing/2014/main" id="{303E3563-34D3-44FC-8A84-60FDADE60B9E}"/>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sp>
        <p:nvSpPr>
          <p:cNvPr id="113" name="Slide Number Placeholder 1">
            <a:extLst>
              <a:ext uri="{FF2B5EF4-FFF2-40B4-BE49-F238E27FC236}">
                <a16:creationId xmlns:a16="http://schemas.microsoft.com/office/drawing/2014/main" id="{EBA67FCD-351A-4C4E-8283-6A29384A7D85}"/>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8</a:t>
            </a:fld>
            <a:r>
              <a:rPr lang="en-US"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2BFBD268-EBF6-78CE-D4E6-CAE19D221FA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CF0D0CC-D9FC-C6F8-D334-290138183AF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0EB26239-8F03-1FF6-772B-B012AC87A4D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42178B92-D739-2BEF-92D1-2074FD1D837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C70E3A4A-F1A7-E57D-A175-24800474F9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AC7AEE07-1743-16DD-0AEB-356F5683CB9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492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3560</TotalTime>
  <Words>3645</Words>
  <Application>Microsoft Office PowerPoint</Application>
  <PresentationFormat>On-screen Show (16:9)</PresentationFormat>
  <Paragraphs>444</Paragraphs>
  <Slides>21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Comic Sans MS</vt:lpstr>
      <vt:lpstr>Didact Gothic</vt:lpstr>
      <vt:lpstr>Arial</vt:lpstr>
      <vt:lpstr>Permanent Marker</vt:lpstr>
      <vt:lpstr>League Spartan</vt:lpstr>
      <vt:lpstr>Calibri</vt:lpstr>
      <vt:lpstr>Wingdings</vt:lpstr>
      <vt:lpstr>Barrio</vt:lpstr>
      <vt:lpstr>Comfortaa</vt:lpstr>
      <vt:lpstr>SKETCH LESSON</vt:lpstr>
      <vt:lpstr>1_SKETCH LESSON</vt:lpstr>
      <vt:lpstr>Days of the week</vt:lpstr>
      <vt:lpstr>What day is it?</vt:lpstr>
      <vt:lpstr>Warm up and maintenance</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cp:lastModifiedBy>Jeremy Cowling</cp:lastModifiedBy>
  <cp:revision>718</cp:revision>
  <dcterms:modified xsi:type="dcterms:W3CDTF">2023-06-15T10:49:03Z</dcterms:modified>
</cp:coreProperties>
</file>