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68" r:id="rId1"/>
  </p:sldMasterIdLst>
  <p:notesMasterIdLst>
    <p:notesMasterId r:id="rId23"/>
  </p:notesMasterIdLst>
  <p:handoutMasterIdLst>
    <p:handoutMasterId r:id="rId24"/>
  </p:handoutMasterIdLst>
  <p:sldIdLst>
    <p:sldId id="328" r:id="rId2"/>
    <p:sldId id="299" r:id="rId3"/>
    <p:sldId id="304" r:id="rId4"/>
    <p:sldId id="309" r:id="rId5"/>
    <p:sldId id="308" r:id="rId6"/>
    <p:sldId id="371" r:id="rId7"/>
    <p:sldId id="377" r:id="rId8"/>
    <p:sldId id="385" r:id="rId9"/>
    <p:sldId id="306" r:id="rId10"/>
    <p:sldId id="379" r:id="rId11"/>
    <p:sldId id="386" r:id="rId12"/>
    <p:sldId id="346" r:id="rId13"/>
    <p:sldId id="387" r:id="rId14"/>
    <p:sldId id="366" r:id="rId15"/>
    <p:sldId id="361" r:id="rId16"/>
    <p:sldId id="381" r:id="rId17"/>
    <p:sldId id="388" r:id="rId18"/>
    <p:sldId id="307" r:id="rId19"/>
    <p:sldId id="324" r:id="rId20"/>
    <p:sldId id="327" r:id="rId21"/>
    <p:sldId id="262" r:id="rId22"/>
  </p:sldIdLst>
  <p:sldSz cx="9144000" cy="5143500" type="screen16x9"/>
  <p:notesSz cx="6858000" cy="9144000"/>
  <p:embeddedFontLst>
    <p:embeddedFont>
      <p:font typeface="Barrio" panose="020B0604020202020204" charset="0"/>
      <p:regular r:id="rId25"/>
    </p:embeddedFont>
    <p:embeddedFont>
      <p:font typeface="Calibri" panose="020F0502020204030204" pitchFamily="34" charset="0"/>
      <p:regular r:id="rId26"/>
      <p:bold r:id="rId27"/>
      <p:italic r:id="rId28"/>
      <p:boldItalic r:id="rId29"/>
    </p:embeddedFont>
    <p:embeddedFont>
      <p:font typeface="Comfortaa" pitchFamily="2" charset="0"/>
      <p:regular r:id="rId30"/>
      <p:bold r:id="rId31"/>
    </p:embeddedFont>
    <p:embeddedFont>
      <p:font typeface="Comic Sans MS" panose="030F0702030302020204" pitchFamily="66" charset="0"/>
      <p:regular r:id="rId32"/>
      <p:bold r:id="rId33"/>
      <p:italic r:id="rId34"/>
      <p:boldItalic r:id="rId35"/>
    </p:embeddedFont>
    <p:embeddedFont>
      <p:font typeface="Didact Gothic" panose="00000500000000000000" pitchFamily="2" charset="0"/>
      <p:regular r:id="rId36"/>
    </p:embeddedFont>
    <p:embeddedFont>
      <p:font typeface="League Spartan" panose="00000800000000000000" pitchFamily="50" charset="0"/>
      <p:bold r:id="rId37"/>
    </p:embeddedFont>
    <p:embeddedFont>
      <p:font typeface="Permanent Marker" panose="02000000000000000000" pitchFamily="2"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100"/>
    <a:srgbClr val="D889FF"/>
    <a:srgbClr val="CC66FF"/>
    <a:srgbClr val="D68A00"/>
    <a:srgbClr val="FF5353"/>
    <a:srgbClr val="66CCFF"/>
    <a:srgbClr val="008000"/>
    <a:srgbClr val="CC6600"/>
    <a:srgbClr val="DCEFC7"/>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AB1377-3587-4BAD-8B61-F330F1D51738}">
  <a:tblStyle styleId="{5EAB1377-3587-4BAD-8B61-F330F1D517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1657" autoAdjust="0"/>
  </p:normalViewPr>
  <p:slideViewPr>
    <p:cSldViewPr snapToGrid="0">
      <p:cViewPr varScale="1">
        <p:scale>
          <a:sx n="130" d="100"/>
          <a:sy n="130" d="100"/>
        </p:scale>
        <p:origin x="450" y="120"/>
      </p:cViewPr>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A7898C-5D2D-4F2E-9BDC-F01D9B27CB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90A3E08-E2D6-4FF0-9157-D76EA45A76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ED3E4E-2FF4-4D6B-BE28-15E701F90992}" type="datetimeFigureOut">
              <a:rPr lang="en-GB" smtClean="0"/>
              <a:t>15/06/2023</a:t>
            </a:fld>
            <a:endParaRPr lang="en-GB"/>
          </a:p>
        </p:txBody>
      </p:sp>
      <p:sp>
        <p:nvSpPr>
          <p:cNvPr id="4" name="Footer Placeholder 3">
            <a:extLst>
              <a:ext uri="{FF2B5EF4-FFF2-40B4-BE49-F238E27FC236}">
                <a16:creationId xmlns:a16="http://schemas.microsoft.com/office/drawing/2014/main" id="{DE520831-1659-48C0-8686-A3B7145E88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F1DA8EF-1625-4270-BCC9-F429654B16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438FAB-FDD3-4A84-ABE4-EEE71B4B9198}" type="slidenum">
              <a:rPr lang="en-GB" smtClean="0"/>
              <a:t>‹#›</a:t>
            </a:fld>
            <a:endParaRPr lang="en-GB"/>
          </a:p>
        </p:txBody>
      </p:sp>
    </p:spTree>
    <p:extLst>
      <p:ext uri="{BB962C8B-B14F-4D97-AF65-F5344CB8AC3E}">
        <p14:creationId xmlns:p14="http://schemas.microsoft.com/office/powerpoint/2010/main" val="2279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092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188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0002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3501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610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044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7534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61f1f213bd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61f1f213bd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solidFill>
                  <a:schemeClr val="tx1">
                    <a:lumMod val="65000"/>
                    <a:lumOff val="35000"/>
                  </a:schemeClr>
                </a:solidFill>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dirty="0">
                <a:solidFill>
                  <a:srgbClr val="FF0000"/>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Level:</a:t>
            </a:r>
            <a:r>
              <a:rPr lang="en-GB" sz="1200" dirty="0">
                <a:solidFill>
                  <a:srgbClr val="00B050"/>
                </a:solidFill>
                <a:latin typeface="Calibri" panose="020F0502020204030204" pitchFamily="34" charset="0"/>
              </a:rPr>
              <a:t> </a:t>
            </a:r>
            <a:r>
              <a:rPr lang="en-GB" sz="1200" dirty="0">
                <a:solidFill>
                  <a:schemeClr val="tx1">
                    <a:lumMod val="65000"/>
                    <a:lumOff val="35000"/>
                  </a:schemeClr>
                </a:solidFill>
                <a:latin typeface="Calibri" panose="020F0502020204030204" pitchFamily="34" charset="0"/>
              </a:rPr>
              <a:t>3 – PANDAS (ages 7-9)</a:t>
            </a:r>
          </a:p>
          <a:p>
            <a:pPr algn="l"/>
            <a:r>
              <a:rPr lang="en-GB" sz="1200" dirty="0">
                <a:solidFill>
                  <a:srgbClr val="008000"/>
                </a:solidFill>
                <a:latin typeface="Calibri" panose="020F0502020204030204" pitchFamily="34" charset="0"/>
              </a:rPr>
              <a:t>Time: </a:t>
            </a:r>
            <a:r>
              <a:rPr lang="en-GB" sz="1200" dirty="0">
                <a:solidFill>
                  <a:schemeClr val="tx1">
                    <a:lumMod val="65000"/>
                    <a:lumOff val="35000"/>
                  </a:schemeClr>
                </a:solidFill>
                <a:latin typeface="Calibri" panose="020F0502020204030204" pitchFamily="34" charset="0"/>
              </a:rPr>
              <a:t>1 hour - 1 hour 20 mins</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800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8000"/>
                </a:solidFill>
                <a:latin typeface="Calibri" panose="020F0502020204030204" pitchFamily="34" charset="0"/>
              </a:rPr>
              <a:t>Structures:</a:t>
            </a: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5170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5170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43" y="25170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949369"/>
            <a:ext cx="2705870" cy="1126650"/>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947916"/>
            <a:ext cx="2705870" cy="1116446"/>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0932" y="2947916"/>
            <a:ext cx="2705870" cy="1742813"/>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tx1">
                    <a:lumMod val="65000"/>
                    <a:lumOff val="35000"/>
                  </a:schemeClr>
                </a:solidFill>
                <a:latin typeface="+mn-lt"/>
              </a:rPr>
              <a:t>[ Press space bar or left-mouse</a:t>
            </a:r>
            <a:r>
              <a:rPr lang="en-GB" sz="1200" baseline="0" dirty="0">
                <a:solidFill>
                  <a:schemeClr val="tx1">
                    <a:lumMod val="65000"/>
                    <a:lumOff val="35000"/>
                  </a:schemeClr>
                </a:solidFill>
                <a:latin typeface="+mn-lt"/>
              </a:rPr>
              <a:t> click to start slide show ]</a:t>
            </a:r>
            <a:endParaRPr lang="en-GB" sz="1200" dirty="0">
              <a:solidFill>
                <a:schemeClr val="tx1">
                  <a:lumMod val="65000"/>
                  <a:lumOff val="35000"/>
                </a:schemeClr>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700861"/>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697565"/>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68951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07000"/>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8000"/>
                </a:solidFill>
                <a:latin typeface="Calibri" panose="020F0502020204030204" pitchFamily="34" charset="0"/>
              </a:rPr>
              <a:t>New vocab:</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84092"/>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1096201"/>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4031499"/>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325074"/>
            <a:ext cx="5580511" cy="454791"/>
          </a:xfrm>
        </p:spPr>
        <p:txBody>
          <a:bodyPr lIns="9000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65000"/>
                    <a:lumOff val="35000"/>
                  </a:schemeClr>
                </a:solidFill>
                <a:latin typeface="Calibri" panose="020F0502020204030204" pitchFamily="34" charset="0"/>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94688"/>
            <a:ext cx="1336754" cy="195141"/>
          </a:xfrm>
        </p:spPr>
        <p:txBody>
          <a:bodyPr lIns="0" tIns="0" rIns="0" bIns="0"/>
          <a:lstStyle>
            <a:lvl1pPr marL="0" indent="0">
              <a:buFontTx/>
              <a:buNone/>
              <a:defRPr sz="120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sp>
        <p:nvSpPr>
          <p:cNvPr id="31" name="Title 1">
            <a:extLst>
              <a:ext uri="{FF2B5EF4-FFF2-40B4-BE49-F238E27FC236}">
                <a16:creationId xmlns:a16="http://schemas.microsoft.com/office/drawing/2014/main" id="{A5969D1A-0D1D-40E0-BFDA-8FC7BEAAF743}"/>
              </a:ext>
            </a:extLst>
          </p:cNvPr>
          <p:cNvSpPr txBox="1">
            <a:spLocks/>
          </p:cNvSpPr>
          <p:nvPr userDrawn="1"/>
        </p:nvSpPr>
        <p:spPr>
          <a:xfrm>
            <a:off x="367922" y="2224231"/>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8000"/>
                </a:solidFill>
                <a:latin typeface="Calibri" panose="020F0502020204030204" pitchFamily="34" charset="0"/>
              </a:rPr>
              <a:t>Review vocab:</a:t>
            </a:r>
          </a:p>
        </p:txBody>
      </p:sp>
      <p:sp>
        <p:nvSpPr>
          <p:cNvPr id="32" name="Text Placeholder 9">
            <a:extLst>
              <a:ext uri="{FF2B5EF4-FFF2-40B4-BE49-F238E27FC236}">
                <a16:creationId xmlns:a16="http://schemas.microsoft.com/office/drawing/2014/main" id="{3294E5C2-9CF7-4680-BD6E-36E93E9045D9}"/>
              </a:ext>
            </a:extLst>
          </p:cNvPr>
          <p:cNvSpPr>
            <a:spLocks noGrp="1"/>
          </p:cNvSpPr>
          <p:nvPr>
            <p:ph type="body" sz="quarter" idx="20" hasCustomPrompt="1"/>
          </p:nvPr>
        </p:nvSpPr>
        <p:spPr>
          <a:xfrm>
            <a:off x="1361807" y="2314931"/>
            <a:ext cx="7356848" cy="192798"/>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review vocab here</a:t>
            </a:r>
          </a:p>
        </p:txBody>
      </p:sp>
    </p:spTree>
    <p:extLst>
      <p:ext uri="{BB962C8B-B14F-4D97-AF65-F5344CB8AC3E}">
        <p14:creationId xmlns:p14="http://schemas.microsoft.com/office/powerpoint/2010/main" val="90216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PEN TITLE" userDrawn="1">
  <p:cSld name="TITLE">
    <p:spTree>
      <p:nvGrpSpPr>
        <p:cNvPr id="1" name="Shape 8"/>
        <p:cNvGrpSpPr/>
        <p:nvPr/>
      </p:nvGrpSpPr>
      <p:grpSpPr>
        <a:xfrm>
          <a:off x="0" y="0"/>
          <a:ext cx="0" cy="0"/>
          <a:chOff x="0" y="0"/>
          <a:chExt cx="0" cy="0"/>
        </a:xfrm>
      </p:grpSpPr>
      <p:sp>
        <p:nvSpPr>
          <p:cNvPr id="225" name="Slide Number Placeholder 2">
            <a:extLst>
              <a:ext uri="{FF2B5EF4-FFF2-40B4-BE49-F238E27FC236}">
                <a16:creationId xmlns:a16="http://schemas.microsoft.com/office/drawing/2014/main" id="{27CFE48B-9994-4A48-9C5C-EDAA30CC1B9F}"/>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Calibri" panose="020F0502020204030204" pitchFamily="34" charset="0"/>
              </a:rPr>
              <a:t>© ESLKidStuff.com </a:t>
            </a:r>
          </a:p>
        </p:txBody>
      </p:sp>
      <p:grpSp>
        <p:nvGrpSpPr>
          <p:cNvPr id="9" name="Google Shape;9;p2"/>
          <p:cNvGrpSpPr/>
          <p:nvPr userDrawn="1"/>
        </p:nvGrpSpPr>
        <p:grpSpPr>
          <a:xfrm>
            <a:off x="-18400" y="309697"/>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hasCustomPrompt="1"/>
          </p:nvPr>
        </p:nvSpPr>
        <p:spPr>
          <a:xfrm>
            <a:off x="311700" y="1238250"/>
            <a:ext cx="8520600" cy="788234"/>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000" b="1">
                <a:latin typeface="Comic Sans MS" panose="030F0702030302020204" pitchFamily="66" charset="0"/>
                <a:ea typeface="Permanent Marker"/>
                <a:cs typeface="Comic Sans MS" panose="030F0702030302020204" pitchFamily="66" charset="0"/>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r>
              <a:rPr lang="en-GB" dirty="0"/>
              <a:t>Lesson title</a:t>
            </a:r>
          </a:p>
        </p:txBody>
      </p:sp>
      <p:pic>
        <p:nvPicPr>
          <p:cNvPr id="804" name="Picture 803" descr="A picture containing drawing&#10;&#10;Description automatically generated">
            <a:extLst>
              <a:ext uri="{FF2B5EF4-FFF2-40B4-BE49-F238E27FC236}">
                <a16:creationId xmlns:a16="http://schemas.microsoft.com/office/drawing/2014/main" id="{4B26354C-E919-4B92-9008-C7E76CE9EA63}"/>
              </a:ext>
            </a:extLst>
          </p:cNvPr>
          <p:cNvPicPr>
            <a:picLocks noChangeAspect="1"/>
          </p:cNvPicPr>
          <p:nvPr userDrawn="1"/>
        </p:nvPicPr>
        <p:blipFill>
          <a:blip r:embed="rId2"/>
          <a:stretch>
            <a:fillRect/>
          </a:stretch>
        </p:blipFill>
        <p:spPr>
          <a:xfrm>
            <a:off x="2349106" y="456751"/>
            <a:ext cx="4445789" cy="632260"/>
          </a:xfrm>
          <a:prstGeom prst="rect">
            <a:avLst/>
          </a:prstGeom>
        </p:spPr>
      </p:pic>
      <p:pic>
        <p:nvPicPr>
          <p:cNvPr id="3" name="Picture 2">
            <a:extLst>
              <a:ext uri="{FF2B5EF4-FFF2-40B4-BE49-F238E27FC236}">
                <a16:creationId xmlns:a16="http://schemas.microsoft.com/office/drawing/2014/main" id="{5ADA164F-1ABE-4E0A-A1F6-5DABE1A86B7B}"/>
              </a:ext>
            </a:extLst>
          </p:cNvPr>
          <p:cNvPicPr>
            <a:picLocks noChangeAspect="1"/>
          </p:cNvPicPr>
          <p:nvPr userDrawn="1"/>
        </p:nvPicPr>
        <p:blipFill>
          <a:blip r:embed="rId3"/>
          <a:stretch>
            <a:fillRect/>
          </a:stretch>
        </p:blipFill>
        <p:spPr>
          <a:xfrm>
            <a:off x="4258052" y="2161570"/>
            <a:ext cx="627897" cy="654059"/>
          </a:xfrm>
          <a:prstGeom prst="rect">
            <a:avLst/>
          </a:prstGeom>
          <a:effectLst>
            <a:outerShdw blurRad="50800" dist="38100" dir="2700000" algn="tl" rotWithShape="0">
              <a:prstClr val="black">
                <a:alpha val="40000"/>
              </a:prstClr>
            </a:outerShdw>
          </a:effectLst>
        </p:spPr>
      </p:pic>
      <p:sp>
        <p:nvSpPr>
          <p:cNvPr id="806" name="TextBox 805">
            <a:extLst>
              <a:ext uri="{FF2B5EF4-FFF2-40B4-BE49-F238E27FC236}">
                <a16:creationId xmlns:a16="http://schemas.microsoft.com/office/drawing/2014/main" id="{ABB71437-8746-4AB8-BA1E-4895DA47D255}"/>
              </a:ext>
            </a:extLst>
          </p:cNvPr>
          <p:cNvSpPr txBox="1"/>
          <p:nvPr userDrawn="1"/>
        </p:nvSpPr>
        <p:spPr>
          <a:xfrm>
            <a:off x="1409550" y="2931181"/>
            <a:ext cx="63249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Calibri" panose="020F0502020204030204" pitchFamily="34" charset="0"/>
              </a:rPr>
              <a:t>Level 3</a:t>
            </a:r>
            <a:br>
              <a:rPr lang="en-GB" sz="1800" dirty="0">
                <a:solidFill>
                  <a:schemeClr val="tx1"/>
                </a:solidFill>
                <a:latin typeface="Calibri" panose="020F0502020204030204" pitchFamily="34" charset="0"/>
              </a:rPr>
            </a:br>
            <a:r>
              <a:rPr lang="en-GB" sz="1800" dirty="0">
                <a:solidFill>
                  <a:schemeClr val="tx1"/>
                </a:solidFill>
                <a:latin typeface="Calibri" panose="020F0502020204030204" pitchFamily="34" charset="0"/>
              </a:rPr>
              <a:t>PANDAS</a:t>
            </a:r>
            <a:endParaRPr lang="en-GB" sz="1600" dirty="0">
              <a:solidFill>
                <a:schemeClr val="tx1"/>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Calibri" panose="020F0502020204030204" pitchFamily="34" charset="0"/>
              </a:rPr>
              <a:t>(age 7 – 9)</a:t>
            </a:r>
          </a:p>
        </p:txBody>
      </p:sp>
      <p:sp>
        <p:nvSpPr>
          <p:cNvPr id="7" name="Text Placeholder 6">
            <a:extLst>
              <a:ext uri="{FF2B5EF4-FFF2-40B4-BE49-F238E27FC236}">
                <a16:creationId xmlns:a16="http://schemas.microsoft.com/office/drawing/2014/main" id="{C48985E2-88EF-48FE-8571-B073EC155565}"/>
              </a:ext>
            </a:extLst>
          </p:cNvPr>
          <p:cNvSpPr>
            <a:spLocks noGrp="1"/>
          </p:cNvSpPr>
          <p:nvPr>
            <p:ph type="body" sz="quarter" idx="11" hasCustomPrompt="1"/>
          </p:nvPr>
        </p:nvSpPr>
        <p:spPr>
          <a:xfrm>
            <a:off x="1299358" y="3686894"/>
            <a:ext cx="6545285" cy="515937"/>
          </a:xfrm>
        </p:spPr>
        <p:txBody>
          <a:bodyPr/>
          <a:lstStyle>
            <a:lvl1pPr marL="158750" indent="0" algn="ctr">
              <a:buFontTx/>
              <a:buNone/>
              <a:defRPr sz="2000">
                <a:latin typeface="Calibri" panose="020F0502020204030204" pitchFamily="34" charset="0"/>
                <a:cs typeface="Calibri" panose="020F0502020204030204" pitchFamily="34" charset="0"/>
              </a:defRPr>
            </a:lvl1pPr>
          </a:lstStyle>
          <a:p>
            <a:pPr lvl="0"/>
            <a:r>
              <a:rPr lang="en-GB" dirty="0"/>
              <a:t>Lesson objectives</a:t>
            </a:r>
          </a:p>
        </p:txBody>
      </p:sp>
      <p:grpSp>
        <p:nvGrpSpPr>
          <p:cNvPr id="8" name="Group 7">
            <a:extLst>
              <a:ext uri="{FF2B5EF4-FFF2-40B4-BE49-F238E27FC236}">
                <a16:creationId xmlns:a16="http://schemas.microsoft.com/office/drawing/2014/main" id="{0DB6E893-7A1E-4840-A79B-92B44A8C1E2E}"/>
              </a:ext>
            </a:extLst>
          </p:cNvPr>
          <p:cNvGrpSpPr/>
          <p:nvPr userDrawn="1"/>
        </p:nvGrpSpPr>
        <p:grpSpPr>
          <a:xfrm>
            <a:off x="-262777" y="-538588"/>
            <a:ext cx="9951729" cy="6458526"/>
            <a:chOff x="-262777" y="-538588"/>
            <a:chExt cx="9951729" cy="6458526"/>
          </a:xfrm>
        </p:grpSpPr>
        <p:grpSp>
          <p:nvGrpSpPr>
            <p:cNvPr id="545" name="Google Shape;330;p23">
              <a:extLst>
                <a:ext uri="{FF2B5EF4-FFF2-40B4-BE49-F238E27FC236}">
                  <a16:creationId xmlns:a16="http://schemas.microsoft.com/office/drawing/2014/main" id="{FE88B90E-2565-4FD3-A9B4-251470D5CEFB}"/>
                </a:ext>
              </a:extLst>
            </p:cNvPr>
            <p:cNvGrpSpPr/>
            <p:nvPr userDrawn="1"/>
          </p:nvGrpSpPr>
          <p:grpSpPr>
            <a:xfrm>
              <a:off x="-75881" y="2283499"/>
              <a:ext cx="772313" cy="497910"/>
              <a:chOff x="-75881" y="2283499"/>
              <a:chExt cx="772313" cy="497910"/>
            </a:xfrm>
          </p:grpSpPr>
          <p:sp>
            <p:nvSpPr>
              <p:cNvPr id="546" name="Google Shape;331;p23">
                <a:extLst>
                  <a:ext uri="{FF2B5EF4-FFF2-40B4-BE49-F238E27FC236}">
                    <a16:creationId xmlns:a16="http://schemas.microsoft.com/office/drawing/2014/main" id="{02C82156-6323-434B-A37C-ECF314960BDC}"/>
                  </a:ext>
                </a:extLst>
              </p:cNvPr>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7" name="Google Shape;332;p23">
                <a:extLst>
                  <a:ext uri="{FF2B5EF4-FFF2-40B4-BE49-F238E27FC236}">
                    <a16:creationId xmlns:a16="http://schemas.microsoft.com/office/drawing/2014/main" id="{E9C97F69-6CB1-4232-80F1-B5C59C19F6E9}"/>
                  </a:ext>
                </a:extLst>
              </p:cNvPr>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51" name="Google Shape;336;p23">
              <a:extLst>
                <a:ext uri="{FF2B5EF4-FFF2-40B4-BE49-F238E27FC236}">
                  <a16:creationId xmlns:a16="http://schemas.microsoft.com/office/drawing/2014/main" id="{DB2BFB92-3E61-4440-9A4E-C19625A35DD4}"/>
                </a:ext>
              </a:extLst>
            </p:cNvPr>
            <p:cNvGrpSpPr/>
            <p:nvPr userDrawn="1"/>
          </p:nvGrpSpPr>
          <p:grpSpPr>
            <a:xfrm>
              <a:off x="7157950" y="906924"/>
              <a:ext cx="892968" cy="986057"/>
              <a:chOff x="7281641" y="1136546"/>
              <a:chExt cx="892968" cy="986057"/>
            </a:xfrm>
          </p:grpSpPr>
          <p:sp>
            <p:nvSpPr>
              <p:cNvPr id="552" name="Google Shape;337;p23">
                <a:extLst>
                  <a:ext uri="{FF2B5EF4-FFF2-40B4-BE49-F238E27FC236}">
                    <a16:creationId xmlns:a16="http://schemas.microsoft.com/office/drawing/2014/main" id="{B3D13F6A-0CBB-4576-92B9-88C28F1AD5D5}"/>
                  </a:ext>
                </a:extLst>
              </p:cNvPr>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3" name="Google Shape;338;p23">
                <a:extLst>
                  <a:ext uri="{FF2B5EF4-FFF2-40B4-BE49-F238E27FC236}">
                    <a16:creationId xmlns:a16="http://schemas.microsoft.com/office/drawing/2014/main" id="{EEDF4A62-42EC-46E5-BC07-1272ED9A8B40}"/>
                  </a:ext>
                </a:extLst>
              </p:cNvPr>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4" name="Google Shape;339;p23">
                <a:extLst>
                  <a:ext uri="{FF2B5EF4-FFF2-40B4-BE49-F238E27FC236}">
                    <a16:creationId xmlns:a16="http://schemas.microsoft.com/office/drawing/2014/main" id="{54982E19-F277-42A0-9806-C6EE3F42ABF7}"/>
                  </a:ext>
                </a:extLst>
              </p:cNvPr>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5" name="Google Shape;340;p23">
                <a:extLst>
                  <a:ext uri="{FF2B5EF4-FFF2-40B4-BE49-F238E27FC236}">
                    <a16:creationId xmlns:a16="http://schemas.microsoft.com/office/drawing/2014/main" id="{11C11A4F-4135-4D50-9D42-EDE3C42923C2}"/>
                  </a:ext>
                </a:extLst>
              </p:cNvPr>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56" name="Google Shape;341;p23">
              <a:extLst>
                <a:ext uri="{FF2B5EF4-FFF2-40B4-BE49-F238E27FC236}">
                  <a16:creationId xmlns:a16="http://schemas.microsoft.com/office/drawing/2014/main" id="{5EA71DA8-438D-4D81-91E7-8D2A9ED37343}"/>
                </a:ext>
              </a:extLst>
            </p:cNvPr>
            <p:cNvGrpSpPr/>
            <p:nvPr userDrawn="1"/>
          </p:nvGrpSpPr>
          <p:grpSpPr>
            <a:xfrm>
              <a:off x="8084663" y="3138245"/>
              <a:ext cx="1026629" cy="1056842"/>
              <a:chOff x="8084663" y="3138245"/>
              <a:chExt cx="1026629" cy="1056842"/>
            </a:xfrm>
          </p:grpSpPr>
          <p:sp>
            <p:nvSpPr>
              <p:cNvPr id="557" name="Google Shape;342;p23">
                <a:extLst>
                  <a:ext uri="{FF2B5EF4-FFF2-40B4-BE49-F238E27FC236}">
                    <a16:creationId xmlns:a16="http://schemas.microsoft.com/office/drawing/2014/main" id="{0FCD18EF-43E5-42CB-972C-1B593F58D887}"/>
                  </a:ext>
                </a:extLst>
              </p:cNvPr>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8" name="Google Shape;343;p23">
                <a:extLst>
                  <a:ext uri="{FF2B5EF4-FFF2-40B4-BE49-F238E27FC236}">
                    <a16:creationId xmlns:a16="http://schemas.microsoft.com/office/drawing/2014/main" id="{7F2229DF-622A-415C-A52B-904EB82D4927}"/>
                  </a:ext>
                </a:extLst>
              </p:cNvPr>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9" name="Google Shape;344;p23">
                <a:extLst>
                  <a:ext uri="{FF2B5EF4-FFF2-40B4-BE49-F238E27FC236}">
                    <a16:creationId xmlns:a16="http://schemas.microsoft.com/office/drawing/2014/main" id="{621FEB03-E8E0-4714-918A-D81497E84A1A}"/>
                  </a:ext>
                </a:extLst>
              </p:cNvPr>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0" name="Google Shape;345;p23">
                <a:extLst>
                  <a:ext uri="{FF2B5EF4-FFF2-40B4-BE49-F238E27FC236}">
                    <a16:creationId xmlns:a16="http://schemas.microsoft.com/office/drawing/2014/main" id="{39709EFB-756E-4E7A-8FD7-6E2D174043B0}"/>
                  </a:ext>
                </a:extLst>
              </p:cNvPr>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1" name="Google Shape;346;p23">
                <a:extLst>
                  <a:ext uri="{FF2B5EF4-FFF2-40B4-BE49-F238E27FC236}">
                    <a16:creationId xmlns:a16="http://schemas.microsoft.com/office/drawing/2014/main" id="{93C61229-7ADC-4C81-ABBC-8EC9D7AED0FC}"/>
                  </a:ext>
                </a:extLst>
              </p:cNvPr>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2" name="Google Shape;347;p23">
                <a:extLst>
                  <a:ext uri="{FF2B5EF4-FFF2-40B4-BE49-F238E27FC236}">
                    <a16:creationId xmlns:a16="http://schemas.microsoft.com/office/drawing/2014/main" id="{6FE4FD1A-73C9-41EB-BFF9-BFC30C2D8E11}"/>
                  </a:ext>
                </a:extLst>
              </p:cNvPr>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71" name="Google Shape;356;p23">
              <a:extLst>
                <a:ext uri="{FF2B5EF4-FFF2-40B4-BE49-F238E27FC236}">
                  <a16:creationId xmlns:a16="http://schemas.microsoft.com/office/drawing/2014/main" id="{E96147C4-0DFA-4DE8-BB13-CC4039249450}"/>
                </a:ext>
              </a:extLst>
            </p:cNvPr>
            <p:cNvGrpSpPr/>
            <p:nvPr userDrawn="1"/>
          </p:nvGrpSpPr>
          <p:grpSpPr>
            <a:xfrm>
              <a:off x="761516" y="328150"/>
              <a:ext cx="800177" cy="752193"/>
              <a:chOff x="734290" y="251983"/>
              <a:chExt cx="800177" cy="752193"/>
            </a:xfrm>
          </p:grpSpPr>
          <p:sp>
            <p:nvSpPr>
              <p:cNvPr id="572" name="Google Shape;357;p23">
                <a:extLst>
                  <a:ext uri="{FF2B5EF4-FFF2-40B4-BE49-F238E27FC236}">
                    <a16:creationId xmlns:a16="http://schemas.microsoft.com/office/drawing/2014/main" id="{8A871116-4AB7-48BC-8648-4BE79D1902D4}"/>
                  </a:ext>
                </a:extLst>
              </p:cNvPr>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3" name="Google Shape;358;p23">
                <a:extLst>
                  <a:ext uri="{FF2B5EF4-FFF2-40B4-BE49-F238E27FC236}">
                    <a16:creationId xmlns:a16="http://schemas.microsoft.com/office/drawing/2014/main" id="{F13EE53C-AB7A-4EDD-8F52-44B01578BAA9}"/>
                  </a:ext>
                </a:extLst>
              </p:cNvPr>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77" name="Google Shape;362;p23">
              <a:extLst>
                <a:ext uri="{FF2B5EF4-FFF2-40B4-BE49-F238E27FC236}">
                  <a16:creationId xmlns:a16="http://schemas.microsoft.com/office/drawing/2014/main" id="{E7DBB58A-75AB-4677-B817-B1030AA85151}"/>
                </a:ext>
              </a:extLst>
            </p:cNvPr>
            <p:cNvGrpSpPr/>
            <p:nvPr userDrawn="1"/>
          </p:nvGrpSpPr>
          <p:grpSpPr>
            <a:xfrm>
              <a:off x="4579068" y="4349632"/>
              <a:ext cx="1088181" cy="608604"/>
              <a:chOff x="3168309" y="474596"/>
              <a:chExt cx="1088181" cy="608604"/>
            </a:xfrm>
          </p:grpSpPr>
          <p:grpSp>
            <p:nvGrpSpPr>
              <p:cNvPr id="578" name="Google Shape;363;p23">
                <a:extLst>
                  <a:ext uri="{FF2B5EF4-FFF2-40B4-BE49-F238E27FC236}">
                    <a16:creationId xmlns:a16="http://schemas.microsoft.com/office/drawing/2014/main" id="{1D60C7CA-256D-4943-82E7-C2B8749D8FB6}"/>
                  </a:ext>
                </a:extLst>
              </p:cNvPr>
              <p:cNvGrpSpPr/>
              <p:nvPr/>
            </p:nvGrpSpPr>
            <p:grpSpPr>
              <a:xfrm>
                <a:off x="3168309" y="517749"/>
                <a:ext cx="1084309" cy="565452"/>
                <a:chOff x="3168309" y="517749"/>
                <a:chExt cx="1084309" cy="565452"/>
              </a:xfrm>
            </p:grpSpPr>
            <p:sp>
              <p:nvSpPr>
                <p:cNvPr id="582" name="Google Shape;364;p23">
                  <a:extLst>
                    <a:ext uri="{FF2B5EF4-FFF2-40B4-BE49-F238E27FC236}">
                      <a16:creationId xmlns:a16="http://schemas.microsoft.com/office/drawing/2014/main" id="{E87BC2DE-2762-4D82-9EB6-4FDE6249B849}"/>
                    </a:ext>
                  </a:extLst>
                </p:cNvPr>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3" name="Google Shape;365;p23">
                  <a:extLst>
                    <a:ext uri="{FF2B5EF4-FFF2-40B4-BE49-F238E27FC236}">
                      <a16:creationId xmlns:a16="http://schemas.microsoft.com/office/drawing/2014/main" id="{731A0461-FA3B-48E4-AF87-07C59015007E}"/>
                    </a:ext>
                  </a:extLst>
                </p:cNvPr>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79" name="Google Shape;366;p23">
                <a:extLst>
                  <a:ext uri="{FF2B5EF4-FFF2-40B4-BE49-F238E27FC236}">
                    <a16:creationId xmlns:a16="http://schemas.microsoft.com/office/drawing/2014/main" id="{438A4F5B-D29B-441F-BDB8-AF71528F9987}"/>
                  </a:ext>
                </a:extLst>
              </p:cNvPr>
              <p:cNvGrpSpPr/>
              <p:nvPr/>
            </p:nvGrpSpPr>
            <p:grpSpPr>
              <a:xfrm>
                <a:off x="4114622" y="474596"/>
                <a:ext cx="141868" cy="100403"/>
                <a:chOff x="4114622" y="474596"/>
                <a:chExt cx="141868" cy="100403"/>
              </a:xfrm>
            </p:grpSpPr>
            <p:sp>
              <p:nvSpPr>
                <p:cNvPr id="580" name="Google Shape;367;p23">
                  <a:extLst>
                    <a:ext uri="{FF2B5EF4-FFF2-40B4-BE49-F238E27FC236}">
                      <a16:creationId xmlns:a16="http://schemas.microsoft.com/office/drawing/2014/main" id="{823DD82E-EDD5-4160-881F-C39CE2D99AFE}"/>
                    </a:ext>
                  </a:extLst>
                </p:cNvPr>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1" name="Google Shape;368;p23">
                  <a:extLst>
                    <a:ext uri="{FF2B5EF4-FFF2-40B4-BE49-F238E27FC236}">
                      <a16:creationId xmlns:a16="http://schemas.microsoft.com/office/drawing/2014/main" id="{1B298F2F-D466-469A-8CD0-D6C4937CCB94}"/>
                    </a:ext>
                  </a:extLst>
                </p:cNvPr>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591" name="Google Shape;376;p23">
              <a:extLst>
                <a:ext uri="{FF2B5EF4-FFF2-40B4-BE49-F238E27FC236}">
                  <a16:creationId xmlns:a16="http://schemas.microsoft.com/office/drawing/2014/main" id="{0E8B8C90-927A-49EC-B1AA-E93E61BEF96D}"/>
                </a:ext>
              </a:extLst>
            </p:cNvPr>
            <p:cNvGrpSpPr/>
            <p:nvPr userDrawn="1"/>
          </p:nvGrpSpPr>
          <p:grpSpPr>
            <a:xfrm>
              <a:off x="7282031" y="-348471"/>
              <a:ext cx="638917" cy="1022558"/>
              <a:chOff x="7100592" y="-366483"/>
              <a:chExt cx="638917" cy="1022558"/>
            </a:xfrm>
          </p:grpSpPr>
          <p:sp>
            <p:nvSpPr>
              <p:cNvPr id="592" name="Google Shape;377;p23">
                <a:extLst>
                  <a:ext uri="{FF2B5EF4-FFF2-40B4-BE49-F238E27FC236}">
                    <a16:creationId xmlns:a16="http://schemas.microsoft.com/office/drawing/2014/main" id="{B6E79DC0-FE2C-43E3-9E2D-CE296064131F}"/>
                  </a:ext>
                </a:extLst>
              </p:cNvPr>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3" name="Google Shape;378;p23">
                <a:extLst>
                  <a:ext uri="{FF2B5EF4-FFF2-40B4-BE49-F238E27FC236}">
                    <a16:creationId xmlns:a16="http://schemas.microsoft.com/office/drawing/2014/main" id="{9DDF133A-3D22-452A-ACFC-032697906325}"/>
                  </a:ext>
                </a:extLst>
              </p:cNvPr>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4" name="Google Shape;379;p23">
                <a:extLst>
                  <a:ext uri="{FF2B5EF4-FFF2-40B4-BE49-F238E27FC236}">
                    <a16:creationId xmlns:a16="http://schemas.microsoft.com/office/drawing/2014/main" id="{F87A8569-1DD5-44B6-A7F5-ADBB0E1C3AA4}"/>
                  </a:ext>
                </a:extLst>
              </p:cNvPr>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5" name="Google Shape;380;p23">
                <a:extLst>
                  <a:ext uri="{FF2B5EF4-FFF2-40B4-BE49-F238E27FC236}">
                    <a16:creationId xmlns:a16="http://schemas.microsoft.com/office/drawing/2014/main" id="{CCE48FCF-5EF2-4323-929F-BEC4D727BFD0}"/>
                  </a:ext>
                </a:extLst>
              </p:cNvPr>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9" name="Google Shape;384;p23">
              <a:extLst>
                <a:ext uri="{FF2B5EF4-FFF2-40B4-BE49-F238E27FC236}">
                  <a16:creationId xmlns:a16="http://schemas.microsoft.com/office/drawing/2014/main" id="{DB529812-9F5E-4E09-A3F0-29EC098E23F8}"/>
                </a:ext>
              </a:extLst>
            </p:cNvPr>
            <p:cNvGrpSpPr/>
            <p:nvPr userDrawn="1"/>
          </p:nvGrpSpPr>
          <p:grpSpPr>
            <a:xfrm>
              <a:off x="3792493" y="-314072"/>
              <a:ext cx="432221" cy="578920"/>
              <a:chOff x="3894690" y="-306155"/>
              <a:chExt cx="432221" cy="578920"/>
            </a:xfrm>
          </p:grpSpPr>
          <p:sp>
            <p:nvSpPr>
              <p:cNvPr id="600" name="Google Shape;385;p23">
                <a:extLst>
                  <a:ext uri="{FF2B5EF4-FFF2-40B4-BE49-F238E27FC236}">
                    <a16:creationId xmlns:a16="http://schemas.microsoft.com/office/drawing/2014/main" id="{603C4559-0844-46B5-8BA0-4C50CD7789F3}"/>
                  </a:ext>
                </a:extLst>
              </p:cNvPr>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01" name="Google Shape;386;p23">
                <a:extLst>
                  <a:ext uri="{FF2B5EF4-FFF2-40B4-BE49-F238E27FC236}">
                    <a16:creationId xmlns:a16="http://schemas.microsoft.com/office/drawing/2014/main" id="{173F6656-085F-4E06-AE9D-4B3164084FD2}"/>
                  </a:ext>
                </a:extLst>
              </p:cNvPr>
              <p:cNvGrpSpPr/>
              <p:nvPr/>
            </p:nvGrpSpPr>
            <p:grpSpPr>
              <a:xfrm>
                <a:off x="3894690" y="-306155"/>
                <a:ext cx="98086" cy="107551"/>
                <a:chOff x="3894690" y="-306155"/>
                <a:chExt cx="98086" cy="107551"/>
              </a:xfrm>
            </p:grpSpPr>
            <p:sp>
              <p:nvSpPr>
                <p:cNvPr id="602" name="Google Shape;387;p23">
                  <a:extLst>
                    <a:ext uri="{FF2B5EF4-FFF2-40B4-BE49-F238E27FC236}">
                      <a16:creationId xmlns:a16="http://schemas.microsoft.com/office/drawing/2014/main" id="{01428A34-88A5-4518-B8C5-D4AF05E4E88E}"/>
                    </a:ext>
                  </a:extLst>
                </p:cNvPr>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3" name="Google Shape;388;p23">
                  <a:extLst>
                    <a:ext uri="{FF2B5EF4-FFF2-40B4-BE49-F238E27FC236}">
                      <a16:creationId xmlns:a16="http://schemas.microsoft.com/office/drawing/2014/main" id="{610D03DF-B2EE-41B7-8EE4-FFD2F93C30F7}"/>
                    </a:ext>
                  </a:extLst>
                </p:cNvPr>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04" name="Google Shape;389;p23">
              <a:extLst>
                <a:ext uri="{FF2B5EF4-FFF2-40B4-BE49-F238E27FC236}">
                  <a16:creationId xmlns:a16="http://schemas.microsoft.com/office/drawing/2014/main" id="{D1E087F9-7D8E-469B-9BF9-3FBC6761F599}"/>
                </a:ext>
              </a:extLst>
            </p:cNvPr>
            <p:cNvGrpSpPr/>
            <p:nvPr userDrawn="1"/>
          </p:nvGrpSpPr>
          <p:grpSpPr>
            <a:xfrm>
              <a:off x="2775700" y="-243577"/>
              <a:ext cx="641763" cy="660328"/>
              <a:chOff x="2775700" y="-243577"/>
              <a:chExt cx="641763" cy="660328"/>
            </a:xfrm>
          </p:grpSpPr>
          <p:grpSp>
            <p:nvGrpSpPr>
              <p:cNvPr id="605" name="Google Shape;390;p23">
                <a:extLst>
                  <a:ext uri="{FF2B5EF4-FFF2-40B4-BE49-F238E27FC236}">
                    <a16:creationId xmlns:a16="http://schemas.microsoft.com/office/drawing/2014/main" id="{2296231A-B6A5-4378-87F7-1A2C238FE4F4}"/>
                  </a:ext>
                </a:extLst>
              </p:cNvPr>
              <p:cNvGrpSpPr/>
              <p:nvPr/>
            </p:nvGrpSpPr>
            <p:grpSpPr>
              <a:xfrm>
                <a:off x="2880967" y="-159588"/>
                <a:ext cx="536496" cy="576339"/>
                <a:chOff x="2880967" y="-159588"/>
                <a:chExt cx="536496" cy="576339"/>
              </a:xfrm>
            </p:grpSpPr>
            <p:sp>
              <p:nvSpPr>
                <p:cNvPr id="609" name="Google Shape;391;p23">
                  <a:extLst>
                    <a:ext uri="{FF2B5EF4-FFF2-40B4-BE49-F238E27FC236}">
                      <a16:creationId xmlns:a16="http://schemas.microsoft.com/office/drawing/2014/main" id="{30EA9467-FC9C-42E8-83E2-1369AD849277}"/>
                    </a:ext>
                  </a:extLst>
                </p:cNvPr>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0" name="Google Shape;392;p23">
                  <a:extLst>
                    <a:ext uri="{FF2B5EF4-FFF2-40B4-BE49-F238E27FC236}">
                      <a16:creationId xmlns:a16="http://schemas.microsoft.com/office/drawing/2014/main" id="{719A6A29-6654-4C34-8F81-6D6377DBE410}"/>
                    </a:ext>
                  </a:extLst>
                </p:cNvPr>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06" name="Google Shape;393;p23">
                <a:extLst>
                  <a:ext uri="{FF2B5EF4-FFF2-40B4-BE49-F238E27FC236}">
                    <a16:creationId xmlns:a16="http://schemas.microsoft.com/office/drawing/2014/main" id="{2750C57B-130B-4363-BEAA-F794F14D47EF}"/>
                  </a:ext>
                </a:extLst>
              </p:cNvPr>
              <p:cNvGrpSpPr/>
              <p:nvPr/>
            </p:nvGrpSpPr>
            <p:grpSpPr>
              <a:xfrm>
                <a:off x="2775700" y="-243577"/>
                <a:ext cx="100965" cy="123965"/>
                <a:chOff x="2775700" y="-243577"/>
                <a:chExt cx="100965" cy="123965"/>
              </a:xfrm>
            </p:grpSpPr>
            <p:sp>
              <p:nvSpPr>
                <p:cNvPr id="607" name="Google Shape;394;p23">
                  <a:extLst>
                    <a:ext uri="{FF2B5EF4-FFF2-40B4-BE49-F238E27FC236}">
                      <a16:creationId xmlns:a16="http://schemas.microsoft.com/office/drawing/2014/main" id="{4D82F477-DC3D-4188-AD48-7AACD1B715E8}"/>
                    </a:ext>
                  </a:extLst>
                </p:cNvPr>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8" name="Google Shape;395;p23">
                  <a:extLst>
                    <a:ext uri="{FF2B5EF4-FFF2-40B4-BE49-F238E27FC236}">
                      <a16:creationId xmlns:a16="http://schemas.microsoft.com/office/drawing/2014/main" id="{3A23D7B1-FEC5-4E10-96C7-2674CB8CE301}"/>
                    </a:ext>
                  </a:extLst>
                </p:cNvPr>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11" name="Google Shape;396;p23">
              <a:extLst>
                <a:ext uri="{FF2B5EF4-FFF2-40B4-BE49-F238E27FC236}">
                  <a16:creationId xmlns:a16="http://schemas.microsoft.com/office/drawing/2014/main" id="{5E441939-7F8B-4F30-A26D-186321775243}"/>
                </a:ext>
              </a:extLst>
            </p:cNvPr>
            <p:cNvGrpSpPr/>
            <p:nvPr userDrawn="1"/>
          </p:nvGrpSpPr>
          <p:grpSpPr>
            <a:xfrm>
              <a:off x="1588573" y="-296128"/>
              <a:ext cx="730914" cy="557013"/>
              <a:chOff x="1588573" y="-296128"/>
              <a:chExt cx="730914" cy="557013"/>
            </a:xfrm>
          </p:grpSpPr>
          <p:sp>
            <p:nvSpPr>
              <p:cNvPr id="612" name="Google Shape;397;p23">
                <a:extLst>
                  <a:ext uri="{FF2B5EF4-FFF2-40B4-BE49-F238E27FC236}">
                    <a16:creationId xmlns:a16="http://schemas.microsoft.com/office/drawing/2014/main" id="{770FE5CF-EBDF-49E1-A149-D6010E1E9A26}"/>
                  </a:ext>
                </a:extLst>
              </p:cNvPr>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13" name="Google Shape;398;p23">
                <a:extLst>
                  <a:ext uri="{FF2B5EF4-FFF2-40B4-BE49-F238E27FC236}">
                    <a16:creationId xmlns:a16="http://schemas.microsoft.com/office/drawing/2014/main" id="{DC02E693-B516-4D94-BF42-8DFF3D81B586}"/>
                  </a:ext>
                </a:extLst>
              </p:cNvPr>
              <p:cNvGrpSpPr/>
              <p:nvPr/>
            </p:nvGrpSpPr>
            <p:grpSpPr>
              <a:xfrm>
                <a:off x="2028140" y="-296128"/>
                <a:ext cx="162319" cy="81341"/>
                <a:chOff x="2028140" y="-296128"/>
                <a:chExt cx="162319" cy="81341"/>
              </a:xfrm>
            </p:grpSpPr>
            <p:sp>
              <p:nvSpPr>
                <p:cNvPr id="614" name="Google Shape;399;p23">
                  <a:extLst>
                    <a:ext uri="{FF2B5EF4-FFF2-40B4-BE49-F238E27FC236}">
                      <a16:creationId xmlns:a16="http://schemas.microsoft.com/office/drawing/2014/main" id="{50DAE1F0-C6E2-4E46-8E08-BF9562DBEA46}"/>
                    </a:ext>
                  </a:extLst>
                </p:cNvPr>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5" name="Google Shape;400;p23">
                  <a:extLst>
                    <a:ext uri="{FF2B5EF4-FFF2-40B4-BE49-F238E27FC236}">
                      <a16:creationId xmlns:a16="http://schemas.microsoft.com/office/drawing/2014/main" id="{AD355627-5B4A-4807-AA69-293E67BAC03A}"/>
                    </a:ext>
                  </a:extLst>
                </p:cNvPr>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23" name="Google Shape;408;p23">
              <a:extLst>
                <a:ext uri="{FF2B5EF4-FFF2-40B4-BE49-F238E27FC236}">
                  <a16:creationId xmlns:a16="http://schemas.microsoft.com/office/drawing/2014/main" id="{9DE1C9BC-6F84-4E6D-862C-803F4DA8786C}"/>
                </a:ext>
              </a:extLst>
            </p:cNvPr>
            <p:cNvGrpSpPr/>
            <p:nvPr userDrawn="1"/>
          </p:nvGrpSpPr>
          <p:grpSpPr>
            <a:xfrm>
              <a:off x="168174" y="-47614"/>
              <a:ext cx="420937" cy="645006"/>
              <a:chOff x="291413" y="-295003"/>
              <a:chExt cx="420937" cy="645006"/>
            </a:xfrm>
          </p:grpSpPr>
          <p:sp>
            <p:nvSpPr>
              <p:cNvPr id="624" name="Google Shape;409;p23">
                <a:extLst>
                  <a:ext uri="{FF2B5EF4-FFF2-40B4-BE49-F238E27FC236}">
                    <a16:creationId xmlns:a16="http://schemas.microsoft.com/office/drawing/2014/main" id="{BC715AE7-C54E-4027-8FE1-284B4F844A15}"/>
                  </a:ext>
                </a:extLst>
              </p:cNvPr>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25" name="Google Shape;410;p23">
                <a:extLst>
                  <a:ext uri="{FF2B5EF4-FFF2-40B4-BE49-F238E27FC236}">
                    <a16:creationId xmlns:a16="http://schemas.microsoft.com/office/drawing/2014/main" id="{148C6A7C-D005-4E9E-8984-D27C1C346F57}"/>
                  </a:ext>
                </a:extLst>
              </p:cNvPr>
              <p:cNvGrpSpPr/>
              <p:nvPr/>
            </p:nvGrpSpPr>
            <p:grpSpPr>
              <a:xfrm>
                <a:off x="317622" y="261977"/>
                <a:ext cx="171618" cy="88026"/>
                <a:chOff x="317622" y="261977"/>
                <a:chExt cx="171618" cy="88026"/>
              </a:xfrm>
            </p:grpSpPr>
            <p:sp>
              <p:nvSpPr>
                <p:cNvPr id="626" name="Google Shape;411;p23">
                  <a:extLst>
                    <a:ext uri="{FF2B5EF4-FFF2-40B4-BE49-F238E27FC236}">
                      <a16:creationId xmlns:a16="http://schemas.microsoft.com/office/drawing/2014/main" id="{33FB0DDF-FE0E-4E40-A7BF-29CA1C355A7F}"/>
                    </a:ext>
                  </a:extLst>
                </p:cNvPr>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7" name="Google Shape;412;p23">
                  <a:extLst>
                    <a:ext uri="{FF2B5EF4-FFF2-40B4-BE49-F238E27FC236}">
                      <a16:creationId xmlns:a16="http://schemas.microsoft.com/office/drawing/2014/main" id="{2099B47B-33FA-4D95-A286-754E47019440}"/>
                    </a:ext>
                  </a:extLst>
                </p:cNvPr>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28" name="Google Shape;413;p23">
              <a:extLst>
                <a:ext uri="{FF2B5EF4-FFF2-40B4-BE49-F238E27FC236}">
                  <a16:creationId xmlns:a16="http://schemas.microsoft.com/office/drawing/2014/main" id="{BE3E26A1-7F22-49F5-9EA0-7B7898DDF124}"/>
                </a:ext>
              </a:extLst>
            </p:cNvPr>
            <p:cNvGrpSpPr/>
            <p:nvPr userDrawn="1"/>
          </p:nvGrpSpPr>
          <p:grpSpPr>
            <a:xfrm>
              <a:off x="1214230" y="1280862"/>
              <a:ext cx="693917" cy="709106"/>
              <a:chOff x="1214230" y="1280862"/>
              <a:chExt cx="693917" cy="709106"/>
            </a:xfrm>
          </p:grpSpPr>
          <p:sp>
            <p:nvSpPr>
              <p:cNvPr id="629" name="Google Shape;414;p23">
                <a:extLst>
                  <a:ext uri="{FF2B5EF4-FFF2-40B4-BE49-F238E27FC236}">
                    <a16:creationId xmlns:a16="http://schemas.microsoft.com/office/drawing/2014/main" id="{B215E13D-5548-4917-8398-0C0A92800EC7}"/>
                  </a:ext>
                </a:extLst>
              </p:cNvPr>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0" name="Google Shape;415;p23">
                <a:extLst>
                  <a:ext uri="{FF2B5EF4-FFF2-40B4-BE49-F238E27FC236}">
                    <a16:creationId xmlns:a16="http://schemas.microsoft.com/office/drawing/2014/main" id="{D70207EC-28C8-4470-BCEF-C0378D9E3205}"/>
                  </a:ext>
                </a:extLst>
              </p:cNvPr>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1" name="Google Shape;416;p23">
                <a:extLst>
                  <a:ext uri="{FF2B5EF4-FFF2-40B4-BE49-F238E27FC236}">
                    <a16:creationId xmlns:a16="http://schemas.microsoft.com/office/drawing/2014/main" id="{2A5073FD-3541-4732-BBC0-447D35C28377}"/>
                  </a:ext>
                </a:extLst>
              </p:cNvPr>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32" name="Google Shape;417;p23">
              <a:extLst>
                <a:ext uri="{FF2B5EF4-FFF2-40B4-BE49-F238E27FC236}">
                  <a16:creationId xmlns:a16="http://schemas.microsoft.com/office/drawing/2014/main" id="{87450745-AD69-47BA-BA10-AD97E835C52F}"/>
                </a:ext>
              </a:extLst>
            </p:cNvPr>
            <p:cNvGrpSpPr/>
            <p:nvPr userDrawn="1"/>
          </p:nvGrpSpPr>
          <p:grpSpPr>
            <a:xfrm>
              <a:off x="-182869" y="835238"/>
              <a:ext cx="1277205" cy="1131333"/>
              <a:chOff x="-182869" y="835238"/>
              <a:chExt cx="1277205" cy="1131333"/>
            </a:xfrm>
          </p:grpSpPr>
          <p:sp>
            <p:nvSpPr>
              <p:cNvPr id="633" name="Google Shape;418;p23">
                <a:extLst>
                  <a:ext uri="{FF2B5EF4-FFF2-40B4-BE49-F238E27FC236}">
                    <a16:creationId xmlns:a16="http://schemas.microsoft.com/office/drawing/2014/main" id="{481328F7-E5A6-434A-9FF5-82E6E4A58E20}"/>
                  </a:ext>
                </a:extLst>
              </p:cNvPr>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34" name="Google Shape;419;p23">
                <a:extLst>
                  <a:ext uri="{FF2B5EF4-FFF2-40B4-BE49-F238E27FC236}">
                    <a16:creationId xmlns:a16="http://schemas.microsoft.com/office/drawing/2014/main" id="{40866402-2C77-4466-A670-E62FA8861F5C}"/>
                  </a:ext>
                </a:extLst>
              </p:cNvPr>
              <p:cNvGrpSpPr/>
              <p:nvPr/>
            </p:nvGrpSpPr>
            <p:grpSpPr>
              <a:xfrm>
                <a:off x="454360" y="835238"/>
                <a:ext cx="112382" cy="56555"/>
                <a:chOff x="454360" y="835238"/>
                <a:chExt cx="112382" cy="56555"/>
              </a:xfrm>
            </p:grpSpPr>
            <p:sp>
              <p:nvSpPr>
                <p:cNvPr id="638" name="Google Shape;420;p23">
                  <a:extLst>
                    <a:ext uri="{FF2B5EF4-FFF2-40B4-BE49-F238E27FC236}">
                      <a16:creationId xmlns:a16="http://schemas.microsoft.com/office/drawing/2014/main" id="{17FC960F-5396-4865-ABD9-86A7DBABDFE8}"/>
                    </a:ext>
                  </a:extLst>
                </p:cNvPr>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9" name="Google Shape;421;p23">
                  <a:extLst>
                    <a:ext uri="{FF2B5EF4-FFF2-40B4-BE49-F238E27FC236}">
                      <a16:creationId xmlns:a16="http://schemas.microsoft.com/office/drawing/2014/main" id="{B450B330-200C-46F8-8F3A-D36A299A1FFA}"/>
                    </a:ext>
                  </a:extLst>
                </p:cNvPr>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35" name="Google Shape;422;p23">
                <a:extLst>
                  <a:ext uri="{FF2B5EF4-FFF2-40B4-BE49-F238E27FC236}">
                    <a16:creationId xmlns:a16="http://schemas.microsoft.com/office/drawing/2014/main" id="{A97D449D-3875-439C-B0C2-8AD2FDC92A87}"/>
                  </a:ext>
                </a:extLst>
              </p:cNvPr>
              <p:cNvGrpSpPr/>
              <p:nvPr/>
            </p:nvGrpSpPr>
            <p:grpSpPr>
              <a:xfrm>
                <a:off x="588484" y="1891352"/>
                <a:ext cx="127241" cy="75219"/>
                <a:chOff x="588484" y="1891352"/>
                <a:chExt cx="127241" cy="75219"/>
              </a:xfrm>
            </p:grpSpPr>
            <p:sp>
              <p:nvSpPr>
                <p:cNvPr id="636" name="Google Shape;423;p23">
                  <a:extLst>
                    <a:ext uri="{FF2B5EF4-FFF2-40B4-BE49-F238E27FC236}">
                      <a16:creationId xmlns:a16="http://schemas.microsoft.com/office/drawing/2014/main" id="{82ECD573-04FE-437C-A5D8-BD36CBCDBF58}"/>
                    </a:ext>
                  </a:extLst>
                </p:cNvPr>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7" name="Google Shape;424;p23">
                  <a:extLst>
                    <a:ext uri="{FF2B5EF4-FFF2-40B4-BE49-F238E27FC236}">
                      <a16:creationId xmlns:a16="http://schemas.microsoft.com/office/drawing/2014/main" id="{E1868874-B197-42C6-8686-397434979E3E}"/>
                    </a:ext>
                  </a:extLst>
                </p:cNvPr>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40" name="Google Shape;425;p23">
              <a:extLst>
                <a:ext uri="{FF2B5EF4-FFF2-40B4-BE49-F238E27FC236}">
                  <a16:creationId xmlns:a16="http://schemas.microsoft.com/office/drawing/2014/main" id="{AB30EDB7-7CEF-425A-AC50-C77ED12AEC75}"/>
                </a:ext>
              </a:extLst>
            </p:cNvPr>
            <p:cNvGrpSpPr/>
            <p:nvPr userDrawn="1"/>
          </p:nvGrpSpPr>
          <p:grpSpPr>
            <a:xfrm>
              <a:off x="1004821" y="2303619"/>
              <a:ext cx="413557" cy="605096"/>
              <a:chOff x="1004821" y="2303619"/>
              <a:chExt cx="413557" cy="605096"/>
            </a:xfrm>
          </p:grpSpPr>
          <p:grpSp>
            <p:nvGrpSpPr>
              <p:cNvPr id="641" name="Google Shape;426;p23">
                <a:extLst>
                  <a:ext uri="{FF2B5EF4-FFF2-40B4-BE49-F238E27FC236}">
                    <a16:creationId xmlns:a16="http://schemas.microsoft.com/office/drawing/2014/main" id="{3887D6D1-85EA-4C1F-B5F8-5DE4022B9CAD}"/>
                  </a:ext>
                </a:extLst>
              </p:cNvPr>
              <p:cNvGrpSpPr/>
              <p:nvPr/>
            </p:nvGrpSpPr>
            <p:grpSpPr>
              <a:xfrm>
                <a:off x="1004821" y="2303619"/>
                <a:ext cx="344559" cy="605096"/>
                <a:chOff x="1004821" y="2303619"/>
                <a:chExt cx="344559" cy="605096"/>
              </a:xfrm>
            </p:grpSpPr>
            <p:sp>
              <p:nvSpPr>
                <p:cNvPr id="645" name="Google Shape;427;p23">
                  <a:extLst>
                    <a:ext uri="{FF2B5EF4-FFF2-40B4-BE49-F238E27FC236}">
                      <a16:creationId xmlns:a16="http://schemas.microsoft.com/office/drawing/2014/main" id="{F7011556-CB55-4DA1-AA59-E21B710937B9}"/>
                    </a:ext>
                  </a:extLst>
                </p:cNvPr>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6" name="Google Shape;428;p23">
                  <a:extLst>
                    <a:ext uri="{FF2B5EF4-FFF2-40B4-BE49-F238E27FC236}">
                      <a16:creationId xmlns:a16="http://schemas.microsoft.com/office/drawing/2014/main" id="{40EF147F-8C76-4A98-B64C-2742EA173A0A}"/>
                    </a:ext>
                  </a:extLst>
                </p:cNvPr>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7" name="Google Shape;429;p23">
                  <a:extLst>
                    <a:ext uri="{FF2B5EF4-FFF2-40B4-BE49-F238E27FC236}">
                      <a16:creationId xmlns:a16="http://schemas.microsoft.com/office/drawing/2014/main" id="{84D77ED5-1A17-42CA-92ED-908D4283BD88}"/>
                    </a:ext>
                  </a:extLst>
                </p:cNvPr>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42" name="Google Shape;430;p23">
                <a:extLst>
                  <a:ext uri="{FF2B5EF4-FFF2-40B4-BE49-F238E27FC236}">
                    <a16:creationId xmlns:a16="http://schemas.microsoft.com/office/drawing/2014/main" id="{1A288487-1612-41DC-92E2-8C3F19D8F220}"/>
                  </a:ext>
                </a:extLst>
              </p:cNvPr>
              <p:cNvGrpSpPr/>
              <p:nvPr/>
            </p:nvGrpSpPr>
            <p:grpSpPr>
              <a:xfrm>
                <a:off x="1332668" y="2362060"/>
                <a:ext cx="85710" cy="97126"/>
                <a:chOff x="1332668" y="2362060"/>
                <a:chExt cx="85710" cy="97126"/>
              </a:xfrm>
            </p:grpSpPr>
            <p:sp>
              <p:nvSpPr>
                <p:cNvPr id="643" name="Google Shape;431;p23">
                  <a:extLst>
                    <a:ext uri="{FF2B5EF4-FFF2-40B4-BE49-F238E27FC236}">
                      <a16:creationId xmlns:a16="http://schemas.microsoft.com/office/drawing/2014/main" id="{F3DF2587-B73A-4D03-A7AB-79B03D89AD7B}"/>
                    </a:ext>
                  </a:extLst>
                </p:cNvPr>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4" name="Google Shape;432;p23">
                  <a:extLst>
                    <a:ext uri="{FF2B5EF4-FFF2-40B4-BE49-F238E27FC236}">
                      <a16:creationId xmlns:a16="http://schemas.microsoft.com/office/drawing/2014/main" id="{192FC634-5E90-4471-9A8E-B2E3B16B53EF}"/>
                    </a:ext>
                  </a:extLst>
                </p:cNvPr>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54" name="Google Shape;439;p23">
              <a:extLst>
                <a:ext uri="{FF2B5EF4-FFF2-40B4-BE49-F238E27FC236}">
                  <a16:creationId xmlns:a16="http://schemas.microsoft.com/office/drawing/2014/main" id="{6F5C80A8-D946-4A00-8A82-4D48A30A3AEB}"/>
                </a:ext>
              </a:extLst>
            </p:cNvPr>
            <p:cNvGrpSpPr/>
            <p:nvPr userDrawn="1"/>
          </p:nvGrpSpPr>
          <p:grpSpPr>
            <a:xfrm>
              <a:off x="44854" y="3074847"/>
              <a:ext cx="638983" cy="1054658"/>
              <a:chOff x="319707" y="3143540"/>
              <a:chExt cx="638983" cy="1054658"/>
            </a:xfrm>
          </p:grpSpPr>
          <p:sp>
            <p:nvSpPr>
              <p:cNvPr id="655" name="Google Shape;440;p23">
                <a:extLst>
                  <a:ext uri="{FF2B5EF4-FFF2-40B4-BE49-F238E27FC236}">
                    <a16:creationId xmlns:a16="http://schemas.microsoft.com/office/drawing/2014/main" id="{13E9AF88-76CC-40AF-9CF0-45CB5365E365}"/>
                  </a:ext>
                </a:extLst>
              </p:cNvPr>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6" name="Google Shape;441;p23">
                <a:extLst>
                  <a:ext uri="{FF2B5EF4-FFF2-40B4-BE49-F238E27FC236}">
                    <a16:creationId xmlns:a16="http://schemas.microsoft.com/office/drawing/2014/main" id="{5D13CBAF-FF9E-421E-9C70-8E464292AACA}"/>
                  </a:ext>
                </a:extLst>
              </p:cNvPr>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7" name="Google Shape;442;p23">
                <a:extLst>
                  <a:ext uri="{FF2B5EF4-FFF2-40B4-BE49-F238E27FC236}">
                    <a16:creationId xmlns:a16="http://schemas.microsoft.com/office/drawing/2014/main" id="{7660A5BB-258D-4D0C-8D93-60239A71BD63}"/>
                  </a:ext>
                </a:extLst>
              </p:cNvPr>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8" name="Google Shape;443;p23">
                <a:extLst>
                  <a:ext uri="{FF2B5EF4-FFF2-40B4-BE49-F238E27FC236}">
                    <a16:creationId xmlns:a16="http://schemas.microsoft.com/office/drawing/2014/main" id="{7439C90C-2D77-4C36-8420-87C2700839AA}"/>
                  </a:ext>
                </a:extLst>
              </p:cNvPr>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59" name="Google Shape;444;p23">
              <a:extLst>
                <a:ext uri="{FF2B5EF4-FFF2-40B4-BE49-F238E27FC236}">
                  <a16:creationId xmlns:a16="http://schemas.microsoft.com/office/drawing/2014/main" id="{C7FA3464-648F-4AFE-9D3C-BC9B84E1D872}"/>
                </a:ext>
              </a:extLst>
            </p:cNvPr>
            <p:cNvGrpSpPr/>
            <p:nvPr userDrawn="1"/>
          </p:nvGrpSpPr>
          <p:grpSpPr>
            <a:xfrm>
              <a:off x="763846" y="3930906"/>
              <a:ext cx="388340" cy="497513"/>
              <a:chOff x="1344284" y="3702273"/>
              <a:chExt cx="388340" cy="497513"/>
            </a:xfrm>
          </p:grpSpPr>
          <p:sp>
            <p:nvSpPr>
              <p:cNvPr id="660" name="Google Shape;445;p23">
                <a:extLst>
                  <a:ext uri="{FF2B5EF4-FFF2-40B4-BE49-F238E27FC236}">
                    <a16:creationId xmlns:a16="http://schemas.microsoft.com/office/drawing/2014/main" id="{9EA2D406-0921-4B60-8FBE-147D073BA200}"/>
                  </a:ext>
                </a:extLst>
              </p:cNvPr>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1" name="Google Shape;446;p23">
                <a:extLst>
                  <a:ext uri="{FF2B5EF4-FFF2-40B4-BE49-F238E27FC236}">
                    <a16:creationId xmlns:a16="http://schemas.microsoft.com/office/drawing/2014/main" id="{EB69D04A-3C4F-4B99-AFC2-5C9ECB744762}"/>
                  </a:ext>
                </a:extLst>
              </p:cNvPr>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2" name="Google Shape;447;p23">
                <a:extLst>
                  <a:ext uri="{FF2B5EF4-FFF2-40B4-BE49-F238E27FC236}">
                    <a16:creationId xmlns:a16="http://schemas.microsoft.com/office/drawing/2014/main" id="{6F87F042-45DC-433F-90F9-4DEFC653BCC8}"/>
                  </a:ext>
                </a:extLst>
              </p:cNvPr>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63" name="Google Shape;448;p23">
              <a:extLst>
                <a:ext uri="{FF2B5EF4-FFF2-40B4-BE49-F238E27FC236}">
                  <a16:creationId xmlns:a16="http://schemas.microsoft.com/office/drawing/2014/main" id="{BF438499-F6BB-4CE7-A3AF-6FF187D5ECCA}"/>
                </a:ext>
              </a:extLst>
            </p:cNvPr>
            <p:cNvGrpSpPr/>
            <p:nvPr userDrawn="1"/>
          </p:nvGrpSpPr>
          <p:grpSpPr>
            <a:xfrm>
              <a:off x="-262777" y="4572014"/>
              <a:ext cx="1550979" cy="1347924"/>
              <a:chOff x="4368" y="4500332"/>
              <a:chExt cx="1550979" cy="1347924"/>
            </a:xfrm>
          </p:grpSpPr>
          <p:grpSp>
            <p:nvGrpSpPr>
              <p:cNvPr id="664" name="Google Shape;449;p23">
                <a:extLst>
                  <a:ext uri="{FF2B5EF4-FFF2-40B4-BE49-F238E27FC236}">
                    <a16:creationId xmlns:a16="http://schemas.microsoft.com/office/drawing/2014/main" id="{DC14025E-5691-49F9-BBBA-51F5F66A270A}"/>
                  </a:ext>
                </a:extLst>
              </p:cNvPr>
              <p:cNvGrpSpPr/>
              <p:nvPr/>
            </p:nvGrpSpPr>
            <p:grpSpPr>
              <a:xfrm>
                <a:off x="4368" y="4500332"/>
                <a:ext cx="1507264" cy="1347924"/>
                <a:chOff x="4368" y="4500332"/>
                <a:chExt cx="1507264" cy="1347924"/>
              </a:xfrm>
            </p:grpSpPr>
            <p:sp>
              <p:nvSpPr>
                <p:cNvPr id="667" name="Google Shape;450;p23">
                  <a:extLst>
                    <a:ext uri="{FF2B5EF4-FFF2-40B4-BE49-F238E27FC236}">
                      <a16:creationId xmlns:a16="http://schemas.microsoft.com/office/drawing/2014/main" id="{E4A2732C-5B65-4C76-AF37-47D6B5735412}"/>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8" name="Google Shape;451;p23">
                  <a:extLst>
                    <a:ext uri="{FF2B5EF4-FFF2-40B4-BE49-F238E27FC236}">
                      <a16:creationId xmlns:a16="http://schemas.microsoft.com/office/drawing/2014/main" id="{85A3980F-9D63-48A1-BF55-BDC1A4C0430E}"/>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9" name="Google Shape;452;p23">
                  <a:extLst>
                    <a:ext uri="{FF2B5EF4-FFF2-40B4-BE49-F238E27FC236}">
                      <a16:creationId xmlns:a16="http://schemas.microsoft.com/office/drawing/2014/main" id="{6EFF2366-AFFE-4CC1-B0C7-A6559A5F5746}"/>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0" name="Google Shape;453;p23">
                  <a:extLst>
                    <a:ext uri="{FF2B5EF4-FFF2-40B4-BE49-F238E27FC236}">
                      <a16:creationId xmlns:a16="http://schemas.microsoft.com/office/drawing/2014/main" id="{0C9411C0-07A5-4AD3-A367-EAB1C3AB9106}"/>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1" name="Google Shape;454;p23">
                  <a:extLst>
                    <a:ext uri="{FF2B5EF4-FFF2-40B4-BE49-F238E27FC236}">
                      <a16:creationId xmlns:a16="http://schemas.microsoft.com/office/drawing/2014/main" id="{8EF4D028-FF09-42D4-BD81-FA3139C62481}"/>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2" name="Google Shape;455;p23">
                  <a:extLst>
                    <a:ext uri="{FF2B5EF4-FFF2-40B4-BE49-F238E27FC236}">
                      <a16:creationId xmlns:a16="http://schemas.microsoft.com/office/drawing/2014/main" id="{86DC706D-6D19-44E9-AB28-AC3258E54283}"/>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3" name="Google Shape;456;p23">
                  <a:extLst>
                    <a:ext uri="{FF2B5EF4-FFF2-40B4-BE49-F238E27FC236}">
                      <a16:creationId xmlns:a16="http://schemas.microsoft.com/office/drawing/2014/main" id="{B8CFF37D-6808-42CE-8A11-1A28BF23B828}"/>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4" name="Google Shape;457;p23">
                  <a:extLst>
                    <a:ext uri="{FF2B5EF4-FFF2-40B4-BE49-F238E27FC236}">
                      <a16:creationId xmlns:a16="http://schemas.microsoft.com/office/drawing/2014/main" id="{6A15CF1C-D855-465E-A1CB-5E63B0D0B733}"/>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5" name="Google Shape;458;p23">
                  <a:extLst>
                    <a:ext uri="{FF2B5EF4-FFF2-40B4-BE49-F238E27FC236}">
                      <a16:creationId xmlns:a16="http://schemas.microsoft.com/office/drawing/2014/main" id="{28C4BE6E-145A-41F7-9087-CD4C85A08FF7}"/>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6" name="Google Shape;459;p23">
                  <a:extLst>
                    <a:ext uri="{FF2B5EF4-FFF2-40B4-BE49-F238E27FC236}">
                      <a16:creationId xmlns:a16="http://schemas.microsoft.com/office/drawing/2014/main" id="{D813CACA-CC76-4E84-8927-6670C8E0FAE5}"/>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7" name="Google Shape;460;p23">
                  <a:extLst>
                    <a:ext uri="{FF2B5EF4-FFF2-40B4-BE49-F238E27FC236}">
                      <a16:creationId xmlns:a16="http://schemas.microsoft.com/office/drawing/2014/main" id="{9FC1222E-D194-473F-A93F-250F9EE901FA}"/>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665" name="Google Shape;461;p23">
                <a:extLst>
                  <a:ext uri="{FF2B5EF4-FFF2-40B4-BE49-F238E27FC236}">
                    <a16:creationId xmlns:a16="http://schemas.microsoft.com/office/drawing/2014/main" id="{567F39AF-DFC9-4203-9090-99A80298786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6" name="Google Shape;462;p23">
                <a:extLst>
                  <a:ext uri="{FF2B5EF4-FFF2-40B4-BE49-F238E27FC236}">
                    <a16:creationId xmlns:a16="http://schemas.microsoft.com/office/drawing/2014/main" id="{971460EB-D426-431D-8114-A5A7889301AA}"/>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78" name="Google Shape;463;p23">
              <a:extLst>
                <a:ext uri="{FF2B5EF4-FFF2-40B4-BE49-F238E27FC236}">
                  <a16:creationId xmlns:a16="http://schemas.microsoft.com/office/drawing/2014/main" id="{8337A514-0028-42C1-843B-E91B74AEA5F0}"/>
                </a:ext>
              </a:extLst>
            </p:cNvPr>
            <p:cNvGrpSpPr/>
            <p:nvPr userDrawn="1"/>
          </p:nvGrpSpPr>
          <p:grpSpPr>
            <a:xfrm>
              <a:off x="4642911" y="-538588"/>
              <a:ext cx="1037582" cy="940754"/>
              <a:chOff x="1664354" y="4088694"/>
              <a:chExt cx="1037582" cy="940754"/>
            </a:xfrm>
          </p:grpSpPr>
          <p:grpSp>
            <p:nvGrpSpPr>
              <p:cNvPr id="679" name="Google Shape;464;p23">
                <a:extLst>
                  <a:ext uri="{FF2B5EF4-FFF2-40B4-BE49-F238E27FC236}">
                    <a16:creationId xmlns:a16="http://schemas.microsoft.com/office/drawing/2014/main" id="{C8C34CB7-7582-43F3-A31E-E405D0A1B3D1}"/>
                  </a:ext>
                </a:extLst>
              </p:cNvPr>
              <p:cNvGrpSpPr/>
              <p:nvPr/>
            </p:nvGrpSpPr>
            <p:grpSpPr>
              <a:xfrm>
                <a:off x="1664354" y="4088694"/>
                <a:ext cx="1037582" cy="832607"/>
                <a:chOff x="1664354" y="4088694"/>
                <a:chExt cx="1037582" cy="832607"/>
              </a:xfrm>
            </p:grpSpPr>
            <p:sp>
              <p:nvSpPr>
                <p:cNvPr id="683" name="Google Shape;465;p23">
                  <a:extLst>
                    <a:ext uri="{FF2B5EF4-FFF2-40B4-BE49-F238E27FC236}">
                      <a16:creationId xmlns:a16="http://schemas.microsoft.com/office/drawing/2014/main" id="{F7ABED4B-C57D-409E-B2E8-105B4A6E56AF}"/>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4" name="Google Shape;466;p23">
                  <a:extLst>
                    <a:ext uri="{FF2B5EF4-FFF2-40B4-BE49-F238E27FC236}">
                      <a16:creationId xmlns:a16="http://schemas.microsoft.com/office/drawing/2014/main" id="{61FA7965-62A4-461B-B0E5-CC06E3854D13}"/>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5" name="Google Shape;467;p23">
                  <a:extLst>
                    <a:ext uri="{FF2B5EF4-FFF2-40B4-BE49-F238E27FC236}">
                      <a16:creationId xmlns:a16="http://schemas.microsoft.com/office/drawing/2014/main" id="{9F2D9891-813C-4551-A72A-64E8EB7A1F68}"/>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6" name="Google Shape;468;p23">
                  <a:extLst>
                    <a:ext uri="{FF2B5EF4-FFF2-40B4-BE49-F238E27FC236}">
                      <a16:creationId xmlns:a16="http://schemas.microsoft.com/office/drawing/2014/main" id="{45E7D398-679D-44FC-89BA-5411D4266365}"/>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7" name="Google Shape;469;p23">
                  <a:extLst>
                    <a:ext uri="{FF2B5EF4-FFF2-40B4-BE49-F238E27FC236}">
                      <a16:creationId xmlns:a16="http://schemas.microsoft.com/office/drawing/2014/main" id="{924A980F-ECB3-44C9-8D0C-0F886119F013}"/>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8" name="Google Shape;470;p23">
                  <a:extLst>
                    <a:ext uri="{FF2B5EF4-FFF2-40B4-BE49-F238E27FC236}">
                      <a16:creationId xmlns:a16="http://schemas.microsoft.com/office/drawing/2014/main" id="{DC96B495-944B-4869-A13A-3F799361F531}"/>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9" name="Google Shape;471;p23">
                  <a:extLst>
                    <a:ext uri="{FF2B5EF4-FFF2-40B4-BE49-F238E27FC236}">
                      <a16:creationId xmlns:a16="http://schemas.microsoft.com/office/drawing/2014/main" id="{4B450645-5BEF-4287-865C-243862E16DAF}"/>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80" name="Google Shape;472;p23">
                <a:extLst>
                  <a:ext uri="{FF2B5EF4-FFF2-40B4-BE49-F238E27FC236}">
                    <a16:creationId xmlns:a16="http://schemas.microsoft.com/office/drawing/2014/main" id="{64ACB1B8-867C-4D02-968F-83899B074220}"/>
                  </a:ext>
                </a:extLst>
              </p:cNvPr>
              <p:cNvGrpSpPr/>
              <p:nvPr/>
            </p:nvGrpSpPr>
            <p:grpSpPr>
              <a:xfrm>
                <a:off x="2242315" y="4930402"/>
                <a:ext cx="155932" cy="99046"/>
                <a:chOff x="2242315" y="4930402"/>
                <a:chExt cx="155932" cy="99046"/>
              </a:xfrm>
            </p:grpSpPr>
            <p:sp>
              <p:nvSpPr>
                <p:cNvPr id="681" name="Google Shape;473;p23">
                  <a:extLst>
                    <a:ext uri="{FF2B5EF4-FFF2-40B4-BE49-F238E27FC236}">
                      <a16:creationId xmlns:a16="http://schemas.microsoft.com/office/drawing/2014/main" id="{436780DB-18BC-458A-9B7D-A31269DC0BE1}"/>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2" name="Google Shape;474;p23">
                  <a:extLst>
                    <a:ext uri="{FF2B5EF4-FFF2-40B4-BE49-F238E27FC236}">
                      <a16:creationId xmlns:a16="http://schemas.microsoft.com/office/drawing/2014/main" id="{39F661DB-00BA-47D2-9114-83F0AEA2E3E0}"/>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90" name="Google Shape;475;p23">
              <a:extLst>
                <a:ext uri="{FF2B5EF4-FFF2-40B4-BE49-F238E27FC236}">
                  <a16:creationId xmlns:a16="http://schemas.microsoft.com/office/drawing/2014/main" id="{D5520957-B490-4414-A0C9-EC1126708D35}"/>
                </a:ext>
              </a:extLst>
            </p:cNvPr>
            <p:cNvGrpSpPr/>
            <p:nvPr userDrawn="1"/>
          </p:nvGrpSpPr>
          <p:grpSpPr>
            <a:xfrm>
              <a:off x="2661531" y="4759645"/>
              <a:ext cx="636336" cy="613800"/>
              <a:chOff x="2661531" y="4759645"/>
              <a:chExt cx="636336" cy="613800"/>
            </a:xfrm>
          </p:grpSpPr>
          <p:sp>
            <p:nvSpPr>
              <p:cNvPr id="691" name="Google Shape;476;p23">
                <a:extLst>
                  <a:ext uri="{FF2B5EF4-FFF2-40B4-BE49-F238E27FC236}">
                    <a16:creationId xmlns:a16="http://schemas.microsoft.com/office/drawing/2014/main" id="{40928F1F-AA4D-40B9-BD58-AE3617DA520E}"/>
                  </a:ext>
                </a:extLst>
              </p:cNvPr>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2" name="Google Shape;477;p23">
                <a:extLst>
                  <a:ext uri="{FF2B5EF4-FFF2-40B4-BE49-F238E27FC236}">
                    <a16:creationId xmlns:a16="http://schemas.microsoft.com/office/drawing/2014/main" id="{D2A5DEAF-EDDC-49A3-B111-AC69613B7555}"/>
                  </a:ext>
                </a:extLst>
              </p:cNvPr>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3" name="Google Shape;478;p23">
                <a:extLst>
                  <a:ext uri="{FF2B5EF4-FFF2-40B4-BE49-F238E27FC236}">
                    <a16:creationId xmlns:a16="http://schemas.microsoft.com/office/drawing/2014/main" id="{F0802CCB-3CC3-44CB-BA93-63D56FEEFACE}"/>
                  </a:ext>
                </a:extLst>
              </p:cNvPr>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94" name="Google Shape;479;p23">
              <a:extLst>
                <a:ext uri="{FF2B5EF4-FFF2-40B4-BE49-F238E27FC236}">
                  <a16:creationId xmlns:a16="http://schemas.microsoft.com/office/drawing/2014/main" id="{BE115263-1D08-4ED0-8ED6-9BC3D6A4DEC6}"/>
                </a:ext>
              </a:extLst>
            </p:cNvPr>
            <p:cNvGrpSpPr/>
            <p:nvPr userDrawn="1"/>
          </p:nvGrpSpPr>
          <p:grpSpPr>
            <a:xfrm>
              <a:off x="3212307" y="4340973"/>
              <a:ext cx="1065612" cy="1051580"/>
              <a:chOff x="3260869" y="4155210"/>
              <a:chExt cx="1065612" cy="1051580"/>
            </a:xfrm>
          </p:grpSpPr>
          <p:grpSp>
            <p:nvGrpSpPr>
              <p:cNvPr id="695" name="Google Shape;480;p23">
                <a:extLst>
                  <a:ext uri="{FF2B5EF4-FFF2-40B4-BE49-F238E27FC236}">
                    <a16:creationId xmlns:a16="http://schemas.microsoft.com/office/drawing/2014/main" id="{78BA9F07-02A3-45FA-8254-6A3492A47964}"/>
                  </a:ext>
                </a:extLst>
              </p:cNvPr>
              <p:cNvGrpSpPr/>
              <p:nvPr/>
            </p:nvGrpSpPr>
            <p:grpSpPr>
              <a:xfrm>
                <a:off x="3260869" y="4155210"/>
                <a:ext cx="1065612" cy="1051580"/>
                <a:chOff x="3260869" y="4155210"/>
                <a:chExt cx="1065612" cy="1051580"/>
              </a:xfrm>
            </p:grpSpPr>
            <p:sp>
              <p:nvSpPr>
                <p:cNvPr id="698" name="Google Shape;481;p23">
                  <a:extLst>
                    <a:ext uri="{FF2B5EF4-FFF2-40B4-BE49-F238E27FC236}">
                      <a16:creationId xmlns:a16="http://schemas.microsoft.com/office/drawing/2014/main" id="{2EE4400C-FAFB-488C-9DF8-974A9CB8A4E4}"/>
                    </a:ext>
                  </a:extLst>
                </p:cNvPr>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9" name="Google Shape;482;p23">
                  <a:extLst>
                    <a:ext uri="{FF2B5EF4-FFF2-40B4-BE49-F238E27FC236}">
                      <a16:creationId xmlns:a16="http://schemas.microsoft.com/office/drawing/2014/main" id="{998DAF62-B1D2-4441-8033-74F0C39F27E4}"/>
                    </a:ext>
                  </a:extLst>
                </p:cNvPr>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0" name="Google Shape;483;p23">
                  <a:extLst>
                    <a:ext uri="{FF2B5EF4-FFF2-40B4-BE49-F238E27FC236}">
                      <a16:creationId xmlns:a16="http://schemas.microsoft.com/office/drawing/2014/main" id="{389C7EF5-5445-4E1D-B5DF-456FCF51B524}"/>
                    </a:ext>
                  </a:extLst>
                </p:cNvPr>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1" name="Google Shape;484;p23">
                  <a:extLst>
                    <a:ext uri="{FF2B5EF4-FFF2-40B4-BE49-F238E27FC236}">
                      <a16:creationId xmlns:a16="http://schemas.microsoft.com/office/drawing/2014/main" id="{B53F5E89-74B3-4D0C-835D-BD36FDB85A17}"/>
                    </a:ext>
                  </a:extLst>
                </p:cNvPr>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2" name="Google Shape;485;p23">
                  <a:extLst>
                    <a:ext uri="{FF2B5EF4-FFF2-40B4-BE49-F238E27FC236}">
                      <a16:creationId xmlns:a16="http://schemas.microsoft.com/office/drawing/2014/main" id="{51CFDD90-602C-434F-915B-DDDAF1F57DC6}"/>
                    </a:ext>
                  </a:extLst>
                </p:cNvPr>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3" name="Google Shape;486;p23">
                  <a:extLst>
                    <a:ext uri="{FF2B5EF4-FFF2-40B4-BE49-F238E27FC236}">
                      <a16:creationId xmlns:a16="http://schemas.microsoft.com/office/drawing/2014/main" id="{B6652F4C-0FDB-453B-A84C-A1F1A5EA6888}"/>
                    </a:ext>
                  </a:extLst>
                </p:cNvPr>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696" name="Google Shape;487;p23">
                <a:extLst>
                  <a:ext uri="{FF2B5EF4-FFF2-40B4-BE49-F238E27FC236}">
                    <a16:creationId xmlns:a16="http://schemas.microsoft.com/office/drawing/2014/main" id="{762DFC1D-9B73-4BA5-B588-DED63D280A41}"/>
                  </a:ext>
                </a:extLst>
              </p:cNvPr>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7" name="Google Shape;488;p23">
                <a:extLst>
                  <a:ext uri="{FF2B5EF4-FFF2-40B4-BE49-F238E27FC236}">
                    <a16:creationId xmlns:a16="http://schemas.microsoft.com/office/drawing/2014/main" id="{9C58A527-8895-4DE4-A34C-89CABE11B18E}"/>
                  </a:ext>
                </a:extLst>
              </p:cNvPr>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07" name="Google Shape;492;p23">
              <a:extLst>
                <a:ext uri="{FF2B5EF4-FFF2-40B4-BE49-F238E27FC236}">
                  <a16:creationId xmlns:a16="http://schemas.microsoft.com/office/drawing/2014/main" id="{E4654025-368A-49A9-9820-92CFD3B46808}"/>
                </a:ext>
              </a:extLst>
            </p:cNvPr>
            <p:cNvGrpSpPr/>
            <p:nvPr userDrawn="1"/>
          </p:nvGrpSpPr>
          <p:grpSpPr>
            <a:xfrm>
              <a:off x="4349976" y="4929125"/>
              <a:ext cx="591495" cy="708080"/>
              <a:chOff x="4349976" y="4801904"/>
              <a:chExt cx="591495" cy="708080"/>
            </a:xfrm>
          </p:grpSpPr>
          <p:sp>
            <p:nvSpPr>
              <p:cNvPr id="708" name="Google Shape;493;p23">
                <a:extLst>
                  <a:ext uri="{FF2B5EF4-FFF2-40B4-BE49-F238E27FC236}">
                    <a16:creationId xmlns:a16="http://schemas.microsoft.com/office/drawing/2014/main" id="{5DE3A3A7-06F0-43B8-9DD2-E7594D7D6EB4}"/>
                  </a:ext>
                </a:extLst>
              </p:cNvPr>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9" name="Google Shape;494;p23">
                <a:extLst>
                  <a:ext uri="{FF2B5EF4-FFF2-40B4-BE49-F238E27FC236}">
                    <a16:creationId xmlns:a16="http://schemas.microsoft.com/office/drawing/2014/main" id="{64F71C5C-F817-468A-A09B-D6111596C7A0}"/>
                  </a:ext>
                </a:extLst>
              </p:cNvPr>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0" name="Google Shape;495;p23">
                <a:extLst>
                  <a:ext uri="{FF2B5EF4-FFF2-40B4-BE49-F238E27FC236}">
                    <a16:creationId xmlns:a16="http://schemas.microsoft.com/office/drawing/2014/main" id="{8ADF647A-51E9-4007-B40E-07732606258D}"/>
                  </a:ext>
                </a:extLst>
              </p:cNvPr>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14" name="Google Shape;499;p23">
              <a:extLst>
                <a:ext uri="{FF2B5EF4-FFF2-40B4-BE49-F238E27FC236}">
                  <a16:creationId xmlns:a16="http://schemas.microsoft.com/office/drawing/2014/main" id="{6C85BFCA-2164-4364-ACF3-2EBC273423E7}"/>
                </a:ext>
              </a:extLst>
            </p:cNvPr>
            <p:cNvGrpSpPr/>
            <p:nvPr userDrawn="1"/>
          </p:nvGrpSpPr>
          <p:grpSpPr>
            <a:xfrm>
              <a:off x="5864686" y="4437592"/>
              <a:ext cx="519354" cy="629618"/>
              <a:chOff x="5587702" y="3976345"/>
              <a:chExt cx="519354" cy="629618"/>
            </a:xfrm>
          </p:grpSpPr>
          <p:sp>
            <p:nvSpPr>
              <p:cNvPr id="715" name="Google Shape;500;p23">
                <a:extLst>
                  <a:ext uri="{FF2B5EF4-FFF2-40B4-BE49-F238E27FC236}">
                    <a16:creationId xmlns:a16="http://schemas.microsoft.com/office/drawing/2014/main" id="{2337B20D-5F9D-4B50-9CBE-AF52EA2F1E83}"/>
                  </a:ext>
                </a:extLst>
              </p:cNvPr>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6" name="Google Shape;501;p23">
                <a:extLst>
                  <a:ext uri="{FF2B5EF4-FFF2-40B4-BE49-F238E27FC236}">
                    <a16:creationId xmlns:a16="http://schemas.microsoft.com/office/drawing/2014/main" id="{E5A419FA-8705-402E-9818-297E48A34F23}"/>
                  </a:ext>
                </a:extLst>
              </p:cNvPr>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7" name="Google Shape;502;p23">
                <a:extLst>
                  <a:ext uri="{FF2B5EF4-FFF2-40B4-BE49-F238E27FC236}">
                    <a16:creationId xmlns:a16="http://schemas.microsoft.com/office/drawing/2014/main" id="{85C304D0-1CE7-4A37-B3DC-73B19149F882}"/>
                  </a:ext>
                </a:extLst>
              </p:cNvPr>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21" name="Google Shape;506;p23">
              <a:extLst>
                <a:ext uri="{FF2B5EF4-FFF2-40B4-BE49-F238E27FC236}">
                  <a16:creationId xmlns:a16="http://schemas.microsoft.com/office/drawing/2014/main" id="{8649CF4A-D92D-43A2-9121-66FD45BAB680}"/>
                </a:ext>
              </a:extLst>
            </p:cNvPr>
            <p:cNvGrpSpPr/>
            <p:nvPr userDrawn="1"/>
          </p:nvGrpSpPr>
          <p:grpSpPr>
            <a:xfrm>
              <a:off x="6514051" y="4308572"/>
              <a:ext cx="1009123" cy="1313971"/>
              <a:chOff x="6151764" y="3887194"/>
              <a:chExt cx="1009123" cy="1313971"/>
            </a:xfrm>
          </p:grpSpPr>
          <p:grpSp>
            <p:nvGrpSpPr>
              <p:cNvPr id="722" name="Google Shape;507;p23">
                <a:extLst>
                  <a:ext uri="{FF2B5EF4-FFF2-40B4-BE49-F238E27FC236}">
                    <a16:creationId xmlns:a16="http://schemas.microsoft.com/office/drawing/2014/main" id="{8545AF6D-D253-4264-9CB0-D8899BD14E18}"/>
                  </a:ext>
                </a:extLst>
              </p:cNvPr>
              <p:cNvGrpSpPr/>
              <p:nvPr/>
            </p:nvGrpSpPr>
            <p:grpSpPr>
              <a:xfrm>
                <a:off x="6151764" y="3887194"/>
                <a:ext cx="1009123" cy="1235674"/>
                <a:chOff x="6151764" y="3887194"/>
                <a:chExt cx="1009123" cy="1235674"/>
              </a:xfrm>
            </p:grpSpPr>
            <p:sp>
              <p:nvSpPr>
                <p:cNvPr id="726" name="Google Shape;508;p23">
                  <a:extLst>
                    <a:ext uri="{FF2B5EF4-FFF2-40B4-BE49-F238E27FC236}">
                      <a16:creationId xmlns:a16="http://schemas.microsoft.com/office/drawing/2014/main" id="{EC0726F2-47EC-4236-8591-DFE80945E677}"/>
                    </a:ext>
                  </a:extLst>
                </p:cNvPr>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7" name="Google Shape;509;p23">
                  <a:extLst>
                    <a:ext uri="{FF2B5EF4-FFF2-40B4-BE49-F238E27FC236}">
                      <a16:creationId xmlns:a16="http://schemas.microsoft.com/office/drawing/2014/main" id="{201D7D23-8911-46B5-BC76-F69B513E63FC}"/>
                    </a:ext>
                  </a:extLst>
                </p:cNvPr>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8" name="Google Shape;510;p23">
                  <a:extLst>
                    <a:ext uri="{FF2B5EF4-FFF2-40B4-BE49-F238E27FC236}">
                      <a16:creationId xmlns:a16="http://schemas.microsoft.com/office/drawing/2014/main" id="{89DF541F-C0C8-4C26-AFB0-98A825482F2C}"/>
                    </a:ext>
                  </a:extLst>
                </p:cNvPr>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9" name="Google Shape;511;p23">
                  <a:extLst>
                    <a:ext uri="{FF2B5EF4-FFF2-40B4-BE49-F238E27FC236}">
                      <a16:creationId xmlns:a16="http://schemas.microsoft.com/office/drawing/2014/main" id="{AE2BAF67-FFB9-4974-979C-A4483AFD82B7}"/>
                    </a:ext>
                  </a:extLst>
                </p:cNvPr>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0" name="Google Shape;512;p23">
                  <a:extLst>
                    <a:ext uri="{FF2B5EF4-FFF2-40B4-BE49-F238E27FC236}">
                      <a16:creationId xmlns:a16="http://schemas.microsoft.com/office/drawing/2014/main" id="{710F1809-F63D-4989-99F5-EA7568AB9BAB}"/>
                    </a:ext>
                  </a:extLst>
                </p:cNvPr>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1" name="Google Shape;513;p23">
                  <a:extLst>
                    <a:ext uri="{FF2B5EF4-FFF2-40B4-BE49-F238E27FC236}">
                      <a16:creationId xmlns:a16="http://schemas.microsoft.com/office/drawing/2014/main" id="{AEBB20E2-0AB5-436A-B208-331AF6CBDE61}"/>
                    </a:ext>
                  </a:extLst>
                </p:cNvPr>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2" name="Google Shape;514;p23">
                  <a:extLst>
                    <a:ext uri="{FF2B5EF4-FFF2-40B4-BE49-F238E27FC236}">
                      <a16:creationId xmlns:a16="http://schemas.microsoft.com/office/drawing/2014/main" id="{FE6D75F3-CDF2-469A-B61C-73BD8DFC7594}"/>
                    </a:ext>
                  </a:extLst>
                </p:cNvPr>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3" name="Google Shape;515;p23">
                  <a:extLst>
                    <a:ext uri="{FF2B5EF4-FFF2-40B4-BE49-F238E27FC236}">
                      <a16:creationId xmlns:a16="http://schemas.microsoft.com/office/drawing/2014/main" id="{B802ACDE-396F-4F40-BE53-EC7FE3C88AFA}"/>
                    </a:ext>
                  </a:extLst>
                </p:cNvPr>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4" name="Google Shape;516;p23">
                  <a:extLst>
                    <a:ext uri="{FF2B5EF4-FFF2-40B4-BE49-F238E27FC236}">
                      <a16:creationId xmlns:a16="http://schemas.microsoft.com/office/drawing/2014/main" id="{95CF5097-B12A-4FB5-BE65-465D39158BAC}"/>
                    </a:ext>
                  </a:extLst>
                </p:cNvPr>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23" name="Google Shape;517;p23">
                <a:extLst>
                  <a:ext uri="{FF2B5EF4-FFF2-40B4-BE49-F238E27FC236}">
                    <a16:creationId xmlns:a16="http://schemas.microsoft.com/office/drawing/2014/main" id="{75C53AD4-688C-4BD4-A3DC-27F8647855AF}"/>
                  </a:ext>
                </a:extLst>
              </p:cNvPr>
              <p:cNvGrpSpPr/>
              <p:nvPr/>
            </p:nvGrpSpPr>
            <p:grpSpPr>
              <a:xfrm>
                <a:off x="6648515" y="5156391"/>
                <a:ext cx="174596" cy="44774"/>
                <a:chOff x="6648515" y="5156391"/>
                <a:chExt cx="174596" cy="44774"/>
              </a:xfrm>
            </p:grpSpPr>
            <p:sp>
              <p:nvSpPr>
                <p:cNvPr id="724" name="Google Shape;518;p23">
                  <a:extLst>
                    <a:ext uri="{FF2B5EF4-FFF2-40B4-BE49-F238E27FC236}">
                      <a16:creationId xmlns:a16="http://schemas.microsoft.com/office/drawing/2014/main" id="{9F85C95D-3C90-47CD-BD0C-9505266762DF}"/>
                    </a:ext>
                  </a:extLst>
                </p:cNvPr>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5" name="Google Shape;519;p23">
                  <a:extLst>
                    <a:ext uri="{FF2B5EF4-FFF2-40B4-BE49-F238E27FC236}">
                      <a16:creationId xmlns:a16="http://schemas.microsoft.com/office/drawing/2014/main" id="{0A8D34BE-0997-4BF7-A1F0-24EB419E1581}"/>
                    </a:ext>
                  </a:extLst>
                </p:cNvPr>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735" name="Google Shape;520;p23">
              <a:extLst>
                <a:ext uri="{FF2B5EF4-FFF2-40B4-BE49-F238E27FC236}">
                  <a16:creationId xmlns:a16="http://schemas.microsoft.com/office/drawing/2014/main" id="{5AE9F4E3-DB1E-4BF0-98D3-864EB8C92434}"/>
                </a:ext>
              </a:extLst>
            </p:cNvPr>
            <p:cNvGrpSpPr/>
            <p:nvPr userDrawn="1"/>
          </p:nvGrpSpPr>
          <p:grpSpPr>
            <a:xfrm>
              <a:off x="8208824" y="909226"/>
              <a:ext cx="1480128" cy="1386642"/>
              <a:chOff x="5751609" y="213662"/>
              <a:chExt cx="1480128" cy="1386642"/>
            </a:xfrm>
          </p:grpSpPr>
          <p:grpSp>
            <p:nvGrpSpPr>
              <p:cNvPr id="736" name="Google Shape;521;p23">
                <a:extLst>
                  <a:ext uri="{FF2B5EF4-FFF2-40B4-BE49-F238E27FC236}">
                    <a16:creationId xmlns:a16="http://schemas.microsoft.com/office/drawing/2014/main" id="{3CA760D1-5297-4259-A21F-F4E20D2A6ABB}"/>
                  </a:ext>
                </a:extLst>
              </p:cNvPr>
              <p:cNvGrpSpPr/>
              <p:nvPr/>
            </p:nvGrpSpPr>
            <p:grpSpPr>
              <a:xfrm>
                <a:off x="5751609" y="213662"/>
                <a:ext cx="1480128" cy="1386642"/>
                <a:chOff x="5751609" y="213662"/>
                <a:chExt cx="1480128" cy="1386642"/>
              </a:xfrm>
            </p:grpSpPr>
            <p:sp>
              <p:nvSpPr>
                <p:cNvPr id="743" name="Google Shape;522;p23">
                  <a:extLst>
                    <a:ext uri="{FF2B5EF4-FFF2-40B4-BE49-F238E27FC236}">
                      <a16:creationId xmlns:a16="http://schemas.microsoft.com/office/drawing/2014/main" id="{94FEDF9A-9EF1-4F24-8406-03BF0DB81C1F}"/>
                    </a:ext>
                  </a:extLst>
                </p:cNvPr>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4" name="Google Shape;523;p23">
                  <a:extLst>
                    <a:ext uri="{FF2B5EF4-FFF2-40B4-BE49-F238E27FC236}">
                      <a16:creationId xmlns:a16="http://schemas.microsoft.com/office/drawing/2014/main" id="{995B3527-2B86-4158-B53F-37CE5E8C44A2}"/>
                    </a:ext>
                  </a:extLst>
                </p:cNvPr>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5" name="Google Shape;524;p23">
                  <a:extLst>
                    <a:ext uri="{FF2B5EF4-FFF2-40B4-BE49-F238E27FC236}">
                      <a16:creationId xmlns:a16="http://schemas.microsoft.com/office/drawing/2014/main" id="{DCCC585E-5A4B-46B1-AA5A-10E651913700}"/>
                    </a:ext>
                  </a:extLst>
                </p:cNvPr>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6" name="Google Shape;525;p23">
                  <a:extLst>
                    <a:ext uri="{FF2B5EF4-FFF2-40B4-BE49-F238E27FC236}">
                      <a16:creationId xmlns:a16="http://schemas.microsoft.com/office/drawing/2014/main" id="{EB35F94C-9360-4AFB-9496-BCD11462E544}"/>
                    </a:ext>
                  </a:extLst>
                </p:cNvPr>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7" name="Google Shape;526;p23">
                  <a:extLst>
                    <a:ext uri="{FF2B5EF4-FFF2-40B4-BE49-F238E27FC236}">
                      <a16:creationId xmlns:a16="http://schemas.microsoft.com/office/drawing/2014/main" id="{D2494493-F769-4DD9-9244-D38924F9DF0C}"/>
                    </a:ext>
                  </a:extLst>
                </p:cNvPr>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8" name="Google Shape;527;p23">
                  <a:extLst>
                    <a:ext uri="{FF2B5EF4-FFF2-40B4-BE49-F238E27FC236}">
                      <a16:creationId xmlns:a16="http://schemas.microsoft.com/office/drawing/2014/main" id="{DA155FD4-F288-4C96-9A69-A5EF7AC88F7B}"/>
                    </a:ext>
                  </a:extLst>
                </p:cNvPr>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9" name="Google Shape;528;p23">
                  <a:extLst>
                    <a:ext uri="{FF2B5EF4-FFF2-40B4-BE49-F238E27FC236}">
                      <a16:creationId xmlns:a16="http://schemas.microsoft.com/office/drawing/2014/main" id="{B50E81C8-33AF-4517-8061-6C031C7AB731}"/>
                    </a:ext>
                  </a:extLst>
                </p:cNvPr>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0" name="Google Shape;529;p23">
                  <a:extLst>
                    <a:ext uri="{FF2B5EF4-FFF2-40B4-BE49-F238E27FC236}">
                      <a16:creationId xmlns:a16="http://schemas.microsoft.com/office/drawing/2014/main" id="{5D96C00B-7DB9-44EF-AF99-B9D6B5C14F36}"/>
                    </a:ext>
                  </a:extLst>
                </p:cNvPr>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1" name="Google Shape;530;p23">
                  <a:extLst>
                    <a:ext uri="{FF2B5EF4-FFF2-40B4-BE49-F238E27FC236}">
                      <a16:creationId xmlns:a16="http://schemas.microsoft.com/office/drawing/2014/main" id="{BC08A1D3-9884-403C-82CA-9BDF6DD9348B}"/>
                    </a:ext>
                  </a:extLst>
                </p:cNvPr>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2" name="Google Shape;531;p23">
                  <a:extLst>
                    <a:ext uri="{FF2B5EF4-FFF2-40B4-BE49-F238E27FC236}">
                      <a16:creationId xmlns:a16="http://schemas.microsoft.com/office/drawing/2014/main" id="{5F7D4D81-9F85-4C90-9CE9-73A9445DC4DB}"/>
                    </a:ext>
                  </a:extLst>
                </p:cNvPr>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3" name="Google Shape;532;p23">
                  <a:extLst>
                    <a:ext uri="{FF2B5EF4-FFF2-40B4-BE49-F238E27FC236}">
                      <a16:creationId xmlns:a16="http://schemas.microsoft.com/office/drawing/2014/main" id="{3EEA40AF-BAE2-4F52-A598-8A189006DDE8}"/>
                    </a:ext>
                  </a:extLst>
                </p:cNvPr>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37" name="Google Shape;533;p23">
                <a:extLst>
                  <a:ext uri="{FF2B5EF4-FFF2-40B4-BE49-F238E27FC236}">
                    <a16:creationId xmlns:a16="http://schemas.microsoft.com/office/drawing/2014/main" id="{A1547379-FEF9-4CF4-A523-B0F6A4C3E4EE}"/>
                  </a:ext>
                </a:extLst>
              </p:cNvPr>
              <p:cNvGrpSpPr/>
              <p:nvPr/>
            </p:nvGrpSpPr>
            <p:grpSpPr>
              <a:xfrm>
                <a:off x="6864708" y="521224"/>
                <a:ext cx="165992" cy="77337"/>
                <a:chOff x="6864708" y="521224"/>
                <a:chExt cx="165992" cy="77337"/>
              </a:xfrm>
            </p:grpSpPr>
            <p:sp>
              <p:nvSpPr>
                <p:cNvPr id="741" name="Google Shape;534;p23">
                  <a:extLst>
                    <a:ext uri="{FF2B5EF4-FFF2-40B4-BE49-F238E27FC236}">
                      <a16:creationId xmlns:a16="http://schemas.microsoft.com/office/drawing/2014/main" id="{4FD473EB-2D2B-41BC-9FEE-05B07D397CD5}"/>
                    </a:ext>
                  </a:extLst>
                </p:cNvPr>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2" name="Google Shape;535;p23">
                  <a:extLst>
                    <a:ext uri="{FF2B5EF4-FFF2-40B4-BE49-F238E27FC236}">
                      <a16:creationId xmlns:a16="http://schemas.microsoft.com/office/drawing/2014/main" id="{A701CB0A-B2DA-4270-9067-6CC9BDF78CF9}"/>
                    </a:ext>
                  </a:extLst>
                </p:cNvPr>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38" name="Google Shape;536;p23">
                <a:extLst>
                  <a:ext uri="{FF2B5EF4-FFF2-40B4-BE49-F238E27FC236}">
                    <a16:creationId xmlns:a16="http://schemas.microsoft.com/office/drawing/2014/main" id="{282E9CFF-24E9-4D24-882F-E255B6C6020A}"/>
                  </a:ext>
                </a:extLst>
              </p:cNvPr>
              <p:cNvGrpSpPr/>
              <p:nvPr/>
            </p:nvGrpSpPr>
            <p:grpSpPr>
              <a:xfrm>
                <a:off x="6567637" y="1421737"/>
                <a:ext cx="96663" cy="114037"/>
                <a:chOff x="6567637" y="1421737"/>
                <a:chExt cx="96663" cy="114037"/>
              </a:xfrm>
            </p:grpSpPr>
            <p:sp>
              <p:nvSpPr>
                <p:cNvPr id="739" name="Google Shape;537;p23">
                  <a:extLst>
                    <a:ext uri="{FF2B5EF4-FFF2-40B4-BE49-F238E27FC236}">
                      <a16:creationId xmlns:a16="http://schemas.microsoft.com/office/drawing/2014/main" id="{00E1D664-944C-46F4-BB15-0173D1682802}"/>
                    </a:ext>
                  </a:extLst>
                </p:cNvPr>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0" name="Google Shape;538;p23">
                  <a:extLst>
                    <a:ext uri="{FF2B5EF4-FFF2-40B4-BE49-F238E27FC236}">
                      <a16:creationId xmlns:a16="http://schemas.microsoft.com/office/drawing/2014/main" id="{C8CA1950-D911-4D1E-B974-F1555E13F9C3}"/>
                    </a:ext>
                  </a:extLst>
                </p:cNvPr>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762" name="Google Shape;547;p23">
              <a:extLst>
                <a:ext uri="{FF2B5EF4-FFF2-40B4-BE49-F238E27FC236}">
                  <a16:creationId xmlns:a16="http://schemas.microsoft.com/office/drawing/2014/main" id="{C72EC2A1-4637-44E4-9127-0BF5AF5BEF41}"/>
                </a:ext>
              </a:extLst>
            </p:cNvPr>
            <p:cNvGrpSpPr/>
            <p:nvPr userDrawn="1"/>
          </p:nvGrpSpPr>
          <p:grpSpPr>
            <a:xfrm>
              <a:off x="7722581" y="4327217"/>
              <a:ext cx="1375953" cy="924075"/>
              <a:chOff x="7485292" y="4430739"/>
              <a:chExt cx="1375953" cy="924075"/>
            </a:xfrm>
          </p:grpSpPr>
          <p:sp>
            <p:nvSpPr>
              <p:cNvPr id="763" name="Google Shape;548;p23">
                <a:extLst>
                  <a:ext uri="{FF2B5EF4-FFF2-40B4-BE49-F238E27FC236}">
                    <a16:creationId xmlns:a16="http://schemas.microsoft.com/office/drawing/2014/main" id="{49B99C77-E85E-4E13-A81A-883490964409}"/>
                  </a:ext>
                </a:extLst>
              </p:cNvPr>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4" name="Google Shape;549;p23">
                <a:extLst>
                  <a:ext uri="{FF2B5EF4-FFF2-40B4-BE49-F238E27FC236}">
                    <a16:creationId xmlns:a16="http://schemas.microsoft.com/office/drawing/2014/main" id="{D39716A5-6231-4E9F-8709-5FA082F29397}"/>
                  </a:ext>
                </a:extLst>
              </p:cNvPr>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5" name="Google Shape;550;p23">
                <a:extLst>
                  <a:ext uri="{FF2B5EF4-FFF2-40B4-BE49-F238E27FC236}">
                    <a16:creationId xmlns:a16="http://schemas.microsoft.com/office/drawing/2014/main" id="{BCAD96EA-3202-4370-991F-B28737FAAE2B}"/>
                  </a:ext>
                </a:extLst>
              </p:cNvPr>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66" name="Google Shape;551;p23">
              <a:extLst>
                <a:ext uri="{FF2B5EF4-FFF2-40B4-BE49-F238E27FC236}">
                  <a16:creationId xmlns:a16="http://schemas.microsoft.com/office/drawing/2014/main" id="{C7000DD7-5A5E-4C8A-88B4-D521E3E3D6DB}"/>
                </a:ext>
              </a:extLst>
            </p:cNvPr>
            <p:cNvGrpSpPr/>
            <p:nvPr userDrawn="1"/>
          </p:nvGrpSpPr>
          <p:grpSpPr>
            <a:xfrm>
              <a:off x="8337483" y="2248407"/>
              <a:ext cx="536463" cy="705466"/>
              <a:chOff x="8490510" y="1991557"/>
              <a:chExt cx="536463" cy="705466"/>
            </a:xfrm>
          </p:grpSpPr>
          <p:grpSp>
            <p:nvGrpSpPr>
              <p:cNvPr id="767" name="Google Shape;552;p23">
                <a:extLst>
                  <a:ext uri="{FF2B5EF4-FFF2-40B4-BE49-F238E27FC236}">
                    <a16:creationId xmlns:a16="http://schemas.microsoft.com/office/drawing/2014/main" id="{7D0E6959-B970-4F02-A03B-A06834041BB3}"/>
                  </a:ext>
                </a:extLst>
              </p:cNvPr>
              <p:cNvGrpSpPr/>
              <p:nvPr/>
            </p:nvGrpSpPr>
            <p:grpSpPr>
              <a:xfrm>
                <a:off x="8490510" y="1991557"/>
                <a:ext cx="536463" cy="576273"/>
                <a:chOff x="8490510" y="1991557"/>
                <a:chExt cx="536463" cy="576273"/>
              </a:xfrm>
            </p:grpSpPr>
            <p:sp>
              <p:nvSpPr>
                <p:cNvPr id="770" name="Google Shape;553;p23">
                  <a:extLst>
                    <a:ext uri="{FF2B5EF4-FFF2-40B4-BE49-F238E27FC236}">
                      <a16:creationId xmlns:a16="http://schemas.microsoft.com/office/drawing/2014/main" id="{0AAACFE1-31D7-4B46-803B-2E74E6192CB5}"/>
                    </a:ext>
                  </a:extLst>
                </p:cNvPr>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1" name="Google Shape;554;p23">
                  <a:extLst>
                    <a:ext uri="{FF2B5EF4-FFF2-40B4-BE49-F238E27FC236}">
                      <a16:creationId xmlns:a16="http://schemas.microsoft.com/office/drawing/2014/main" id="{04ED829D-0F63-47EA-9FBF-6267570A4AE5}"/>
                    </a:ext>
                  </a:extLst>
                </p:cNvPr>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768" name="Google Shape;555;p23">
                <a:extLst>
                  <a:ext uri="{FF2B5EF4-FFF2-40B4-BE49-F238E27FC236}">
                    <a16:creationId xmlns:a16="http://schemas.microsoft.com/office/drawing/2014/main" id="{A9DCD22A-1F65-4F8C-9718-CB0966C5C688}"/>
                  </a:ext>
                </a:extLst>
              </p:cNvPr>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9" name="Google Shape;556;p23">
                <a:extLst>
                  <a:ext uri="{FF2B5EF4-FFF2-40B4-BE49-F238E27FC236}">
                    <a16:creationId xmlns:a16="http://schemas.microsoft.com/office/drawing/2014/main" id="{0CF12600-27DC-4F0E-8570-05D69FCF7A67}"/>
                  </a:ext>
                </a:extLst>
              </p:cNvPr>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82" name="Google Shape;567;p23">
              <a:extLst>
                <a:ext uri="{FF2B5EF4-FFF2-40B4-BE49-F238E27FC236}">
                  <a16:creationId xmlns:a16="http://schemas.microsoft.com/office/drawing/2014/main" id="{AF6D594A-91CE-4B31-8860-C24F4627D051}"/>
                </a:ext>
              </a:extLst>
            </p:cNvPr>
            <p:cNvGrpSpPr/>
            <p:nvPr userDrawn="1"/>
          </p:nvGrpSpPr>
          <p:grpSpPr>
            <a:xfrm>
              <a:off x="8228086" y="-296587"/>
              <a:ext cx="1015476" cy="922487"/>
              <a:chOff x="7961559" y="-202278"/>
              <a:chExt cx="1015476" cy="922487"/>
            </a:xfrm>
          </p:grpSpPr>
          <p:grpSp>
            <p:nvGrpSpPr>
              <p:cNvPr id="783" name="Google Shape;568;p23">
                <a:extLst>
                  <a:ext uri="{FF2B5EF4-FFF2-40B4-BE49-F238E27FC236}">
                    <a16:creationId xmlns:a16="http://schemas.microsoft.com/office/drawing/2014/main" id="{9E67F581-AE38-4B80-93CE-49B05EC52A6C}"/>
                  </a:ext>
                </a:extLst>
              </p:cNvPr>
              <p:cNvGrpSpPr/>
              <p:nvPr/>
            </p:nvGrpSpPr>
            <p:grpSpPr>
              <a:xfrm>
                <a:off x="7961559" y="-121102"/>
                <a:ext cx="1015476" cy="841311"/>
                <a:chOff x="7961559" y="-121102"/>
                <a:chExt cx="1015476" cy="841311"/>
              </a:xfrm>
            </p:grpSpPr>
            <p:sp>
              <p:nvSpPr>
                <p:cNvPr id="787" name="Google Shape;569;p23">
                  <a:extLst>
                    <a:ext uri="{FF2B5EF4-FFF2-40B4-BE49-F238E27FC236}">
                      <a16:creationId xmlns:a16="http://schemas.microsoft.com/office/drawing/2014/main" id="{23F2EBFE-1B9E-413C-B5C6-5566E2AA065F}"/>
                    </a:ext>
                  </a:extLst>
                </p:cNvPr>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8" name="Google Shape;570;p23">
                  <a:extLst>
                    <a:ext uri="{FF2B5EF4-FFF2-40B4-BE49-F238E27FC236}">
                      <a16:creationId xmlns:a16="http://schemas.microsoft.com/office/drawing/2014/main" id="{94AD4E0F-2C8B-4046-BB27-7E7D64E6D056}"/>
                    </a:ext>
                  </a:extLst>
                </p:cNvPr>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9" name="Google Shape;571;p23">
                  <a:extLst>
                    <a:ext uri="{FF2B5EF4-FFF2-40B4-BE49-F238E27FC236}">
                      <a16:creationId xmlns:a16="http://schemas.microsoft.com/office/drawing/2014/main" id="{488A95B6-7A96-4693-8D9C-E1CC1B46EAC4}"/>
                    </a:ext>
                  </a:extLst>
                </p:cNvPr>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0" name="Google Shape;572;p23">
                  <a:extLst>
                    <a:ext uri="{FF2B5EF4-FFF2-40B4-BE49-F238E27FC236}">
                      <a16:creationId xmlns:a16="http://schemas.microsoft.com/office/drawing/2014/main" id="{9684D56D-DA78-42E5-B972-B38B3CE42A89}"/>
                    </a:ext>
                  </a:extLst>
                </p:cNvPr>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1" name="Google Shape;573;p23">
                  <a:extLst>
                    <a:ext uri="{FF2B5EF4-FFF2-40B4-BE49-F238E27FC236}">
                      <a16:creationId xmlns:a16="http://schemas.microsoft.com/office/drawing/2014/main" id="{8E2C911F-99FB-42A0-AABB-D02EBEACAB15}"/>
                    </a:ext>
                  </a:extLst>
                </p:cNvPr>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2" name="Google Shape;574;p23">
                  <a:extLst>
                    <a:ext uri="{FF2B5EF4-FFF2-40B4-BE49-F238E27FC236}">
                      <a16:creationId xmlns:a16="http://schemas.microsoft.com/office/drawing/2014/main" id="{C16BB9E6-0AA6-4AF0-A374-636DB1DB4A1D}"/>
                    </a:ext>
                  </a:extLst>
                </p:cNvPr>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84" name="Google Shape;575;p23">
                <a:extLst>
                  <a:ext uri="{FF2B5EF4-FFF2-40B4-BE49-F238E27FC236}">
                    <a16:creationId xmlns:a16="http://schemas.microsoft.com/office/drawing/2014/main" id="{EC34CCA1-8D65-4D11-AA79-A28A3B0B5CEE}"/>
                  </a:ext>
                </a:extLst>
              </p:cNvPr>
              <p:cNvGrpSpPr/>
              <p:nvPr/>
            </p:nvGrpSpPr>
            <p:grpSpPr>
              <a:xfrm>
                <a:off x="8502092" y="-202278"/>
                <a:ext cx="136937" cy="83459"/>
                <a:chOff x="8502092" y="-202278"/>
                <a:chExt cx="136937" cy="83459"/>
              </a:xfrm>
            </p:grpSpPr>
            <p:sp>
              <p:nvSpPr>
                <p:cNvPr id="785" name="Google Shape;576;p23">
                  <a:extLst>
                    <a:ext uri="{FF2B5EF4-FFF2-40B4-BE49-F238E27FC236}">
                      <a16:creationId xmlns:a16="http://schemas.microsoft.com/office/drawing/2014/main" id="{A17A45DF-FC5E-4648-ADE6-FD49F82B6418}"/>
                    </a:ext>
                  </a:extLst>
                </p:cNvPr>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6" name="Google Shape;577;p23">
                  <a:extLst>
                    <a:ext uri="{FF2B5EF4-FFF2-40B4-BE49-F238E27FC236}">
                      <a16:creationId xmlns:a16="http://schemas.microsoft.com/office/drawing/2014/main" id="{4C9F387A-F836-40E3-8D6F-609AFA7D76A8}"/>
                    </a:ext>
                  </a:extLst>
                </p:cNvPr>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807" name="Google Shape;463;p23">
              <a:extLst>
                <a:ext uri="{FF2B5EF4-FFF2-40B4-BE49-F238E27FC236}">
                  <a16:creationId xmlns:a16="http://schemas.microsoft.com/office/drawing/2014/main" id="{E2B96DBC-E312-44E5-97AC-B2272C2580A5}"/>
                </a:ext>
              </a:extLst>
            </p:cNvPr>
            <p:cNvGrpSpPr/>
            <p:nvPr userDrawn="1"/>
          </p:nvGrpSpPr>
          <p:grpSpPr>
            <a:xfrm>
              <a:off x="1530881" y="4436070"/>
              <a:ext cx="1037582" cy="940754"/>
              <a:chOff x="1664354" y="4088694"/>
              <a:chExt cx="1037582" cy="940754"/>
            </a:xfrm>
          </p:grpSpPr>
          <p:grpSp>
            <p:nvGrpSpPr>
              <p:cNvPr id="808" name="Google Shape;464;p23">
                <a:extLst>
                  <a:ext uri="{FF2B5EF4-FFF2-40B4-BE49-F238E27FC236}">
                    <a16:creationId xmlns:a16="http://schemas.microsoft.com/office/drawing/2014/main" id="{EEFB0602-1E15-441D-9C89-75FC5CE5B00E}"/>
                  </a:ext>
                </a:extLst>
              </p:cNvPr>
              <p:cNvGrpSpPr/>
              <p:nvPr/>
            </p:nvGrpSpPr>
            <p:grpSpPr>
              <a:xfrm>
                <a:off x="1664354" y="4088694"/>
                <a:ext cx="1037582" cy="832607"/>
                <a:chOff x="1664354" y="4088694"/>
                <a:chExt cx="1037582" cy="832607"/>
              </a:xfrm>
            </p:grpSpPr>
            <p:sp>
              <p:nvSpPr>
                <p:cNvPr id="812" name="Google Shape;465;p23">
                  <a:extLst>
                    <a:ext uri="{FF2B5EF4-FFF2-40B4-BE49-F238E27FC236}">
                      <a16:creationId xmlns:a16="http://schemas.microsoft.com/office/drawing/2014/main" id="{6012534C-3FFA-4C5A-B8D8-2DDC2DABFCAD}"/>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3" name="Google Shape;466;p23">
                  <a:extLst>
                    <a:ext uri="{FF2B5EF4-FFF2-40B4-BE49-F238E27FC236}">
                      <a16:creationId xmlns:a16="http://schemas.microsoft.com/office/drawing/2014/main" id="{E4D66DCC-4B46-4705-91DA-3E329EDF3F14}"/>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4" name="Google Shape;467;p23">
                  <a:extLst>
                    <a:ext uri="{FF2B5EF4-FFF2-40B4-BE49-F238E27FC236}">
                      <a16:creationId xmlns:a16="http://schemas.microsoft.com/office/drawing/2014/main" id="{24AA104F-492F-4413-8D8A-6FB9E7B258A9}"/>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5" name="Google Shape;468;p23">
                  <a:extLst>
                    <a:ext uri="{FF2B5EF4-FFF2-40B4-BE49-F238E27FC236}">
                      <a16:creationId xmlns:a16="http://schemas.microsoft.com/office/drawing/2014/main" id="{866BFBD8-9739-4F66-9262-22DC770DD4CF}"/>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6" name="Google Shape;469;p23">
                  <a:extLst>
                    <a:ext uri="{FF2B5EF4-FFF2-40B4-BE49-F238E27FC236}">
                      <a16:creationId xmlns:a16="http://schemas.microsoft.com/office/drawing/2014/main" id="{BF9DDCC3-1A0A-410C-B04F-CC56BF74B998}"/>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7" name="Google Shape;470;p23">
                  <a:extLst>
                    <a:ext uri="{FF2B5EF4-FFF2-40B4-BE49-F238E27FC236}">
                      <a16:creationId xmlns:a16="http://schemas.microsoft.com/office/drawing/2014/main" id="{2ABD4FBF-C198-4F29-BF3C-9C10F5704D76}"/>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8" name="Google Shape;471;p23">
                  <a:extLst>
                    <a:ext uri="{FF2B5EF4-FFF2-40B4-BE49-F238E27FC236}">
                      <a16:creationId xmlns:a16="http://schemas.microsoft.com/office/drawing/2014/main" id="{39D5B10F-8128-4FB4-B2FD-CDA73A39C021}"/>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809" name="Google Shape;472;p23">
                <a:extLst>
                  <a:ext uri="{FF2B5EF4-FFF2-40B4-BE49-F238E27FC236}">
                    <a16:creationId xmlns:a16="http://schemas.microsoft.com/office/drawing/2014/main" id="{87BB7702-AC4F-45EA-B041-C0D6A1C3F4C8}"/>
                  </a:ext>
                </a:extLst>
              </p:cNvPr>
              <p:cNvGrpSpPr/>
              <p:nvPr/>
            </p:nvGrpSpPr>
            <p:grpSpPr>
              <a:xfrm>
                <a:off x="2242315" y="4930402"/>
                <a:ext cx="155932" cy="99046"/>
                <a:chOff x="2242315" y="4930402"/>
                <a:chExt cx="155932" cy="99046"/>
              </a:xfrm>
            </p:grpSpPr>
            <p:sp>
              <p:nvSpPr>
                <p:cNvPr id="810" name="Google Shape;473;p23">
                  <a:extLst>
                    <a:ext uri="{FF2B5EF4-FFF2-40B4-BE49-F238E27FC236}">
                      <a16:creationId xmlns:a16="http://schemas.microsoft.com/office/drawing/2014/main" id="{D36A3E8E-F03E-4566-8EC2-00EE95DFAFEF}"/>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1" name="Google Shape;474;p23">
                  <a:extLst>
                    <a:ext uri="{FF2B5EF4-FFF2-40B4-BE49-F238E27FC236}">
                      <a16:creationId xmlns:a16="http://schemas.microsoft.com/office/drawing/2014/main" id="{31312046-E7E2-41DC-8C66-56F6EB38AD15}"/>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824" name="Google Shape;362;p23">
              <a:extLst>
                <a:ext uri="{FF2B5EF4-FFF2-40B4-BE49-F238E27FC236}">
                  <a16:creationId xmlns:a16="http://schemas.microsoft.com/office/drawing/2014/main" id="{98BDF3B7-742C-44E8-A2A9-586E06BCAD61}"/>
                </a:ext>
              </a:extLst>
            </p:cNvPr>
            <p:cNvGrpSpPr/>
            <p:nvPr userDrawn="1"/>
          </p:nvGrpSpPr>
          <p:grpSpPr>
            <a:xfrm>
              <a:off x="5923583" y="-316669"/>
              <a:ext cx="1088181" cy="608604"/>
              <a:chOff x="3168309" y="474596"/>
              <a:chExt cx="1088181" cy="608604"/>
            </a:xfrm>
          </p:grpSpPr>
          <p:grpSp>
            <p:nvGrpSpPr>
              <p:cNvPr id="825" name="Google Shape;363;p23">
                <a:extLst>
                  <a:ext uri="{FF2B5EF4-FFF2-40B4-BE49-F238E27FC236}">
                    <a16:creationId xmlns:a16="http://schemas.microsoft.com/office/drawing/2014/main" id="{41E89221-F067-4805-8540-341C4B805378}"/>
                  </a:ext>
                </a:extLst>
              </p:cNvPr>
              <p:cNvGrpSpPr/>
              <p:nvPr/>
            </p:nvGrpSpPr>
            <p:grpSpPr>
              <a:xfrm>
                <a:off x="3168309" y="517749"/>
                <a:ext cx="1084309" cy="565452"/>
                <a:chOff x="3168309" y="517749"/>
                <a:chExt cx="1084309" cy="565452"/>
              </a:xfrm>
            </p:grpSpPr>
            <p:sp>
              <p:nvSpPr>
                <p:cNvPr id="829" name="Google Shape;364;p23">
                  <a:extLst>
                    <a:ext uri="{FF2B5EF4-FFF2-40B4-BE49-F238E27FC236}">
                      <a16:creationId xmlns:a16="http://schemas.microsoft.com/office/drawing/2014/main" id="{A3D5C914-1BB4-4E4C-A9AA-76F87407A0A2}"/>
                    </a:ext>
                  </a:extLst>
                </p:cNvPr>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0" name="Google Shape;365;p23">
                  <a:extLst>
                    <a:ext uri="{FF2B5EF4-FFF2-40B4-BE49-F238E27FC236}">
                      <a16:creationId xmlns:a16="http://schemas.microsoft.com/office/drawing/2014/main" id="{97DE3F69-57BD-42F7-A93B-4EA010EEE14C}"/>
                    </a:ext>
                  </a:extLst>
                </p:cNvPr>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826" name="Google Shape;366;p23">
                <a:extLst>
                  <a:ext uri="{FF2B5EF4-FFF2-40B4-BE49-F238E27FC236}">
                    <a16:creationId xmlns:a16="http://schemas.microsoft.com/office/drawing/2014/main" id="{CA9877A7-0D8D-423A-BDCA-AE79FD2E1B04}"/>
                  </a:ext>
                </a:extLst>
              </p:cNvPr>
              <p:cNvGrpSpPr/>
              <p:nvPr/>
            </p:nvGrpSpPr>
            <p:grpSpPr>
              <a:xfrm>
                <a:off x="4114622" y="474596"/>
                <a:ext cx="141868" cy="100403"/>
                <a:chOff x="4114622" y="474596"/>
                <a:chExt cx="141868" cy="100403"/>
              </a:xfrm>
            </p:grpSpPr>
            <p:sp>
              <p:nvSpPr>
                <p:cNvPr id="827" name="Google Shape;367;p23">
                  <a:extLst>
                    <a:ext uri="{FF2B5EF4-FFF2-40B4-BE49-F238E27FC236}">
                      <a16:creationId xmlns:a16="http://schemas.microsoft.com/office/drawing/2014/main" id="{07061992-09FF-4668-9A26-0AD3A2223ACE}"/>
                    </a:ext>
                  </a:extLst>
                </p:cNvPr>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8" name="Google Shape;368;p23">
                  <a:extLst>
                    <a:ext uri="{FF2B5EF4-FFF2-40B4-BE49-F238E27FC236}">
                      <a16:creationId xmlns:a16="http://schemas.microsoft.com/office/drawing/2014/main" id="{A038C4B6-47AF-4AC1-AF90-C08F0D83322E}"/>
                    </a:ext>
                  </a:extLst>
                </p:cNvPr>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831" name="TextBox 830">
            <a:extLst>
              <a:ext uri="{FF2B5EF4-FFF2-40B4-BE49-F238E27FC236}">
                <a16:creationId xmlns:a16="http://schemas.microsoft.com/office/drawing/2014/main" id="{5266A76B-23F7-467B-B313-AC03F567F355}"/>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tx1"/>
                </a:solidFill>
                <a:latin typeface="Calibri" panose="020F0502020204030204" pitchFamily="34" charset="0"/>
              </a:rPr>
              <a:t>[ Press space bar or left-mouse</a:t>
            </a:r>
            <a:r>
              <a:rPr lang="en-GB" sz="900" baseline="0" dirty="0">
                <a:solidFill>
                  <a:schemeClr val="tx1"/>
                </a:solidFill>
                <a:latin typeface="Calibri" panose="020F0502020204030204" pitchFamily="34" charset="0"/>
              </a:rPr>
              <a:t> click to begin ]</a:t>
            </a:r>
            <a:endParaRPr lang="en-GB" sz="900" dirty="0">
              <a:solidFill>
                <a:schemeClr val="tx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31"/>
                                        </p:tgtEl>
                                        <p:attrNameLst>
                                          <p:attrName>style.visibility</p:attrName>
                                        </p:attrNameLst>
                                      </p:cBhvr>
                                      <p:to>
                                        <p:strVal val="hidden"/>
                                      </p:to>
                                    </p:set>
                                  </p:childTnLst>
                                </p:cTn>
                              </p:par>
                            </p:childTnLst>
                          </p:cTn>
                        </p:par>
                        <p:par>
                          <p:cTn id="7" fill="hold">
                            <p:stCondLst>
                              <p:cond delay="0"/>
                            </p:stCondLst>
                            <p:childTnLst>
                              <p:par>
                                <p:cTn id="8" presetID="6" presetClass="entr" presetSubtype="16"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par>
                          <p:cTn id="11" fill="hold">
                            <p:stCondLst>
                              <p:cond delay="2000"/>
                            </p:stCondLst>
                            <p:childTnLst>
                              <p:par>
                                <p:cTn id="12" presetID="2" presetClass="entr" presetSubtype="1" fill="hold" nodeType="afterEffect">
                                  <p:stCondLst>
                                    <p:cond delay="0"/>
                                  </p:stCondLst>
                                  <p:childTnLst>
                                    <p:set>
                                      <p:cBhvr>
                                        <p:cTn id="13" dur="1" fill="hold">
                                          <p:stCondLst>
                                            <p:cond delay="0"/>
                                          </p:stCondLst>
                                        </p:cTn>
                                        <p:tgtEl>
                                          <p:spTgt spid="804"/>
                                        </p:tgtEl>
                                        <p:attrNameLst>
                                          <p:attrName>style.visibility</p:attrName>
                                        </p:attrNameLst>
                                      </p:cBhvr>
                                      <p:to>
                                        <p:strVal val="visible"/>
                                      </p:to>
                                    </p:set>
                                    <p:anim calcmode="lin" valueType="num">
                                      <p:cBhvr additive="base">
                                        <p:cTn id="14" dur="500" fill="hold"/>
                                        <p:tgtEl>
                                          <p:spTgt spid="804"/>
                                        </p:tgtEl>
                                        <p:attrNameLst>
                                          <p:attrName>ppt_x</p:attrName>
                                        </p:attrNameLst>
                                      </p:cBhvr>
                                      <p:tavLst>
                                        <p:tav tm="0">
                                          <p:val>
                                            <p:strVal val="#ppt_x"/>
                                          </p:val>
                                        </p:tav>
                                        <p:tav tm="100000">
                                          <p:val>
                                            <p:strVal val="#ppt_x"/>
                                          </p:val>
                                        </p:tav>
                                      </p:tavLst>
                                    </p:anim>
                                    <p:anim calcmode="lin" valueType="num">
                                      <p:cBhvr additive="base">
                                        <p:cTn id="15" dur="500" fill="hold"/>
                                        <p:tgtEl>
                                          <p:spTgt spid="804"/>
                                        </p:tgtEl>
                                        <p:attrNameLst>
                                          <p:attrName>ppt_y</p:attrName>
                                        </p:attrNameLst>
                                      </p:cBhvr>
                                      <p:tavLst>
                                        <p:tav tm="0">
                                          <p:val>
                                            <p:strVal val="0-#ppt_h/2"/>
                                          </p:val>
                                        </p:tav>
                                        <p:tav tm="100000">
                                          <p:val>
                                            <p:strVal val="#ppt_y"/>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06"/>
                                        </p:tgtEl>
                                        <p:attrNameLst>
                                          <p:attrName>style.visibility</p:attrName>
                                        </p:attrNameLst>
                                      </p:cBhvr>
                                      <p:to>
                                        <p:strVal val="visible"/>
                                      </p:to>
                                    </p:set>
                                    <p:animEffect transition="in" filter="fade">
                                      <p:cBhvr>
                                        <p:cTn id="23" dur="500"/>
                                        <p:tgtEl>
                                          <p:spTgt spid="80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0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3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FOUR COLUMNS" userDrawn="1">
  <p:cSld name="BLANK">
    <p:spTree>
      <p:nvGrpSpPr>
        <p:cNvPr id="1" name="Shape 114"/>
        <p:cNvGrpSpPr/>
        <p:nvPr/>
      </p:nvGrpSpPr>
      <p:grpSpPr>
        <a:xfrm>
          <a:off x="0" y="0"/>
          <a:ext cx="0" cy="0"/>
          <a:chOff x="0" y="0"/>
          <a:chExt cx="0" cy="0"/>
        </a:xfrm>
      </p:grpSpPr>
      <p:grpSp>
        <p:nvGrpSpPr>
          <p:cNvPr id="75" name="Google Shape;9;p2">
            <a:extLst>
              <a:ext uri="{FF2B5EF4-FFF2-40B4-BE49-F238E27FC236}">
                <a16:creationId xmlns:a16="http://schemas.microsoft.com/office/drawing/2014/main" id="{47158E4F-0549-4BBC-A9BD-E398EADA8587}"/>
              </a:ext>
            </a:extLst>
          </p:cNvPr>
          <p:cNvGrpSpPr/>
          <p:nvPr userDrawn="1"/>
        </p:nvGrpSpPr>
        <p:grpSpPr>
          <a:xfrm>
            <a:off x="-18400" y="309697"/>
            <a:ext cx="9180800" cy="4538300"/>
            <a:chOff x="-12452" y="310275"/>
            <a:chExt cx="9180800" cy="4538300"/>
          </a:xfrm>
        </p:grpSpPr>
        <p:cxnSp>
          <p:nvCxnSpPr>
            <p:cNvPr id="76" name="Google Shape;10;p2">
              <a:extLst>
                <a:ext uri="{FF2B5EF4-FFF2-40B4-BE49-F238E27FC236}">
                  <a16:creationId xmlns:a16="http://schemas.microsoft.com/office/drawing/2014/main" id="{2CDAABE6-F042-4EF5-92CE-CD9D85EB1D44}"/>
                </a:ext>
              </a:extLst>
            </p:cNvPr>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11;p2">
              <a:extLst>
                <a:ext uri="{FF2B5EF4-FFF2-40B4-BE49-F238E27FC236}">
                  <a16:creationId xmlns:a16="http://schemas.microsoft.com/office/drawing/2014/main" id="{A8B14ABE-A4D1-4C10-BBC7-3C9D877A9721}"/>
                </a:ext>
              </a:extLst>
            </p:cNvPr>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8" name="Google Shape;12;p2">
              <a:extLst>
                <a:ext uri="{FF2B5EF4-FFF2-40B4-BE49-F238E27FC236}">
                  <a16:creationId xmlns:a16="http://schemas.microsoft.com/office/drawing/2014/main" id="{475FEE77-49CE-428C-95AA-134A339FD99A}"/>
                </a:ext>
              </a:extLst>
            </p:cNvPr>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9" name="Google Shape;13;p2">
              <a:extLst>
                <a:ext uri="{FF2B5EF4-FFF2-40B4-BE49-F238E27FC236}">
                  <a16:creationId xmlns:a16="http://schemas.microsoft.com/office/drawing/2014/main" id="{50809EB4-5837-4551-AD5E-5F4C1F1071AC}"/>
                </a:ext>
              </a:extLst>
            </p:cNvPr>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0" name="Google Shape;14;p2">
              <a:extLst>
                <a:ext uri="{FF2B5EF4-FFF2-40B4-BE49-F238E27FC236}">
                  <a16:creationId xmlns:a16="http://schemas.microsoft.com/office/drawing/2014/main" id="{46488D9B-70E8-46F9-BC0B-867A416F2D6B}"/>
                </a:ext>
              </a:extLst>
            </p:cNvPr>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1" name="Google Shape;15;p2">
              <a:extLst>
                <a:ext uri="{FF2B5EF4-FFF2-40B4-BE49-F238E27FC236}">
                  <a16:creationId xmlns:a16="http://schemas.microsoft.com/office/drawing/2014/main" id="{F7A16ED1-EDBD-45BD-94DD-0039739269A5}"/>
                </a:ext>
              </a:extLst>
            </p:cNvPr>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2" name="Google Shape;16;p2">
              <a:extLst>
                <a:ext uri="{FF2B5EF4-FFF2-40B4-BE49-F238E27FC236}">
                  <a16:creationId xmlns:a16="http://schemas.microsoft.com/office/drawing/2014/main" id="{B1F560D9-728B-46C5-8953-387E770CA93F}"/>
                </a:ext>
              </a:extLst>
            </p:cNvPr>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17;p2">
              <a:extLst>
                <a:ext uri="{FF2B5EF4-FFF2-40B4-BE49-F238E27FC236}">
                  <a16:creationId xmlns:a16="http://schemas.microsoft.com/office/drawing/2014/main" id="{3D4D0245-71D1-401D-8765-047D7F79BE5C}"/>
                </a:ext>
              </a:extLst>
            </p:cNvPr>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18;p2">
              <a:extLst>
                <a:ext uri="{FF2B5EF4-FFF2-40B4-BE49-F238E27FC236}">
                  <a16:creationId xmlns:a16="http://schemas.microsoft.com/office/drawing/2014/main" id="{DE98032E-1F47-4233-B02B-A052D06F9331}"/>
                </a:ext>
              </a:extLst>
            </p:cNvPr>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19;p2">
              <a:extLst>
                <a:ext uri="{FF2B5EF4-FFF2-40B4-BE49-F238E27FC236}">
                  <a16:creationId xmlns:a16="http://schemas.microsoft.com/office/drawing/2014/main" id="{D4EFF08C-72E0-4C71-BCE6-6D4D93AD2982}"/>
                </a:ext>
              </a:extLst>
            </p:cNvPr>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20;p2">
              <a:extLst>
                <a:ext uri="{FF2B5EF4-FFF2-40B4-BE49-F238E27FC236}">
                  <a16:creationId xmlns:a16="http://schemas.microsoft.com/office/drawing/2014/main" id="{1BEAAC5C-6547-4C13-99A6-49AA7A774F9F}"/>
                </a:ext>
              </a:extLst>
            </p:cNvPr>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21;p2">
              <a:extLst>
                <a:ext uri="{FF2B5EF4-FFF2-40B4-BE49-F238E27FC236}">
                  <a16:creationId xmlns:a16="http://schemas.microsoft.com/office/drawing/2014/main" id="{A4720A7E-067C-45E8-ACDE-8C700771DF2F}"/>
                </a:ext>
              </a:extLst>
            </p:cNvPr>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36" name="Google Shape;136;p9"/>
          <p:cNvSpPr txBox="1">
            <a:spLocks noGrp="1"/>
          </p:cNvSpPr>
          <p:nvPr>
            <p:ph type="ctrTitle" idx="8"/>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b="1">
                <a:latin typeface="Comic Sans MS" panose="030F0702030302020204" pitchFamily="66" charset="0"/>
                <a:ea typeface="Permanent Marker"/>
                <a:cs typeface="Comic Sans MS" panose="030F0702030302020204" pitchFamily="66" charset="0"/>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lang="en-GB" dirty="0"/>
          </a:p>
        </p:txBody>
      </p:sp>
      <p:sp>
        <p:nvSpPr>
          <p:cNvPr id="3" name="Text Placeholder 2">
            <a:extLst>
              <a:ext uri="{FF2B5EF4-FFF2-40B4-BE49-F238E27FC236}">
                <a16:creationId xmlns:a16="http://schemas.microsoft.com/office/drawing/2014/main" id="{3EA78E04-2071-4C7E-AB81-483018AC0851}"/>
              </a:ext>
            </a:extLst>
          </p:cNvPr>
          <p:cNvSpPr>
            <a:spLocks noGrp="1"/>
          </p:cNvSpPr>
          <p:nvPr>
            <p:ph type="body" sz="quarter" idx="10" hasCustomPrompt="1"/>
          </p:nvPr>
        </p:nvSpPr>
        <p:spPr>
          <a:xfrm>
            <a:off x="1342494" y="2186895"/>
            <a:ext cx="5030874" cy="2641235"/>
          </a:xfrm>
        </p:spPr>
        <p:txBody>
          <a:bodyPr/>
          <a:lstStyle>
            <a:lvl1pPr marL="158750" indent="0">
              <a:spcAft>
                <a:spcPts val="100"/>
              </a:spcAft>
              <a:buFontTx/>
              <a:buNone/>
              <a:defRPr sz="1300">
                <a:solidFill>
                  <a:schemeClr val="bg2">
                    <a:lumMod val="75000"/>
                  </a:schemeClr>
                </a:solidFill>
                <a:latin typeface="Calibri" panose="020F0502020204030204" pitchFamily="34" charset="0"/>
                <a:cs typeface="Calibri" panose="020F0502020204030204" pitchFamily="34" charset="0"/>
              </a:defRPr>
            </a:lvl1pPr>
          </a:lstStyle>
          <a:p>
            <a:pPr lvl="0"/>
            <a:r>
              <a:rPr lang="en-GB" dirty="0"/>
              <a:t>Add lesson steps here</a:t>
            </a:r>
          </a:p>
        </p:txBody>
      </p:sp>
      <p:sp>
        <p:nvSpPr>
          <p:cNvPr id="29" name="Google Shape;601;p25">
            <a:extLst>
              <a:ext uri="{FF2B5EF4-FFF2-40B4-BE49-F238E27FC236}">
                <a16:creationId xmlns:a16="http://schemas.microsoft.com/office/drawing/2014/main" id="{7525C6BB-4914-4361-815D-4CC1A6B6F62A}"/>
              </a:ext>
            </a:extLst>
          </p:cNvPr>
          <p:cNvSpPr/>
          <p:nvPr userDrawn="1"/>
        </p:nvSpPr>
        <p:spPr>
          <a:xfrm>
            <a:off x="2264009" y="555839"/>
            <a:ext cx="4615982"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800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rgbClr val="0C2B3F"/>
              </a:solidFill>
            </a:endParaRPr>
          </a:p>
        </p:txBody>
      </p:sp>
      <p:grpSp>
        <p:nvGrpSpPr>
          <p:cNvPr id="5" name="Group 4">
            <a:extLst>
              <a:ext uri="{FF2B5EF4-FFF2-40B4-BE49-F238E27FC236}">
                <a16:creationId xmlns:a16="http://schemas.microsoft.com/office/drawing/2014/main" id="{00E25E81-2250-44D3-B5D0-5C4157063E2E}"/>
              </a:ext>
            </a:extLst>
          </p:cNvPr>
          <p:cNvGrpSpPr/>
          <p:nvPr userDrawn="1"/>
        </p:nvGrpSpPr>
        <p:grpSpPr>
          <a:xfrm>
            <a:off x="-516610" y="174564"/>
            <a:ext cx="9995673" cy="5308599"/>
            <a:chOff x="-516610" y="174564"/>
            <a:chExt cx="9995673" cy="5308599"/>
          </a:xfrm>
        </p:grpSpPr>
        <p:grpSp>
          <p:nvGrpSpPr>
            <p:cNvPr id="54" name="Google Shape;520;p23">
              <a:extLst>
                <a:ext uri="{FF2B5EF4-FFF2-40B4-BE49-F238E27FC236}">
                  <a16:creationId xmlns:a16="http://schemas.microsoft.com/office/drawing/2014/main" id="{1EAB5933-F526-4332-BEAE-A253449B6997}"/>
                </a:ext>
              </a:extLst>
            </p:cNvPr>
            <p:cNvGrpSpPr/>
            <p:nvPr userDrawn="1"/>
          </p:nvGrpSpPr>
          <p:grpSpPr>
            <a:xfrm>
              <a:off x="7998935" y="4096521"/>
              <a:ext cx="1480128" cy="1386642"/>
              <a:chOff x="5751609" y="213662"/>
              <a:chExt cx="1480128" cy="1386642"/>
            </a:xfrm>
          </p:grpSpPr>
          <p:grpSp>
            <p:nvGrpSpPr>
              <p:cNvPr id="95" name="Google Shape;521;p23">
                <a:extLst>
                  <a:ext uri="{FF2B5EF4-FFF2-40B4-BE49-F238E27FC236}">
                    <a16:creationId xmlns:a16="http://schemas.microsoft.com/office/drawing/2014/main" id="{815C803B-7D21-442B-A115-C7720ABED734}"/>
                  </a:ext>
                </a:extLst>
              </p:cNvPr>
              <p:cNvGrpSpPr/>
              <p:nvPr/>
            </p:nvGrpSpPr>
            <p:grpSpPr>
              <a:xfrm>
                <a:off x="5751609" y="213662"/>
                <a:ext cx="1480128" cy="1386642"/>
                <a:chOff x="5751609" y="213662"/>
                <a:chExt cx="1480128" cy="1386642"/>
              </a:xfrm>
            </p:grpSpPr>
            <p:sp>
              <p:nvSpPr>
                <p:cNvPr id="102" name="Google Shape;522;p23">
                  <a:extLst>
                    <a:ext uri="{FF2B5EF4-FFF2-40B4-BE49-F238E27FC236}">
                      <a16:creationId xmlns:a16="http://schemas.microsoft.com/office/drawing/2014/main" id="{00A8D488-727C-44E7-AE24-572AE4C9496C}"/>
                    </a:ext>
                  </a:extLst>
                </p:cNvPr>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523;p23">
                  <a:extLst>
                    <a:ext uri="{FF2B5EF4-FFF2-40B4-BE49-F238E27FC236}">
                      <a16:creationId xmlns:a16="http://schemas.microsoft.com/office/drawing/2014/main" id="{A46F20B5-11AA-4D94-A76C-83A01E4D6DFB}"/>
                    </a:ext>
                  </a:extLst>
                </p:cNvPr>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524;p23">
                  <a:extLst>
                    <a:ext uri="{FF2B5EF4-FFF2-40B4-BE49-F238E27FC236}">
                      <a16:creationId xmlns:a16="http://schemas.microsoft.com/office/drawing/2014/main" id="{3ED478D9-CDE3-460C-B7BA-7620AE3043FF}"/>
                    </a:ext>
                  </a:extLst>
                </p:cNvPr>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525;p23">
                  <a:extLst>
                    <a:ext uri="{FF2B5EF4-FFF2-40B4-BE49-F238E27FC236}">
                      <a16:creationId xmlns:a16="http://schemas.microsoft.com/office/drawing/2014/main" id="{58A36F1E-3AAB-422B-AADA-B24D3F9DDDBB}"/>
                    </a:ext>
                  </a:extLst>
                </p:cNvPr>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526;p23">
                  <a:extLst>
                    <a:ext uri="{FF2B5EF4-FFF2-40B4-BE49-F238E27FC236}">
                      <a16:creationId xmlns:a16="http://schemas.microsoft.com/office/drawing/2014/main" id="{D751737D-E7EB-43CA-8055-4A46DBB5299B}"/>
                    </a:ext>
                  </a:extLst>
                </p:cNvPr>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527;p23">
                  <a:extLst>
                    <a:ext uri="{FF2B5EF4-FFF2-40B4-BE49-F238E27FC236}">
                      <a16:creationId xmlns:a16="http://schemas.microsoft.com/office/drawing/2014/main" id="{2BA066CF-1B83-452F-B4DA-F0FE29A14C1F}"/>
                    </a:ext>
                  </a:extLst>
                </p:cNvPr>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528;p23">
                  <a:extLst>
                    <a:ext uri="{FF2B5EF4-FFF2-40B4-BE49-F238E27FC236}">
                      <a16:creationId xmlns:a16="http://schemas.microsoft.com/office/drawing/2014/main" id="{0D3EC822-4216-4542-BDC1-6BA88F2DD884}"/>
                    </a:ext>
                  </a:extLst>
                </p:cNvPr>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529;p23">
                  <a:extLst>
                    <a:ext uri="{FF2B5EF4-FFF2-40B4-BE49-F238E27FC236}">
                      <a16:creationId xmlns:a16="http://schemas.microsoft.com/office/drawing/2014/main" id="{A0EF133D-9438-467F-B3C8-A5CD6B27DEE6}"/>
                    </a:ext>
                  </a:extLst>
                </p:cNvPr>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530;p23">
                  <a:extLst>
                    <a:ext uri="{FF2B5EF4-FFF2-40B4-BE49-F238E27FC236}">
                      <a16:creationId xmlns:a16="http://schemas.microsoft.com/office/drawing/2014/main" id="{F1E8C202-785F-4D44-A46E-635DA881EF40}"/>
                    </a:ext>
                  </a:extLst>
                </p:cNvPr>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531;p23">
                  <a:extLst>
                    <a:ext uri="{FF2B5EF4-FFF2-40B4-BE49-F238E27FC236}">
                      <a16:creationId xmlns:a16="http://schemas.microsoft.com/office/drawing/2014/main" id="{375C27C4-B6C6-4604-8E31-BAB2DEC131B8}"/>
                    </a:ext>
                  </a:extLst>
                </p:cNvPr>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532;p23">
                  <a:extLst>
                    <a:ext uri="{FF2B5EF4-FFF2-40B4-BE49-F238E27FC236}">
                      <a16:creationId xmlns:a16="http://schemas.microsoft.com/office/drawing/2014/main" id="{161C61ED-651B-4430-8580-FE2E26943D05}"/>
                    </a:ext>
                  </a:extLst>
                </p:cNvPr>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96" name="Google Shape;533;p23">
                <a:extLst>
                  <a:ext uri="{FF2B5EF4-FFF2-40B4-BE49-F238E27FC236}">
                    <a16:creationId xmlns:a16="http://schemas.microsoft.com/office/drawing/2014/main" id="{65E89C46-87C0-49DE-9E67-63C2BCDDDA0E}"/>
                  </a:ext>
                </a:extLst>
              </p:cNvPr>
              <p:cNvGrpSpPr/>
              <p:nvPr/>
            </p:nvGrpSpPr>
            <p:grpSpPr>
              <a:xfrm>
                <a:off x="6864708" y="521224"/>
                <a:ext cx="165992" cy="77337"/>
                <a:chOff x="6864708" y="521224"/>
                <a:chExt cx="165992" cy="77337"/>
              </a:xfrm>
            </p:grpSpPr>
            <p:sp>
              <p:nvSpPr>
                <p:cNvPr id="100" name="Google Shape;534;p23">
                  <a:extLst>
                    <a:ext uri="{FF2B5EF4-FFF2-40B4-BE49-F238E27FC236}">
                      <a16:creationId xmlns:a16="http://schemas.microsoft.com/office/drawing/2014/main" id="{63BD28F9-B18B-472F-9DA7-5ACE91F5201C}"/>
                    </a:ext>
                  </a:extLst>
                </p:cNvPr>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535;p23">
                  <a:extLst>
                    <a:ext uri="{FF2B5EF4-FFF2-40B4-BE49-F238E27FC236}">
                      <a16:creationId xmlns:a16="http://schemas.microsoft.com/office/drawing/2014/main" id="{C4EA3F11-BA42-4784-909B-4FDDCB73E05F}"/>
                    </a:ext>
                  </a:extLst>
                </p:cNvPr>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97" name="Google Shape;536;p23">
                <a:extLst>
                  <a:ext uri="{FF2B5EF4-FFF2-40B4-BE49-F238E27FC236}">
                    <a16:creationId xmlns:a16="http://schemas.microsoft.com/office/drawing/2014/main" id="{63014375-3134-4E12-9B2A-A08058F52CDF}"/>
                  </a:ext>
                </a:extLst>
              </p:cNvPr>
              <p:cNvGrpSpPr/>
              <p:nvPr/>
            </p:nvGrpSpPr>
            <p:grpSpPr>
              <a:xfrm>
                <a:off x="6567637" y="1421737"/>
                <a:ext cx="96663" cy="114037"/>
                <a:chOff x="6567637" y="1421737"/>
                <a:chExt cx="96663" cy="114037"/>
              </a:xfrm>
            </p:grpSpPr>
            <p:sp>
              <p:nvSpPr>
                <p:cNvPr id="98" name="Google Shape;537;p23">
                  <a:extLst>
                    <a:ext uri="{FF2B5EF4-FFF2-40B4-BE49-F238E27FC236}">
                      <a16:creationId xmlns:a16="http://schemas.microsoft.com/office/drawing/2014/main" id="{DDF7194E-84EC-47B8-90BD-C6A743715D14}"/>
                    </a:ext>
                  </a:extLst>
                </p:cNvPr>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538;p23">
                  <a:extLst>
                    <a:ext uri="{FF2B5EF4-FFF2-40B4-BE49-F238E27FC236}">
                      <a16:creationId xmlns:a16="http://schemas.microsoft.com/office/drawing/2014/main" id="{C89FBBDB-5026-412F-9FB5-A278F5D7B7EC}"/>
                    </a:ext>
                  </a:extLst>
                </p:cNvPr>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34" name="Google Shape;341;p23">
              <a:extLst>
                <a:ext uri="{FF2B5EF4-FFF2-40B4-BE49-F238E27FC236}">
                  <a16:creationId xmlns:a16="http://schemas.microsoft.com/office/drawing/2014/main" id="{8D6C6240-7EA3-49D9-8759-80A66CDCCBD5}"/>
                </a:ext>
              </a:extLst>
            </p:cNvPr>
            <p:cNvGrpSpPr/>
            <p:nvPr userDrawn="1"/>
          </p:nvGrpSpPr>
          <p:grpSpPr>
            <a:xfrm>
              <a:off x="8262434" y="1516475"/>
              <a:ext cx="1026629" cy="1056842"/>
              <a:chOff x="8084663" y="3138245"/>
              <a:chExt cx="1026629" cy="1056842"/>
            </a:xfrm>
          </p:grpSpPr>
          <p:sp>
            <p:nvSpPr>
              <p:cNvPr id="245" name="Google Shape;342;p23">
                <a:extLst>
                  <a:ext uri="{FF2B5EF4-FFF2-40B4-BE49-F238E27FC236}">
                    <a16:creationId xmlns:a16="http://schemas.microsoft.com/office/drawing/2014/main" id="{BCA49893-9F1F-40B9-BFEA-2C6DF973B742}"/>
                  </a:ext>
                </a:extLst>
              </p:cNvPr>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6" name="Google Shape;343;p23">
                <a:extLst>
                  <a:ext uri="{FF2B5EF4-FFF2-40B4-BE49-F238E27FC236}">
                    <a16:creationId xmlns:a16="http://schemas.microsoft.com/office/drawing/2014/main" id="{A16D0BE9-3B0E-4243-9E71-60118401F9FF}"/>
                  </a:ext>
                </a:extLst>
              </p:cNvPr>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7" name="Google Shape;344;p23">
                <a:extLst>
                  <a:ext uri="{FF2B5EF4-FFF2-40B4-BE49-F238E27FC236}">
                    <a16:creationId xmlns:a16="http://schemas.microsoft.com/office/drawing/2014/main" id="{168C2E67-1CFB-4F01-8C7B-251C3CA5E776}"/>
                  </a:ext>
                </a:extLst>
              </p:cNvPr>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8" name="Google Shape;345;p23">
                <a:extLst>
                  <a:ext uri="{FF2B5EF4-FFF2-40B4-BE49-F238E27FC236}">
                    <a16:creationId xmlns:a16="http://schemas.microsoft.com/office/drawing/2014/main" id="{B054A42C-E846-4AF0-817F-4AB160B6A9F4}"/>
                  </a:ext>
                </a:extLst>
              </p:cNvPr>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9" name="Google Shape;346;p23">
                <a:extLst>
                  <a:ext uri="{FF2B5EF4-FFF2-40B4-BE49-F238E27FC236}">
                    <a16:creationId xmlns:a16="http://schemas.microsoft.com/office/drawing/2014/main" id="{4EBCE18B-A97D-4E85-9FFF-9B5831BF55E0}"/>
                  </a:ext>
                </a:extLst>
              </p:cNvPr>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50" name="Google Shape;347;p23">
                <a:extLst>
                  <a:ext uri="{FF2B5EF4-FFF2-40B4-BE49-F238E27FC236}">
                    <a16:creationId xmlns:a16="http://schemas.microsoft.com/office/drawing/2014/main" id="{F5C6F623-001C-48BB-B475-5122242415DE}"/>
                  </a:ext>
                </a:extLst>
              </p:cNvPr>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35" name="Google Shape;356;p23">
              <a:extLst>
                <a:ext uri="{FF2B5EF4-FFF2-40B4-BE49-F238E27FC236}">
                  <a16:creationId xmlns:a16="http://schemas.microsoft.com/office/drawing/2014/main" id="{D475A8CA-0B52-4D55-B1A3-190F527D9905}"/>
                </a:ext>
              </a:extLst>
            </p:cNvPr>
            <p:cNvGrpSpPr/>
            <p:nvPr userDrawn="1"/>
          </p:nvGrpSpPr>
          <p:grpSpPr>
            <a:xfrm>
              <a:off x="132240" y="182584"/>
              <a:ext cx="800177" cy="752193"/>
              <a:chOff x="734290" y="251983"/>
              <a:chExt cx="800177" cy="752193"/>
            </a:xfrm>
          </p:grpSpPr>
          <p:sp>
            <p:nvSpPr>
              <p:cNvPr id="243" name="Google Shape;357;p23">
                <a:extLst>
                  <a:ext uri="{FF2B5EF4-FFF2-40B4-BE49-F238E27FC236}">
                    <a16:creationId xmlns:a16="http://schemas.microsoft.com/office/drawing/2014/main" id="{66CF061B-9F22-419C-9870-7DC009B3877D}"/>
                  </a:ext>
                </a:extLst>
              </p:cNvPr>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4" name="Google Shape;358;p23">
                <a:extLst>
                  <a:ext uri="{FF2B5EF4-FFF2-40B4-BE49-F238E27FC236}">
                    <a16:creationId xmlns:a16="http://schemas.microsoft.com/office/drawing/2014/main" id="{55A8E938-AB62-4C4C-95BD-3EA08D5534A9}"/>
                  </a:ext>
                </a:extLst>
              </p:cNvPr>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43" name="Google Shape;417;p23">
              <a:extLst>
                <a:ext uri="{FF2B5EF4-FFF2-40B4-BE49-F238E27FC236}">
                  <a16:creationId xmlns:a16="http://schemas.microsoft.com/office/drawing/2014/main" id="{1F663480-AA34-4594-8FC8-F7CB1CAA2129}"/>
                </a:ext>
              </a:extLst>
            </p:cNvPr>
            <p:cNvGrpSpPr/>
            <p:nvPr userDrawn="1"/>
          </p:nvGrpSpPr>
          <p:grpSpPr>
            <a:xfrm>
              <a:off x="-516610" y="2325422"/>
              <a:ext cx="1277205" cy="1131333"/>
              <a:chOff x="-182869" y="835238"/>
              <a:chExt cx="1277205" cy="1131333"/>
            </a:xfrm>
          </p:grpSpPr>
          <p:sp>
            <p:nvSpPr>
              <p:cNvPr id="205" name="Google Shape;418;p23">
                <a:extLst>
                  <a:ext uri="{FF2B5EF4-FFF2-40B4-BE49-F238E27FC236}">
                    <a16:creationId xmlns:a16="http://schemas.microsoft.com/office/drawing/2014/main" id="{786B2C1C-9C1D-4665-BB37-D3F89D0526B4}"/>
                  </a:ext>
                </a:extLst>
              </p:cNvPr>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206" name="Google Shape;419;p23">
                <a:extLst>
                  <a:ext uri="{FF2B5EF4-FFF2-40B4-BE49-F238E27FC236}">
                    <a16:creationId xmlns:a16="http://schemas.microsoft.com/office/drawing/2014/main" id="{099F8CAB-3492-41D6-9B6E-A3CBEB370101}"/>
                  </a:ext>
                </a:extLst>
              </p:cNvPr>
              <p:cNvGrpSpPr/>
              <p:nvPr/>
            </p:nvGrpSpPr>
            <p:grpSpPr>
              <a:xfrm>
                <a:off x="454360" y="835238"/>
                <a:ext cx="112382" cy="56555"/>
                <a:chOff x="454360" y="835238"/>
                <a:chExt cx="112382" cy="56555"/>
              </a:xfrm>
            </p:grpSpPr>
            <p:sp>
              <p:nvSpPr>
                <p:cNvPr id="210" name="Google Shape;420;p23">
                  <a:extLst>
                    <a:ext uri="{FF2B5EF4-FFF2-40B4-BE49-F238E27FC236}">
                      <a16:creationId xmlns:a16="http://schemas.microsoft.com/office/drawing/2014/main" id="{AD4741AF-B629-49A5-A07A-C33EEA9142F8}"/>
                    </a:ext>
                  </a:extLst>
                </p:cNvPr>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1" name="Google Shape;421;p23">
                  <a:extLst>
                    <a:ext uri="{FF2B5EF4-FFF2-40B4-BE49-F238E27FC236}">
                      <a16:creationId xmlns:a16="http://schemas.microsoft.com/office/drawing/2014/main" id="{4F43C445-A44A-415C-960E-9FB983E46AA4}"/>
                    </a:ext>
                  </a:extLst>
                </p:cNvPr>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207" name="Google Shape;422;p23">
                <a:extLst>
                  <a:ext uri="{FF2B5EF4-FFF2-40B4-BE49-F238E27FC236}">
                    <a16:creationId xmlns:a16="http://schemas.microsoft.com/office/drawing/2014/main" id="{7BB61983-4646-4243-8E01-534BC6B9481C}"/>
                  </a:ext>
                </a:extLst>
              </p:cNvPr>
              <p:cNvGrpSpPr/>
              <p:nvPr/>
            </p:nvGrpSpPr>
            <p:grpSpPr>
              <a:xfrm>
                <a:off x="588484" y="1891352"/>
                <a:ext cx="127241" cy="75219"/>
                <a:chOff x="588484" y="1891352"/>
                <a:chExt cx="127241" cy="75219"/>
              </a:xfrm>
            </p:grpSpPr>
            <p:sp>
              <p:nvSpPr>
                <p:cNvPr id="208" name="Google Shape;423;p23">
                  <a:extLst>
                    <a:ext uri="{FF2B5EF4-FFF2-40B4-BE49-F238E27FC236}">
                      <a16:creationId xmlns:a16="http://schemas.microsoft.com/office/drawing/2014/main" id="{1C8E98F5-89FB-4833-AC62-BC772528FE89}"/>
                    </a:ext>
                  </a:extLst>
                </p:cNvPr>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9" name="Google Shape;424;p23">
                  <a:extLst>
                    <a:ext uri="{FF2B5EF4-FFF2-40B4-BE49-F238E27FC236}">
                      <a16:creationId xmlns:a16="http://schemas.microsoft.com/office/drawing/2014/main" id="{F392E5B2-D830-4A7B-860C-34BFD8DCA522}"/>
                    </a:ext>
                  </a:extLst>
                </p:cNvPr>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44" name="Google Shape;425;p23">
              <a:extLst>
                <a:ext uri="{FF2B5EF4-FFF2-40B4-BE49-F238E27FC236}">
                  <a16:creationId xmlns:a16="http://schemas.microsoft.com/office/drawing/2014/main" id="{D9DEE69C-6E9F-4EDC-9A9D-DB46FA29B556}"/>
                </a:ext>
              </a:extLst>
            </p:cNvPr>
            <p:cNvGrpSpPr/>
            <p:nvPr userDrawn="1"/>
          </p:nvGrpSpPr>
          <p:grpSpPr>
            <a:xfrm rot="20425415">
              <a:off x="293272" y="1239657"/>
              <a:ext cx="413557" cy="605096"/>
              <a:chOff x="1004821" y="2303619"/>
              <a:chExt cx="413557" cy="605096"/>
            </a:xfrm>
          </p:grpSpPr>
          <p:grpSp>
            <p:nvGrpSpPr>
              <p:cNvPr id="198" name="Google Shape;426;p23">
                <a:extLst>
                  <a:ext uri="{FF2B5EF4-FFF2-40B4-BE49-F238E27FC236}">
                    <a16:creationId xmlns:a16="http://schemas.microsoft.com/office/drawing/2014/main" id="{197D797B-F897-4B5F-90DF-DEDBAFCCDE3F}"/>
                  </a:ext>
                </a:extLst>
              </p:cNvPr>
              <p:cNvGrpSpPr/>
              <p:nvPr/>
            </p:nvGrpSpPr>
            <p:grpSpPr>
              <a:xfrm>
                <a:off x="1004821" y="2303619"/>
                <a:ext cx="344559" cy="605096"/>
                <a:chOff x="1004821" y="2303619"/>
                <a:chExt cx="344559" cy="605096"/>
              </a:xfrm>
            </p:grpSpPr>
            <p:sp>
              <p:nvSpPr>
                <p:cNvPr id="202" name="Google Shape;427;p23">
                  <a:extLst>
                    <a:ext uri="{FF2B5EF4-FFF2-40B4-BE49-F238E27FC236}">
                      <a16:creationId xmlns:a16="http://schemas.microsoft.com/office/drawing/2014/main" id="{98333B4F-8EFC-4C77-93DC-EDF15A0844FD}"/>
                    </a:ext>
                  </a:extLst>
                </p:cNvPr>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3" name="Google Shape;428;p23">
                  <a:extLst>
                    <a:ext uri="{FF2B5EF4-FFF2-40B4-BE49-F238E27FC236}">
                      <a16:creationId xmlns:a16="http://schemas.microsoft.com/office/drawing/2014/main" id="{27F46CE7-5BC1-4771-9C02-492B831EFC89}"/>
                    </a:ext>
                  </a:extLst>
                </p:cNvPr>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4" name="Google Shape;429;p23">
                  <a:extLst>
                    <a:ext uri="{FF2B5EF4-FFF2-40B4-BE49-F238E27FC236}">
                      <a16:creationId xmlns:a16="http://schemas.microsoft.com/office/drawing/2014/main" id="{448B8FA0-A5C1-4289-BAF0-AD01E4338F20}"/>
                    </a:ext>
                  </a:extLst>
                </p:cNvPr>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99" name="Google Shape;430;p23">
                <a:extLst>
                  <a:ext uri="{FF2B5EF4-FFF2-40B4-BE49-F238E27FC236}">
                    <a16:creationId xmlns:a16="http://schemas.microsoft.com/office/drawing/2014/main" id="{DBEE5DC2-17B9-4FFE-8149-E5C54E15132E}"/>
                  </a:ext>
                </a:extLst>
              </p:cNvPr>
              <p:cNvGrpSpPr/>
              <p:nvPr/>
            </p:nvGrpSpPr>
            <p:grpSpPr>
              <a:xfrm>
                <a:off x="1332668" y="2362060"/>
                <a:ext cx="85710" cy="97126"/>
                <a:chOff x="1332668" y="2362060"/>
                <a:chExt cx="85710" cy="97126"/>
              </a:xfrm>
            </p:grpSpPr>
            <p:sp>
              <p:nvSpPr>
                <p:cNvPr id="200" name="Google Shape;431;p23">
                  <a:extLst>
                    <a:ext uri="{FF2B5EF4-FFF2-40B4-BE49-F238E27FC236}">
                      <a16:creationId xmlns:a16="http://schemas.microsoft.com/office/drawing/2014/main" id="{3477B7A4-DB9C-49C7-AFFD-9F8C15EAA8B8}"/>
                    </a:ext>
                  </a:extLst>
                </p:cNvPr>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1" name="Google Shape;432;p23">
                  <a:extLst>
                    <a:ext uri="{FF2B5EF4-FFF2-40B4-BE49-F238E27FC236}">
                      <a16:creationId xmlns:a16="http://schemas.microsoft.com/office/drawing/2014/main" id="{4F1E1424-E82E-4694-8E42-3F3A79109741}"/>
                    </a:ext>
                  </a:extLst>
                </p:cNvPr>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45" name="Google Shape;439;p23">
              <a:extLst>
                <a:ext uri="{FF2B5EF4-FFF2-40B4-BE49-F238E27FC236}">
                  <a16:creationId xmlns:a16="http://schemas.microsoft.com/office/drawing/2014/main" id="{4F133B7B-A6B0-4AE7-B197-AF11D1410E5A}"/>
                </a:ext>
              </a:extLst>
            </p:cNvPr>
            <p:cNvGrpSpPr/>
            <p:nvPr userDrawn="1"/>
          </p:nvGrpSpPr>
          <p:grpSpPr>
            <a:xfrm rot="20483815">
              <a:off x="83173" y="4083530"/>
              <a:ext cx="638983" cy="1054658"/>
              <a:chOff x="319707" y="3143540"/>
              <a:chExt cx="638983" cy="1054658"/>
            </a:xfrm>
          </p:grpSpPr>
          <p:sp>
            <p:nvSpPr>
              <p:cNvPr id="194" name="Google Shape;440;p23">
                <a:extLst>
                  <a:ext uri="{FF2B5EF4-FFF2-40B4-BE49-F238E27FC236}">
                    <a16:creationId xmlns:a16="http://schemas.microsoft.com/office/drawing/2014/main" id="{4AA8BAAF-7657-4A52-BF22-636720F78F9A}"/>
                  </a:ext>
                </a:extLst>
              </p:cNvPr>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5" name="Google Shape;441;p23">
                <a:extLst>
                  <a:ext uri="{FF2B5EF4-FFF2-40B4-BE49-F238E27FC236}">
                    <a16:creationId xmlns:a16="http://schemas.microsoft.com/office/drawing/2014/main" id="{903B8DA4-C763-43E8-B4A0-38980BCD58F7}"/>
                  </a:ext>
                </a:extLst>
              </p:cNvPr>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6" name="Google Shape;442;p23">
                <a:extLst>
                  <a:ext uri="{FF2B5EF4-FFF2-40B4-BE49-F238E27FC236}">
                    <a16:creationId xmlns:a16="http://schemas.microsoft.com/office/drawing/2014/main" id="{DE32B967-9BD6-415A-B43A-FEFFF089818C}"/>
                  </a:ext>
                </a:extLst>
              </p:cNvPr>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7" name="Google Shape;443;p23">
                <a:extLst>
                  <a:ext uri="{FF2B5EF4-FFF2-40B4-BE49-F238E27FC236}">
                    <a16:creationId xmlns:a16="http://schemas.microsoft.com/office/drawing/2014/main" id="{A5E3184C-7BC5-4712-B106-CF58FD65774A}"/>
                  </a:ext>
                </a:extLst>
              </p:cNvPr>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6" name="Google Shape;551;p23">
              <a:extLst>
                <a:ext uri="{FF2B5EF4-FFF2-40B4-BE49-F238E27FC236}">
                  <a16:creationId xmlns:a16="http://schemas.microsoft.com/office/drawing/2014/main" id="{E80812D1-6079-4B08-8546-42F135FB9B9B}"/>
                </a:ext>
              </a:extLst>
            </p:cNvPr>
            <p:cNvGrpSpPr/>
            <p:nvPr userDrawn="1"/>
          </p:nvGrpSpPr>
          <p:grpSpPr>
            <a:xfrm>
              <a:off x="8485544" y="3004001"/>
              <a:ext cx="536463" cy="705466"/>
              <a:chOff x="8490510" y="1991557"/>
              <a:chExt cx="536463" cy="705466"/>
            </a:xfrm>
          </p:grpSpPr>
          <p:grpSp>
            <p:nvGrpSpPr>
              <p:cNvPr id="87" name="Google Shape;552;p23">
                <a:extLst>
                  <a:ext uri="{FF2B5EF4-FFF2-40B4-BE49-F238E27FC236}">
                    <a16:creationId xmlns:a16="http://schemas.microsoft.com/office/drawing/2014/main" id="{8767E56D-CEE6-414E-9483-13F099BE94E9}"/>
                  </a:ext>
                </a:extLst>
              </p:cNvPr>
              <p:cNvGrpSpPr/>
              <p:nvPr/>
            </p:nvGrpSpPr>
            <p:grpSpPr>
              <a:xfrm>
                <a:off x="8490510" y="1991557"/>
                <a:ext cx="536463" cy="576273"/>
                <a:chOff x="8490510" y="1991557"/>
                <a:chExt cx="536463" cy="576273"/>
              </a:xfrm>
            </p:grpSpPr>
            <p:sp>
              <p:nvSpPr>
                <p:cNvPr id="90" name="Google Shape;553;p23">
                  <a:extLst>
                    <a:ext uri="{FF2B5EF4-FFF2-40B4-BE49-F238E27FC236}">
                      <a16:creationId xmlns:a16="http://schemas.microsoft.com/office/drawing/2014/main" id="{FD384FA0-EA99-42E9-ABB6-69DE671FE39E}"/>
                    </a:ext>
                  </a:extLst>
                </p:cNvPr>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554;p23">
                  <a:extLst>
                    <a:ext uri="{FF2B5EF4-FFF2-40B4-BE49-F238E27FC236}">
                      <a16:creationId xmlns:a16="http://schemas.microsoft.com/office/drawing/2014/main" id="{D708AA45-14EF-4FB0-A00F-0064A03D015D}"/>
                    </a:ext>
                  </a:extLst>
                </p:cNvPr>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8" name="Google Shape;555;p23">
                <a:extLst>
                  <a:ext uri="{FF2B5EF4-FFF2-40B4-BE49-F238E27FC236}">
                    <a16:creationId xmlns:a16="http://schemas.microsoft.com/office/drawing/2014/main" id="{A061A7A0-146C-4852-ABAC-2950A7F73647}"/>
                  </a:ext>
                </a:extLst>
              </p:cNvPr>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556;p23">
                <a:extLst>
                  <a:ext uri="{FF2B5EF4-FFF2-40B4-BE49-F238E27FC236}">
                    <a16:creationId xmlns:a16="http://schemas.microsoft.com/office/drawing/2014/main" id="{3102C653-C790-44B2-8705-E93E32628CC9}"/>
                  </a:ext>
                </a:extLst>
              </p:cNvPr>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257" name="Google Shape;463;p23">
              <a:extLst>
                <a:ext uri="{FF2B5EF4-FFF2-40B4-BE49-F238E27FC236}">
                  <a16:creationId xmlns:a16="http://schemas.microsoft.com/office/drawing/2014/main" id="{5E861CE1-FC7D-413B-8988-3B6681A4C47C}"/>
                </a:ext>
              </a:extLst>
            </p:cNvPr>
            <p:cNvGrpSpPr/>
            <p:nvPr userDrawn="1"/>
          </p:nvGrpSpPr>
          <p:grpSpPr>
            <a:xfrm>
              <a:off x="7937597" y="174564"/>
              <a:ext cx="1037582" cy="940754"/>
              <a:chOff x="1664354" y="4088694"/>
              <a:chExt cx="1037582" cy="940754"/>
            </a:xfrm>
          </p:grpSpPr>
          <p:grpSp>
            <p:nvGrpSpPr>
              <p:cNvPr id="258" name="Google Shape;464;p23">
                <a:extLst>
                  <a:ext uri="{FF2B5EF4-FFF2-40B4-BE49-F238E27FC236}">
                    <a16:creationId xmlns:a16="http://schemas.microsoft.com/office/drawing/2014/main" id="{2F3C5CE1-EE02-448D-89E1-14A48A1BF0A5}"/>
                  </a:ext>
                </a:extLst>
              </p:cNvPr>
              <p:cNvGrpSpPr/>
              <p:nvPr/>
            </p:nvGrpSpPr>
            <p:grpSpPr>
              <a:xfrm>
                <a:off x="1664354" y="4088694"/>
                <a:ext cx="1037582" cy="832607"/>
                <a:chOff x="1664354" y="4088694"/>
                <a:chExt cx="1037582" cy="832607"/>
              </a:xfrm>
            </p:grpSpPr>
            <p:sp>
              <p:nvSpPr>
                <p:cNvPr id="262" name="Google Shape;465;p23">
                  <a:extLst>
                    <a:ext uri="{FF2B5EF4-FFF2-40B4-BE49-F238E27FC236}">
                      <a16:creationId xmlns:a16="http://schemas.microsoft.com/office/drawing/2014/main" id="{58E3CEF2-BEE6-41CD-A597-C716196E2D8E}"/>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3" name="Google Shape;466;p23">
                  <a:extLst>
                    <a:ext uri="{FF2B5EF4-FFF2-40B4-BE49-F238E27FC236}">
                      <a16:creationId xmlns:a16="http://schemas.microsoft.com/office/drawing/2014/main" id="{9FA71700-BA08-47E1-9509-C22B53E66768}"/>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4" name="Google Shape;467;p23">
                  <a:extLst>
                    <a:ext uri="{FF2B5EF4-FFF2-40B4-BE49-F238E27FC236}">
                      <a16:creationId xmlns:a16="http://schemas.microsoft.com/office/drawing/2014/main" id="{0813B1EF-2521-44F9-A9F5-C4BBA32299A8}"/>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5" name="Google Shape;468;p23">
                  <a:extLst>
                    <a:ext uri="{FF2B5EF4-FFF2-40B4-BE49-F238E27FC236}">
                      <a16:creationId xmlns:a16="http://schemas.microsoft.com/office/drawing/2014/main" id="{11877063-BF21-4C21-BEDA-AB634F654CEA}"/>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6" name="Google Shape;469;p23">
                  <a:extLst>
                    <a:ext uri="{FF2B5EF4-FFF2-40B4-BE49-F238E27FC236}">
                      <a16:creationId xmlns:a16="http://schemas.microsoft.com/office/drawing/2014/main" id="{A0D19FC6-CB9D-48CB-9B0C-7A4BEDD6E448}"/>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7" name="Google Shape;470;p23">
                  <a:extLst>
                    <a:ext uri="{FF2B5EF4-FFF2-40B4-BE49-F238E27FC236}">
                      <a16:creationId xmlns:a16="http://schemas.microsoft.com/office/drawing/2014/main" id="{5632C0A7-8531-4554-9E36-3B7D3C1DFAEA}"/>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8" name="Google Shape;471;p23">
                  <a:extLst>
                    <a:ext uri="{FF2B5EF4-FFF2-40B4-BE49-F238E27FC236}">
                      <a16:creationId xmlns:a16="http://schemas.microsoft.com/office/drawing/2014/main" id="{A5FE30CA-75C1-471F-8C5C-737FF36C06D9}"/>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259" name="Google Shape;472;p23">
                <a:extLst>
                  <a:ext uri="{FF2B5EF4-FFF2-40B4-BE49-F238E27FC236}">
                    <a16:creationId xmlns:a16="http://schemas.microsoft.com/office/drawing/2014/main" id="{3BE67D96-22EF-410B-8189-D5A483495600}"/>
                  </a:ext>
                </a:extLst>
              </p:cNvPr>
              <p:cNvGrpSpPr/>
              <p:nvPr/>
            </p:nvGrpSpPr>
            <p:grpSpPr>
              <a:xfrm>
                <a:off x="2242315" y="4930402"/>
                <a:ext cx="155932" cy="99046"/>
                <a:chOff x="2242315" y="4930402"/>
                <a:chExt cx="155932" cy="99046"/>
              </a:xfrm>
            </p:grpSpPr>
            <p:sp>
              <p:nvSpPr>
                <p:cNvPr id="260" name="Google Shape;473;p23">
                  <a:extLst>
                    <a:ext uri="{FF2B5EF4-FFF2-40B4-BE49-F238E27FC236}">
                      <a16:creationId xmlns:a16="http://schemas.microsoft.com/office/drawing/2014/main" id="{DD4AD67E-0E92-48E4-89A2-1737512DC7C7}"/>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1" name="Google Shape;474;p23">
                  <a:extLst>
                    <a:ext uri="{FF2B5EF4-FFF2-40B4-BE49-F238E27FC236}">
                      <a16:creationId xmlns:a16="http://schemas.microsoft.com/office/drawing/2014/main" id="{617EB28C-A7EE-42E5-896B-54E09E63708C}"/>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2" name="Footer Placeholder 1">
            <a:extLst>
              <a:ext uri="{FF2B5EF4-FFF2-40B4-BE49-F238E27FC236}">
                <a16:creationId xmlns:a16="http://schemas.microsoft.com/office/drawing/2014/main" id="{0DD709B4-0628-4F22-AF36-9C4990C111D4}"/>
              </a:ext>
            </a:extLst>
          </p:cNvPr>
          <p:cNvSpPr>
            <a:spLocks noGrp="1"/>
          </p:cNvSpPr>
          <p:nvPr>
            <p:ph type="ftr" sz="quarter" idx="11"/>
          </p:nvPr>
        </p:nvSpPr>
        <p:spPr/>
        <p:txBody>
          <a:bodyPr/>
          <a:lstStyle/>
          <a:p>
            <a:r>
              <a:rPr lang="en-GB"/>
              <a:t>‹#›  |  © ESLKidStuff.com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2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reserve="1" userDrawn="1">
  <p:cSld name="Main screen">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a:xfrm>
            <a:off x="-1" y="4834455"/>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a:t>
            </a:fld>
            <a:r>
              <a:rPr lang="en-GB" dirty="0">
                <a:latin typeface="Calibri" panose="020F0502020204030204" pitchFamily="34" charset="0"/>
              </a:rPr>
              <a:t>  |  © ESLKidStuff.com</a:t>
            </a:r>
          </a:p>
        </p:txBody>
      </p:sp>
    </p:spTree>
    <p:extLst>
      <p:ext uri="{BB962C8B-B14F-4D97-AF65-F5344CB8AC3E}">
        <p14:creationId xmlns:p14="http://schemas.microsoft.com/office/powerpoint/2010/main" val="353593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BIG_NUMBER_1_1_2_3">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3108750" y="1565966"/>
            <a:ext cx="2926500" cy="7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2400" b="1">
                <a:latin typeface="Comic Sans MS" panose="030F0702030302020204" pitchFamily="66" charset="0"/>
                <a:ea typeface="Permanent Marker"/>
                <a:cs typeface="Comic Sans MS" panose="030F0702030302020204" pitchFamily="66" charset="0"/>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lang="en-GB" dirty="0"/>
          </a:p>
        </p:txBody>
      </p:sp>
      <p:sp>
        <p:nvSpPr>
          <p:cNvPr id="3" name="Subtitle 5">
            <a:extLst>
              <a:ext uri="{FF2B5EF4-FFF2-40B4-BE49-F238E27FC236}">
                <a16:creationId xmlns:a16="http://schemas.microsoft.com/office/drawing/2014/main" id="{DA717A72-CF38-4426-8990-7A05B923D637}"/>
              </a:ext>
            </a:extLst>
          </p:cNvPr>
          <p:cNvSpPr txBox="1">
            <a:spLocks/>
          </p:cNvSpPr>
          <p:nvPr userDrawn="1"/>
        </p:nvSpPr>
        <p:spPr>
          <a:xfrm>
            <a:off x="-10585" y="4427502"/>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GB" sz="16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GB" sz="16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 name="Picture 3" descr="A picture containing drawing&#10;&#10;Description automatically generated">
            <a:extLst>
              <a:ext uri="{FF2B5EF4-FFF2-40B4-BE49-F238E27FC236}">
                <a16:creationId xmlns:a16="http://schemas.microsoft.com/office/drawing/2014/main" id="{30A9A512-1301-497C-9A7F-824946173CD6}"/>
              </a:ext>
            </a:extLst>
          </p:cNvPr>
          <p:cNvPicPr>
            <a:picLocks noChangeAspect="1"/>
          </p:cNvPicPr>
          <p:nvPr userDrawn="1"/>
        </p:nvPicPr>
        <p:blipFill>
          <a:blip r:embed="rId2"/>
          <a:stretch>
            <a:fillRect/>
          </a:stretch>
        </p:blipFill>
        <p:spPr>
          <a:xfrm>
            <a:off x="2779770" y="3242157"/>
            <a:ext cx="3546114" cy="50431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dirty="0"/>
          </a:p>
        </p:txBody>
      </p:sp>
      <p:sp>
        <p:nvSpPr>
          <p:cNvPr id="4" name="Footer Placeholder 1">
            <a:extLst>
              <a:ext uri="{FF2B5EF4-FFF2-40B4-BE49-F238E27FC236}">
                <a16:creationId xmlns:a16="http://schemas.microsoft.com/office/drawing/2014/main" id="{C278D4C2-7B1A-4FD2-931D-3273C95661E6}"/>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Calibri" panose="020F0502020204030204" pitchFamily="34" charset="0"/>
              </a:defRPr>
            </a:lvl1pPr>
          </a:lstStyle>
          <a:p>
            <a:r>
              <a:rPr lang="en-US" dirty="0"/>
              <a:t>‹#›  |  © ESLKidStuff.com</a:t>
            </a:r>
          </a:p>
        </p:txBody>
      </p:sp>
    </p:spTree>
  </p:cSld>
  <p:clrMap bg1="lt1" tx1="dk1" bg2="dk2" tx2="lt2" accent1="accent1" accent2="accent2" accent3="accent3" accent4="accent4" accent5="accent5" accent6="accent6" hlink="hlink" folHlink="folHlink"/>
  <p:sldLayoutIdLst>
    <p:sldLayoutId id="2147483670" r:id="rId1"/>
    <p:sldLayoutId id="2147483648" r:id="rId2"/>
    <p:sldLayoutId id="2147483655" r:id="rId3"/>
    <p:sldLayoutId id="2147483671" r:id="rId4"/>
    <p:sldLayoutId id="214748365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2.emf"/><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9.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29.emf"/><Relationship Id="rId2" Type="http://schemas.openxmlformats.org/officeDocument/2006/relationships/notesSlide" Target="../notesSlides/notesSlide6.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34.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slide" Target="slide17.xml"/><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emf"/></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hyperlink" Target="http://getdrawings.com/clipart-tag/puddle" TargetMode="External"/><Relationship Id="rId26" Type="http://schemas.openxmlformats.org/officeDocument/2006/relationships/image" Target="../media/image23.png"/><Relationship Id="rId21" Type="http://schemas.openxmlformats.org/officeDocument/2006/relationships/image" Target="../media/image20.png"/><Relationship Id="rId34" Type="http://schemas.openxmlformats.org/officeDocument/2006/relationships/hyperlink" Target="http://www.pngall.com/scarf-png" TargetMode="External"/><Relationship Id="rId7" Type="http://schemas.openxmlformats.org/officeDocument/2006/relationships/image" Target="../media/image11.gif"/><Relationship Id="rId12" Type="http://schemas.openxmlformats.org/officeDocument/2006/relationships/hyperlink" Target="https://pixabay.com/en/blue-shoes-kids-footwear-fashion-927282/" TargetMode="External"/><Relationship Id="rId17" Type="http://schemas.openxmlformats.org/officeDocument/2006/relationships/image" Target="../media/image17.jpeg"/><Relationship Id="rId25" Type="http://schemas.openxmlformats.org/officeDocument/2006/relationships/image" Target="../media/image22.gif"/><Relationship Id="rId33"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16.gif"/><Relationship Id="rId20" Type="http://schemas.openxmlformats.org/officeDocument/2006/relationships/image" Target="../media/image19.gif"/><Relationship Id="rId29" Type="http://schemas.openxmlformats.org/officeDocument/2006/relationships/hyperlink" Target="https://pixabay.com/en/cap-hat-sport-baseball-sun-blue-310653/" TargetMode="External"/><Relationship Id="rId1" Type="http://schemas.openxmlformats.org/officeDocument/2006/relationships/slideLayout" Target="../slideLayouts/slideLayout4.xml"/><Relationship Id="rId6" Type="http://schemas.openxmlformats.org/officeDocument/2006/relationships/image" Target="../media/image10.gif"/><Relationship Id="rId11" Type="http://schemas.openxmlformats.org/officeDocument/2006/relationships/image" Target="../media/image13.png"/><Relationship Id="rId24" Type="http://schemas.openxmlformats.org/officeDocument/2006/relationships/hyperlink" Target="https://pixabay.com/en/clothes-clothing-pullover-shirt-1294933/" TargetMode="External"/><Relationship Id="rId32" Type="http://schemas.openxmlformats.org/officeDocument/2006/relationships/hyperlink" Target="http://www.allwhitebackground.com/umbrella.html" TargetMode="External"/><Relationship Id="rId37" Type="http://schemas.openxmlformats.org/officeDocument/2006/relationships/image" Target="../media/image29.emf"/><Relationship Id="rId5" Type="http://schemas.openxmlformats.org/officeDocument/2006/relationships/hyperlink" Target="https://www.edu.xunta.es/espazoAbalar/sites/espazoAbalar/files/datos/1496391884/contido/learning_about_clothes/clothes_shoes_accessories_and_jewellery.html" TargetMode="External"/><Relationship Id="rId15" Type="http://schemas.openxmlformats.org/officeDocument/2006/relationships/image" Target="../media/image15.gif"/><Relationship Id="rId23" Type="http://schemas.openxmlformats.org/officeDocument/2006/relationships/image" Target="../media/image21.png"/><Relationship Id="rId28" Type="http://schemas.openxmlformats.org/officeDocument/2006/relationships/image" Target="../media/image24.png"/><Relationship Id="rId36" Type="http://schemas.openxmlformats.org/officeDocument/2006/relationships/hyperlink" Target="http://www.dsource.in/tool/trinetra/user_image_view.php?id=741" TargetMode="External"/><Relationship Id="rId10" Type="http://schemas.openxmlformats.org/officeDocument/2006/relationships/hyperlink" Target="http://www.clker.com/clipart-red-t-shirt-1.html" TargetMode="External"/><Relationship Id="rId19" Type="http://schemas.openxmlformats.org/officeDocument/2006/relationships/image" Target="../media/image18.GIF"/><Relationship Id="rId31" Type="http://schemas.openxmlformats.org/officeDocument/2006/relationships/image" Target="../media/image26.jp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hyperlink" Target="http://www.dsource.in/tool/trinetra/user_image_view.php?id=464" TargetMode="External"/><Relationship Id="rId22" Type="http://schemas.openxmlformats.org/officeDocument/2006/relationships/hyperlink" Target="https://clipground.com/blouses-clipart.html" TargetMode="External"/><Relationship Id="rId27" Type="http://schemas.openxmlformats.org/officeDocument/2006/relationships/hyperlink" Target="https://webstockreview.net/explore/clipart-shoes-shoe-boot/" TargetMode="External"/><Relationship Id="rId30" Type="http://schemas.openxmlformats.org/officeDocument/2006/relationships/image" Target="../media/image25.gif"/><Relationship Id="rId35" Type="http://schemas.openxmlformats.org/officeDocument/2006/relationships/image" Target="../media/image28.png"/><Relationship Id="rId8" Type="http://schemas.openxmlformats.org/officeDocument/2006/relationships/hyperlink" Target="https://www.studyblue.com/notes/note/n/untitled-flashcards/deck/3023825" TargetMode="External"/><Relationship Id="rId3" Type="http://schemas.openxmlformats.org/officeDocument/2006/relationships/image" Target="../media/image8.gif"/></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1.xml"/><Relationship Id="rId7" Type="http://schemas.openxmlformats.org/officeDocument/2006/relationships/slide" Target="slide15.xml"/><Relationship Id="rId2"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 Id="rId9"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013D-456F-464E-A548-F8845D9D6A96}"/>
              </a:ext>
            </a:extLst>
          </p:cNvPr>
          <p:cNvSpPr>
            <a:spLocks noGrp="1"/>
          </p:cNvSpPr>
          <p:nvPr>
            <p:ph type="title"/>
          </p:nvPr>
        </p:nvSpPr>
        <p:spPr/>
        <p:txBody>
          <a:bodyPr/>
          <a:lstStyle/>
          <a:p>
            <a:r>
              <a:rPr lang="en-GB" dirty="0"/>
              <a:t>Days of the week</a:t>
            </a:r>
          </a:p>
        </p:txBody>
      </p:sp>
      <p:sp>
        <p:nvSpPr>
          <p:cNvPr id="3" name="Text Placeholder 2">
            <a:extLst>
              <a:ext uri="{FF2B5EF4-FFF2-40B4-BE49-F238E27FC236}">
                <a16:creationId xmlns:a16="http://schemas.microsoft.com/office/drawing/2014/main" id="{492F76E9-28E0-42EA-AF00-496D213FE2BB}"/>
              </a:ext>
            </a:extLst>
          </p:cNvPr>
          <p:cNvSpPr>
            <a:spLocks noGrp="1"/>
          </p:cNvSpPr>
          <p:nvPr>
            <p:ph type="body" sz="quarter" idx="12"/>
          </p:nvPr>
        </p:nvSpPr>
        <p:spPr/>
        <p:txBody>
          <a:bodyPr/>
          <a:lstStyle/>
          <a:p>
            <a:r>
              <a:rPr lang="en-GB" dirty="0"/>
              <a:t>Saying the days of the week, describing weekly routines.</a:t>
            </a:r>
          </a:p>
          <a:p>
            <a:endParaRPr lang="en-GB" dirty="0"/>
          </a:p>
        </p:txBody>
      </p:sp>
      <p:sp>
        <p:nvSpPr>
          <p:cNvPr id="4" name="Text Placeholder 3">
            <a:extLst>
              <a:ext uri="{FF2B5EF4-FFF2-40B4-BE49-F238E27FC236}">
                <a16:creationId xmlns:a16="http://schemas.microsoft.com/office/drawing/2014/main" id="{120AD48C-FDD3-4936-909C-EAC996A1D210}"/>
              </a:ext>
            </a:extLst>
          </p:cNvPr>
          <p:cNvSpPr>
            <a:spLocks noGrp="1"/>
          </p:cNvSpPr>
          <p:nvPr>
            <p:ph type="body" sz="quarter" idx="13"/>
          </p:nvPr>
        </p:nvSpPr>
        <p:spPr/>
        <p:txBody>
          <a:bodyPr/>
          <a:lstStyle/>
          <a:p>
            <a:r>
              <a:rPr lang="en-GB" dirty="0"/>
              <a:t>“What day is it (today)?”, Today is (Thursday)”, “What is [ he / she ] doing?”</a:t>
            </a:r>
          </a:p>
          <a:p>
            <a:endParaRPr lang="en-GB" dirty="0"/>
          </a:p>
        </p:txBody>
      </p:sp>
      <p:sp>
        <p:nvSpPr>
          <p:cNvPr id="5" name="Text Placeholder 4">
            <a:extLst>
              <a:ext uri="{FF2B5EF4-FFF2-40B4-BE49-F238E27FC236}">
                <a16:creationId xmlns:a16="http://schemas.microsoft.com/office/drawing/2014/main" id="{F9BE30C2-14AC-4246-AEF0-3F5FA57173FA}"/>
              </a:ext>
            </a:extLst>
          </p:cNvPr>
          <p:cNvSpPr>
            <a:spLocks noGrp="1"/>
          </p:cNvSpPr>
          <p:nvPr>
            <p:ph type="body" sz="quarter" idx="14"/>
          </p:nvPr>
        </p:nvSpPr>
        <p:spPr/>
        <p:txBody>
          <a:bodyPr/>
          <a:lstStyle/>
          <a:p>
            <a:r>
              <a:rPr lang="en-GB" dirty="0"/>
              <a:t>Days of the week song (audio &amp; video)</a:t>
            </a:r>
          </a:p>
          <a:p>
            <a:r>
              <a:rPr lang="en-GB" dirty="0"/>
              <a:t>Days of the week reader (video)</a:t>
            </a:r>
          </a:p>
        </p:txBody>
      </p:sp>
      <p:sp>
        <p:nvSpPr>
          <p:cNvPr id="6" name="Text Placeholder 5">
            <a:extLst>
              <a:ext uri="{FF2B5EF4-FFF2-40B4-BE49-F238E27FC236}">
                <a16:creationId xmlns:a16="http://schemas.microsoft.com/office/drawing/2014/main" id="{8D56FA9D-11EF-476D-A5E4-1EA969BB94CB}"/>
              </a:ext>
            </a:extLst>
          </p:cNvPr>
          <p:cNvSpPr>
            <a:spLocks noGrp="1"/>
          </p:cNvSpPr>
          <p:nvPr>
            <p:ph type="body" sz="quarter" idx="15"/>
          </p:nvPr>
        </p:nvSpPr>
        <p:spPr>
          <a:xfrm>
            <a:off x="3186342" y="2947790"/>
            <a:ext cx="2881726" cy="1190543"/>
          </a:xfrm>
        </p:spPr>
        <p:txBody>
          <a:bodyPr/>
          <a:lstStyle/>
          <a:p>
            <a:r>
              <a:rPr lang="en-GB" dirty="0"/>
              <a:t>Days of the week order worksheet</a:t>
            </a:r>
          </a:p>
          <a:p>
            <a:r>
              <a:rPr lang="en-GB" dirty="0"/>
              <a:t>Days calendar worksheet</a:t>
            </a:r>
          </a:p>
          <a:p>
            <a:r>
              <a:rPr lang="en-GB" dirty="0"/>
              <a:t>Days of the week reader worksheet</a:t>
            </a:r>
          </a:p>
        </p:txBody>
      </p:sp>
      <p:sp>
        <p:nvSpPr>
          <p:cNvPr id="7" name="Text Placeholder 6">
            <a:extLst>
              <a:ext uri="{FF2B5EF4-FFF2-40B4-BE49-F238E27FC236}">
                <a16:creationId xmlns:a16="http://schemas.microsoft.com/office/drawing/2014/main" id="{85B5A499-AB55-4A12-9969-7324A88D476D}"/>
              </a:ext>
            </a:extLst>
          </p:cNvPr>
          <p:cNvSpPr>
            <a:spLocks noGrp="1"/>
          </p:cNvSpPr>
          <p:nvPr>
            <p:ph type="body" sz="quarter" idx="16"/>
          </p:nvPr>
        </p:nvSpPr>
        <p:spPr>
          <a:xfrm>
            <a:off x="6068068" y="2948142"/>
            <a:ext cx="2705870" cy="1273004"/>
          </a:xfrm>
        </p:spPr>
        <p:txBody>
          <a:bodyPr/>
          <a:lstStyle/>
          <a:p>
            <a:r>
              <a:rPr lang="en-GB" dirty="0"/>
              <a:t>name tags for each student</a:t>
            </a:r>
          </a:p>
          <a:p>
            <a:r>
              <a:rPr lang="en-GB" dirty="0"/>
              <a:t>board with markers / chalk</a:t>
            </a:r>
          </a:p>
          <a:p>
            <a:r>
              <a:rPr lang="en-GB" dirty="0"/>
              <a:t>empty plastic bottle (for the spin the bottle game)</a:t>
            </a:r>
          </a:p>
          <a:p>
            <a:r>
              <a:rPr lang="en-GB" dirty="0"/>
              <a:t>weather board (from previous class)</a:t>
            </a:r>
          </a:p>
          <a:p>
            <a:r>
              <a:rPr lang="en-GB" dirty="0"/>
              <a:t>7 coloured rectangles of card with a day of week written on each card (one set for each pair of students)</a:t>
            </a:r>
          </a:p>
          <a:p>
            <a:r>
              <a:rPr lang="en-GB" dirty="0"/>
              <a:t>black marker pen</a:t>
            </a:r>
          </a:p>
          <a:p>
            <a:r>
              <a:rPr lang="en-GB" dirty="0"/>
              <a:t>Blu-Tack</a:t>
            </a:r>
          </a:p>
        </p:txBody>
      </p:sp>
      <p:sp>
        <p:nvSpPr>
          <p:cNvPr id="8" name="Text Placeholder 7">
            <a:extLst>
              <a:ext uri="{FF2B5EF4-FFF2-40B4-BE49-F238E27FC236}">
                <a16:creationId xmlns:a16="http://schemas.microsoft.com/office/drawing/2014/main" id="{080B7E73-6CE9-4811-8B56-5E95DAB7C51E}"/>
              </a:ext>
            </a:extLst>
          </p:cNvPr>
          <p:cNvSpPr>
            <a:spLocks noGrp="1"/>
          </p:cNvSpPr>
          <p:nvPr>
            <p:ph type="body" sz="quarter" idx="17"/>
          </p:nvPr>
        </p:nvSpPr>
        <p:spPr>
          <a:xfrm>
            <a:off x="1195703" y="1898786"/>
            <a:ext cx="7519233" cy="384092"/>
          </a:xfrm>
        </p:spPr>
        <p:txBody>
          <a:bodyPr/>
          <a:lstStyle/>
          <a:p>
            <a:r>
              <a:rPr lang="en-GB" dirty="0"/>
              <a:t>Monday ~ Sunday, play [basketball], practice [piano], go to [the cinema], have [computer] class, watch a DVD, do [ballet], sleep in late, walk my dog, enjoy a big dinner.</a:t>
            </a:r>
          </a:p>
        </p:txBody>
      </p:sp>
      <p:sp>
        <p:nvSpPr>
          <p:cNvPr id="9" name="Text Placeholder 8">
            <a:extLst>
              <a:ext uri="{FF2B5EF4-FFF2-40B4-BE49-F238E27FC236}">
                <a16:creationId xmlns:a16="http://schemas.microsoft.com/office/drawing/2014/main" id="{006295B6-5C57-461E-B83F-8995A0818391}"/>
              </a:ext>
            </a:extLst>
          </p:cNvPr>
          <p:cNvSpPr>
            <a:spLocks noGrp="1"/>
          </p:cNvSpPr>
          <p:nvPr>
            <p:ph type="body" sz="quarter" idx="18"/>
          </p:nvPr>
        </p:nvSpPr>
        <p:spPr/>
        <p:txBody>
          <a:bodyPr/>
          <a:lstStyle/>
          <a:p>
            <a:r>
              <a:rPr lang="en-GB" dirty="0"/>
              <a:t>In this lesson students learn to say and read the days of the week.  They discuss what they do on a regular basis each week and read a story about two students’ weekly routine.</a:t>
            </a:r>
          </a:p>
        </p:txBody>
      </p:sp>
      <p:sp>
        <p:nvSpPr>
          <p:cNvPr id="10" name="Text Placeholder 9">
            <a:extLst>
              <a:ext uri="{FF2B5EF4-FFF2-40B4-BE49-F238E27FC236}">
                <a16:creationId xmlns:a16="http://schemas.microsoft.com/office/drawing/2014/main" id="{43399C63-459E-4D94-9F16-97DEED52B089}"/>
              </a:ext>
            </a:extLst>
          </p:cNvPr>
          <p:cNvSpPr>
            <a:spLocks noGrp="1"/>
          </p:cNvSpPr>
          <p:nvPr>
            <p:ph type="body" sz="quarter" idx="19"/>
          </p:nvPr>
        </p:nvSpPr>
        <p:spPr/>
        <p:txBody>
          <a:bodyPr/>
          <a:lstStyle/>
          <a:p>
            <a:r>
              <a:rPr lang="en-GB" dirty="0"/>
              <a:t>9</a:t>
            </a:r>
          </a:p>
        </p:txBody>
      </p:sp>
      <p:sp>
        <p:nvSpPr>
          <p:cNvPr id="11" name="Text Placeholder 10">
            <a:extLst>
              <a:ext uri="{FF2B5EF4-FFF2-40B4-BE49-F238E27FC236}">
                <a16:creationId xmlns:a16="http://schemas.microsoft.com/office/drawing/2014/main" id="{0E7F0202-B711-45F3-9C31-A072CCA59B61}"/>
              </a:ext>
            </a:extLst>
          </p:cNvPr>
          <p:cNvSpPr>
            <a:spLocks noGrp="1"/>
          </p:cNvSpPr>
          <p:nvPr>
            <p:ph type="body" sz="quarter" idx="20"/>
          </p:nvPr>
        </p:nvSpPr>
        <p:spPr/>
        <p:txBody>
          <a:bodyPr/>
          <a:lstStyle/>
          <a:p>
            <a:r>
              <a:rPr lang="en-GB" dirty="0"/>
              <a:t>Weather and clothes vocabulary from previous lessons.</a:t>
            </a:r>
          </a:p>
        </p:txBody>
      </p:sp>
    </p:spTree>
    <p:extLst>
      <p:ext uri="{BB962C8B-B14F-4D97-AF65-F5344CB8AC3E}">
        <p14:creationId xmlns:p14="http://schemas.microsoft.com/office/powerpoint/2010/main" val="238602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9</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4915015" y="4556034"/>
            <a:ext cx="2202107"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880102" y="4385544"/>
              <a:ext cx="852167"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Calendar days</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1</a:t>
              </a:r>
            </a:p>
          </p:txBody>
        </p:sp>
      </p:grpSp>
      <p:grpSp>
        <p:nvGrpSpPr>
          <p:cNvPr id="50" name="Group 49">
            <a:extLst>
              <a:ext uri="{FF2B5EF4-FFF2-40B4-BE49-F238E27FC236}">
                <a16:creationId xmlns:a16="http://schemas.microsoft.com/office/drawing/2014/main" id="{F2099E4E-DE70-4C80-9C26-1F19E0AB96EE}"/>
              </a:ext>
            </a:extLst>
          </p:cNvPr>
          <p:cNvGrpSpPr/>
          <p:nvPr/>
        </p:nvGrpSpPr>
        <p:grpSpPr>
          <a:xfrm>
            <a:off x="8776789" y="0"/>
            <a:ext cx="1879253" cy="5143500"/>
            <a:chOff x="8777197" y="0"/>
            <a:chExt cx="1879253" cy="5143500"/>
          </a:xfrm>
        </p:grpSpPr>
        <p:sp>
          <p:nvSpPr>
            <p:cNvPr id="51" name="side panel dark rectangle">
              <a:extLst>
                <a:ext uri="{FF2B5EF4-FFF2-40B4-BE49-F238E27FC236}">
                  <a16:creationId xmlns:a16="http://schemas.microsoft.com/office/drawing/2014/main" id="{2611F6C6-CA51-4B24-8FBC-8092FC0DAFAD}"/>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2" name="side panel light rectangle">
              <a:extLst>
                <a:ext uri="{FF2B5EF4-FFF2-40B4-BE49-F238E27FC236}">
                  <a16:creationId xmlns:a16="http://schemas.microsoft.com/office/drawing/2014/main" id="{AD260BD8-D3B4-4794-9945-1E92CBB01EB2}"/>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3" name="side panel textbox">
              <a:extLst>
                <a:ext uri="{FF2B5EF4-FFF2-40B4-BE49-F238E27FC236}">
                  <a16:creationId xmlns:a16="http://schemas.microsoft.com/office/drawing/2014/main" id="{69779145-0970-4D71-89F4-3FE770240E64}"/>
                </a:ext>
              </a:extLst>
            </p:cNvPr>
            <p:cNvSpPr txBox="1"/>
            <p:nvPr/>
          </p:nvSpPr>
          <p:spPr>
            <a:xfrm>
              <a:off x="9183300" y="27074"/>
              <a:ext cx="1450860" cy="3766022"/>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Introduce the days of the week vocabulary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Start off by looking at a calendar with everyone (an English one, if possible).</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Have some fun with the calendar first: ask students to point at days such as Christmas and to point out their birthdays. Ask what day their birthdays are on this year and point to the days row at the top of each month. </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Start to teach / elicit the English words for the days as you discuss their birthdays.</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Finally, ask, “What day is it is today?”</a:t>
              </a:r>
              <a:endParaRPr kumimoji="0" lang="en-GB" sz="1000" b="0" i="0" u="none" strike="noStrike" kern="0" cap="none" spc="0" normalizeH="0" baseline="0" noProof="0" dirty="0">
                <a:ln>
                  <a:noFill/>
                </a:ln>
                <a:solidFill>
                  <a:srgbClr val="0000FF"/>
                </a:solidFill>
                <a:effectLst/>
                <a:uLnTx/>
                <a:uFillTx/>
                <a:latin typeface="Calibri" panose="020F0502020204030204" pitchFamily="34" charset="0"/>
              </a:endParaRPr>
            </a:p>
          </p:txBody>
        </p:sp>
        <p:grpSp>
          <p:nvGrpSpPr>
            <p:cNvPr id="54" name="teacher icon group">
              <a:extLst>
                <a:ext uri="{FF2B5EF4-FFF2-40B4-BE49-F238E27FC236}">
                  <a16:creationId xmlns:a16="http://schemas.microsoft.com/office/drawing/2014/main" id="{DD734707-83AD-4D0C-94DC-E9E7B4333309}"/>
                </a:ext>
              </a:extLst>
            </p:cNvPr>
            <p:cNvGrpSpPr/>
            <p:nvPr/>
          </p:nvGrpSpPr>
          <p:grpSpPr>
            <a:xfrm>
              <a:off x="8810640" y="151620"/>
              <a:ext cx="296181" cy="296181"/>
              <a:chOff x="8810640" y="62245"/>
              <a:chExt cx="296181" cy="296181"/>
            </a:xfrm>
          </p:grpSpPr>
          <p:sp>
            <p:nvSpPr>
              <p:cNvPr id="55" name="icon circle">
                <a:extLst>
                  <a:ext uri="{FF2B5EF4-FFF2-40B4-BE49-F238E27FC236}">
                    <a16:creationId xmlns:a16="http://schemas.microsoft.com/office/drawing/2014/main" id="{CA5098B5-BE85-48A9-A9B7-385177EC2B6C}"/>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56" name="teacher icon">
                <a:extLst>
                  <a:ext uri="{FF2B5EF4-FFF2-40B4-BE49-F238E27FC236}">
                    <a16:creationId xmlns:a16="http://schemas.microsoft.com/office/drawing/2014/main" id="{05E6CAFB-AB9F-4CC0-B9B7-5C70D12977AA}"/>
                  </a:ext>
                </a:extLst>
              </p:cNvPr>
              <p:cNvGrpSpPr/>
              <p:nvPr/>
            </p:nvGrpSpPr>
            <p:grpSpPr>
              <a:xfrm>
                <a:off x="8864754" y="93114"/>
                <a:ext cx="193866" cy="206740"/>
                <a:chOff x="2542389" y="2767092"/>
                <a:chExt cx="480536" cy="512445"/>
              </a:xfrm>
            </p:grpSpPr>
            <p:sp>
              <p:nvSpPr>
                <p:cNvPr id="57" name="Google Shape;1395;p49">
                  <a:extLst>
                    <a:ext uri="{FF2B5EF4-FFF2-40B4-BE49-F238E27FC236}">
                      <a16:creationId xmlns:a16="http://schemas.microsoft.com/office/drawing/2014/main" id="{1533AF64-4E22-4612-9255-E4CAA439E4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8" name="Google Shape;1396;p49">
                  <a:extLst>
                    <a:ext uri="{FF2B5EF4-FFF2-40B4-BE49-F238E27FC236}">
                      <a16:creationId xmlns:a16="http://schemas.microsoft.com/office/drawing/2014/main" id="{F48C0F05-9D4D-46EC-B550-0E2663430CE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9" name="Google Shape;1397;p49">
                  <a:extLst>
                    <a:ext uri="{FF2B5EF4-FFF2-40B4-BE49-F238E27FC236}">
                      <a16:creationId xmlns:a16="http://schemas.microsoft.com/office/drawing/2014/main" id="{B7F330A6-2F5F-4AF4-A013-0BAF7040089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0" name="Google Shape;1398;p49">
                  <a:extLst>
                    <a:ext uri="{FF2B5EF4-FFF2-40B4-BE49-F238E27FC236}">
                      <a16:creationId xmlns:a16="http://schemas.microsoft.com/office/drawing/2014/main" id="{FFEDF1AB-D8EE-4CDB-B037-87BC3E84FADC}"/>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1" name="Google Shape;1399;p49">
                  <a:extLst>
                    <a:ext uri="{FF2B5EF4-FFF2-40B4-BE49-F238E27FC236}">
                      <a16:creationId xmlns:a16="http://schemas.microsoft.com/office/drawing/2014/main" id="{02B78713-1974-470E-961D-1E9736EFD8A3}"/>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2" name="Google Shape;1400;p49">
                  <a:extLst>
                    <a:ext uri="{FF2B5EF4-FFF2-40B4-BE49-F238E27FC236}">
                      <a16:creationId xmlns:a16="http://schemas.microsoft.com/office/drawing/2014/main" id="{C2C924CA-E888-4897-8587-477468F281CB}"/>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3" name="Google Shape;1401;p49">
                  <a:extLst>
                    <a:ext uri="{FF2B5EF4-FFF2-40B4-BE49-F238E27FC236}">
                      <a16:creationId xmlns:a16="http://schemas.microsoft.com/office/drawing/2014/main" id="{0783DDE5-54FA-4649-9EB5-BC36A0929C51}"/>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4" name="Google Shape;1402;p49">
                  <a:extLst>
                    <a:ext uri="{FF2B5EF4-FFF2-40B4-BE49-F238E27FC236}">
                      <a16:creationId xmlns:a16="http://schemas.microsoft.com/office/drawing/2014/main" id="{3EC2DEEB-B5BC-4327-9EC2-65963FE39F04}"/>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5" name="Google Shape;1403;p49">
                  <a:extLst>
                    <a:ext uri="{FF2B5EF4-FFF2-40B4-BE49-F238E27FC236}">
                      <a16:creationId xmlns:a16="http://schemas.microsoft.com/office/drawing/2014/main" id="{4FE82656-6763-4F56-BD3E-613C575BD0C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Google Shape;1404;p49">
                  <a:extLst>
                    <a:ext uri="{FF2B5EF4-FFF2-40B4-BE49-F238E27FC236}">
                      <a16:creationId xmlns:a16="http://schemas.microsoft.com/office/drawing/2014/main" id="{E068BFCC-5D31-455C-BA3B-DD811D143EE5}"/>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Google Shape;1405;p49">
                  <a:extLst>
                    <a:ext uri="{FF2B5EF4-FFF2-40B4-BE49-F238E27FC236}">
                      <a16:creationId xmlns:a16="http://schemas.microsoft.com/office/drawing/2014/main" id="{C43DF007-F228-481F-B051-10D4B0AAA7CF}"/>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8" name="Google Shape;1406;p49">
                  <a:extLst>
                    <a:ext uri="{FF2B5EF4-FFF2-40B4-BE49-F238E27FC236}">
                      <a16:creationId xmlns:a16="http://schemas.microsoft.com/office/drawing/2014/main" id="{83E866A0-1345-4105-A01D-9AE9848A7FF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Google Shape;1407;p49">
                  <a:extLst>
                    <a:ext uri="{FF2B5EF4-FFF2-40B4-BE49-F238E27FC236}">
                      <a16:creationId xmlns:a16="http://schemas.microsoft.com/office/drawing/2014/main" id="{D133BFB3-494B-44BD-AABD-2F82324E218F}"/>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Google Shape;1408;p49">
                  <a:extLst>
                    <a:ext uri="{FF2B5EF4-FFF2-40B4-BE49-F238E27FC236}">
                      <a16:creationId xmlns:a16="http://schemas.microsoft.com/office/drawing/2014/main" id="{1BDEDC42-48D7-4174-B62A-946398FF1144}"/>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1" name="Google Shape;1409;p49">
                  <a:extLst>
                    <a:ext uri="{FF2B5EF4-FFF2-40B4-BE49-F238E27FC236}">
                      <a16:creationId xmlns:a16="http://schemas.microsoft.com/office/drawing/2014/main" id="{43072B63-4DB9-44F4-A2E2-14FC7BAF877A}"/>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2" name="Google Shape;1410;p49">
                  <a:extLst>
                    <a:ext uri="{FF2B5EF4-FFF2-40B4-BE49-F238E27FC236}">
                      <a16:creationId xmlns:a16="http://schemas.microsoft.com/office/drawing/2014/main" id="{1EF4A7CE-54E6-4330-B05B-D8FE283C0625}"/>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3" name="Google Shape;1411;p49">
                  <a:extLst>
                    <a:ext uri="{FF2B5EF4-FFF2-40B4-BE49-F238E27FC236}">
                      <a16:creationId xmlns:a16="http://schemas.microsoft.com/office/drawing/2014/main" id="{302FF6D4-FC2A-44EC-96F7-1C02654384A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4" name="Google Shape;1412;p49">
                  <a:extLst>
                    <a:ext uri="{FF2B5EF4-FFF2-40B4-BE49-F238E27FC236}">
                      <a16:creationId xmlns:a16="http://schemas.microsoft.com/office/drawing/2014/main" id="{41F4A0D6-392A-4204-BB92-98E9B6567F91}"/>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5" name="Google Shape;1413;p49">
                  <a:extLst>
                    <a:ext uri="{FF2B5EF4-FFF2-40B4-BE49-F238E27FC236}">
                      <a16:creationId xmlns:a16="http://schemas.microsoft.com/office/drawing/2014/main" id="{CC168D5E-8D7B-43B7-8466-D6342D1B709F}"/>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6" name="Google Shape;1414;p49">
                  <a:extLst>
                    <a:ext uri="{FF2B5EF4-FFF2-40B4-BE49-F238E27FC236}">
                      <a16:creationId xmlns:a16="http://schemas.microsoft.com/office/drawing/2014/main" id="{43A5BE8A-B1C3-43A2-A209-A370D4D073FC}"/>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7" name="Google Shape;1415;p49">
                  <a:extLst>
                    <a:ext uri="{FF2B5EF4-FFF2-40B4-BE49-F238E27FC236}">
                      <a16:creationId xmlns:a16="http://schemas.microsoft.com/office/drawing/2014/main" id="{906BF106-F425-46EA-A7F9-282418DC21B1}"/>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8" name="Google Shape;1416;p49">
                  <a:extLst>
                    <a:ext uri="{FF2B5EF4-FFF2-40B4-BE49-F238E27FC236}">
                      <a16:creationId xmlns:a16="http://schemas.microsoft.com/office/drawing/2014/main" id="{651B36FB-2FF4-4ABA-9508-84F8109D2C38}"/>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9" name="Google Shape;1417;p49">
                  <a:extLst>
                    <a:ext uri="{FF2B5EF4-FFF2-40B4-BE49-F238E27FC236}">
                      <a16:creationId xmlns:a16="http://schemas.microsoft.com/office/drawing/2014/main" id="{2AE76264-71DF-4962-9632-2AA3FF92D345}"/>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0" name="Google Shape;1418;p49">
                  <a:extLst>
                    <a:ext uri="{FF2B5EF4-FFF2-40B4-BE49-F238E27FC236}">
                      <a16:creationId xmlns:a16="http://schemas.microsoft.com/office/drawing/2014/main" id="{FF8FBA5B-DA11-4CCA-ADF4-7959FBB98F99}"/>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1" name="Google Shape;1419;p49">
                  <a:extLst>
                    <a:ext uri="{FF2B5EF4-FFF2-40B4-BE49-F238E27FC236}">
                      <a16:creationId xmlns:a16="http://schemas.microsoft.com/office/drawing/2014/main" id="{B6377A10-36B7-49ED-AF73-CAFF290C9678}"/>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2" name="Google Shape;1420;p49">
                  <a:extLst>
                    <a:ext uri="{FF2B5EF4-FFF2-40B4-BE49-F238E27FC236}">
                      <a16:creationId xmlns:a16="http://schemas.microsoft.com/office/drawing/2014/main" id="{A958DBBC-DD48-429C-961E-870CE26EC69B}"/>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3" name="Google Shape;1421;p49">
                  <a:extLst>
                    <a:ext uri="{FF2B5EF4-FFF2-40B4-BE49-F238E27FC236}">
                      <a16:creationId xmlns:a16="http://schemas.microsoft.com/office/drawing/2014/main" id="{8B1E295A-ECF0-4C9E-80CF-17A0A885650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4" name="Google Shape;1422;p49">
                  <a:extLst>
                    <a:ext uri="{FF2B5EF4-FFF2-40B4-BE49-F238E27FC236}">
                      <a16:creationId xmlns:a16="http://schemas.microsoft.com/office/drawing/2014/main" id="{BFD5B1D1-D95C-4B6B-946B-810ECD5C123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pic>
        <p:nvPicPr>
          <p:cNvPr id="5" name="Picture 4">
            <a:extLst>
              <a:ext uri="{FF2B5EF4-FFF2-40B4-BE49-F238E27FC236}">
                <a16:creationId xmlns:a16="http://schemas.microsoft.com/office/drawing/2014/main" id="{CB045BA5-57DC-4E94-B31F-8A8CEC505DC4}"/>
              </a:ext>
            </a:extLst>
          </p:cNvPr>
          <p:cNvPicPr>
            <a:picLocks noChangeAspect="1"/>
          </p:cNvPicPr>
          <p:nvPr/>
        </p:nvPicPr>
        <p:blipFill>
          <a:blip r:embed="rId3"/>
          <a:stretch>
            <a:fillRect/>
          </a:stretch>
        </p:blipFill>
        <p:spPr>
          <a:xfrm>
            <a:off x="738479" y="624893"/>
            <a:ext cx="6035405" cy="3578514"/>
          </a:xfrm>
          <a:prstGeom prst="rect">
            <a:avLst/>
          </a:prstGeom>
        </p:spPr>
      </p:pic>
      <p:grpSp>
        <p:nvGrpSpPr>
          <p:cNvPr id="4" name="Group 3">
            <a:extLst>
              <a:ext uri="{FF2B5EF4-FFF2-40B4-BE49-F238E27FC236}">
                <a16:creationId xmlns:a16="http://schemas.microsoft.com/office/drawing/2014/main" id="{DF6F2E9A-B2ED-DB0F-5182-FD4CA3357C6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997BADF0-3C87-33E3-2833-AA9D2D31546F}"/>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F935F5EF-DF7A-C214-893B-A4B23554882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F67B843B-1F52-5F19-5029-2775E6AEC797}"/>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F4B5489F-F3DC-29E2-6261-63A54818900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9A2E2F2A-D857-DD27-803A-6C7533AF60D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0486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35" presetClass="path" presetSubtype="0" accel="50000" decel="50000" fill="hold" nodeType="afterEffect">
                                  <p:stCondLst>
                                    <p:cond delay="0"/>
                                  </p:stCondLst>
                                  <p:childTnLst>
                                    <p:animMotion origin="layout" path="M 0 0 L -0.16372 0 " pathEditMode="relative" rAng="0" ptsTypes="AA">
                                      <p:cBhvr>
                                        <p:cTn id="14" dur="1000" fill="hold"/>
                                        <p:tgtEl>
                                          <p:spTgt spid="50"/>
                                        </p:tgtEl>
                                        <p:attrNameLst>
                                          <p:attrName>ppt_x</p:attrName>
                                          <p:attrName>ppt_y</p:attrName>
                                        </p:attrNameLst>
                                      </p:cBhvr>
                                      <p:rCtr x="-8194" y="0"/>
                                    </p:animMotion>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1000"/>
                                        <p:tgtEl>
                                          <p:spTgt spid="105"/>
                                        </p:tgtEl>
                                      </p:cBhvr>
                                    </p:animEffec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10</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032917" y="4556034"/>
            <a:ext cx="2084205"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669415" y="4385022"/>
              <a:ext cx="1273543"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Put the days in order</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2</a:t>
              </a:r>
            </a:p>
          </p:txBody>
        </p:sp>
      </p:grpSp>
      <p:grpSp>
        <p:nvGrpSpPr>
          <p:cNvPr id="47" name="Group 46">
            <a:extLst>
              <a:ext uri="{FF2B5EF4-FFF2-40B4-BE49-F238E27FC236}">
                <a16:creationId xmlns:a16="http://schemas.microsoft.com/office/drawing/2014/main" id="{D3900F41-A7E7-4AE9-8CA7-99332478EC2D}"/>
              </a:ext>
            </a:extLst>
          </p:cNvPr>
          <p:cNvGrpSpPr/>
          <p:nvPr/>
        </p:nvGrpSpPr>
        <p:grpSpPr>
          <a:xfrm>
            <a:off x="8776789" y="0"/>
            <a:ext cx="1879253" cy="5178090"/>
            <a:chOff x="8777197" y="0"/>
            <a:chExt cx="1879253" cy="5178090"/>
          </a:xfrm>
        </p:grpSpPr>
        <p:sp>
          <p:nvSpPr>
            <p:cNvPr id="48" name="side panel dark rectangle">
              <a:extLst>
                <a:ext uri="{FF2B5EF4-FFF2-40B4-BE49-F238E27FC236}">
                  <a16:creationId xmlns:a16="http://schemas.microsoft.com/office/drawing/2014/main" id="{68223806-FEA4-42A5-BD69-123C4671E8B2}"/>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9" name="side panel light rectangle">
              <a:extLst>
                <a:ext uri="{FF2B5EF4-FFF2-40B4-BE49-F238E27FC236}">
                  <a16:creationId xmlns:a16="http://schemas.microsoft.com/office/drawing/2014/main" id="{2A810ACE-DF0E-467B-B584-9EC84B3E4635}"/>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5" name="side panel textbox">
              <a:extLst>
                <a:ext uri="{FF2B5EF4-FFF2-40B4-BE49-F238E27FC236}">
                  <a16:creationId xmlns:a16="http://schemas.microsoft.com/office/drawing/2014/main" id="{3EA622E7-E1D9-4E33-8099-A4C06438F2BB}"/>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Play “Put the days in order”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Before class, prepare some coloured rectangles of card and write the days of the week in thick marker pen on each rectangle of card. You’ll be putting students into pairs so make enough sets for each pair. Also, if each day can be written on a different coloured card it will help the students to quickly identify each day.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Put your students in pairs and give each pair a set of mixed up cards. By referring to the calendar, have the pairs put the days in order on the floor or table. Then get everyone to touch each card and repeat after you as you chorus the days of the week paying special attention to the first letter of each word (e.g. "Th" for "Thursday"). </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86" name="teacher icon group">
              <a:extLst>
                <a:ext uri="{FF2B5EF4-FFF2-40B4-BE49-F238E27FC236}">
                  <a16:creationId xmlns:a16="http://schemas.microsoft.com/office/drawing/2014/main" id="{D09768AF-792A-4F82-A933-0CC2F2B0625E}"/>
                </a:ext>
              </a:extLst>
            </p:cNvPr>
            <p:cNvGrpSpPr/>
            <p:nvPr/>
          </p:nvGrpSpPr>
          <p:grpSpPr>
            <a:xfrm>
              <a:off x="8810640" y="151620"/>
              <a:ext cx="296181" cy="296181"/>
              <a:chOff x="8810640" y="62245"/>
              <a:chExt cx="296181" cy="296181"/>
            </a:xfrm>
          </p:grpSpPr>
          <p:sp>
            <p:nvSpPr>
              <p:cNvPr id="87" name="icon circle">
                <a:extLst>
                  <a:ext uri="{FF2B5EF4-FFF2-40B4-BE49-F238E27FC236}">
                    <a16:creationId xmlns:a16="http://schemas.microsoft.com/office/drawing/2014/main" id="{38A55150-8D87-4D99-A09C-FC75A5E3A47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88" name="teacher icon">
                <a:extLst>
                  <a:ext uri="{FF2B5EF4-FFF2-40B4-BE49-F238E27FC236}">
                    <a16:creationId xmlns:a16="http://schemas.microsoft.com/office/drawing/2014/main" id="{AFC55910-285D-4633-8D5C-C8FA5A53A518}"/>
                  </a:ext>
                </a:extLst>
              </p:cNvPr>
              <p:cNvGrpSpPr/>
              <p:nvPr/>
            </p:nvGrpSpPr>
            <p:grpSpPr>
              <a:xfrm>
                <a:off x="8864754" y="93114"/>
                <a:ext cx="193866" cy="206740"/>
                <a:chOff x="2542389" y="2767092"/>
                <a:chExt cx="480536" cy="512445"/>
              </a:xfrm>
            </p:grpSpPr>
            <p:sp>
              <p:nvSpPr>
                <p:cNvPr id="89" name="Google Shape;1395;p49">
                  <a:extLst>
                    <a:ext uri="{FF2B5EF4-FFF2-40B4-BE49-F238E27FC236}">
                      <a16:creationId xmlns:a16="http://schemas.microsoft.com/office/drawing/2014/main" id="{E4F76100-6104-46DB-BF86-030CCA4F770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396;p49">
                  <a:extLst>
                    <a:ext uri="{FF2B5EF4-FFF2-40B4-BE49-F238E27FC236}">
                      <a16:creationId xmlns:a16="http://schemas.microsoft.com/office/drawing/2014/main" id="{6F0B39C6-A6B4-4D9F-A2BF-7D7AA0CD8E8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397;p49">
                  <a:extLst>
                    <a:ext uri="{FF2B5EF4-FFF2-40B4-BE49-F238E27FC236}">
                      <a16:creationId xmlns:a16="http://schemas.microsoft.com/office/drawing/2014/main" id="{77BF7B5B-D34D-4BDC-809F-C413088C123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398;p49">
                  <a:extLst>
                    <a:ext uri="{FF2B5EF4-FFF2-40B4-BE49-F238E27FC236}">
                      <a16:creationId xmlns:a16="http://schemas.microsoft.com/office/drawing/2014/main" id="{9B547AF2-732D-455D-88BD-6B1C27CB188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3" name="Google Shape;1399;p49">
                  <a:extLst>
                    <a:ext uri="{FF2B5EF4-FFF2-40B4-BE49-F238E27FC236}">
                      <a16:creationId xmlns:a16="http://schemas.microsoft.com/office/drawing/2014/main" id="{AE100DA8-98E3-48E1-9ABB-B5E337B4054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Google Shape;1400;p49">
                  <a:extLst>
                    <a:ext uri="{FF2B5EF4-FFF2-40B4-BE49-F238E27FC236}">
                      <a16:creationId xmlns:a16="http://schemas.microsoft.com/office/drawing/2014/main" id="{F795854B-6907-4490-BA9D-907B150DCD8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5" name="Google Shape;1401;p49">
                  <a:extLst>
                    <a:ext uri="{FF2B5EF4-FFF2-40B4-BE49-F238E27FC236}">
                      <a16:creationId xmlns:a16="http://schemas.microsoft.com/office/drawing/2014/main" id="{D7A259D4-2AEE-4B3B-82ED-E4ED2AF8E16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6" name="Google Shape;1402;p49">
                  <a:extLst>
                    <a:ext uri="{FF2B5EF4-FFF2-40B4-BE49-F238E27FC236}">
                      <a16:creationId xmlns:a16="http://schemas.microsoft.com/office/drawing/2014/main" id="{1B0297FF-F147-4FEA-B625-A8388F631CF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7" name="Google Shape;1403;p49">
                  <a:extLst>
                    <a:ext uri="{FF2B5EF4-FFF2-40B4-BE49-F238E27FC236}">
                      <a16:creationId xmlns:a16="http://schemas.microsoft.com/office/drawing/2014/main" id="{40371CA0-A361-4D64-A414-0A3FF7E9689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8" name="Google Shape;1404;p49">
                  <a:extLst>
                    <a:ext uri="{FF2B5EF4-FFF2-40B4-BE49-F238E27FC236}">
                      <a16:creationId xmlns:a16="http://schemas.microsoft.com/office/drawing/2014/main" id="{11E1E526-2841-47D7-B7C2-DF8300BF9F3E}"/>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9" name="Google Shape;1405;p49">
                  <a:extLst>
                    <a:ext uri="{FF2B5EF4-FFF2-40B4-BE49-F238E27FC236}">
                      <a16:creationId xmlns:a16="http://schemas.microsoft.com/office/drawing/2014/main" id="{EEC2ACB8-E845-4A82-AF45-C77801B6E5AA}"/>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0" name="Google Shape;1406;p49">
                  <a:extLst>
                    <a:ext uri="{FF2B5EF4-FFF2-40B4-BE49-F238E27FC236}">
                      <a16:creationId xmlns:a16="http://schemas.microsoft.com/office/drawing/2014/main" id="{7DF85240-E71B-45B7-A3BD-C3287BDC691D}"/>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1" name="Google Shape;1407;p49">
                  <a:extLst>
                    <a:ext uri="{FF2B5EF4-FFF2-40B4-BE49-F238E27FC236}">
                      <a16:creationId xmlns:a16="http://schemas.microsoft.com/office/drawing/2014/main" id="{DB8961E1-3645-4A23-B69C-5246E3F6755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Google Shape;1408;p49">
                  <a:extLst>
                    <a:ext uri="{FF2B5EF4-FFF2-40B4-BE49-F238E27FC236}">
                      <a16:creationId xmlns:a16="http://schemas.microsoft.com/office/drawing/2014/main" id="{68853471-3A1A-4497-80C5-4F0E1D31847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409;p49">
                  <a:extLst>
                    <a:ext uri="{FF2B5EF4-FFF2-40B4-BE49-F238E27FC236}">
                      <a16:creationId xmlns:a16="http://schemas.microsoft.com/office/drawing/2014/main" id="{4205DE3B-2FAB-47F1-B1CD-71241ABB073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410;p49">
                  <a:extLst>
                    <a:ext uri="{FF2B5EF4-FFF2-40B4-BE49-F238E27FC236}">
                      <a16:creationId xmlns:a16="http://schemas.microsoft.com/office/drawing/2014/main" id="{A52FD84F-D4AD-4DF5-AA1C-B15EE129B6A4}"/>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11;p49">
                  <a:extLst>
                    <a:ext uri="{FF2B5EF4-FFF2-40B4-BE49-F238E27FC236}">
                      <a16:creationId xmlns:a16="http://schemas.microsoft.com/office/drawing/2014/main" id="{86230E01-0147-45B6-A10F-235AF10329E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12;p49">
                  <a:extLst>
                    <a:ext uri="{FF2B5EF4-FFF2-40B4-BE49-F238E27FC236}">
                      <a16:creationId xmlns:a16="http://schemas.microsoft.com/office/drawing/2014/main" id="{00BB856C-313F-4862-A3A7-EC981E12D044}"/>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13;p49">
                  <a:extLst>
                    <a:ext uri="{FF2B5EF4-FFF2-40B4-BE49-F238E27FC236}">
                      <a16:creationId xmlns:a16="http://schemas.microsoft.com/office/drawing/2014/main" id="{5FF5C05B-8072-49E5-8700-5376CF399E5F}"/>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14;p49">
                  <a:extLst>
                    <a:ext uri="{FF2B5EF4-FFF2-40B4-BE49-F238E27FC236}">
                      <a16:creationId xmlns:a16="http://schemas.microsoft.com/office/drawing/2014/main" id="{E17D3F1E-FE32-42C9-BE95-EBBA10CDB23F}"/>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2" name="Google Shape;1415;p49">
                  <a:extLst>
                    <a:ext uri="{FF2B5EF4-FFF2-40B4-BE49-F238E27FC236}">
                      <a16:creationId xmlns:a16="http://schemas.microsoft.com/office/drawing/2014/main" id="{E7FB8FF4-0F43-42EF-9300-571E29B06BE5}"/>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3" name="Google Shape;1416;p49">
                  <a:extLst>
                    <a:ext uri="{FF2B5EF4-FFF2-40B4-BE49-F238E27FC236}">
                      <a16:creationId xmlns:a16="http://schemas.microsoft.com/office/drawing/2014/main" id="{657728ED-EF8C-419F-A91F-3FFE062371CB}"/>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4" name="Google Shape;1417;p49">
                  <a:extLst>
                    <a:ext uri="{FF2B5EF4-FFF2-40B4-BE49-F238E27FC236}">
                      <a16:creationId xmlns:a16="http://schemas.microsoft.com/office/drawing/2014/main" id="{A6DB5A96-6616-4505-8EBC-BF27A0E650D8}"/>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5" name="Google Shape;1418;p49">
                  <a:extLst>
                    <a:ext uri="{FF2B5EF4-FFF2-40B4-BE49-F238E27FC236}">
                      <a16:creationId xmlns:a16="http://schemas.microsoft.com/office/drawing/2014/main" id="{6EB293DA-2617-4910-86EF-732E9EBE1619}"/>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6" name="Google Shape;1419;p49">
                  <a:extLst>
                    <a:ext uri="{FF2B5EF4-FFF2-40B4-BE49-F238E27FC236}">
                      <a16:creationId xmlns:a16="http://schemas.microsoft.com/office/drawing/2014/main" id="{23870697-9347-44B9-99D0-1007A8ED4F43}"/>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7" name="Google Shape;1420;p49">
                  <a:extLst>
                    <a:ext uri="{FF2B5EF4-FFF2-40B4-BE49-F238E27FC236}">
                      <a16:creationId xmlns:a16="http://schemas.microsoft.com/office/drawing/2014/main" id="{D72B7543-3012-4809-884D-895B0AFECCE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8" name="Google Shape;1421;p49">
                  <a:extLst>
                    <a:ext uri="{FF2B5EF4-FFF2-40B4-BE49-F238E27FC236}">
                      <a16:creationId xmlns:a16="http://schemas.microsoft.com/office/drawing/2014/main" id="{AD3972FD-36AC-471A-9186-3A4934ECDBFD}"/>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9" name="Google Shape;1422;p49">
                  <a:extLst>
                    <a:ext uri="{FF2B5EF4-FFF2-40B4-BE49-F238E27FC236}">
                      <a16:creationId xmlns:a16="http://schemas.microsoft.com/office/drawing/2014/main" id="{8E6F19C2-D3E8-490E-9C30-412993825B3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120" name="Group 119">
            <a:extLst>
              <a:ext uri="{FF2B5EF4-FFF2-40B4-BE49-F238E27FC236}">
                <a16:creationId xmlns:a16="http://schemas.microsoft.com/office/drawing/2014/main" id="{F7C9C5ED-5321-48FA-B84D-5F768116D815}"/>
              </a:ext>
            </a:extLst>
          </p:cNvPr>
          <p:cNvGrpSpPr/>
          <p:nvPr/>
        </p:nvGrpSpPr>
        <p:grpSpPr>
          <a:xfrm>
            <a:off x="10708690" y="0"/>
            <a:ext cx="1506583" cy="5143500"/>
            <a:chOff x="11115791" y="0"/>
            <a:chExt cx="1506583" cy="5143500"/>
          </a:xfrm>
        </p:grpSpPr>
        <p:sp>
          <p:nvSpPr>
            <p:cNvPr id="121" name="side panel light rectangle">
              <a:extLst>
                <a:ext uri="{FF2B5EF4-FFF2-40B4-BE49-F238E27FC236}">
                  <a16:creationId xmlns:a16="http://schemas.microsoft.com/office/drawing/2014/main" id="{825A19D4-C9B4-444D-B0F1-7039ABC86E9A}"/>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22" name="side panel textbox">
              <a:extLst>
                <a:ext uri="{FF2B5EF4-FFF2-40B4-BE49-F238E27FC236}">
                  <a16:creationId xmlns:a16="http://schemas.microsoft.com/office/drawing/2014/main" id="{22372A7D-6CEF-4D0C-8AB3-18C9A7EDB7A7}"/>
                </a:ext>
              </a:extLst>
            </p:cNvPr>
            <p:cNvSpPr txBox="1"/>
            <p:nvPr/>
          </p:nvSpPr>
          <p:spPr>
            <a:xfrm>
              <a:off x="11149224" y="27074"/>
              <a:ext cx="1450860" cy="2842692"/>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Run through a few times, getting faster and faster. Finally, get the pairs to mix up the cards and tell them they are going to race to see which pair can put their cards in order first.</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Say "Ready, steady, go!" and let the students put the cards in order. The pair that finishes first with the correct order is the winner.</a:t>
              </a:r>
              <a:endParaRPr kumimoji="0" lang="en-GB" sz="1000" b="0" i="0" u="none" strike="noStrike" kern="0" cap="none" spc="0" normalizeH="0" baseline="0" noProof="0" dirty="0">
                <a:ln>
                  <a:noFill/>
                </a:ln>
                <a:solidFill>
                  <a:srgbClr val="0000FF"/>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b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pic>
        <p:nvPicPr>
          <p:cNvPr id="6" name="Picture 5">
            <a:extLst>
              <a:ext uri="{FF2B5EF4-FFF2-40B4-BE49-F238E27FC236}">
                <a16:creationId xmlns:a16="http://schemas.microsoft.com/office/drawing/2014/main" id="{C078941A-1D68-4694-B05D-8B89962BAEE1}"/>
              </a:ext>
            </a:extLst>
          </p:cNvPr>
          <p:cNvPicPr>
            <a:picLocks noChangeAspect="1"/>
          </p:cNvPicPr>
          <p:nvPr/>
        </p:nvPicPr>
        <p:blipFill>
          <a:blip r:embed="rId3"/>
          <a:stretch>
            <a:fillRect/>
          </a:stretch>
        </p:blipFill>
        <p:spPr>
          <a:xfrm>
            <a:off x="691514" y="683942"/>
            <a:ext cx="5629172" cy="3589819"/>
          </a:xfrm>
          <a:prstGeom prst="rect">
            <a:avLst/>
          </a:prstGeom>
        </p:spPr>
      </p:pic>
      <p:grpSp>
        <p:nvGrpSpPr>
          <p:cNvPr id="4" name="Group 3">
            <a:extLst>
              <a:ext uri="{FF2B5EF4-FFF2-40B4-BE49-F238E27FC236}">
                <a16:creationId xmlns:a16="http://schemas.microsoft.com/office/drawing/2014/main" id="{61A59496-7D20-B406-46A7-955EBA940A0B}"/>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104C7960-C4C7-8191-FA98-D858B6F0712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977CBF37-CDAB-44C8-89B2-E43E0E94A7C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2B194658-9EFB-BD8A-6D8C-A4217FA92260}"/>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E90E5A08-EEBE-7295-C0DF-D5A015E8E10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9F8A6D04-C1A4-72B2-CAB9-1ED2FF61035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47331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4.93827E-6 L -0.16372 4.93827E-6 " pathEditMode="relative" rAng="0" ptsTypes="AA">
                                      <p:cBhvr>
                                        <p:cTn id="18" dur="1000" fill="hold"/>
                                        <p:tgtEl>
                                          <p:spTgt spid="47"/>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7"/>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0.1743 0 L -0.33298 0 " pathEditMode="relative" rAng="0" ptsTypes="AA">
                                      <p:cBhvr>
                                        <p:cTn id="27" dur="1000" fill="hold"/>
                                        <p:tgtEl>
                                          <p:spTgt spid="120"/>
                                        </p:tgtEl>
                                        <p:attrNameLst>
                                          <p:attrName>ppt_x</p:attrName>
                                          <p:attrName>ppt_y</p:attrName>
                                        </p:attrNameLst>
                                      </p:cBhvr>
                                      <p:rCtr x="-7934" y="0"/>
                                    </p:animMotion>
                                  </p:childTnLst>
                                </p:cTn>
                              </p:par>
                            </p:childTnLst>
                          </p:cTn>
                        </p:par>
                      </p:childTnLst>
                    </p:cTn>
                  </p:par>
                </p:childTnLst>
              </p:cTn>
              <p:nextCondLst>
                <p:cond evt="onClick" delay="0">
                  <p:tgtEl>
                    <p:spTgt spid="47"/>
                  </p:tgtEl>
                </p:cond>
              </p:nextCondLst>
            </p:seq>
            <p:seq concurrent="1" nextAc="seek">
              <p:cTn id="28" restart="whenNotActive" fill="hold" evtFilter="cancelBubble" nodeType="interactiveSeq">
                <p:stCondLst>
                  <p:cond evt="onClick" delay="0">
                    <p:tgtEl>
                      <p:spTgt spid="120"/>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33212 -0.00031 L -0.08212 -0.00031 " pathEditMode="relative" rAng="0" ptsTypes="AA">
                                      <p:cBhvr>
                                        <p:cTn id="32" dur="1000" fill="hold"/>
                                        <p:tgtEl>
                                          <p:spTgt spid="120"/>
                                        </p:tgtEl>
                                        <p:attrNameLst>
                                          <p:attrName>ppt_x</p:attrName>
                                          <p:attrName>ppt_y</p:attrName>
                                        </p:attrNameLst>
                                      </p:cBhvr>
                                      <p:rCtr x="12500" y="0"/>
                                    </p:animMotion>
                                  </p:childTnLst>
                                </p:cTn>
                              </p:par>
                            </p:childTnLst>
                          </p:cTn>
                        </p:par>
                      </p:childTnLst>
                    </p:cTn>
                  </p:par>
                </p:childTnLst>
              </p:cTn>
              <p:nextCondLst>
                <p:cond evt="onClick" delay="0">
                  <p:tgtEl>
                    <p:spTgt spid="120"/>
                  </p:tgtEl>
                </p:cond>
              </p:nextCondLst>
            </p:seq>
          </p:childTnLst>
        </p:cTn>
      </p:par>
    </p:tnLst>
    <p:bldLst>
      <p:bldP spid="1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13785"/>
            <a:ext cx="637574" cy="721186"/>
            <a:chOff x="240111" y="2216417"/>
            <a:chExt cx="637574" cy="7211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00B050"/>
            </a:solidFill>
            <a:ln>
              <a:solidFill>
                <a:srgbClr val="25707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164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2600020" y="153554"/>
            <a:ext cx="2606241"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718495" y="4106886"/>
              <a:ext cx="109662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latin typeface="Calibri" panose="020F0502020204030204" pitchFamily="34" charset="0"/>
                </a:rPr>
                <a:t>The days of the week song</a:t>
              </a:r>
            </a:p>
          </p:txBody>
        </p:sp>
      </p:grpSp>
      <p:grpSp>
        <p:nvGrpSpPr>
          <p:cNvPr id="206" name="Group 205">
            <a:extLst>
              <a:ext uri="{FF2B5EF4-FFF2-40B4-BE49-F238E27FC236}">
                <a16:creationId xmlns:a16="http://schemas.microsoft.com/office/drawing/2014/main" id="{EA2AD0EB-5593-4EAB-BBCD-FA3BA50E42AB}"/>
              </a:ext>
            </a:extLst>
          </p:cNvPr>
          <p:cNvGrpSpPr/>
          <p:nvPr/>
        </p:nvGrpSpPr>
        <p:grpSpPr>
          <a:xfrm>
            <a:off x="8776789" y="0"/>
            <a:ext cx="1879253" cy="5143500"/>
            <a:chOff x="8777197" y="0"/>
            <a:chExt cx="1879253" cy="5143500"/>
          </a:xfrm>
        </p:grpSpPr>
        <p:sp>
          <p:nvSpPr>
            <p:cNvPr id="207" name="side panel dark rectangle">
              <a:extLst>
                <a:ext uri="{FF2B5EF4-FFF2-40B4-BE49-F238E27FC236}">
                  <a16:creationId xmlns:a16="http://schemas.microsoft.com/office/drawing/2014/main" id="{B32BCFB8-899F-4E8C-8029-0217F49A0A35}"/>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208" name="side panel light rectangle">
              <a:extLst>
                <a:ext uri="{FF2B5EF4-FFF2-40B4-BE49-F238E27FC236}">
                  <a16:creationId xmlns:a16="http://schemas.microsoft.com/office/drawing/2014/main" id="{0E172A25-7FC6-444D-A0B1-0EBFDDB5F03C}"/>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209" name="side panel textbox">
              <a:extLst>
                <a:ext uri="{FF2B5EF4-FFF2-40B4-BE49-F238E27FC236}">
                  <a16:creationId xmlns:a16="http://schemas.microsoft.com/office/drawing/2014/main" id="{20ED5143-502F-4BB9-8E20-A4B7B0F305FE}"/>
                </a:ext>
              </a:extLst>
            </p:cNvPr>
            <p:cNvSpPr txBox="1"/>
            <p:nvPr/>
          </p:nvSpPr>
          <p:spPr>
            <a:xfrm>
              <a:off x="9183300" y="27074"/>
              <a:ext cx="1450860" cy="4843240"/>
            </a:xfrm>
            <a:prstGeom prst="rect">
              <a:avLst/>
            </a:prstGeom>
            <a:noFill/>
          </p:spPr>
          <p:txBody>
            <a:bodyPr wrap="square" lIns="36000" tIns="36000" rIns="36000" bIns="36000" rtlCol="0">
              <a:spAutoFit/>
            </a:bodyPr>
            <a:lstStyle/>
            <a:p>
              <a:pPr lvl="0"/>
              <a:r>
                <a:rPr lang="en-GB" sz="1000" b="1" dirty="0">
                  <a:latin typeface="Calibri" panose="020F0502020204030204" pitchFamily="34" charset="0"/>
                </a:rPr>
                <a:t>Play</a:t>
              </a: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lang="en-GB" sz="1000" b="1" dirty="0">
                  <a:latin typeface="Calibri" panose="020F0502020204030204" pitchFamily="34" charset="0"/>
                </a:rPr>
                <a:t>the “Days of the week song”</a:t>
              </a:r>
            </a:p>
            <a:p>
              <a:pPr lvl="0"/>
              <a:r>
                <a:rPr lang="en-GB" sz="1000" dirty="0">
                  <a:latin typeface="Calibri" panose="020F0502020204030204" pitchFamily="34" charset="0"/>
                </a:rPr>
                <a:t>Take one set of day cards from a group and stick the cards around the walls of your classroom, in weekday order, starting with Monday.  Students are going to point to these cards in time with the song. </a:t>
              </a:r>
            </a:p>
            <a:p>
              <a:pPr lvl="0"/>
              <a:endParaRPr lang="en-GB" sz="1000" dirty="0">
                <a:latin typeface="Calibri" panose="020F0502020204030204" pitchFamily="34" charset="0"/>
              </a:endParaRPr>
            </a:p>
            <a:p>
              <a:pPr lvl="0"/>
              <a:r>
                <a:rPr lang="en-GB" sz="1000" dirty="0">
                  <a:latin typeface="Calibri" panose="020F0502020204030204" pitchFamily="34" charset="0"/>
                </a:rPr>
                <a:t>Play the song and have students point to each day as it is sung.</a:t>
              </a:r>
            </a:p>
            <a:p>
              <a:pPr lvl="0"/>
              <a:endParaRPr lang="en-GB" sz="1000" dirty="0">
                <a:latin typeface="Calibri" panose="020F0502020204030204" pitchFamily="34" charset="0"/>
              </a:endParaRPr>
            </a:p>
            <a:p>
              <a:pPr lvl="0"/>
              <a:r>
                <a:rPr lang="en-GB" sz="1000" dirty="0">
                  <a:latin typeface="Calibri" panose="020F0502020204030204" pitchFamily="34" charset="0"/>
                </a:rPr>
                <a:t>Play the song once again, this time encourage everyone to sing along as they point to the cards.</a:t>
              </a:r>
            </a:p>
            <a:p>
              <a:pPr lvl="0"/>
              <a:endParaRPr lang="en-GB" sz="1000" dirty="0">
                <a:latin typeface="Calibri" panose="020F0502020204030204" pitchFamily="34" charset="0"/>
              </a:endParaRPr>
            </a:p>
            <a:p>
              <a:pPr lvl="0"/>
              <a:r>
                <a:rPr lang="en-GB" sz="1000" b="1" i="1" dirty="0">
                  <a:latin typeface="Calibri" panose="020F0502020204030204" pitchFamily="34" charset="0"/>
                </a:rPr>
                <a:t>Lyrics for "The days of the week song"</a:t>
              </a:r>
            </a:p>
            <a:p>
              <a:pPr lvl="0"/>
              <a:endParaRPr lang="en-GB" sz="1000" b="1" i="1" dirty="0">
                <a:latin typeface="Calibri" panose="020F0502020204030204" pitchFamily="34" charset="0"/>
              </a:endParaRPr>
            </a:p>
            <a:p>
              <a:pPr lvl="0"/>
              <a:r>
                <a:rPr lang="en-GB" sz="1000" i="1" dirty="0">
                  <a:latin typeface="Calibri" panose="020F0502020204030204" pitchFamily="34" charset="0"/>
                </a:rPr>
                <a:t>Monday, Tuesday, Wednesday, Thursday, Friday, Saturday, Sunday.</a:t>
              </a:r>
            </a:p>
            <a:p>
              <a:pPr lvl="0"/>
              <a:r>
                <a:rPr lang="en-GB" sz="1000" i="1" dirty="0">
                  <a:latin typeface="Calibri" panose="020F0502020204030204" pitchFamily="34" charset="0"/>
                </a:rPr>
                <a:t>What day is it today?</a:t>
              </a:r>
            </a:p>
            <a:p>
              <a:pPr lvl="0"/>
              <a:r>
                <a:rPr lang="en-GB" sz="1000" i="1" dirty="0">
                  <a:latin typeface="Calibri" panose="020F0502020204030204" pitchFamily="34" charset="0"/>
                </a:rPr>
                <a:t>What day is it today?</a:t>
              </a:r>
            </a:p>
            <a:p>
              <a:pPr lvl="0"/>
              <a:endParaRPr lang="en-GB" sz="1000" dirty="0">
                <a:latin typeface="Calibri" panose="020F0502020204030204" pitchFamily="34" charset="0"/>
              </a:endParaRPr>
            </a:p>
            <a:p>
              <a:pPr lvl="0"/>
              <a:r>
                <a:rPr lang="en-GB" sz="1000" i="1" dirty="0">
                  <a:latin typeface="Calibri" panose="020F0502020204030204" pitchFamily="34" charset="0"/>
                </a:rPr>
                <a:t>Repeat x3</a:t>
              </a:r>
            </a:p>
          </p:txBody>
        </p:sp>
        <p:grpSp>
          <p:nvGrpSpPr>
            <p:cNvPr id="210" name="teacher icon group">
              <a:extLst>
                <a:ext uri="{FF2B5EF4-FFF2-40B4-BE49-F238E27FC236}">
                  <a16:creationId xmlns:a16="http://schemas.microsoft.com/office/drawing/2014/main" id="{E69663A5-0693-47A9-B900-42E2F9A0AE65}"/>
                </a:ext>
              </a:extLst>
            </p:cNvPr>
            <p:cNvGrpSpPr/>
            <p:nvPr/>
          </p:nvGrpSpPr>
          <p:grpSpPr>
            <a:xfrm>
              <a:off x="8810640" y="151620"/>
              <a:ext cx="296181" cy="296181"/>
              <a:chOff x="8810640" y="62245"/>
              <a:chExt cx="296181" cy="296181"/>
            </a:xfrm>
          </p:grpSpPr>
          <p:sp>
            <p:nvSpPr>
              <p:cNvPr id="211" name="icon circle">
                <a:extLst>
                  <a:ext uri="{FF2B5EF4-FFF2-40B4-BE49-F238E27FC236}">
                    <a16:creationId xmlns:a16="http://schemas.microsoft.com/office/drawing/2014/main" id="{C240A650-3A60-4377-ACE8-4C7D00343560}"/>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grpSp>
            <p:nvGrpSpPr>
              <p:cNvPr id="212" name="teacher icon">
                <a:extLst>
                  <a:ext uri="{FF2B5EF4-FFF2-40B4-BE49-F238E27FC236}">
                    <a16:creationId xmlns:a16="http://schemas.microsoft.com/office/drawing/2014/main" id="{F632F6D4-FB04-4642-8A8C-6A92918BC606}"/>
                  </a:ext>
                </a:extLst>
              </p:cNvPr>
              <p:cNvGrpSpPr/>
              <p:nvPr/>
            </p:nvGrpSpPr>
            <p:grpSpPr>
              <a:xfrm>
                <a:off x="8864754" y="93114"/>
                <a:ext cx="193866" cy="206740"/>
                <a:chOff x="2542389" y="2767092"/>
                <a:chExt cx="480536" cy="512445"/>
              </a:xfrm>
            </p:grpSpPr>
            <p:sp>
              <p:nvSpPr>
                <p:cNvPr id="213" name="Google Shape;1395;p49">
                  <a:extLst>
                    <a:ext uri="{FF2B5EF4-FFF2-40B4-BE49-F238E27FC236}">
                      <a16:creationId xmlns:a16="http://schemas.microsoft.com/office/drawing/2014/main" id="{EEC7B4E7-4647-472D-9E60-2D6AEC1427E8}"/>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14" name="Google Shape;1396;p49">
                  <a:extLst>
                    <a:ext uri="{FF2B5EF4-FFF2-40B4-BE49-F238E27FC236}">
                      <a16:creationId xmlns:a16="http://schemas.microsoft.com/office/drawing/2014/main" id="{58779C21-97D4-4E60-B176-28C455BCC30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15" name="Google Shape;1397;p49">
                  <a:extLst>
                    <a:ext uri="{FF2B5EF4-FFF2-40B4-BE49-F238E27FC236}">
                      <a16:creationId xmlns:a16="http://schemas.microsoft.com/office/drawing/2014/main" id="{FC5FD174-5B49-497A-8C61-A65AE3DA753E}"/>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16" name="Google Shape;1398;p49">
                  <a:extLst>
                    <a:ext uri="{FF2B5EF4-FFF2-40B4-BE49-F238E27FC236}">
                      <a16:creationId xmlns:a16="http://schemas.microsoft.com/office/drawing/2014/main" id="{80FC43E7-7C9F-4BE4-B2D1-B3C184DF8E60}"/>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17" name="Google Shape;1399;p49">
                  <a:extLst>
                    <a:ext uri="{FF2B5EF4-FFF2-40B4-BE49-F238E27FC236}">
                      <a16:creationId xmlns:a16="http://schemas.microsoft.com/office/drawing/2014/main" id="{FF9114CE-ABEB-41F6-A4B6-A34353B971A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18" name="Google Shape;1400;p49">
                  <a:extLst>
                    <a:ext uri="{FF2B5EF4-FFF2-40B4-BE49-F238E27FC236}">
                      <a16:creationId xmlns:a16="http://schemas.microsoft.com/office/drawing/2014/main" id="{351981FA-CEE5-4106-8676-18B6F7ADDFC6}"/>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19" name="Google Shape;1401;p49">
                  <a:extLst>
                    <a:ext uri="{FF2B5EF4-FFF2-40B4-BE49-F238E27FC236}">
                      <a16:creationId xmlns:a16="http://schemas.microsoft.com/office/drawing/2014/main" id="{E9D864A2-A59B-4A40-A940-1B044C282500}"/>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0" name="Google Shape;1402;p49">
                  <a:extLst>
                    <a:ext uri="{FF2B5EF4-FFF2-40B4-BE49-F238E27FC236}">
                      <a16:creationId xmlns:a16="http://schemas.microsoft.com/office/drawing/2014/main" id="{7669A947-0AB5-4038-B0C5-AC5005D848CE}"/>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1" name="Google Shape;1403;p49">
                  <a:extLst>
                    <a:ext uri="{FF2B5EF4-FFF2-40B4-BE49-F238E27FC236}">
                      <a16:creationId xmlns:a16="http://schemas.microsoft.com/office/drawing/2014/main" id="{F0C0AF6F-11CC-4DF8-8C7B-8960544705D4}"/>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2" name="Google Shape;1404;p49">
                  <a:extLst>
                    <a:ext uri="{FF2B5EF4-FFF2-40B4-BE49-F238E27FC236}">
                      <a16:creationId xmlns:a16="http://schemas.microsoft.com/office/drawing/2014/main" id="{2C8B8AE2-CC24-424A-A12A-C8B1D6BF06CD}"/>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3" name="Google Shape;1405;p49">
                  <a:extLst>
                    <a:ext uri="{FF2B5EF4-FFF2-40B4-BE49-F238E27FC236}">
                      <a16:creationId xmlns:a16="http://schemas.microsoft.com/office/drawing/2014/main" id="{79AA6DF4-6A79-47A4-8BF5-FCC1E9A83A8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4" name="Google Shape;1406;p49">
                  <a:extLst>
                    <a:ext uri="{FF2B5EF4-FFF2-40B4-BE49-F238E27FC236}">
                      <a16:creationId xmlns:a16="http://schemas.microsoft.com/office/drawing/2014/main" id="{3BD088E4-9F4F-47CD-B1A8-11DBDC28E3A0}"/>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5" name="Google Shape;1407;p49">
                  <a:extLst>
                    <a:ext uri="{FF2B5EF4-FFF2-40B4-BE49-F238E27FC236}">
                      <a16:creationId xmlns:a16="http://schemas.microsoft.com/office/drawing/2014/main" id="{C6C27CFE-3732-4668-8AE6-00C518127B5F}"/>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6" name="Google Shape;1408;p49">
                  <a:extLst>
                    <a:ext uri="{FF2B5EF4-FFF2-40B4-BE49-F238E27FC236}">
                      <a16:creationId xmlns:a16="http://schemas.microsoft.com/office/drawing/2014/main" id="{0E5C9160-833B-4FF0-BE0C-2D45B634E765}"/>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7" name="Google Shape;1409;p49">
                  <a:extLst>
                    <a:ext uri="{FF2B5EF4-FFF2-40B4-BE49-F238E27FC236}">
                      <a16:creationId xmlns:a16="http://schemas.microsoft.com/office/drawing/2014/main" id="{339D8214-85BD-4A6F-9F80-0A670D77CBC0}"/>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8" name="Google Shape;1410;p49">
                  <a:extLst>
                    <a:ext uri="{FF2B5EF4-FFF2-40B4-BE49-F238E27FC236}">
                      <a16:creationId xmlns:a16="http://schemas.microsoft.com/office/drawing/2014/main" id="{815249BD-3566-461E-BC7A-A735C9D4495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9" name="Google Shape;1411;p49">
                  <a:extLst>
                    <a:ext uri="{FF2B5EF4-FFF2-40B4-BE49-F238E27FC236}">
                      <a16:creationId xmlns:a16="http://schemas.microsoft.com/office/drawing/2014/main" id="{7E9D6DE3-2EC1-46A3-A3D2-3876B7E9E7BE}"/>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0" name="Google Shape;1412;p49">
                  <a:extLst>
                    <a:ext uri="{FF2B5EF4-FFF2-40B4-BE49-F238E27FC236}">
                      <a16:creationId xmlns:a16="http://schemas.microsoft.com/office/drawing/2014/main" id="{4BC9B784-2838-4F32-92B3-BB95942645FC}"/>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1" name="Google Shape;1413;p49">
                  <a:extLst>
                    <a:ext uri="{FF2B5EF4-FFF2-40B4-BE49-F238E27FC236}">
                      <a16:creationId xmlns:a16="http://schemas.microsoft.com/office/drawing/2014/main" id="{8CC6007D-1244-4789-A178-7D5C7B07A773}"/>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2" name="Google Shape;1414;p49">
                  <a:extLst>
                    <a:ext uri="{FF2B5EF4-FFF2-40B4-BE49-F238E27FC236}">
                      <a16:creationId xmlns:a16="http://schemas.microsoft.com/office/drawing/2014/main" id="{6A3CEED0-B8A1-437C-B916-BA8FF1104670}"/>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3" name="Google Shape;1415;p49">
                  <a:extLst>
                    <a:ext uri="{FF2B5EF4-FFF2-40B4-BE49-F238E27FC236}">
                      <a16:creationId xmlns:a16="http://schemas.microsoft.com/office/drawing/2014/main" id="{4012ADA3-521D-4FE5-9FC8-ABD50D96D5B9}"/>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4" name="Google Shape;1416;p49">
                  <a:extLst>
                    <a:ext uri="{FF2B5EF4-FFF2-40B4-BE49-F238E27FC236}">
                      <a16:creationId xmlns:a16="http://schemas.microsoft.com/office/drawing/2014/main" id="{C081A0AF-160E-4606-AF37-AA4D92D2D1C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5" name="Google Shape;1417;p49">
                  <a:extLst>
                    <a:ext uri="{FF2B5EF4-FFF2-40B4-BE49-F238E27FC236}">
                      <a16:creationId xmlns:a16="http://schemas.microsoft.com/office/drawing/2014/main" id="{087B533C-A2D4-4C5A-B0DF-9B983BFF2509}"/>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6" name="Google Shape;1418;p49">
                  <a:extLst>
                    <a:ext uri="{FF2B5EF4-FFF2-40B4-BE49-F238E27FC236}">
                      <a16:creationId xmlns:a16="http://schemas.microsoft.com/office/drawing/2014/main" id="{82ED20D7-65CD-4638-89DF-62D14FA08A1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7" name="Google Shape;1419;p49">
                  <a:extLst>
                    <a:ext uri="{FF2B5EF4-FFF2-40B4-BE49-F238E27FC236}">
                      <a16:creationId xmlns:a16="http://schemas.microsoft.com/office/drawing/2014/main" id="{EE5EC725-0224-4117-893C-C20B92C76036}"/>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8" name="Google Shape;1420;p49">
                  <a:extLst>
                    <a:ext uri="{FF2B5EF4-FFF2-40B4-BE49-F238E27FC236}">
                      <a16:creationId xmlns:a16="http://schemas.microsoft.com/office/drawing/2014/main" id="{8A760248-1424-448C-AEB0-B9B7DB9C60F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9" name="Google Shape;1421;p49">
                  <a:extLst>
                    <a:ext uri="{FF2B5EF4-FFF2-40B4-BE49-F238E27FC236}">
                      <a16:creationId xmlns:a16="http://schemas.microsoft.com/office/drawing/2014/main" id="{5C17C91C-B2E8-43C9-B151-BAC74D6B040C}"/>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40" name="Google Shape;1422;p49">
                  <a:extLst>
                    <a:ext uri="{FF2B5EF4-FFF2-40B4-BE49-F238E27FC236}">
                      <a16:creationId xmlns:a16="http://schemas.microsoft.com/office/drawing/2014/main" id="{071821EB-500D-40A6-B6FD-76AACAEEB862}"/>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grpSp>
        </p:grpSp>
      </p:grpSp>
      <p:grpSp>
        <p:nvGrpSpPr>
          <p:cNvPr id="190" name="Group 189">
            <a:extLst>
              <a:ext uri="{FF2B5EF4-FFF2-40B4-BE49-F238E27FC236}">
                <a16:creationId xmlns:a16="http://schemas.microsoft.com/office/drawing/2014/main" id="{860E2890-E4CA-47AD-9B78-A0AB872F5D2B}"/>
              </a:ext>
            </a:extLst>
          </p:cNvPr>
          <p:cNvGrpSpPr/>
          <p:nvPr/>
        </p:nvGrpSpPr>
        <p:grpSpPr>
          <a:xfrm>
            <a:off x="-393392" y="-214797"/>
            <a:ext cx="1327521" cy="1114869"/>
            <a:chOff x="-343776" y="-264414"/>
            <a:chExt cx="1327521" cy="1114869"/>
          </a:xfrm>
        </p:grpSpPr>
        <p:sp>
          <p:nvSpPr>
            <p:cNvPr id="191" name="Google Shape;1000;p34">
              <a:extLst>
                <a:ext uri="{FF2B5EF4-FFF2-40B4-BE49-F238E27FC236}">
                  <a16:creationId xmlns:a16="http://schemas.microsoft.com/office/drawing/2014/main" id="{155BB21A-6D18-4480-A450-B1B486E0B662}"/>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2" name="Google Shape;1002;p34">
              <a:extLst>
                <a:ext uri="{FF2B5EF4-FFF2-40B4-BE49-F238E27FC236}">
                  <a16:creationId xmlns:a16="http://schemas.microsoft.com/office/drawing/2014/main" id="{32A14F39-EBA7-435B-837F-13AEB844676D}"/>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93" name="Google Shape;1024;p34">
              <a:extLst>
                <a:ext uri="{FF2B5EF4-FFF2-40B4-BE49-F238E27FC236}">
                  <a16:creationId xmlns:a16="http://schemas.microsoft.com/office/drawing/2014/main" id="{2C803859-C7A7-47D9-B1ED-2B5511DBC251}"/>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3</a:t>
              </a:r>
            </a:p>
          </p:txBody>
        </p:sp>
      </p:grpSp>
      <p:pic>
        <p:nvPicPr>
          <p:cNvPr id="5" name="Picture 4">
            <a:extLst>
              <a:ext uri="{FF2B5EF4-FFF2-40B4-BE49-F238E27FC236}">
                <a16:creationId xmlns:a16="http://schemas.microsoft.com/office/drawing/2014/main" id="{569084D1-6F9D-4B78-963C-0D62092222EC}"/>
              </a:ext>
            </a:extLst>
          </p:cNvPr>
          <p:cNvPicPr>
            <a:picLocks noChangeAspect="1"/>
          </p:cNvPicPr>
          <p:nvPr/>
        </p:nvPicPr>
        <p:blipFill>
          <a:blip r:embed="rId2"/>
          <a:stretch>
            <a:fillRect/>
          </a:stretch>
        </p:blipFill>
        <p:spPr>
          <a:xfrm>
            <a:off x="1530681" y="779011"/>
            <a:ext cx="4809066" cy="4099332"/>
          </a:xfrm>
          <a:prstGeom prst="rect">
            <a:avLst/>
          </a:prstGeom>
        </p:spPr>
      </p:pic>
      <p:sp>
        <p:nvSpPr>
          <p:cNvPr id="6" name="TextBox 5">
            <a:extLst>
              <a:ext uri="{FF2B5EF4-FFF2-40B4-BE49-F238E27FC236}">
                <a16:creationId xmlns:a16="http://schemas.microsoft.com/office/drawing/2014/main" id="{73100F08-46C5-4A48-B17F-B9B1DC644F45}"/>
              </a:ext>
            </a:extLst>
          </p:cNvPr>
          <p:cNvSpPr txBox="1"/>
          <p:nvPr/>
        </p:nvSpPr>
        <p:spPr>
          <a:xfrm rot="21156418">
            <a:off x="1604382" y="692607"/>
            <a:ext cx="4594303" cy="1043032"/>
          </a:xfrm>
          <a:prstGeom prst="rect">
            <a:avLst/>
          </a:prstGeom>
          <a:solidFill>
            <a:srgbClr val="FFFF00"/>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algn="ctr"/>
            <a:r>
              <a:rPr lang="en-GB" sz="4800" dirty="0">
                <a:latin typeface="Comic Sans MS" panose="030F0702030302020204" pitchFamily="66" charset="0"/>
              </a:rPr>
              <a:t>Monday</a:t>
            </a:r>
          </a:p>
        </p:txBody>
      </p:sp>
      <p:sp>
        <p:nvSpPr>
          <p:cNvPr id="12" name="TextBox 11">
            <a:extLst>
              <a:ext uri="{FF2B5EF4-FFF2-40B4-BE49-F238E27FC236}">
                <a16:creationId xmlns:a16="http://schemas.microsoft.com/office/drawing/2014/main" id="{CEA8D8BE-A23F-48DC-ADBD-E8FCE3270ECE}"/>
              </a:ext>
            </a:extLst>
          </p:cNvPr>
          <p:cNvSpPr txBox="1"/>
          <p:nvPr/>
        </p:nvSpPr>
        <p:spPr>
          <a:xfrm rot="303677">
            <a:off x="1326242" y="1244240"/>
            <a:ext cx="4594303" cy="1043032"/>
          </a:xfrm>
          <a:prstGeom prst="rect">
            <a:avLst/>
          </a:prstGeom>
          <a:solidFill>
            <a:srgbClr val="66CCFF"/>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algn="ctr"/>
            <a:r>
              <a:rPr lang="en-GB" sz="4800" dirty="0">
                <a:latin typeface="Comic Sans MS" panose="030F0702030302020204" pitchFamily="66" charset="0"/>
              </a:rPr>
              <a:t>Tuesday</a:t>
            </a:r>
          </a:p>
        </p:txBody>
      </p:sp>
      <p:sp>
        <p:nvSpPr>
          <p:cNvPr id="13" name="TextBox 12">
            <a:extLst>
              <a:ext uri="{FF2B5EF4-FFF2-40B4-BE49-F238E27FC236}">
                <a16:creationId xmlns:a16="http://schemas.microsoft.com/office/drawing/2014/main" id="{14323D58-CDEE-4645-BEEE-435AF31CFF14}"/>
              </a:ext>
            </a:extLst>
          </p:cNvPr>
          <p:cNvSpPr txBox="1"/>
          <p:nvPr/>
        </p:nvSpPr>
        <p:spPr>
          <a:xfrm rot="21420983">
            <a:off x="2292143" y="1683641"/>
            <a:ext cx="4594303" cy="1043032"/>
          </a:xfrm>
          <a:prstGeom prst="rect">
            <a:avLst/>
          </a:prstGeom>
          <a:solidFill>
            <a:srgbClr val="FF5353"/>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algn="ctr"/>
            <a:r>
              <a:rPr lang="en-GB" sz="4800" dirty="0">
                <a:latin typeface="Comic Sans MS" panose="030F0702030302020204" pitchFamily="66" charset="0"/>
              </a:rPr>
              <a:t>Wednesday</a:t>
            </a:r>
          </a:p>
        </p:txBody>
      </p:sp>
      <p:sp>
        <p:nvSpPr>
          <p:cNvPr id="14" name="TextBox 13">
            <a:extLst>
              <a:ext uri="{FF2B5EF4-FFF2-40B4-BE49-F238E27FC236}">
                <a16:creationId xmlns:a16="http://schemas.microsoft.com/office/drawing/2014/main" id="{EEB60A09-4484-46BC-8BEB-891D3083798C}"/>
              </a:ext>
            </a:extLst>
          </p:cNvPr>
          <p:cNvSpPr txBox="1"/>
          <p:nvPr/>
        </p:nvSpPr>
        <p:spPr>
          <a:xfrm rot="235227">
            <a:off x="1517461" y="2201966"/>
            <a:ext cx="4594303" cy="1043032"/>
          </a:xfrm>
          <a:prstGeom prst="rect">
            <a:avLst/>
          </a:prstGeom>
          <a:solidFill>
            <a:srgbClr val="92D050"/>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algn="ctr"/>
            <a:r>
              <a:rPr lang="en-GB" sz="4800" dirty="0">
                <a:latin typeface="Comic Sans MS" panose="030F0702030302020204" pitchFamily="66" charset="0"/>
              </a:rPr>
              <a:t>Thursday</a:t>
            </a:r>
          </a:p>
        </p:txBody>
      </p:sp>
      <p:sp>
        <p:nvSpPr>
          <p:cNvPr id="15" name="TextBox 14">
            <a:extLst>
              <a:ext uri="{FF2B5EF4-FFF2-40B4-BE49-F238E27FC236}">
                <a16:creationId xmlns:a16="http://schemas.microsoft.com/office/drawing/2014/main" id="{5AE98C02-DAA9-4339-BF27-2979CEF30F7D}"/>
              </a:ext>
            </a:extLst>
          </p:cNvPr>
          <p:cNvSpPr txBox="1"/>
          <p:nvPr/>
        </p:nvSpPr>
        <p:spPr>
          <a:xfrm rot="21441904">
            <a:off x="1899227" y="2738444"/>
            <a:ext cx="4594303" cy="1043032"/>
          </a:xfrm>
          <a:prstGeom prst="rect">
            <a:avLst/>
          </a:prstGeom>
          <a:solidFill>
            <a:srgbClr val="FFC000"/>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algn="ctr"/>
            <a:r>
              <a:rPr lang="en-GB" sz="4800" dirty="0">
                <a:latin typeface="Comic Sans MS" panose="030F0702030302020204" pitchFamily="66" charset="0"/>
              </a:rPr>
              <a:t>Friday</a:t>
            </a:r>
          </a:p>
        </p:txBody>
      </p:sp>
      <p:sp>
        <p:nvSpPr>
          <p:cNvPr id="16" name="TextBox 15">
            <a:extLst>
              <a:ext uri="{FF2B5EF4-FFF2-40B4-BE49-F238E27FC236}">
                <a16:creationId xmlns:a16="http://schemas.microsoft.com/office/drawing/2014/main" id="{C3F06886-DEF7-4D94-AD49-250419FAF76F}"/>
              </a:ext>
            </a:extLst>
          </p:cNvPr>
          <p:cNvSpPr txBox="1"/>
          <p:nvPr/>
        </p:nvSpPr>
        <p:spPr>
          <a:xfrm rot="289083">
            <a:off x="1695892" y="3343705"/>
            <a:ext cx="4594303" cy="1043032"/>
          </a:xfrm>
          <a:prstGeom prst="rect">
            <a:avLst/>
          </a:prstGeom>
          <a:solidFill>
            <a:srgbClr val="CC66FF"/>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algn="ctr"/>
            <a:r>
              <a:rPr lang="en-GB" sz="4800" dirty="0">
                <a:latin typeface="Comic Sans MS" panose="030F0702030302020204" pitchFamily="66" charset="0"/>
              </a:rPr>
              <a:t>Saturday</a:t>
            </a:r>
          </a:p>
        </p:txBody>
      </p:sp>
      <p:sp>
        <p:nvSpPr>
          <p:cNvPr id="17" name="TextBox 16">
            <a:extLst>
              <a:ext uri="{FF2B5EF4-FFF2-40B4-BE49-F238E27FC236}">
                <a16:creationId xmlns:a16="http://schemas.microsoft.com/office/drawing/2014/main" id="{0A35633F-5A6E-4427-8E6E-3439DC378B3A}"/>
              </a:ext>
            </a:extLst>
          </p:cNvPr>
          <p:cNvSpPr txBox="1"/>
          <p:nvPr/>
        </p:nvSpPr>
        <p:spPr>
          <a:xfrm rot="21301389">
            <a:off x="2203971" y="3820000"/>
            <a:ext cx="4594303" cy="1043032"/>
          </a:xfrm>
          <a:prstGeom prst="rect">
            <a:avLst/>
          </a:prstGeom>
          <a:solidFill>
            <a:srgbClr val="D68A00"/>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algn="ctr"/>
            <a:r>
              <a:rPr lang="en-GB" sz="4800" dirty="0">
                <a:latin typeface="Comic Sans MS" panose="030F0702030302020204" pitchFamily="66" charset="0"/>
              </a:rPr>
              <a:t>Sunday</a:t>
            </a:r>
          </a:p>
        </p:txBody>
      </p:sp>
      <p:grpSp>
        <p:nvGrpSpPr>
          <p:cNvPr id="109" name="Group 108">
            <a:extLst>
              <a:ext uri="{FF2B5EF4-FFF2-40B4-BE49-F238E27FC236}">
                <a16:creationId xmlns:a16="http://schemas.microsoft.com/office/drawing/2014/main" id="{C708C700-4EFA-43E9-8C40-6A410E342436}"/>
              </a:ext>
            </a:extLst>
          </p:cNvPr>
          <p:cNvGrpSpPr/>
          <p:nvPr/>
        </p:nvGrpSpPr>
        <p:grpSpPr>
          <a:xfrm>
            <a:off x="1562938" y="1363102"/>
            <a:ext cx="5050844" cy="2687046"/>
            <a:chOff x="1460988" y="1602560"/>
            <a:chExt cx="5050844" cy="2687046"/>
          </a:xfrm>
        </p:grpSpPr>
        <p:sp>
          <p:nvSpPr>
            <p:cNvPr id="110" name="Rectangle: Rounded Corners 109">
              <a:extLst>
                <a:ext uri="{FF2B5EF4-FFF2-40B4-BE49-F238E27FC236}">
                  <a16:creationId xmlns:a16="http://schemas.microsoft.com/office/drawing/2014/main" id="{B1ED114C-B894-4AF9-A6A5-7437C6572CAE}"/>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11" name="TextBox 110">
              <a:extLst>
                <a:ext uri="{FF2B5EF4-FFF2-40B4-BE49-F238E27FC236}">
                  <a16:creationId xmlns:a16="http://schemas.microsoft.com/office/drawing/2014/main" id="{DAF088D3-A3BC-4C46-95EE-63CC03C9FAAA}"/>
                </a:ext>
              </a:extLst>
            </p:cNvPr>
            <p:cNvSpPr txBox="1"/>
            <p:nvPr/>
          </p:nvSpPr>
          <p:spPr>
            <a:xfrm>
              <a:off x="1585942" y="1963539"/>
              <a:ext cx="33225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pic>
          <p:nvPicPr>
            <p:cNvPr id="112" name="Picture 111">
              <a:extLst>
                <a:ext uri="{FF2B5EF4-FFF2-40B4-BE49-F238E27FC236}">
                  <a16:creationId xmlns:a16="http://schemas.microsoft.com/office/drawing/2014/main" id="{B5AD5C96-4FEC-4B96-9302-AA4563C5369D}"/>
                </a:ext>
              </a:extLst>
            </p:cNvPr>
            <p:cNvPicPr>
              <a:picLocks noChangeAspect="1"/>
            </p:cNvPicPr>
            <p:nvPr/>
          </p:nvPicPr>
          <p:blipFill>
            <a:blip r:embed="rId3"/>
            <a:stretch>
              <a:fillRect/>
            </a:stretch>
          </p:blipFill>
          <p:spPr>
            <a:xfrm>
              <a:off x="4848050" y="1821288"/>
              <a:ext cx="1425494" cy="2297198"/>
            </a:xfrm>
            <a:prstGeom prst="rect">
              <a:avLst/>
            </a:prstGeom>
          </p:spPr>
        </p:pic>
      </p:grpSp>
      <p:pic>
        <p:nvPicPr>
          <p:cNvPr id="8" name="Picture 7" descr="A picture containing logo, symbol, graphics, design&#10;&#10;Description automatically generated">
            <a:extLst>
              <a:ext uri="{FF2B5EF4-FFF2-40B4-BE49-F238E27FC236}">
                <a16:creationId xmlns:a16="http://schemas.microsoft.com/office/drawing/2014/main" id="{8F3B461A-9F47-0AC2-83C2-7CBA427FBA84}"/>
              </a:ext>
            </a:extLst>
          </p:cNvPr>
          <p:cNvPicPr>
            <a:picLocks noChangeAspect="1"/>
          </p:cNvPicPr>
          <p:nvPr/>
        </p:nvPicPr>
        <p:blipFill>
          <a:blip r:embed="rId4"/>
          <a:stretch>
            <a:fillRect/>
          </a:stretch>
        </p:blipFill>
        <p:spPr>
          <a:xfrm>
            <a:off x="306653" y="3357688"/>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09FCB9D-2274-C5A2-5451-3C3A2913A9FF}"/>
              </a:ext>
            </a:extLst>
          </p:cNvPr>
          <p:cNvPicPr>
            <a:picLocks noChangeAspect="1"/>
          </p:cNvPicPr>
          <p:nvPr/>
        </p:nvPicPr>
        <p:blipFill>
          <a:blip r:embed="rId5"/>
          <a:stretch>
            <a:fillRect/>
          </a:stretch>
        </p:blipFill>
        <p:spPr>
          <a:xfrm>
            <a:off x="247384" y="4184504"/>
            <a:ext cx="625980" cy="355950"/>
          </a:xfrm>
          <a:prstGeom prst="rect">
            <a:avLst/>
          </a:prstGeom>
        </p:spPr>
      </p:pic>
      <p:grpSp>
        <p:nvGrpSpPr>
          <p:cNvPr id="4" name="Group 3">
            <a:extLst>
              <a:ext uri="{FF2B5EF4-FFF2-40B4-BE49-F238E27FC236}">
                <a16:creationId xmlns:a16="http://schemas.microsoft.com/office/drawing/2014/main" id="{AC64B410-D938-3103-C261-5115D12AE654}"/>
              </a:ext>
            </a:extLst>
          </p:cNvPr>
          <p:cNvGrpSpPr/>
          <p:nvPr/>
        </p:nvGrpSpPr>
        <p:grpSpPr>
          <a:xfrm>
            <a:off x="1553122" y="1360514"/>
            <a:ext cx="5050844" cy="2687046"/>
            <a:chOff x="1460988" y="1602560"/>
            <a:chExt cx="5050844" cy="2687046"/>
          </a:xfrm>
        </p:grpSpPr>
        <p:sp>
          <p:nvSpPr>
            <p:cNvPr id="10" name="Rectangle: Rounded Corners 9">
              <a:extLst>
                <a:ext uri="{FF2B5EF4-FFF2-40B4-BE49-F238E27FC236}">
                  <a16:creationId xmlns:a16="http://schemas.microsoft.com/office/drawing/2014/main" id="{7A6D5677-1612-4C22-B158-A2E4AC096FB5}"/>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8" name="TextBox 17">
              <a:extLst>
                <a:ext uri="{FF2B5EF4-FFF2-40B4-BE49-F238E27FC236}">
                  <a16:creationId xmlns:a16="http://schemas.microsoft.com/office/drawing/2014/main" id="{74419304-BBE9-7BBE-A91E-8490C31B6328}"/>
                </a:ext>
              </a:extLst>
            </p:cNvPr>
            <p:cNvSpPr txBox="1"/>
            <p:nvPr/>
          </p:nvSpPr>
          <p:spPr>
            <a:xfrm>
              <a:off x="1585942" y="1963539"/>
              <a:ext cx="33225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pic>
          <p:nvPicPr>
            <p:cNvPr id="19" name="Picture 18">
              <a:extLst>
                <a:ext uri="{FF2B5EF4-FFF2-40B4-BE49-F238E27FC236}">
                  <a16:creationId xmlns:a16="http://schemas.microsoft.com/office/drawing/2014/main" id="{03E0A158-7E71-AF8E-BB7C-0125DF13CD80}"/>
                </a:ext>
              </a:extLst>
            </p:cNvPr>
            <p:cNvPicPr>
              <a:picLocks noChangeAspect="1"/>
            </p:cNvPicPr>
            <p:nvPr/>
          </p:nvPicPr>
          <p:blipFill>
            <a:blip r:embed="rId3"/>
            <a:stretch>
              <a:fillRect/>
            </a:stretch>
          </p:blipFill>
          <p:spPr>
            <a:xfrm>
              <a:off x="4848050" y="1821288"/>
              <a:ext cx="1425494" cy="2297198"/>
            </a:xfrm>
            <a:prstGeom prst="rect">
              <a:avLst/>
            </a:prstGeom>
          </p:spPr>
        </p:pic>
      </p:grpSp>
      <p:grpSp>
        <p:nvGrpSpPr>
          <p:cNvPr id="20" name="Group 19">
            <a:extLst>
              <a:ext uri="{FF2B5EF4-FFF2-40B4-BE49-F238E27FC236}">
                <a16:creationId xmlns:a16="http://schemas.microsoft.com/office/drawing/2014/main" id="{922D2F03-E282-E805-8160-8CBD24192FDB}"/>
              </a:ext>
            </a:extLst>
          </p:cNvPr>
          <p:cNvGrpSpPr>
            <a:grpSpLocks noGrp="1" noUngrp="1" noRot="1" noMove="1" noResize="1"/>
          </p:cNvGrpSpPr>
          <p:nvPr/>
        </p:nvGrpSpPr>
        <p:grpSpPr>
          <a:xfrm>
            <a:off x="-14628" y="0"/>
            <a:ext cx="9158628" cy="5143500"/>
            <a:chOff x="-14628" y="0"/>
            <a:chExt cx="9158628" cy="5143500"/>
          </a:xfrm>
        </p:grpSpPr>
        <p:cxnSp>
          <p:nvCxnSpPr>
            <p:cNvPr id="21" name="AutoShape 3">
              <a:extLst>
                <a:ext uri="{FF2B5EF4-FFF2-40B4-BE49-F238E27FC236}">
                  <a16:creationId xmlns:a16="http://schemas.microsoft.com/office/drawing/2014/main" id="{481F27E7-0BC2-B96C-F0DC-9B6731B180F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2" name="AutoShape 4">
              <a:extLst>
                <a:ext uri="{FF2B5EF4-FFF2-40B4-BE49-F238E27FC236}">
                  <a16:creationId xmlns:a16="http://schemas.microsoft.com/office/drawing/2014/main" id="{776CC936-63B7-1E1C-F7D5-739A4CB90E5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3" name="Group 22">
              <a:extLst>
                <a:ext uri="{FF2B5EF4-FFF2-40B4-BE49-F238E27FC236}">
                  <a16:creationId xmlns:a16="http://schemas.microsoft.com/office/drawing/2014/main" id="{7C337436-24F0-82C5-2ED9-BF198F4A7751}"/>
                </a:ext>
              </a:extLst>
            </p:cNvPr>
            <p:cNvGrpSpPr>
              <a:grpSpLocks noGrp="1" noUngrp="1" noRot="1" noMove="1" noResize="1"/>
            </p:cNvGrpSpPr>
            <p:nvPr/>
          </p:nvGrpSpPr>
          <p:grpSpPr bwMode="auto">
            <a:xfrm>
              <a:off x="3588189" y="2214383"/>
              <a:ext cx="1967622" cy="714734"/>
              <a:chOff x="6549" y="5686"/>
              <a:chExt cx="3510" cy="1275"/>
            </a:xfrm>
          </p:grpSpPr>
          <p:sp>
            <p:nvSpPr>
              <p:cNvPr id="24" name="AutoShape 6">
                <a:extLst>
                  <a:ext uri="{FF2B5EF4-FFF2-40B4-BE49-F238E27FC236}">
                    <a16:creationId xmlns:a16="http://schemas.microsoft.com/office/drawing/2014/main" id="{0EFDD3B1-EAFC-CA1A-45E8-F7A4D220670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Text Box 7">
                <a:extLst>
                  <a:ext uri="{FF2B5EF4-FFF2-40B4-BE49-F238E27FC236}">
                    <a16:creationId xmlns:a16="http://schemas.microsoft.com/office/drawing/2014/main" id="{7F14C2C5-6358-87FA-2626-CD4B794E0DB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21798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
                                        <p:tgtEl>
                                          <p:spTgt spid="8"/>
                                        </p:tgtEl>
                                      </p:cBhvr>
                                    </p:animEffect>
                                  </p:childTnLst>
                                </p:cTn>
                              </p:par>
                            </p:childTnLst>
                          </p:cTn>
                        </p:par>
                        <p:par>
                          <p:cTn id="24" fill="hold">
                            <p:stCondLst>
                              <p:cond delay="28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childTnLst>
                                </p:cTn>
                              </p:par>
                            </p:childTnLst>
                          </p:cTn>
                        </p:par>
                        <p:par>
                          <p:cTn id="28" fill="hold">
                            <p:stCondLst>
                              <p:cond delay="295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
                                        <p:tgtEl>
                                          <p:spTgt spid="9"/>
                                        </p:tgtEl>
                                      </p:cBhvr>
                                    </p:animEffect>
                                  </p:childTnLst>
                                </p:cTn>
                              </p:par>
                            </p:childTnLst>
                          </p:cTn>
                        </p:par>
                        <p:par>
                          <p:cTn id="32" fill="hold">
                            <p:stCondLst>
                              <p:cond delay="305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
                                        <p:tgtEl>
                                          <p:spTgt spid="70"/>
                                        </p:tgtEl>
                                      </p:cBhvr>
                                    </p:animEffect>
                                  </p:childTnLst>
                                </p:cTn>
                              </p:par>
                            </p:childTnLst>
                          </p:cTn>
                        </p:par>
                        <p:par>
                          <p:cTn id="36" fill="hold">
                            <p:stCondLst>
                              <p:cond delay="3150"/>
                            </p:stCondLst>
                            <p:childTnLst>
                              <p:par>
                                <p:cTn id="37" presetID="35" presetClass="path" presetSubtype="0" accel="50000" decel="50000" fill="hold" nodeType="afterEffect">
                                  <p:stCondLst>
                                    <p:cond delay="0"/>
                                  </p:stCondLst>
                                  <p:childTnLst>
                                    <p:animMotion origin="layout" path="M 0 0 L -0.16372 0 " pathEditMode="relative" rAng="0" ptsTypes="AA">
                                      <p:cBhvr>
                                        <p:cTn id="38" dur="1000" fill="hold"/>
                                        <p:tgtEl>
                                          <p:spTgt spid="206"/>
                                        </p:tgtEl>
                                        <p:attrNameLst>
                                          <p:attrName>ppt_x</p:attrName>
                                          <p:attrName>ppt_y</p:attrName>
                                        </p:attrNameLst>
                                      </p:cBhvr>
                                      <p:rCtr x="-8194" y="0"/>
                                    </p:animMotion>
                                  </p:childTnLst>
                                </p:cTn>
                              </p:par>
                            </p:childTnLst>
                          </p:cTn>
                        </p:par>
                        <p:par>
                          <p:cTn id="39" fill="hold">
                            <p:stCondLst>
                              <p:cond delay="4150"/>
                            </p:stCondLst>
                            <p:childTnLst>
                              <p:par>
                                <p:cTn id="40" presetID="10" presetClass="exit" presetSubtype="0" fill="hold" nodeType="after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par>
                          <p:cTn id="43" fill="hold">
                            <p:stCondLst>
                              <p:cond delay="4650"/>
                            </p:stCondLst>
                            <p:childTnLst>
                              <p:par>
                                <p:cTn id="44" presetID="2" presetClass="entr" presetSubtype="1"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0-#ppt_h/2"/>
                                          </p:val>
                                        </p:tav>
                                        <p:tav tm="100000">
                                          <p:val>
                                            <p:strVal val="#ppt_y"/>
                                          </p:val>
                                        </p:tav>
                                      </p:tavLst>
                                    </p:anim>
                                  </p:childTnLst>
                                </p:cTn>
                              </p:par>
                            </p:childTnLst>
                          </p:cTn>
                        </p:par>
                        <p:par>
                          <p:cTn id="48" fill="hold">
                            <p:stCondLst>
                              <p:cond delay="5150"/>
                            </p:stCondLst>
                            <p:childTnLst>
                              <p:par>
                                <p:cTn id="49" presetID="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0-#ppt_h/2"/>
                                          </p:val>
                                        </p:tav>
                                        <p:tav tm="100000">
                                          <p:val>
                                            <p:strVal val="#ppt_y"/>
                                          </p:val>
                                        </p:tav>
                                      </p:tavLst>
                                    </p:anim>
                                  </p:childTnLst>
                                </p:cTn>
                              </p:par>
                            </p:childTnLst>
                          </p:cTn>
                        </p:par>
                        <p:par>
                          <p:cTn id="53" fill="hold">
                            <p:stCondLst>
                              <p:cond delay="5650"/>
                            </p:stCondLst>
                            <p:childTnLst>
                              <p:par>
                                <p:cTn id="54" presetID="2" presetClass="entr" presetSubtype="1"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par>
                          <p:cTn id="58" fill="hold">
                            <p:stCondLst>
                              <p:cond delay="6150"/>
                            </p:stCondLst>
                            <p:childTnLst>
                              <p:par>
                                <p:cTn id="59" presetID="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par>
                          <p:cTn id="63" fill="hold">
                            <p:stCondLst>
                              <p:cond delay="6650"/>
                            </p:stCondLst>
                            <p:childTnLst>
                              <p:par>
                                <p:cTn id="64" presetID="2" presetClass="entr" presetSubtype="1"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0-#ppt_h/2"/>
                                          </p:val>
                                        </p:tav>
                                        <p:tav tm="100000">
                                          <p:val>
                                            <p:strVal val="#ppt_y"/>
                                          </p:val>
                                        </p:tav>
                                      </p:tavLst>
                                    </p:anim>
                                  </p:childTnLst>
                                </p:cTn>
                              </p:par>
                            </p:childTnLst>
                          </p:cTn>
                        </p:par>
                        <p:par>
                          <p:cTn id="68" fill="hold">
                            <p:stCondLst>
                              <p:cond delay="7150"/>
                            </p:stCondLst>
                            <p:childTnLst>
                              <p:par>
                                <p:cTn id="69" presetID="2" presetClass="entr" presetSubtype="1"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7650"/>
                            </p:stCondLst>
                            <p:childTnLst>
                              <p:par>
                                <p:cTn id="74" presetID="2" presetClass="entr" presetSubtype="1"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8"/>
                    </p:tgtEl>
                  </p:cond>
                </p:stCondLst>
                <p:endSync evt="end" delay="0">
                  <p:rtn val="all"/>
                </p:endSync>
                <p:childTnLst>
                  <p:par>
                    <p:cTn id="79" fill="hold">
                      <p:stCondLst>
                        <p:cond delay="0"/>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09"/>
                                        </p:tgtEl>
                                        <p:attrNameLst>
                                          <p:attrName>style.visibility</p:attrName>
                                        </p:attrNameLst>
                                      </p:cBhvr>
                                      <p:to>
                                        <p:strVal val="visible"/>
                                      </p:to>
                                    </p:set>
                                    <p:anim calcmode="lin" valueType="num">
                                      <p:cBhvr additive="base">
                                        <p:cTn id="83" dur="500" fill="hold"/>
                                        <p:tgtEl>
                                          <p:spTgt spid="109"/>
                                        </p:tgtEl>
                                        <p:attrNameLst>
                                          <p:attrName>ppt_x</p:attrName>
                                        </p:attrNameLst>
                                      </p:cBhvr>
                                      <p:tavLst>
                                        <p:tav tm="0">
                                          <p:val>
                                            <p:strVal val="#ppt_x"/>
                                          </p:val>
                                        </p:tav>
                                        <p:tav tm="100000">
                                          <p:val>
                                            <p:strVal val="#ppt_x"/>
                                          </p:val>
                                        </p:tav>
                                      </p:tavLst>
                                    </p:anim>
                                    <p:anim calcmode="lin" valueType="num">
                                      <p:cBhvr additive="base">
                                        <p:cTn id="8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seq concurrent="1" nextAc="seek">
              <p:cTn id="85" restart="whenNotActive" fill="hold" evtFilter="cancelBubble" nodeType="interactiveSeq">
                <p:stCondLst>
                  <p:cond evt="onClick" delay="0">
                    <p:tgtEl>
                      <p:spTgt spid="109"/>
                    </p:tgtEl>
                  </p:cond>
                </p:stCondLst>
                <p:endSync evt="end" delay="0">
                  <p:rtn val="all"/>
                </p:endSync>
                <p:childTnLst>
                  <p:par>
                    <p:cTn id="86" fill="hold">
                      <p:stCondLst>
                        <p:cond delay="0"/>
                      </p:stCondLst>
                      <p:childTnLst>
                        <p:par>
                          <p:cTn id="87" fill="hold">
                            <p:stCondLst>
                              <p:cond delay="0"/>
                            </p:stCondLst>
                            <p:childTnLst>
                              <p:par>
                                <p:cTn id="88" presetID="2" presetClass="exit" presetSubtype="4" fill="hold" nodeType="clickEffect">
                                  <p:stCondLst>
                                    <p:cond delay="0"/>
                                  </p:stCondLst>
                                  <p:childTnLst>
                                    <p:anim calcmode="lin" valueType="num">
                                      <p:cBhvr additive="base">
                                        <p:cTn id="89" dur="500"/>
                                        <p:tgtEl>
                                          <p:spTgt spid="109"/>
                                        </p:tgtEl>
                                        <p:attrNameLst>
                                          <p:attrName>ppt_x</p:attrName>
                                        </p:attrNameLst>
                                      </p:cBhvr>
                                      <p:tavLst>
                                        <p:tav tm="0">
                                          <p:val>
                                            <p:strVal val="ppt_x"/>
                                          </p:val>
                                        </p:tav>
                                        <p:tav tm="100000">
                                          <p:val>
                                            <p:strVal val="ppt_x"/>
                                          </p:val>
                                        </p:tav>
                                      </p:tavLst>
                                    </p:anim>
                                    <p:anim calcmode="lin" valueType="num">
                                      <p:cBhvr additive="base">
                                        <p:cTn id="90" dur="500"/>
                                        <p:tgtEl>
                                          <p:spTgt spid="109"/>
                                        </p:tgtEl>
                                        <p:attrNameLst>
                                          <p:attrName>ppt_y</p:attrName>
                                        </p:attrNameLst>
                                      </p:cBhvr>
                                      <p:tavLst>
                                        <p:tav tm="0">
                                          <p:val>
                                            <p:strVal val="ppt_y"/>
                                          </p:val>
                                        </p:tav>
                                        <p:tav tm="100000">
                                          <p:val>
                                            <p:strVal val="1+ppt_h/2"/>
                                          </p:val>
                                        </p:tav>
                                      </p:tavLst>
                                    </p:anim>
                                    <p:set>
                                      <p:cBhvr>
                                        <p:cTn id="91"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92" restart="whenNotActive" fill="hold" evtFilter="cancelBubble" nodeType="interactiveSeq">
                <p:stCondLst>
                  <p:cond evt="onClick" delay="0">
                    <p:tgtEl>
                      <p:spTgt spid="9"/>
                    </p:tgtEl>
                  </p:cond>
                </p:stCondLst>
                <p:endSync evt="end" delay="0">
                  <p:rtn val="all"/>
                </p:endSync>
                <p:childTnLst>
                  <p:par>
                    <p:cTn id="93" fill="hold">
                      <p:stCondLst>
                        <p:cond delay="0"/>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99" restart="whenNotActive" fill="hold" evtFilter="cancelBubble" nodeType="interactiveSeq">
                <p:stCondLst>
                  <p:cond evt="onClick" delay="0">
                    <p:tgtEl>
                      <p:spTgt spid="4"/>
                    </p:tgtEl>
                  </p:cond>
                </p:stCondLst>
                <p:endSync evt="end" delay="0">
                  <p:rtn val="all"/>
                </p:endSync>
                <p:childTnLst>
                  <p:par>
                    <p:cTn id="100" fill="hold">
                      <p:stCondLst>
                        <p:cond delay="0"/>
                      </p:stCondLst>
                      <p:childTnLst>
                        <p:par>
                          <p:cTn id="101" fill="hold">
                            <p:stCondLst>
                              <p:cond delay="0"/>
                            </p:stCondLst>
                            <p:childTnLst>
                              <p:par>
                                <p:cTn id="102" presetID="2" presetClass="exit" presetSubtype="4" fill="hold" nodeType="clickEffect">
                                  <p:stCondLst>
                                    <p:cond delay="0"/>
                                  </p:stCondLst>
                                  <p:childTnLst>
                                    <p:anim calcmode="lin" valueType="num">
                                      <p:cBhvr additive="base">
                                        <p:cTn id="103" dur="500"/>
                                        <p:tgtEl>
                                          <p:spTgt spid="4"/>
                                        </p:tgtEl>
                                        <p:attrNameLst>
                                          <p:attrName>ppt_x</p:attrName>
                                        </p:attrNameLst>
                                      </p:cBhvr>
                                      <p:tavLst>
                                        <p:tav tm="0">
                                          <p:val>
                                            <p:strVal val="ppt_x"/>
                                          </p:val>
                                        </p:tav>
                                        <p:tav tm="100000">
                                          <p:val>
                                            <p:strVal val="ppt_x"/>
                                          </p:val>
                                        </p:tav>
                                      </p:tavLst>
                                    </p:anim>
                                    <p:anim calcmode="lin" valueType="num">
                                      <p:cBhvr additive="base">
                                        <p:cTn id="104" dur="500"/>
                                        <p:tgtEl>
                                          <p:spTgt spid="4"/>
                                        </p:tgtEl>
                                        <p:attrNameLst>
                                          <p:attrName>ppt_y</p:attrName>
                                        </p:attrNameLst>
                                      </p:cBhvr>
                                      <p:tavLst>
                                        <p:tav tm="0">
                                          <p:val>
                                            <p:strVal val="ppt_y"/>
                                          </p:val>
                                        </p:tav>
                                        <p:tav tm="100000">
                                          <p:val>
                                            <p:strVal val="1+ppt_h/2"/>
                                          </p:val>
                                        </p:tav>
                                      </p:tavLst>
                                    </p:anim>
                                    <p:set>
                                      <p:cBhvr>
                                        <p:cTn id="10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 grpId="0"/>
      <p:bldP spid="70" grpId="0"/>
      <p:bldP spid="6"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12</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865541" y="4556034"/>
            <a:ext cx="1251581"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02433" y="4385544"/>
              <a:ext cx="120750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Wall touch</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4</a:t>
              </a:r>
            </a:p>
          </p:txBody>
        </p:sp>
      </p:grpSp>
      <p:grpSp>
        <p:nvGrpSpPr>
          <p:cNvPr id="47" name="Group 46">
            <a:extLst>
              <a:ext uri="{FF2B5EF4-FFF2-40B4-BE49-F238E27FC236}">
                <a16:creationId xmlns:a16="http://schemas.microsoft.com/office/drawing/2014/main" id="{D3900F41-A7E7-4AE9-8CA7-99332478EC2D}"/>
              </a:ext>
            </a:extLst>
          </p:cNvPr>
          <p:cNvGrpSpPr/>
          <p:nvPr/>
        </p:nvGrpSpPr>
        <p:grpSpPr>
          <a:xfrm>
            <a:off x="8776789" y="0"/>
            <a:ext cx="1879253" cy="5143500"/>
            <a:chOff x="8777197" y="0"/>
            <a:chExt cx="1879253" cy="5143500"/>
          </a:xfrm>
        </p:grpSpPr>
        <p:sp>
          <p:nvSpPr>
            <p:cNvPr id="48" name="side panel dark rectangle">
              <a:extLst>
                <a:ext uri="{FF2B5EF4-FFF2-40B4-BE49-F238E27FC236}">
                  <a16:creationId xmlns:a16="http://schemas.microsoft.com/office/drawing/2014/main" id="{68223806-FEA4-42A5-BD69-123C4671E8B2}"/>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9" name="side panel light rectangle">
              <a:extLst>
                <a:ext uri="{FF2B5EF4-FFF2-40B4-BE49-F238E27FC236}">
                  <a16:creationId xmlns:a16="http://schemas.microsoft.com/office/drawing/2014/main" id="{2A810ACE-DF0E-467B-B584-9EC84B3E4635}"/>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5" name="side panel textbox">
              <a:extLst>
                <a:ext uri="{FF2B5EF4-FFF2-40B4-BE49-F238E27FC236}">
                  <a16:creationId xmlns:a16="http://schemas.microsoft.com/office/drawing/2014/main" id="{3EA622E7-E1D9-4E33-8099-A4C06438F2BB}"/>
                </a:ext>
              </a:extLst>
            </p:cNvPr>
            <p:cNvSpPr txBox="1"/>
            <p:nvPr/>
          </p:nvSpPr>
          <p:spPr>
            <a:xfrm>
              <a:off x="9183300" y="27074"/>
              <a:ext cx="1450860" cy="3612134"/>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Play “Wall touch”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Give each pair some Blu-Tack or something to stick the cards on the wall with.</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Ask everyone to randomly stick the cards all over the walls around the room. Then bring everyone into the middle of the room.</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Shout out "Monday" - everyone has to race over to a Monday card and touch it.</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Then "Tuesday" and so on (in the correct order) until you make it through all the days.</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Play another round, this time faster!</a:t>
              </a:r>
            </a:p>
          </p:txBody>
        </p:sp>
        <p:grpSp>
          <p:nvGrpSpPr>
            <p:cNvPr id="86" name="teacher icon group">
              <a:extLst>
                <a:ext uri="{FF2B5EF4-FFF2-40B4-BE49-F238E27FC236}">
                  <a16:creationId xmlns:a16="http://schemas.microsoft.com/office/drawing/2014/main" id="{D09768AF-792A-4F82-A933-0CC2F2B0625E}"/>
                </a:ext>
              </a:extLst>
            </p:cNvPr>
            <p:cNvGrpSpPr/>
            <p:nvPr/>
          </p:nvGrpSpPr>
          <p:grpSpPr>
            <a:xfrm>
              <a:off x="8810640" y="151620"/>
              <a:ext cx="296181" cy="296181"/>
              <a:chOff x="8810640" y="62245"/>
              <a:chExt cx="296181" cy="296181"/>
            </a:xfrm>
          </p:grpSpPr>
          <p:sp>
            <p:nvSpPr>
              <p:cNvPr id="87" name="icon circle">
                <a:extLst>
                  <a:ext uri="{FF2B5EF4-FFF2-40B4-BE49-F238E27FC236}">
                    <a16:creationId xmlns:a16="http://schemas.microsoft.com/office/drawing/2014/main" id="{38A55150-8D87-4D99-A09C-FC75A5E3A47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88" name="teacher icon">
                <a:extLst>
                  <a:ext uri="{FF2B5EF4-FFF2-40B4-BE49-F238E27FC236}">
                    <a16:creationId xmlns:a16="http://schemas.microsoft.com/office/drawing/2014/main" id="{AFC55910-285D-4633-8D5C-C8FA5A53A518}"/>
                  </a:ext>
                </a:extLst>
              </p:cNvPr>
              <p:cNvGrpSpPr/>
              <p:nvPr/>
            </p:nvGrpSpPr>
            <p:grpSpPr>
              <a:xfrm>
                <a:off x="8864754" y="93114"/>
                <a:ext cx="193866" cy="206740"/>
                <a:chOff x="2542389" y="2767092"/>
                <a:chExt cx="480536" cy="512445"/>
              </a:xfrm>
            </p:grpSpPr>
            <p:sp>
              <p:nvSpPr>
                <p:cNvPr id="89" name="Google Shape;1395;p49">
                  <a:extLst>
                    <a:ext uri="{FF2B5EF4-FFF2-40B4-BE49-F238E27FC236}">
                      <a16:creationId xmlns:a16="http://schemas.microsoft.com/office/drawing/2014/main" id="{E4F76100-6104-46DB-BF86-030CCA4F770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396;p49">
                  <a:extLst>
                    <a:ext uri="{FF2B5EF4-FFF2-40B4-BE49-F238E27FC236}">
                      <a16:creationId xmlns:a16="http://schemas.microsoft.com/office/drawing/2014/main" id="{6F0B39C6-A6B4-4D9F-A2BF-7D7AA0CD8E8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397;p49">
                  <a:extLst>
                    <a:ext uri="{FF2B5EF4-FFF2-40B4-BE49-F238E27FC236}">
                      <a16:creationId xmlns:a16="http://schemas.microsoft.com/office/drawing/2014/main" id="{77BF7B5B-D34D-4BDC-809F-C413088C123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398;p49">
                  <a:extLst>
                    <a:ext uri="{FF2B5EF4-FFF2-40B4-BE49-F238E27FC236}">
                      <a16:creationId xmlns:a16="http://schemas.microsoft.com/office/drawing/2014/main" id="{9B547AF2-732D-455D-88BD-6B1C27CB188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3" name="Google Shape;1399;p49">
                  <a:extLst>
                    <a:ext uri="{FF2B5EF4-FFF2-40B4-BE49-F238E27FC236}">
                      <a16:creationId xmlns:a16="http://schemas.microsoft.com/office/drawing/2014/main" id="{AE100DA8-98E3-48E1-9ABB-B5E337B4054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Google Shape;1400;p49">
                  <a:extLst>
                    <a:ext uri="{FF2B5EF4-FFF2-40B4-BE49-F238E27FC236}">
                      <a16:creationId xmlns:a16="http://schemas.microsoft.com/office/drawing/2014/main" id="{F795854B-6907-4490-BA9D-907B150DCD8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5" name="Google Shape;1401;p49">
                  <a:extLst>
                    <a:ext uri="{FF2B5EF4-FFF2-40B4-BE49-F238E27FC236}">
                      <a16:creationId xmlns:a16="http://schemas.microsoft.com/office/drawing/2014/main" id="{D7A259D4-2AEE-4B3B-82ED-E4ED2AF8E16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6" name="Google Shape;1402;p49">
                  <a:extLst>
                    <a:ext uri="{FF2B5EF4-FFF2-40B4-BE49-F238E27FC236}">
                      <a16:creationId xmlns:a16="http://schemas.microsoft.com/office/drawing/2014/main" id="{1B0297FF-F147-4FEA-B625-A8388F631CF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7" name="Google Shape;1403;p49">
                  <a:extLst>
                    <a:ext uri="{FF2B5EF4-FFF2-40B4-BE49-F238E27FC236}">
                      <a16:creationId xmlns:a16="http://schemas.microsoft.com/office/drawing/2014/main" id="{40371CA0-A361-4D64-A414-0A3FF7E9689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8" name="Google Shape;1404;p49">
                  <a:extLst>
                    <a:ext uri="{FF2B5EF4-FFF2-40B4-BE49-F238E27FC236}">
                      <a16:creationId xmlns:a16="http://schemas.microsoft.com/office/drawing/2014/main" id="{11E1E526-2841-47D7-B7C2-DF8300BF9F3E}"/>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9" name="Google Shape;1405;p49">
                  <a:extLst>
                    <a:ext uri="{FF2B5EF4-FFF2-40B4-BE49-F238E27FC236}">
                      <a16:creationId xmlns:a16="http://schemas.microsoft.com/office/drawing/2014/main" id="{EEC2ACB8-E845-4A82-AF45-C77801B6E5AA}"/>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0" name="Google Shape;1406;p49">
                  <a:extLst>
                    <a:ext uri="{FF2B5EF4-FFF2-40B4-BE49-F238E27FC236}">
                      <a16:creationId xmlns:a16="http://schemas.microsoft.com/office/drawing/2014/main" id="{7DF85240-E71B-45B7-A3BD-C3287BDC691D}"/>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1" name="Google Shape;1407;p49">
                  <a:extLst>
                    <a:ext uri="{FF2B5EF4-FFF2-40B4-BE49-F238E27FC236}">
                      <a16:creationId xmlns:a16="http://schemas.microsoft.com/office/drawing/2014/main" id="{DB8961E1-3645-4A23-B69C-5246E3F6755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Google Shape;1408;p49">
                  <a:extLst>
                    <a:ext uri="{FF2B5EF4-FFF2-40B4-BE49-F238E27FC236}">
                      <a16:creationId xmlns:a16="http://schemas.microsoft.com/office/drawing/2014/main" id="{68853471-3A1A-4497-80C5-4F0E1D31847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409;p49">
                  <a:extLst>
                    <a:ext uri="{FF2B5EF4-FFF2-40B4-BE49-F238E27FC236}">
                      <a16:creationId xmlns:a16="http://schemas.microsoft.com/office/drawing/2014/main" id="{4205DE3B-2FAB-47F1-B1CD-71241ABB073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410;p49">
                  <a:extLst>
                    <a:ext uri="{FF2B5EF4-FFF2-40B4-BE49-F238E27FC236}">
                      <a16:creationId xmlns:a16="http://schemas.microsoft.com/office/drawing/2014/main" id="{A52FD84F-D4AD-4DF5-AA1C-B15EE129B6A4}"/>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11;p49">
                  <a:extLst>
                    <a:ext uri="{FF2B5EF4-FFF2-40B4-BE49-F238E27FC236}">
                      <a16:creationId xmlns:a16="http://schemas.microsoft.com/office/drawing/2014/main" id="{86230E01-0147-45B6-A10F-235AF10329E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12;p49">
                  <a:extLst>
                    <a:ext uri="{FF2B5EF4-FFF2-40B4-BE49-F238E27FC236}">
                      <a16:creationId xmlns:a16="http://schemas.microsoft.com/office/drawing/2014/main" id="{00BB856C-313F-4862-A3A7-EC981E12D044}"/>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13;p49">
                  <a:extLst>
                    <a:ext uri="{FF2B5EF4-FFF2-40B4-BE49-F238E27FC236}">
                      <a16:creationId xmlns:a16="http://schemas.microsoft.com/office/drawing/2014/main" id="{5FF5C05B-8072-49E5-8700-5376CF399E5F}"/>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14;p49">
                  <a:extLst>
                    <a:ext uri="{FF2B5EF4-FFF2-40B4-BE49-F238E27FC236}">
                      <a16:creationId xmlns:a16="http://schemas.microsoft.com/office/drawing/2014/main" id="{E17D3F1E-FE32-42C9-BE95-EBBA10CDB23F}"/>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2" name="Google Shape;1415;p49">
                  <a:extLst>
                    <a:ext uri="{FF2B5EF4-FFF2-40B4-BE49-F238E27FC236}">
                      <a16:creationId xmlns:a16="http://schemas.microsoft.com/office/drawing/2014/main" id="{E7FB8FF4-0F43-42EF-9300-571E29B06BE5}"/>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3" name="Google Shape;1416;p49">
                  <a:extLst>
                    <a:ext uri="{FF2B5EF4-FFF2-40B4-BE49-F238E27FC236}">
                      <a16:creationId xmlns:a16="http://schemas.microsoft.com/office/drawing/2014/main" id="{657728ED-EF8C-419F-A91F-3FFE062371CB}"/>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4" name="Google Shape;1417;p49">
                  <a:extLst>
                    <a:ext uri="{FF2B5EF4-FFF2-40B4-BE49-F238E27FC236}">
                      <a16:creationId xmlns:a16="http://schemas.microsoft.com/office/drawing/2014/main" id="{A6DB5A96-6616-4505-8EBC-BF27A0E650D8}"/>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5" name="Google Shape;1418;p49">
                  <a:extLst>
                    <a:ext uri="{FF2B5EF4-FFF2-40B4-BE49-F238E27FC236}">
                      <a16:creationId xmlns:a16="http://schemas.microsoft.com/office/drawing/2014/main" id="{6EB293DA-2617-4910-86EF-732E9EBE1619}"/>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6" name="Google Shape;1419;p49">
                  <a:extLst>
                    <a:ext uri="{FF2B5EF4-FFF2-40B4-BE49-F238E27FC236}">
                      <a16:creationId xmlns:a16="http://schemas.microsoft.com/office/drawing/2014/main" id="{23870697-9347-44B9-99D0-1007A8ED4F43}"/>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7" name="Google Shape;1420;p49">
                  <a:extLst>
                    <a:ext uri="{FF2B5EF4-FFF2-40B4-BE49-F238E27FC236}">
                      <a16:creationId xmlns:a16="http://schemas.microsoft.com/office/drawing/2014/main" id="{D72B7543-3012-4809-884D-895B0AFECCE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8" name="Google Shape;1421;p49">
                  <a:extLst>
                    <a:ext uri="{FF2B5EF4-FFF2-40B4-BE49-F238E27FC236}">
                      <a16:creationId xmlns:a16="http://schemas.microsoft.com/office/drawing/2014/main" id="{AD3972FD-36AC-471A-9186-3A4934ECDBFD}"/>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9" name="Google Shape;1422;p49">
                  <a:extLst>
                    <a:ext uri="{FF2B5EF4-FFF2-40B4-BE49-F238E27FC236}">
                      <a16:creationId xmlns:a16="http://schemas.microsoft.com/office/drawing/2014/main" id="{8E6F19C2-D3E8-490E-9C30-412993825B3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pic>
        <p:nvPicPr>
          <p:cNvPr id="5" name="Picture 4">
            <a:extLst>
              <a:ext uri="{FF2B5EF4-FFF2-40B4-BE49-F238E27FC236}">
                <a16:creationId xmlns:a16="http://schemas.microsoft.com/office/drawing/2014/main" id="{FCFC7576-C230-4A75-9434-88B415B22E04}"/>
              </a:ext>
            </a:extLst>
          </p:cNvPr>
          <p:cNvPicPr>
            <a:picLocks noChangeAspect="1"/>
          </p:cNvPicPr>
          <p:nvPr/>
        </p:nvPicPr>
        <p:blipFill>
          <a:blip r:embed="rId3"/>
          <a:stretch>
            <a:fillRect/>
          </a:stretch>
        </p:blipFill>
        <p:spPr>
          <a:xfrm>
            <a:off x="815262" y="491180"/>
            <a:ext cx="5769380" cy="4210420"/>
          </a:xfrm>
          <a:prstGeom prst="rect">
            <a:avLst/>
          </a:prstGeom>
        </p:spPr>
      </p:pic>
      <p:grpSp>
        <p:nvGrpSpPr>
          <p:cNvPr id="4" name="Group 3">
            <a:extLst>
              <a:ext uri="{FF2B5EF4-FFF2-40B4-BE49-F238E27FC236}">
                <a16:creationId xmlns:a16="http://schemas.microsoft.com/office/drawing/2014/main" id="{92A02B0C-943B-2CFF-A589-EBA590AD7570}"/>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50CFBABF-3226-2C64-602C-0D6C90ED54B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E47CE2EC-986D-4E82-0C46-36A92507B61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9A45096A-9D65-DC4D-3394-065DD57709CA}"/>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FDCF19F7-8CD8-41FE-A53A-E3FA7F31B26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EC04E6B1-C270-7A9E-DB4F-772AC07B16F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500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47"/>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BF573E-D11E-4022-A831-2667235F421F}"/>
              </a:ext>
            </a:extLst>
          </p:cNvPr>
          <p:cNvPicPr>
            <a:picLocks noChangeAspect="1"/>
          </p:cNvPicPr>
          <p:nvPr/>
        </p:nvPicPr>
        <p:blipFill>
          <a:blip r:embed="rId2"/>
          <a:stretch>
            <a:fillRect/>
          </a:stretch>
        </p:blipFill>
        <p:spPr>
          <a:xfrm>
            <a:off x="1519290" y="666972"/>
            <a:ext cx="5287519" cy="3645830"/>
          </a:xfrm>
          <a:prstGeom prst="rect">
            <a:avLst/>
          </a:prstGeom>
        </p:spPr>
      </p:pic>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920300" y="4541509"/>
            <a:ext cx="2131207"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552636" y="4084584"/>
              <a:ext cx="139586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Days of the week order</a:t>
              </a:r>
            </a:p>
          </p:txBody>
        </p:sp>
      </p:gr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434343">
                    <a:lumMod val="75000"/>
                  </a:srgbClr>
                </a:solidFill>
                <a:effectLst/>
                <a:uLnTx/>
                <a:uFillTx/>
                <a:latin typeface="Calibri" panose="020F0502020204030204" pitchFamily="34" charset="0"/>
                <a:cs typeface="Arial"/>
                <a:sym typeface="Arial"/>
              </a:rPr>
              <a:t>Click to see</a:t>
            </a:r>
          </a:p>
        </p:txBody>
      </p:sp>
      <p:grpSp>
        <p:nvGrpSpPr>
          <p:cNvPr id="69" name="Group 68">
            <a:extLst>
              <a:ext uri="{FF2B5EF4-FFF2-40B4-BE49-F238E27FC236}">
                <a16:creationId xmlns:a16="http://schemas.microsoft.com/office/drawing/2014/main" id="{30E22EC8-A7DB-4382-989E-D7AD6008A286}"/>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39D63BDC-CE06-4595-8539-5138BC2430B9}"/>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2" name="side panel light rectangle">
              <a:extLst>
                <a:ext uri="{FF2B5EF4-FFF2-40B4-BE49-F238E27FC236}">
                  <a16:creationId xmlns:a16="http://schemas.microsoft.com/office/drawing/2014/main" id="{C8595587-4A42-4A87-901B-F8877D453EE7}"/>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8" name="side panel textbox">
              <a:extLst>
                <a:ext uri="{FF2B5EF4-FFF2-40B4-BE49-F238E27FC236}">
                  <a16:creationId xmlns:a16="http://schemas.microsoft.com/office/drawing/2014/main" id="{53A3E33B-28E9-44FA-B8C1-5A95AFB1722D}"/>
                </a:ext>
              </a:extLst>
            </p:cNvPr>
            <p:cNvSpPr txBox="1"/>
            <p:nvPr/>
          </p:nvSpPr>
          <p:spPr>
            <a:xfrm>
              <a:off x="9183300" y="27074"/>
              <a:ext cx="1450860" cy="3919910"/>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Do “Days of the week order” worksheet</a:t>
              </a:r>
            </a:p>
            <a:p>
              <a:pPr lvl="0">
                <a:buClrTx/>
                <a:defRPr/>
              </a:pPr>
              <a:r>
                <a:rPr lang="en-GB" sz="1000" dirty="0">
                  <a:solidFill>
                    <a:sysClr val="windowText" lastClr="000000"/>
                  </a:solidFill>
                  <a:latin typeface="Calibri" panose="020F0502020204030204" pitchFamily="34" charset="0"/>
                </a:rPr>
                <a:t>Give out a worksheet to each student and tell them to take out their pencils/pens.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Model writing the days of the week in the correct order – do a couple of days.  Then have students complete their worksheets.</a:t>
              </a:r>
            </a:p>
            <a:p>
              <a:pPr lvl="0">
                <a:buClrTx/>
                <a:defRPr/>
              </a:pPr>
              <a:endParaRPr lang="en-GB" sz="1000" i="1"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Circulate as everyone is doing their worksheets. Help with vocabulary and spelling, and also give lots of praise and encouragement!</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At the end, ask some students to read out the days from their worksheets.</a:t>
              </a:r>
            </a:p>
          </p:txBody>
        </p:sp>
        <p:grpSp>
          <p:nvGrpSpPr>
            <p:cNvPr id="79" name="teacher icon group">
              <a:extLst>
                <a:ext uri="{FF2B5EF4-FFF2-40B4-BE49-F238E27FC236}">
                  <a16:creationId xmlns:a16="http://schemas.microsoft.com/office/drawing/2014/main" id="{450697B5-E310-4977-81E8-7AAB1133EDD9}"/>
                </a:ext>
              </a:extLst>
            </p:cNvPr>
            <p:cNvGrpSpPr/>
            <p:nvPr/>
          </p:nvGrpSpPr>
          <p:grpSpPr>
            <a:xfrm>
              <a:off x="8810640" y="151620"/>
              <a:ext cx="296181" cy="296181"/>
              <a:chOff x="8810640" y="62245"/>
              <a:chExt cx="296181" cy="296181"/>
            </a:xfrm>
          </p:grpSpPr>
          <p:sp>
            <p:nvSpPr>
              <p:cNvPr id="80" name="icon circle">
                <a:extLst>
                  <a:ext uri="{FF2B5EF4-FFF2-40B4-BE49-F238E27FC236}">
                    <a16:creationId xmlns:a16="http://schemas.microsoft.com/office/drawing/2014/main" id="{E63C7B4B-BBF6-4C14-8EB5-5B56A63BB3BA}"/>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1" name="teacher icon">
                <a:extLst>
                  <a:ext uri="{FF2B5EF4-FFF2-40B4-BE49-F238E27FC236}">
                    <a16:creationId xmlns:a16="http://schemas.microsoft.com/office/drawing/2014/main" id="{9E5C7724-F49D-46D8-A2A5-ACCBA9E9EB7F}"/>
                  </a:ext>
                </a:extLst>
              </p:cNvPr>
              <p:cNvGrpSpPr/>
              <p:nvPr/>
            </p:nvGrpSpPr>
            <p:grpSpPr>
              <a:xfrm>
                <a:off x="8864754" y="93114"/>
                <a:ext cx="193866" cy="206740"/>
                <a:chOff x="2542389" y="2767092"/>
                <a:chExt cx="480536" cy="512445"/>
              </a:xfrm>
            </p:grpSpPr>
            <p:sp>
              <p:nvSpPr>
                <p:cNvPr id="82" name="Google Shape;1395;p49">
                  <a:extLst>
                    <a:ext uri="{FF2B5EF4-FFF2-40B4-BE49-F238E27FC236}">
                      <a16:creationId xmlns:a16="http://schemas.microsoft.com/office/drawing/2014/main" id="{A5A79732-5C86-4E4A-A936-4E814C8A2827}"/>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3" name="Google Shape;1396;p49">
                  <a:extLst>
                    <a:ext uri="{FF2B5EF4-FFF2-40B4-BE49-F238E27FC236}">
                      <a16:creationId xmlns:a16="http://schemas.microsoft.com/office/drawing/2014/main" id="{7C2E579B-9A5A-479E-86AB-C0429995B73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4" name="Google Shape;1397;p49">
                  <a:extLst>
                    <a:ext uri="{FF2B5EF4-FFF2-40B4-BE49-F238E27FC236}">
                      <a16:creationId xmlns:a16="http://schemas.microsoft.com/office/drawing/2014/main" id="{2DE4D681-F9C9-4A47-BF24-54D5D464FCAF}"/>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5" name="Google Shape;1398;p49">
                  <a:extLst>
                    <a:ext uri="{FF2B5EF4-FFF2-40B4-BE49-F238E27FC236}">
                      <a16:creationId xmlns:a16="http://schemas.microsoft.com/office/drawing/2014/main" id="{C903E591-300F-455F-91C7-33672858DE1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6" name="Google Shape;1399;p49">
                  <a:extLst>
                    <a:ext uri="{FF2B5EF4-FFF2-40B4-BE49-F238E27FC236}">
                      <a16:creationId xmlns:a16="http://schemas.microsoft.com/office/drawing/2014/main" id="{7E716F74-8CF5-40EB-B48D-23A26499C98D}"/>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7" name="Google Shape;1400;p49">
                  <a:extLst>
                    <a:ext uri="{FF2B5EF4-FFF2-40B4-BE49-F238E27FC236}">
                      <a16:creationId xmlns:a16="http://schemas.microsoft.com/office/drawing/2014/main" id="{D0FEF751-4BB9-4307-AE0F-2DC97D28BFC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8" name="Google Shape;1401;p49">
                  <a:extLst>
                    <a:ext uri="{FF2B5EF4-FFF2-40B4-BE49-F238E27FC236}">
                      <a16:creationId xmlns:a16="http://schemas.microsoft.com/office/drawing/2014/main" id="{1E9D6640-AB12-456E-B854-156333A2E63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9" name="Google Shape;1402;p49">
                  <a:extLst>
                    <a:ext uri="{FF2B5EF4-FFF2-40B4-BE49-F238E27FC236}">
                      <a16:creationId xmlns:a16="http://schemas.microsoft.com/office/drawing/2014/main" id="{7787F796-BE76-472F-9D07-B4B6F2A5BCC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403;p49">
                  <a:extLst>
                    <a:ext uri="{FF2B5EF4-FFF2-40B4-BE49-F238E27FC236}">
                      <a16:creationId xmlns:a16="http://schemas.microsoft.com/office/drawing/2014/main" id="{6368DDA5-27A2-4EA2-84FB-402706DBEF28}"/>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404;p49">
                  <a:extLst>
                    <a:ext uri="{FF2B5EF4-FFF2-40B4-BE49-F238E27FC236}">
                      <a16:creationId xmlns:a16="http://schemas.microsoft.com/office/drawing/2014/main" id="{8B20E445-E068-4B65-AA74-398FB4CB07DC}"/>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405;p49">
                  <a:extLst>
                    <a:ext uri="{FF2B5EF4-FFF2-40B4-BE49-F238E27FC236}">
                      <a16:creationId xmlns:a16="http://schemas.microsoft.com/office/drawing/2014/main" id="{B05E875A-8E1A-4705-9A4D-C9E313A77441}"/>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3" name="Google Shape;1406;p49">
                  <a:extLst>
                    <a:ext uri="{FF2B5EF4-FFF2-40B4-BE49-F238E27FC236}">
                      <a16:creationId xmlns:a16="http://schemas.microsoft.com/office/drawing/2014/main" id="{E36EA2B0-83CB-42B9-B8B1-960867B2A5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Google Shape;1407;p49">
                  <a:extLst>
                    <a:ext uri="{FF2B5EF4-FFF2-40B4-BE49-F238E27FC236}">
                      <a16:creationId xmlns:a16="http://schemas.microsoft.com/office/drawing/2014/main" id="{E1AD6CC8-EFD8-4211-9A7C-9E23EE54E3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5" name="Google Shape;1408;p49">
                  <a:extLst>
                    <a:ext uri="{FF2B5EF4-FFF2-40B4-BE49-F238E27FC236}">
                      <a16:creationId xmlns:a16="http://schemas.microsoft.com/office/drawing/2014/main" id="{8BC8CF13-F3D2-4D4A-9F2E-6C25BF2776D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6" name="Google Shape;1409;p49">
                  <a:extLst>
                    <a:ext uri="{FF2B5EF4-FFF2-40B4-BE49-F238E27FC236}">
                      <a16:creationId xmlns:a16="http://schemas.microsoft.com/office/drawing/2014/main" id="{32EA10C8-72ED-4D62-B4B1-A7C1F011CB96}"/>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7" name="Google Shape;1410;p49">
                  <a:extLst>
                    <a:ext uri="{FF2B5EF4-FFF2-40B4-BE49-F238E27FC236}">
                      <a16:creationId xmlns:a16="http://schemas.microsoft.com/office/drawing/2014/main" id="{7FA7006F-AB4C-43B7-9D43-6C81E399E90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8" name="Google Shape;1411;p49">
                  <a:extLst>
                    <a:ext uri="{FF2B5EF4-FFF2-40B4-BE49-F238E27FC236}">
                      <a16:creationId xmlns:a16="http://schemas.microsoft.com/office/drawing/2014/main" id="{C4389AD0-3E4D-4C59-8303-6E69808069D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9" name="Google Shape;1412;p49">
                  <a:extLst>
                    <a:ext uri="{FF2B5EF4-FFF2-40B4-BE49-F238E27FC236}">
                      <a16:creationId xmlns:a16="http://schemas.microsoft.com/office/drawing/2014/main" id="{B1CD7669-B989-4DC6-A720-A5B53B45452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0" name="Google Shape;1413;p49">
                  <a:extLst>
                    <a:ext uri="{FF2B5EF4-FFF2-40B4-BE49-F238E27FC236}">
                      <a16:creationId xmlns:a16="http://schemas.microsoft.com/office/drawing/2014/main" id="{E7D09E64-5D39-4480-9F3E-B701B346442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1" name="Google Shape;1414;p49">
                  <a:extLst>
                    <a:ext uri="{FF2B5EF4-FFF2-40B4-BE49-F238E27FC236}">
                      <a16:creationId xmlns:a16="http://schemas.microsoft.com/office/drawing/2014/main" id="{83D3B19D-6C70-4858-92FD-2E2D3C5C0A7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Google Shape;1415;p49">
                  <a:extLst>
                    <a:ext uri="{FF2B5EF4-FFF2-40B4-BE49-F238E27FC236}">
                      <a16:creationId xmlns:a16="http://schemas.microsoft.com/office/drawing/2014/main" id="{54A10AE5-6D6F-4BE5-96E8-5DED5B15072A}"/>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416;p49">
                  <a:extLst>
                    <a:ext uri="{FF2B5EF4-FFF2-40B4-BE49-F238E27FC236}">
                      <a16:creationId xmlns:a16="http://schemas.microsoft.com/office/drawing/2014/main" id="{8AC15342-D268-42CC-80EE-AF70F6DCE92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417;p49">
                  <a:extLst>
                    <a:ext uri="{FF2B5EF4-FFF2-40B4-BE49-F238E27FC236}">
                      <a16:creationId xmlns:a16="http://schemas.microsoft.com/office/drawing/2014/main" id="{F9976947-5203-4FEF-934E-B4AAEE6EF59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5" name="Google Shape;1418;p49">
                  <a:extLst>
                    <a:ext uri="{FF2B5EF4-FFF2-40B4-BE49-F238E27FC236}">
                      <a16:creationId xmlns:a16="http://schemas.microsoft.com/office/drawing/2014/main" id="{C9FE0CC8-6BB1-4EF2-B75D-5E6694729B4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6" name="Google Shape;1419;p49">
                  <a:extLst>
                    <a:ext uri="{FF2B5EF4-FFF2-40B4-BE49-F238E27FC236}">
                      <a16:creationId xmlns:a16="http://schemas.microsoft.com/office/drawing/2014/main" id="{F9A2163E-AA59-4F86-ACAA-B975CA3DF89A}"/>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7" name="Google Shape;1420;p49">
                  <a:extLst>
                    <a:ext uri="{FF2B5EF4-FFF2-40B4-BE49-F238E27FC236}">
                      <a16:creationId xmlns:a16="http://schemas.microsoft.com/office/drawing/2014/main" id="{6E51D2F9-CE29-4F5F-8EDD-E004C468097F}"/>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21;p49">
                  <a:extLst>
                    <a:ext uri="{FF2B5EF4-FFF2-40B4-BE49-F238E27FC236}">
                      <a16:creationId xmlns:a16="http://schemas.microsoft.com/office/drawing/2014/main" id="{AF3718D4-6362-4AF7-BBD8-7675BFE341C7}"/>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22;p49">
                  <a:extLst>
                    <a:ext uri="{FF2B5EF4-FFF2-40B4-BE49-F238E27FC236}">
                      <a16:creationId xmlns:a16="http://schemas.microsoft.com/office/drawing/2014/main" id="{532D1E08-D25F-435D-B280-2C3DB56B939F}"/>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49" name="Group 48">
            <a:extLst>
              <a:ext uri="{FF2B5EF4-FFF2-40B4-BE49-F238E27FC236}">
                <a16:creationId xmlns:a16="http://schemas.microsoft.com/office/drawing/2014/main" id="{75E61A9B-8E1B-4A74-B0F7-6DD5E4948965}"/>
              </a:ext>
            </a:extLst>
          </p:cNvPr>
          <p:cNvGrpSpPr/>
          <p:nvPr/>
        </p:nvGrpSpPr>
        <p:grpSpPr>
          <a:xfrm>
            <a:off x="-393392" y="-214797"/>
            <a:ext cx="1327521" cy="1114869"/>
            <a:chOff x="-343776" y="-264414"/>
            <a:chExt cx="1327521" cy="1114869"/>
          </a:xfrm>
        </p:grpSpPr>
        <p:sp>
          <p:nvSpPr>
            <p:cNvPr id="50" name="Google Shape;1000;p34">
              <a:extLst>
                <a:ext uri="{FF2B5EF4-FFF2-40B4-BE49-F238E27FC236}">
                  <a16:creationId xmlns:a16="http://schemas.microsoft.com/office/drawing/2014/main" id="{754D996B-46CD-40FF-92FF-BF732E8B03BA}"/>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002;p34">
              <a:extLst>
                <a:ext uri="{FF2B5EF4-FFF2-40B4-BE49-F238E27FC236}">
                  <a16:creationId xmlns:a16="http://schemas.microsoft.com/office/drawing/2014/main" id="{8DB7BFA8-4756-4027-9BDD-9BC4AB747EF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52" name="Google Shape;1024;p34">
              <a:extLst>
                <a:ext uri="{FF2B5EF4-FFF2-40B4-BE49-F238E27FC236}">
                  <a16:creationId xmlns:a16="http://schemas.microsoft.com/office/drawing/2014/main" id="{D66DCA1F-FF63-4411-8A0D-AB905557B584}"/>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5</a:t>
              </a:r>
            </a:p>
          </p:txBody>
        </p:sp>
      </p:grpSp>
      <p:pic>
        <p:nvPicPr>
          <p:cNvPr id="5" name="Picture 4">
            <a:extLst>
              <a:ext uri="{FF2B5EF4-FFF2-40B4-BE49-F238E27FC236}">
                <a16:creationId xmlns:a16="http://schemas.microsoft.com/office/drawing/2014/main" id="{E227FE3B-5A50-45F4-A7B8-95BB2DDDF5EB}"/>
              </a:ext>
            </a:extLst>
          </p:cNvPr>
          <p:cNvPicPr>
            <a:picLocks noChangeAspect="1"/>
          </p:cNvPicPr>
          <p:nvPr/>
        </p:nvPicPr>
        <p:blipFill>
          <a:blip r:embed="rId3"/>
          <a:stretch>
            <a:fillRect/>
          </a:stretch>
        </p:blipFill>
        <p:spPr>
          <a:xfrm>
            <a:off x="2231503" y="130784"/>
            <a:ext cx="3435553" cy="4859645"/>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787B2B4-B0E8-42B9-8DF8-B062950E77F7}"/>
              </a:ext>
            </a:extLst>
          </p:cNvPr>
          <p:cNvPicPr>
            <a:picLocks noChangeAspect="1"/>
          </p:cNvPicPr>
          <p:nvPr/>
        </p:nvPicPr>
        <p:blipFill>
          <a:blip r:embed="rId3"/>
          <a:stretch>
            <a:fillRect/>
          </a:stretch>
        </p:blipFill>
        <p:spPr>
          <a:xfrm>
            <a:off x="228717" y="3106176"/>
            <a:ext cx="1018160" cy="1440204"/>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A3E23E0D-EF4B-724A-C696-A96B9C664541}"/>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D13AAA57-EE31-2697-50D4-CCBA58F996B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E1391527-D41C-B642-D5F7-8082213CA42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CDC18105-D0FB-F02E-AFC8-8B92CCC267EF}"/>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D475360D-FA3E-E4C9-06CD-C47E47683B6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 Box 7">
                <a:extLst>
                  <a:ext uri="{FF2B5EF4-FFF2-40B4-BE49-F238E27FC236}">
                    <a16:creationId xmlns:a16="http://schemas.microsoft.com/office/drawing/2014/main" id="{93192597-9FBD-D5A2-7D48-A245B9B3A89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49144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1000"/>
                                        <p:tgtEl>
                                          <p:spTgt spid="76"/>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3000"/>
                            </p:stCondLst>
                            <p:childTnLst>
                              <p:par>
                                <p:cTn id="24" presetID="35" presetClass="path" presetSubtype="0" accel="50000" decel="50000" fill="hold" nodeType="afterEffect">
                                  <p:stCondLst>
                                    <p:cond delay="0"/>
                                  </p:stCondLst>
                                  <p:childTnLst>
                                    <p:animMotion origin="layout" path="M -1.66667E-6 0 L -0.16372 0 " pathEditMode="relative" rAng="0" ptsTypes="AA">
                                      <p:cBhvr>
                                        <p:cTn id="25" dur="1000" fill="hold"/>
                                        <p:tgtEl>
                                          <p:spTgt spid="69"/>
                                        </p:tgtEl>
                                        <p:attrNameLst>
                                          <p:attrName>ppt_x</p:attrName>
                                          <p:attrName>ppt_y</p:attrName>
                                        </p:attrNameLst>
                                      </p:cBhvr>
                                      <p:rCtr x="-8247" y="0"/>
                                    </p:animMotion>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507541" y="4540465"/>
            <a:ext cx="1566776"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121951" y="4084584"/>
              <a:ext cx="127860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Read and write</a:t>
              </a:r>
            </a:p>
          </p:txBody>
        </p:sp>
      </p:grpSp>
      <p:grpSp>
        <p:nvGrpSpPr>
          <p:cNvPr id="69" name="Group 68">
            <a:extLst>
              <a:ext uri="{FF2B5EF4-FFF2-40B4-BE49-F238E27FC236}">
                <a16:creationId xmlns:a16="http://schemas.microsoft.com/office/drawing/2014/main" id="{0CAD3B60-A96E-4F9C-A14B-E95CDE97FA6E}"/>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002D70B1-D5C3-48E3-9F8E-DBEC9F7855FE}"/>
                </a:ext>
              </a:extLst>
            </p:cNvPr>
            <p:cNvSpPr/>
            <p:nvPr/>
          </p:nvSpPr>
          <p:spPr>
            <a:xfrm>
              <a:off x="8777197" y="0"/>
              <a:ext cx="367211"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2" name="side panel light rectangle">
              <a:extLst>
                <a:ext uri="{FF2B5EF4-FFF2-40B4-BE49-F238E27FC236}">
                  <a16:creationId xmlns:a16="http://schemas.microsoft.com/office/drawing/2014/main" id="{C2672E68-2D2B-452A-9881-0414E2743218}"/>
                </a:ext>
              </a:extLst>
            </p:cNvPr>
            <p:cNvSpPr/>
            <p:nvPr/>
          </p:nvSpPr>
          <p:spPr>
            <a:xfrm>
              <a:off x="9149867" y="0"/>
              <a:ext cx="1506583" cy="5143500"/>
            </a:xfrm>
            <a:prstGeom prst="rect">
              <a:avLst/>
            </a:prstGeom>
            <a:solidFill>
              <a:srgbClr val="DCE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3" name="side panel textbox">
              <a:extLst>
                <a:ext uri="{FF2B5EF4-FFF2-40B4-BE49-F238E27FC236}">
                  <a16:creationId xmlns:a16="http://schemas.microsoft.com/office/drawing/2014/main" id="{C57B7F8D-2BAB-4FC8-A420-71B6102D8F32}"/>
                </a:ext>
              </a:extLst>
            </p:cNvPr>
            <p:cNvSpPr txBox="1"/>
            <p:nvPr/>
          </p:nvSpPr>
          <p:spPr>
            <a:xfrm>
              <a:off x="9179985" y="32716"/>
              <a:ext cx="1450860" cy="4997128"/>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Read and write time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This segment can be part of all your lessons. Spend 10 to 15 minutes building up your students’ writing and reading skills.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You’ll need to assess your students’ reading/writing level and then start at one of the following stages: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F06952"/>
                  </a:solidFill>
                  <a:effectLst/>
                  <a:uLnTx/>
                  <a:uFillTx/>
                  <a:latin typeface="Calibri" panose="020F0502020204030204" pitchFamily="34" charset="0"/>
                  <a:cs typeface="Arial"/>
                  <a:sym typeface="Arial"/>
                </a:rPr>
                <a:t>1. Beginners: </a:t>
              </a: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students cannot read or write the alphabet</a:t>
              </a:r>
              <a:b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Each lesson introduce 3 lower-case letters of the alphabet.  Use flashcards or our alphabet mini-lesson slides.  Play alphabet games and do printing worksheets. </a:t>
              </a:r>
              <a:b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r>
                <a:rPr kumimoji="0" lang="en-GB" sz="1000" b="1" i="0" u="none" strike="noStrike" kern="0" cap="none" spc="0" normalizeH="0" baseline="0" noProof="0" dirty="0">
                  <a:ln>
                    <a:noFill/>
                  </a:ln>
                  <a:solidFill>
                    <a:srgbClr val="0070C0"/>
                  </a:solidFill>
                  <a:effectLst/>
                  <a:uLnTx/>
                  <a:uFillTx/>
                  <a:latin typeface="Calibri" panose="020F0502020204030204" pitchFamily="34" charset="0"/>
                  <a:cs typeface="Arial"/>
                  <a:sym typeface="Arial"/>
                </a:rPr>
                <a:t>» See our ‘Alphabet’ mini-lesson slides for full details</a:t>
              </a: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F06952"/>
                  </a:solidFill>
                  <a:effectLst/>
                  <a:uLnTx/>
                  <a:uFillTx/>
                  <a:latin typeface="Calibri" panose="020F0502020204030204" pitchFamily="34" charset="0"/>
                  <a:cs typeface="Arial"/>
                  <a:sym typeface="Arial"/>
                </a:rPr>
                <a:t>2. Early starters: </a:t>
              </a: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Students have experience with the alphabet but need phonics practice.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cs typeface="Arial"/>
                  <a:sym typeface="Arial"/>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cs typeface="Arial"/>
                  <a:sym typeface="Arial"/>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cs typeface="Arial"/>
                  <a:sym typeface="Arial"/>
                </a:rPr>
                <a:t> »</a:t>
              </a:r>
            </a:p>
          </p:txBody>
        </p:sp>
        <p:grpSp>
          <p:nvGrpSpPr>
            <p:cNvPr id="74" name="teacher icon group">
              <a:extLst>
                <a:ext uri="{FF2B5EF4-FFF2-40B4-BE49-F238E27FC236}">
                  <a16:creationId xmlns:a16="http://schemas.microsoft.com/office/drawing/2014/main" id="{D91B0878-967A-4789-A505-31222722F021}"/>
                </a:ext>
              </a:extLst>
            </p:cNvPr>
            <p:cNvGrpSpPr/>
            <p:nvPr/>
          </p:nvGrpSpPr>
          <p:grpSpPr>
            <a:xfrm>
              <a:off x="8810640" y="151620"/>
              <a:ext cx="296181" cy="296181"/>
              <a:chOff x="8810640" y="62245"/>
              <a:chExt cx="296181" cy="296181"/>
            </a:xfrm>
          </p:grpSpPr>
          <p:sp>
            <p:nvSpPr>
              <p:cNvPr id="75" name="icon circle">
                <a:extLst>
                  <a:ext uri="{FF2B5EF4-FFF2-40B4-BE49-F238E27FC236}">
                    <a16:creationId xmlns:a16="http://schemas.microsoft.com/office/drawing/2014/main" id="{E691E7F9-9CF0-4D1C-AB43-DBE821B051BF}"/>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nvGrpSpPr>
              <p:cNvPr id="76" name="teacher icon">
                <a:extLst>
                  <a:ext uri="{FF2B5EF4-FFF2-40B4-BE49-F238E27FC236}">
                    <a16:creationId xmlns:a16="http://schemas.microsoft.com/office/drawing/2014/main" id="{8E980FD4-9F54-4E80-BEBE-06BB034BF6D1}"/>
                  </a:ext>
                </a:extLst>
              </p:cNvPr>
              <p:cNvGrpSpPr/>
              <p:nvPr/>
            </p:nvGrpSpPr>
            <p:grpSpPr>
              <a:xfrm>
                <a:off x="8864754" y="93114"/>
                <a:ext cx="193866" cy="206740"/>
                <a:chOff x="2542389" y="2767092"/>
                <a:chExt cx="480536" cy="512445"/>
              </a:xfrm>
            </p:grpSpPr>
            <p:sp>
              <p:nvSpPr>
                <p:cNvPr id="77" name="Google Shape;1395;p49">
                  <a:extLst>
                    <a:ext uri="{FF2B5EF4-FFF2-40B4-BE49-F238E27FC236}">
                      <a16:creationId xmlns:a16="http://schemas.microsoft.com/office/drawing/2014/main" id="{509AE1F8-1C9D-42FB-8B29-0380D78F5498}"/>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8" name="Google Shape;1396;p49">
                  <a:extLst>
                    <a:ext uri="{FF2B5EF4-FFF2-40B4-BE49-F238E27FC236}">
                      <a16:creationId xmlns:a16="http://schemas.microsoft.com/office/drawing/2014/main" id="{471BCC0E-9F88-4281-BBAA-9E4567D58308}"/>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9" name="Google Shape;1397;p49">
                  <a:extLst>
                    <a:ext uri="{FF2B5EF4-FFF2-40B4-BE49-F238E27FC236}">
                      <a16:creationId xmlns:a16="http://schemas.microsoft.com/office/drawing/2014/main" id="{33D0F848-E4B5-4CFE-84B6-FFAF9672BC30}"/>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0" name="Google Shape;1398;p49">
                  <a:extLst>
                    <a:ext uri="{FF2B5EF4-FFF2-40B4-BE49-F238E27FC236}">
                      <a16:creationId xmlns:a16="http://schemas.microsoft.com/office/drawing/2014/main" id="{EA04710A-2354-43D4-84D7-2328D3460AA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1" name="Google Shape;1399;p49">
                  <a:extLst>
                    <a:ext uri="{FF2B5EF4-FFF2-40B4-BE49-F238E27FC236}">
                      <a16:creationId xmlns:a16="http://schemas.microsoft.com/office/drawing/2014/main" id="{C6F5814D-1EBC-49C5-97F9-6E892CA5A557}"/>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1400;p49">
                  <a:extLst>
                    <a:ext uri="{FF2B5EF4-FFF2-40B4-BE49-F238E27FC236}">
                      <a16:creationId xmlns:a16="http://schemas.microsoft.com/office/drawing/2014/main" id="{D218460C-FA7A-41ED-8D4F-9F08AB7CE515}"/>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3" name="Google Shape;1401;p49">
                  <a:extLst>
                    <a:ext uri="{FF2B5EF4-FFF2-40B4-BE49-F238E27FC236}">
                      <a16:creationId xmlns:a16="http://schemas.microsoft.com/office/drawing/2014/main" id="{1307EC76-2A67-4EE0-93CE-D62ACABF182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4" name="Google Shape;1402;p49">
                  <a:extLst>
                    <a:ext uri="{FF2B5EF4-FFF2-40B4-BE49-F238E27FC236}">
                      <a16:creationId xmlns:a16="http://schemas.microsoft.com/office/drawing/2014/main" id="{213A7D9B-D716-4167-AD25-F598ADFCE2A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5" name="Google Shape;1403;p49">
                  <a:extLst>
                    <a:ext uri="{FF2B5EF4-FFF2-40B4-BE49-F238E27FC236}">
                      <a16:creationId xmlns:a16="http://schemas.microsoft.com/office/drawing/2014/main" id="{6B9715E1-A097-4BD1-821C-BA4698CADCE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6" name="Google Shape;1404;p49">
                  <a:extLst>
                    <a:ext uri="{FF2B5EF4-FFF2-40B4-BE49-F238E27FC236}">
                      <a16:creationId xmlns:a16="http://schemas.microsoft.com/office/drawing/2014/main" id="{3C0AC14F-B571-4B30-9447-9A870B003F2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0" name="Google Shape;1405;p49">
                  <a:extLst>
                    <a:ext uri="{FF2B5EF4-FFF2-40B4-BE49-F238E27FC236}">
                      <a16:creationId xmlns:a16="http://schemas.microsoft.com/office/drawing/2014/main" id="{443FBF0F-8313-4BE6-A37A-00C287DCFDA4}"/>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1" name="Google Shape;1406;p49">
                  <a:extLst>
                    <a:ext uri="{FF2B5EF4-FFF2-40B4-BE49-F238E27FC236}">
                      <a16:creationId xmlns:a16="http://schemas.microsoft.com/office/drawing/2014/main" id="{C4745FB5-0257-45D0-92AE-AA8F9B4EC1DA}"/>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Google Shape;1407;p49">
                  <a:extLst>
                    <a:ext uri="{FF2B5EF4-FFF2-40B4-BE49-F238E27FC236}">
                      <a16:creationId xmlns:a16="http://schemas.microsoft.com/office/drawing/2014/main" id="{1890D536-6358-402A-A5CD-C3A09EE03FE1}"/>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3" name="Google Shape;1408;p49">
                  <a:extLst>
                    <a:ext uri="{FF2B5EF4-FFF2-40B4-BE49-F238E27FC236}">
                      <a16:creationId xmlns:a16="http://schemas.microsoft.com/office/drawing/2014/main" id="{BDD3947A-D01F-4406-9011-20FF4B90D1C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4" name="Google Shape;1409;p49">
                  <a:extLst>
                    <a:ext uri="{FF2B5EF4-FFF2-40B4-BE49-F238E27FC236}">
                      <a16:creationId xmlns:a16="http://schemas.microsoft.com/office/drawing/2014/main" id="{9F0E3AF4-F4ED-4ECE-92F4-957B61D04345}"/>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5" name="Google Shape;1410;p49">
                  <a:extLst>
                    <a:ext uri="{FF2B5EF4-FFF2-40B4-BE49-F238E27FC236}">
                      <a16:creationId xmlns:a16="http://schemas.microsoft.com/office/drawing/2014/main" id="{4BE44537-D16D-4DE0-9821-740ADC55115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6" name="Google Shape;1411;p49">
                  <a:extLst>
                    <a:ext uri="{FF2B5EF4-FFF2-40B4-BE49-F238E27FC236}">
                      <a16:creationId xmlns:a16="http://schemas.microsoft.com/office/drawing/2014/main" id="{2873ACCD-9174-400E-9215-9AA92727866A}"/>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7" name="Google Shape;1412;p49">
                  <a:extLst>
                    <a:ext uri="{FF2B5EF4-FFF2-40B4-BE49-F238E27FC236}">
                      <a16:creationId xmlns:a16="http://schemas.microsoft.com/office/drawing/2014/main" id="{A7ADA71B-4F4C-47B6-A4B4-3127E415F7F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8" name="Google Shape;1413;p49">
                  <a:extLst>
                    <a:ext uri="{FF2B5EF4-FFF2-40B4-BE49-F238E27FC236}">
                      <a16:creationId xmlns:a16="http://schemas.microsoft.com/office/drawing/2014/main" id="{5C586374-54E7-49D1-8F81-FD435CBF459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1414;p49">
                  <a:extLst>
                    <a:ext uri="{FF2B5EF4-FFF2-40B4-BE49-F238E27FC236}">
                      <a16:creationId xmlns:a16="http://schemas.microsoft.com/office/drawing/2014/main" id="{6734C908-44DF-4749-8D14-2CDB214208F9}"/>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0" name="Google Shape;1415;p49">
                  <a:extLst>
                    <a:ext uri="{FF2B5EF4-FFF2-40B4-BE49-F238E27FC236}">
                      <a16:creationId xmlns:a16="http://schemas.microsoft.com/office/drawing/2014/main" id="{EE064C46-A84E-44B4-8C9C-526DCD0AFAE1}"/>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1" name="Google Shape;1416;p49">
                  <a:extLst>
                    <a:ext uri="{FF2B5EF4-FFF2-40B4-BE49-F238E27FC236}">
                      <a16:creationId xmlns:a16="http://schemas.microsoft.com/office/drawing/2014/main" id="{65100F3D-97C5-4DE1-BDD9-5BD9D2F7CBE8}"/>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2" name="Google Shape;1417;p49">
                  <a:extLst>
                    <a:ext uri="{FF2B5EF4-FFF2-40B4-BE49-F238E27FC236}">
                      <a16:creationId xmlns:a16="http://schemas.microsoft.com/office/drawing/2014/main" id="{4BF09C18-E4CA-47DD-BCFB-3DE4C9921C97}"/>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3" name="Google Shape;1418;p49">
                  <a:extLst>
                    <a:ext uri="{FF2B5EF4-FFF2-40B4-BE49-F238E27FC236}">
                      <a16:creationId xmlns:a16="http://schemas.microsoft.com/office/drawing/2014/main" id="{81287D32-457E-4A22-8CD3-AB2AFFE2C6CF}"/>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4" name="Google Shape;1419;p49">
                  <a:extLst>
                    <a:ext uri="{FF2B5EF4-FFF2-40B4-BE49-F238E27FC236}">
                      <a16:creationId xmlns:a16="http://schemas.microsoft.com/office/drawing/2014/main" id="{47141EBE-5205-4ECD-A9BB-755FBCCCF226}"/>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5" name="Google Shape;1420;p49">
                  <a:extLst>
                    <a:ext uri="{FF2B5EF4-FFF2-40B4-BE49-F238E27FC236}">
                      <a16:creationId xmlns:a16="http://schemas.microsoft.com/office/drawing/2014/main" id="{CD4BDEB3-0B93-487E-964A-3A0FCA947F9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6" name="Google Shape;1421;p49">
                  <a:extLst>
                    <a:ext uri="{FF2B5EF4-FFF2-40B4-BE49-F238E27FC236}">
                      <a16:creationId xmlns:a16="http://schemas.microsoft.com/office/drawing/2014/main" id="{83559B44-5457-4411-AE33-F537EAFB282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7" name="Google Shape;1422;p49">
                  <a:extLst>
                    <a:ext uri="{FF2B5EF4-FFF2-40B4-BE49-F238E27FC236}">
                      <a16:creationId xmlns:a16="http://schemas.microsoft.com/office/drawing/2014/main" id="{9E79A3EF-B7C1-4613-B4CE-FD6193E865CB}"/>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grpSp>
        <p:nvGrpSpPr>
          <p:cNvPr id="108" name="Group 107">
            <a:extLst>
              <a:ext uri="{FF2B5EF4-FFF2-40B4-BE49-F238E27FC236}">
                <a16:creationId xmlns:a16="http://schemas.microsoft.com/office/drawing/2014/main" id="{233BDCA1-21B0-409B-8EBD-E2EE8D1C0F9A}"/>
              </a:ext>
            </a:extLst>
          </p:cNvPr>
          <p:cNvGrpSpPr/>
          <p:nvPr/>
        </p:nvGrpSpPr>
        <p:grpSpPr>
          <a:xfrm>
            <a:off x="10708690" y="0"/>
            <a:ext cx="1506583" cy="5178090"/>
            <a:chOff x="11115791" y="0"/>
            <a:chExt cx="1506583" cy="5178090"/>
          </a:xfrm>
          <a:solidFill>
            <a:srgbClr val="C5E5E7"/>
          </a:solidFill>
        </p:grpSpPr>
        <p:sp>
          <p:nvSpPr>
            <p:cNvPr id="109" name="side panel light rectangle">
              <a:extLst>
                <a:ext uri="{FF2B5EF4-FFF2-40B4-BE49-F238E27FC236}">
                  <a16:creationId xmlns:a16="http://schemas.microsoft.com/office/drawing/2014/main" id="{1A397CAD-DE38-4639-B582-5B169AFC0937}"/>
                </a:ext>
              </a:extLst>
            </p:cNvPr>
            <p:cNvSpPr/>
            <p:nvPr/>
          </p:nvSpPr>
          <p:spPr>
            <a:xfrm>
              <a:off x="11115791" y="0"/>
              <a:ext cx="1506583" cy="5143500"/>
            </a:xfrm>
            <a:prstGeom prst="rect">
              <a:avLst/>
            </a:prstGeom>
            <a:solidFill>
              <a:srgbClr val="DCE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0" name="side panel textbox">
              <a:extLst>
                <a:ext uri="{FF2B5EF4-FFF2-40B4-BE49-F238E27FC236}">
                  <a16:creationId xmlns:a16="http://schemas.microsoft.com/office/drawing/2014/main" id="{E4590525-9BF2-4E10-AB56-1B89F8EC8A6A}"/>
                </a:ext>
              </a:extLst>
            </p:cNvPr>
            <p:cNvSpPr txBox="1"/>
            <p:nvPr/>
          </p:nvSpPr>
          <p:spPr>
            <a:xfrm>
              <a:off x="11149224" y="27074"/>
              <a:ext cx="1450860" cy="5151016"/>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Each lesson introduce 5 lower-case letters of the alphabet.  Use flashcards or our alphabet mini-lesson slides.  Start by working  on the sounds of the letters and then move onto letter clusters (e.g. </a:t>
              </a:r>
              <a:r>
                <a:rPr kumimoji="0" lang="en-GB" sz="10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sh</a:t>
              </a: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kumimoji="0" lang="en-GB" sz="10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ee</a:t>
              </a: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etc).  </a:t>
              </a:r>
              <a:r>
                <a:rPr kumimoji="0" lang="en-GB" sz="1000" b="1" i="0" u="none" strike="noStrike" kern="0" cap="none" spc="0" normalizeH="0" baseline="0" noProof="0" dirty="0">
                  <a:ln>
                    <a:noFill/>
                  </a:ln>
                  <a:solidFill>
                    <a:srgbClr val="0070C0"/>
                  </a:solidFill>
                  <a:effectLst/>
                  <a:uLnTx/>
                  <a:uFillTx/>
                  <a:latin typeface="Calibri" panose="020F0502020204030204" pitchFamily="34" charset="0"/>
                  <a:cs typeface="Arial"/>
                  <a:sym typeface="Arial"/>
                </a:rPr>
                <a:t>» See our ‘Alphabet’ and ‘Letter clusters’ mini-lesson slides for full details</a:t>
              </a: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r>
                <a:rPr kumimoji="0" lang="en-GB" sz="1000" b="1" i="0" u="none" strike="noStrike" kern="0" cap="none" spc="0" normalizeH="0" baseline="0" noProof="0" dirty="0">
                  <a:ln>
                    <a:noFill/>
                  </a:ln>
                  <a:solidFill>
                    <a:srgbClr val="F06952"/>
                  </a:solidFill>
                  <a:effectLst/>
                  <a:uLnTx/>
                  <a:uFillTx/>
                  <a:latin typeface="Calibri" panose="020F0502020204030204" pitchFamily="34" charset="0"/>
                  <a:cs typeface="Arial"/>
                  <a:sym typeface="Arial"/>
                </a:rPr>
                <a:t>3. Early readers: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Work on reading and writing simple sentences with lots of practice activities. </a:t>
              </a:r>
              <a:r>
                <a:rPr kumimoji="0" lang="en-GB" sz="1000" b="1" i="0" u="none" strike="noStrike" kern="0" cap="none" spc="0" normalizeH="0" baseline="0" noProof="0" dirty="0">
                  <a:ln>
                    <a:noFill/>
                  </a:ln>
                  <a:solidFill>
                    <a:srgbClr val="0070C0"/>
                  </a:solidFill>
                  <a:effectLst/>
                  <a:uLnTx/>
                  <a:uFillTx/>
                  <a:latin typeface="Calibri" panose="020F0502020204030204" pitchFamily="34" charset="0"/>
                  <a:cs typeface="Arial"/>
                  <a:sym typeface="Arial"/>
                </a:rPr>
                <a:t>» See our ‘Early reading’ mini-lesson slides for full details</a:t>
              </a: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F06952"/>
                  </a:solidFill>
                  <a:effectLst/>
                  <a:uLnTx/>
                  <a:uFillTx/>
                  <a:latin typeface="Calibri" panose="020F0502020204030204" pitchFamily="34" charset="0"/>
                  <a:cs typeface="Arial"/>
                  <a:sym typeface="Arial"/>
                </a:rPr>
                <a:t>4. Elementary readers: </a:t>
              </a: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Students can read and write simple sentences well.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Work on reading and writing short texts and stories. </a:t>
              </a:r>
              <a:r>
                <a:rPr kumimoji="0" lang="en-GB" sz="1000" b="1" i="0" u="none" strike="noStrike" kern="0" cap="none" spc="0" normalizeH="0" baseline="0" noProof="0" dirty="0">
                  <a:ln>
                    <a:noFill/>
                  </a:ln>
                  <a:solidFill>
                    <a:srgbClr val="0070C0"/>
                  </a:solidFill>
                  <a:effectLst/>
                  <a:uLnTx/>
                  <a:uFillTx/>
                  <a:latin typeface="Calibri" panose="020F0502020204030204" pitchFamily="34" charset="0"/>
                  <a:cs typeface="Arial"/>
                  <a:sym typeface="Arial"/>
                </a:rPr>
                <a:t>» See our ‘Reading short texts’ mini-lesson slides for full details</a:t>
              </a: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cs typeface="Arial"/>
                  <a:sym typeface="Arial"/>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cs typeface="Arial"/>
                  <a:sym typeface="Arial"/>
                </a:rPr>
                <a:t>click panel to go back</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cs typeface="Arial"/>
                  <a:sym typeface="Arial"/>
                </a:rPr>
                <a:t> »</a:t>
              </a:r>
            </a:p>
          </p:txBody>
        </p:sp>
      </p:grpSp>
      <p:pic>
        <p:nvPicPr>
          <p:cNvPr id="111" name="Picture 110">
            <a:extLst>
              <a:ext uri="{FF2B5EF4-FFF2-40B4-BE49-F238E27FC236}">
                <a16:creationId xmlns:a16="http://schemas.microsoft.com/office/drawing/2014/main" id="{DD062283-948A-461E-BE9B-235AEC52932A}"/>
              </a:ext>
            </a:extLst>
          </p:cNvPr>
          <p:cNvPicPr>
            <a:picLocks noChangeAspect="1"/>
          </p:cNvPicPr>
          <p:nvPr/>
        </p:nvPicPr>
        <p:blipFill>
          <a:blip r:embed="rId2"/>
          <a:stretch>
            <a:fillRect/>
          </a:stretch>
        </p:blipFill>
        <p:spPr>
          <a:xfrm>
            <a:off x="1999615" y="1661887"/>
            <a:ext cx="3425257" cy="2841408"/>
          </a:xfrm>
          <a:prstGeom prst="rect">
            <a:avLst/>
          </a:prstGeom>
        </p:spPr>
      </p:pic>
      <p:sp>
        <p:nvSpPr>
          <p:cNvPr id="4" name="TextBox 3">
            <a:extLst>
              <a:ext uri="{FF2B5EF4-FFF2-40B4-BE49-F238E27FC236}">
                <a16:creationId xmlns:a16="http://schemas.microsoft.com/office/drawing/2014/main" id="{F0B047A1-7907-452D-B22A-BB3CA38B294A}"/>
              </a:ext>
            </a:extLst>
          </p:cNvPr>
          <p:cNvSpPr txBox="1"/>
          <p:nvPr/>
        </p:nvSpPr>
        <p:spPr>
          <a:xfrm>
            <a:off x="1575718" y="544395"/>
            <a:ext cx="159122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rgbClr val="0070C0"/>
                </a:solidFill>
                <a:effectLst/>
                <a:uLnTx/>
                <a:uFillTx/>
                <a:latin typeface="League Spartan" panose="00000800000000000000" pitchFamily="50" charset="0"/>
                <a:cs typeface="Arial"/>
                <a:sym typeface="Arial"/>
              </a:rPr>
              <a:t>Read</a:t>
            </a:r>
          </a:p>
        </p:txBody>
      </p:sp>
      <p:sp>
        <p:nvSpPr>
          <p:cNvPr id="112" name="TextBox 111">
            <a:extLst>
              <a:ext uri="{FF2B5EF4-FFF2-40B4-BE49-F238E27FC236}">
                <a16:creationId xmlns:a16="http://schemas.microsoft.com/office/drawing/2014/main" id="{BBDA43A9-39C0-4B57-B45A-8D73B2B64ED1}"/>
              </a:ext>
            </a:extLst>
          </p:cNvPr>
          <p:cNvSpPr txBox="1"/>
          <p:nvPr/>
        </p:nvSpPr>
        <p:spPr>
          <a:xfrm>
            <a:off x="3209886" y="544395"/>
            <a:ext cx="13023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rgbClr val="FFAC5A">
                    <a:lumMod val="75000"/>
                  </a:srgbClr>
                </a:solidFill>
                <a:effectLst/>
                <a:uLnTx/>
                <a:uFillTx/>
                <a:latin typeface="League Spartan" panose="00000800000000000000" pitchFamily="50" charset="0"/>
                <a:cs typeface="Arial"/>
                <a:sym typeface="Arial"/>
              </a:rPr>
              <a:t>and</a:t>
            </a:r>
          </a:p>
        </p:txBody>
      </p:sp>
      <p:sp>
        <p:nvSpPr>
          <p:cNvPr id="113" name="TextBox 112">
            <a:extLst>
              <a:ext uri="{FF2B5EF4-FFF2-40B4-BE49-F238E27FC236}">
                <a16:creationId xmlns:a16="http://schemas.microsoft.com/office/drawing/2014/main" id="{0C5F6257-2DA7-4F2D-AC68-7DBA6CE4F00D}"/>
              </a:ext>
            </a:extLst>
          </p:cNvPr>
          <p:cNvSpPr txBox="1"/>
          <p:nvPr/>
        </p:nvSpPr>
        <p:spPr>
          <a:xfrm>
            <a:off x="4495983" y="544395"/>
            <a:ext cx="18523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rgbClr val="00B050"/>
                </a:solidFill>
                <a:effectLst/>
                <a:uLnTx/>
                <a:uFillTx/>
                <a:latin typeface="League Spartan" panose="00000800000000000000" pitchFamily="50" charset="0"/>
                <a:cs typeface="Arial"/>
                <a:sym typeface="Arial"/>
              </a:rPr>
              <a:t>write!</a:t>
            </a:r>
          </a:p>
        </p:txBody>
      </p:sp>
      <p:sp>
        <p:nvSpPr>
          <p:cNvPr id="6" name="Star: 5 Points 5">
            <a:extLst>
              <a:ext uri="{FF2B5EF4-FFF2-40B4-BE49-F238E27FC236}">
                <a16:creationId xmlns:a16="http://schemas.microsoft.com/office/drawing/2014/main" id="{DB7F113B-0C13-4956-8943-E69BE198EFFF}"/>
              </a:ext>
            </a:extLst>
          </p:cNvPr>
          <p:cNvSpPr/>
          <p:nvPr/>
        </p:nvSpPr>
        <p:spPr>
          <a:xfrm>
            <a:off x="5329797" y="1330727"/>
            <a:ext cx="705113" cy="70511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4" name="Star: 5 Points 113">
            <a:extLst>
              <a:ext uri="{FF2B5EF4-FFF2-40B4-BE49-F238E27FC236}">
                <a16:creationId xmlns:a16="http://schemas.microsoft.com/office/drawing/2014/main" id="{78A76832-9B0F-4768-B3E8-ADB62F8E9514}"/>
              </a:ext>
            </a:extLst>
          </p:cNvPr>
          <p:cNvSpPr/>
          <p:nvPr/>
        </p:nvSpPr>
        <p:spPr>
          <a:xfrm>
            <a:off x="443266" y="2679526"/>
            <a:ext cx="705113" cy="705113"/>
          </a:xfrm>
          <a:prstGeom prst="star5">
            <a:avLst/>
          </a:prstGeom>
          <a:solidFill>
            <a:srgbClr val="FFFF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5" name="Star: 5 Points 114">
            <a:extLst>
              <a:ext uri="{FF2B5EF4-FFF2-40B4-BE49-F238E27FC236}">
                <a16:creationId xmlns:a16="http://schemas.microsoft.com/office/drawing/2014/main" id="{FE2667CE-9782-4689-9730-14D1E902AF76}"/>
              </a:ext>
            </a:extLst>
          </p:cNvPr>
          <p:cNvSpPr/>
          <p:nvPr/>
        </p:nvSpPr>
        <p:spPr>
          <a:xfrm>
            <a:off x="6145471" y="3082591"/>
            <a:ext cx="705113" cy="705113"/>
          </a:xfrm>
          <a:prstGeom prst="star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6" name="Star: 5 Points 115">
            <a:extLst>
              <a:ext uri="{FF2B5EF4-FFF2-40B4-BE49-F238E27FC236}">
                <a16:creationId xmlns:a16="http://schemas.microsoft.com/office/drawing/2014/main" id="{47104AD0-0383-4CC5-9C88-7C2BCB1E671B}"/>
              </a:ext>
            </a:extLst>
          </p:cNvPr>
          <p:cNvSpPr/>
          <p:nvPr/>
        </p:nvSpPr>
        <p:spPr>
          <a:xfrm>
            <a:off x="1328282" y="1252281"/>
            <a:ext cx="705113" cy="705113"/>
          </a:xfrm>
          <a:prstGeom prst="star5">
            <a:avLst/>
          </a:prstGeom>
          <a:solidFill>
            <a:schemeClr val="accent3">
              <a:lumMod val="9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nvGrpSpPr>
          <p:cNvPr id="144" name="Group 143">
            <a:extLst>
              <a:ext uri="{FF2B5EF4-FFF2-40B4-BE49-F238E27FC236}">
                <a16:creationId xmlns:a16="http://schemas.microsoft.com/office/drawing/2014/main" id="{184DF51F-10B8-4CF9-8681-526EC6017FD3}"/>
              </a:ext>
            </a:extLst>
          </p:cNvPr>
          <p:cNvGrpSpPr/>
          <p:nvPr/>
        </p:nvGrpSpPr>
        <p:grpSpPr>
          <a:xfrm>
            <a:off x="-393392" y="-214797"/>
            <a:ext cx="1327521" cy="1114869"/>
            <a:chOff x="-343776" y="-264414"/>
            <a:chExt cx="1327521" cy="1114869"/>
          </a:xfrm>
        </p:grpSpPr>
        <p:sp>
          <p:nvSpPr>
            <p:cNvPr id="145" name="Google Shape;1000;p34">
              <a:extLst>
                <a:ext uri="{FF2B5EF4-FFF2-40B4-BE49-F238E27FC236}">
                  <a16:creationId xmlns:a16="http://schemas.microsoft.com/office/drawing/2014/main" id="{E1571DEA-56B9-4C7D-A84E-5069F38D8018}"/>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6" name="Google Shape;1002;p34">
              <a:extLst>
                <a:ext uri="{FF2B5EF4-FFF2-40B4-BE49-F238E27FC236}">
                  <a16:creationId xmlns:a16="http://schemas.microsoft.com/office/drawing/2014/main" id="{98AAE054-1966-4099-BB47-1D84D7037B6E}"/>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47" name="Google Shape;1024;p34">
              <a:extLst>
                <a:ext uri="{FF2B5EF4-FFF2-40B4-BE49-F238E27FC236}">
                  <a16:creationId xmlns:a16="http://schemas.microsoft.com/office/drawing/2014/main" id="{E1D4D01C-B51A-485C-89F9-A1F6A19AC06D}"/>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6</a:t>
              </a:r>
            </a:p>
          </p:txBody>
        </p:sp>
      </p:grpSp>
      <p:grpSp>
        <p:nvGrpSpPr>
          <p:cNvPr id="5" name="Group 4">
            <a:extLst>
              <a:ext uri="{FF2B5EF4-FFF2-40B4-BE49-F238E27FC236}">
                <a16:creationId xmlns:a16="http://schemas.microsoft.com/office/drawing/2014/main" id="{0E103F39-43DE-EF67-9C43-0D7A8CB68E3A}"/>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07B0A801-28C9-C18C-4927-4AC72B6A757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DB070133-06F6-D719-2323-5D35EE86588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FA79366C-C3C7-ED5D-EC0F-28E78AF41086}"/>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3B5304A7-9CE0-CC38-110D-454EA036DD7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A1998120-5110-A175-2288-616E0E0C350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02116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12"/>
                                        </p:tgtEl>
                                        <p:attrNameLst>
                                          <p:attrName>style.visibility</p:attrName>
                                        </p:attrNameLst>
                                      </p:cBhvr>
                                      <p:to>
                                        <p:strVal val="visible"/>
                                      </p:to>
                                    </p:set>
                                    <p:anim calcmode="lin" valueType="num">
                                      <p:cBhvr>
                                        <p:cTn id="20" dur="500" fill="hold"/>
                                        <p:tgtEl>
                                          <p:spTgt spid="112"/>
                                        </p:tgtEl>
                                        <p:attrNameLst>
                                          <p:attrName>ppt_w</p:attrName>
                                        </p:attrNameLst>
                                      </p:cBhvr>
                                      <p:tavLst>
                                        <p:tav tm="0">
                                          <p:val>
                                            <p:fltVal val="0"/>
                                          </p:val>
                                        </p:tav>
                                        <p:tav tm="100000">
                                          <p:val>
                                            <p:strVal val="#ppt_w"/>
                                          </p:val>
                                        </p:tav>
                                      </p:tavLst>
                                    </p:anim>
                                    <p:anim calcmode="lin" valueType="num">
                                      <p:cBhvr>
                                        <p:cTn id="21" dur="500" fill="hold"/>
                                        <p:tgtEl>
                                          <p:spTgt spid="11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 calcmode="lin" valueType="num">
                                      <p:cBhvr>
                                        <p:cTn id="25" dur="500" fill="hold"/>
                                        <p:tgtEl>
                                          <p:spTgt spid="113"/>
                                        </p:tgtEl>
                                        <p:attrNameLst>
                                          <p:attrName>ppt_w</p:attrName>
                                        </p:attrNameLst>
                                      </p:cBhvr>
                                      <p:tavLst>
                                        <p:tav tm="0">
                                          <p:val>
                                            <p:fltVal val="0"/>
                                          </p:val>
                                        </p:tav>
                                        <p:tav tm="100000">
                                          <p:val>
                                            <p:strVal val="#ppt_w"/>
                                          </p:val>
                                        </p:tav>
                                      </p:tavLst>
                                    </p:anim>
                                    <p:anim calcmode="lin" valueType="num">
                                      <p:cBhvr>
                                        <p:cTn id="26" dur="500" fill="hold"/>
                                        <p:tgtEl>
                                          <p:spTgt spid="113"/>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16"/>
                                        </p:tgtEl>
                                        <p:attrNameLst>
                                          <p:attrName>style.visibility</p:attrName>
                                        </p:attrNameLst>
                                      </p:cBhvr>
                                      <p:to>
                                        <p:strVal val="visible"/>
                                      </p:to>
                                    </p:set>
                                    <p:animEffect transition="in" filter="fade">
                                      <p:cBhvr>
                                        <p:cTn id="30" dur="500"/>
                                        <p:tgtEl>
                                          <p:spTgt spid="11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fade">
                                      <p:cBhvr>
                                        <p:cTn id="42" dur="500"/>
                                        <p:tgtEl>
                                          <p:spTgt spid="115"/>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1000"/>
                                        <p:tgtEl>
                                          <p:spTgt spid="87"/>
                                        </p:tgtEl>
                                      </p:cBhvr>
                                    </p:animEffect>
                                  </p:childTnLst>
                                </p:cTn>
                              </p:par>
                            </p:childTnLst>
                          </p:cTn>
                        </p:par>
                        <p:par>
                          <p:cTn id="47" fill="hold">
                            <p:stCondLst>
                              <p:cond delay="5500"/>
                            </p:stCondLst>
                            <p:childTnLst>
                              <p:par>
                                <p:cTn id="48" presetID="35" presetClass="path" presetSubtype="0" accel="50000" decel="50000" fill="hold" nodeType="afterEffect">
                                  <p:stCondLst>
                                    <p:cond delay="0"/>
                                  </p:stCondLst>
                                  <p:childTnLst>
                                    <p:animMotion origin="layout" path="M 0 2.83951E-6 L -0.16372 2.83951E-6 " pathEditMode="relative" rAng="0" ptsTypes="AA">
                                      <p:cBhvr>
                                        <p:cTn id="49" dur="1000" fill="hold"/>
                                        <p:tgtEl>
                                          <p:spTgt spid="69"/>
                                        </p:tgtEl>
                                        <p:attrNameLst>
                                          <p:attrName>ppt_x</p:attrName>
                                          <p:attrName>ppt_y</p:attrName>
                                        </p:attrNameLst>
                                      </p:cBhvr>
                                      <p:rCtr x="-8194" y="0"/>
                                    </p:animMotion>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123"/>
                                        </p:tgtEl>
                                        <p:attrNameLst>
                                          <p:attrName>style.visibility</p:attrName>
                                        </p:attrNameLst>
                                      </p:cBhvr>
                                      <p:to>
                                        <p:strVal val="visible"/>
                                      </p:to>
                                    </p:set>
                                    <p:animEffect transition="in" filter="fade">
                                      <p:cBhvr>
                                        <p:cTn id="5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69"/>
                    </p:tgtEl>
                  </p:cond>
                </p:stCondLst>
                <p:endSync evt="end" delay="0">
                  <p:rtn val="all"/>
                </p:endSync>
                <p:childTnLst>
                  <p:par>
                    <p:cTn id="55" fill="hold">
                      <p:stCondLst>
                        <p:cond delay="0"/>
                      </p:stCondLst>
                      <p:childTnLst>
                        <p:par>
                          <p:cTn id="56" fill="hold">
                            <p:stCondLst>
                              <p:cond delay="0"/>
                            </p:stCondLst>
                            <p:childTnLst>
                              <p:par>
                                <p:cTn id="57" presetID="35" presetClass="path" presetSubtype="0" accel="50000" decel="50000" fill="hold" nodeType="clickEffect">
                                  <p:stCondLst>
                                    <p:cond delay="0"/>
                                  </p:stCondLst>
                                  <p:childTnLst>
                                    <p:animMotion origin="layout" path="M -0.1743 0 L -0.33298 0 " pathEditMode="relative" rAng="0" ptsTypes="AA">
                                      <p:cBhvr>
                                        <p:cTn id="58" dur="1000" fill="hold"/>
                                        <p:tgtEl>
                                          <p:spTgt spid="108"/>
                                        </p:tgtEl>
                                        <p:attrNameLst>
                                          <p:attrName>ppt_x</p:attrName>
                                          <p:attrName>ppt_y</p:attrName>
                                        </p:attrNameLst>
                                      </p:cBhvr>
                                      <p:rCtr x="-7934" y="0"/>
                                    </p:animMotion>
                                  </p:childTnLst>
                                </p:cTn>
                              </p:par>
                            </p:childTnLst>
                          </p:cTn>
                        </p:par>
                      </p:childTnLst>
                    </p:cTn>
                  </p:par>
                </p:childTnLst>
              </p:cTn>
              <p:nextCondLst>
                <p:cond evt="onClick" delay="0">
                  <p:tgtEl>
                    <p:spTgt spid="69"/>
                  </p:tgtEl>
                </p:cond>
              </p:nextCondLst>
            </p:seq>
            <p:seq concurrent="1" nextAc="seek">
              <p:cTn id="59" restart="whenNotActive" fill="hold" evtFilter="cancelBubble" nodeType="interactiveSeq">
                <p:stCondLst>
                  <p:cond evt="onClick" delay="0">
                    <p:tgtEl>
                      <p:spTgt spid="108"/>
                    </p:tgtEl>
                  </p:cond>
                </p:stCondLst>
                <p:endSync evt="end" delay="0">
                  <p:rtn val="all"/>
                </p:endSync>
                <p:childTnLst>
                  <p:par>
                    <p:cTn id="60" fill="hold">
                      <p:stCondLst>
                        <p:cond delay="0"/>
                      </p:stCondLst>
                      <p:childTnLst>
                        <p:par>
                          <p:cTn id="61" fill="hold">
                            <p:stCondLst>
                              <p:cond delay="0"/>
                            </p:stCondLst>
                            <p:childTnLst>
                              <p:par>
                                <p:cTn id="62" presetID="63" presetClass="path" presetSubtype="0" accel="50000" decel="50000" fill="hold" nodeType="clickEffect">
                                  <p:stCondLst>
                                    <p:cond delay="0"/>
                                  </p:stCondLst>
                                  <p:childTnLst>
                                    <p:animMotion origin="layout" path="M -0.33212 -0.00031 L -0.08212 -0.00031 " pathEditMode="relative" rAng="0" ptsTypes="AA">
                                      <p:cBhvr>
                                        <p:cTn id="63" dur="1000" fill="hold"/>
                                        <p:tgtEl>
                                          <p:spTgt spid="108"/>
                                        </p:tgtEl>
                                        <p:attrNameLst>
                                          <p:attrName>ppt_x</p:attrName>
                                          <p:attrName>ppt_y</p:attrName>
                                        </p:attrNameLst>
                                      </p:cBhvr>
                                      <p:rCtr x="12500" y="0"/>
                                    </p:animMotion>
                                  </p:childTnLst>
                                </p:cTn>
                              </p:par>
                            </p:childTnLst>
                          </p:cTn>
                        </p:par>
                      </p:childTnLst>
                    </p:cTn>
                  </p:par>
                </p:childTnLst>
              </p:cTn>
              <p:nextCondLst>
                <p:cond evt="onClick" delay="0">
                  <p:tgtEl>
                    <p:spTgt spid="108"/>
                  </p:tgtEl>
                </p:cond>
              </p:nextCondLst>
            </p:seq>
          </p:childTnLst>
        </p:cTn>
      </p:par>
    </p:tnLst>
    <p:bldLst>
      <p:bldP spid="123" grpId="0"/>
      <p:bldP spid="4" grpId="0"/>
      <p:bldP spid="112" grpId="0"/>
      <p:bldP spid="113" grpId="0"/>
      <p:bldP spid="6" grpId="0" animBg="1"/>
      <p:bldP spid="114" grpId="0" animBg="1"/>
      <p:bldP spid="115" grpId="0" animBg="1"/>
      <p:bldP spid="1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Calibri" panose="020F0502020204030204" pitchFamily="34" charset="0"/>
              </a:rPr>
              <a:t>© ESLKidStuff.com</a:t>
            </a:r>
          </a:p>
        </p:txBody>
      </p:sp>
      <p:pic>
        <p:nvPicPr>
          <p:cNvPr id="7" name="Picture 6" descr="A close up of a logo&#10;&#10;Description automatically generated">
            <a:extLst>
              <a:ext uri="{FF2B5EF4-FFF2-40B4-BE49-F238E27FC236}">
                <a16:creationId xmlns:a16="http://schemas.microsoft.com/office/drawing/2014/main" id="{540C9906-5B56-4E86-BF96-6790ED4EA502}"/>
              </a:ext>
            </a:extLst>
          </p:cNvPr>
          <p:cNvPicPr>
            <a:picLocks noChangeAspect="1"/>
          </p:cNvPicPr>
          <p:nvPr/>
        </p:nvPicPr>
        <p:blipFill>
          <a:blip r:embed="rId3"/>
          <a:stretch>
            <a:fillRect/>
          </a:stretch>
        </p:blipFill>
        <p:spPr>
          <a:xfrm>
            <a:off x="381434" y="4098467"/>
            <a:ext cx="517917" cy="517917"/>
          </a:xfrm>
          <a:prstGeom prst="rect">
            <a:avLst/>
          </a:prstGeom>
        </p:spPr>
      </p:pic>
      <p:sp>
        <p:nvSpPr>
          <p:cNvPr id="80" name="TextBox 79">
            <a:extLst>
              <a:ext uri="{FF2B5EF4-FFF2-40B4-BE49-F238E27FC236}">
                <a16:creationId xmlns:a16="http://schemas.microsoft.com/office/drawing/2014/main" id="{050E2635-2DD8-40BD-9371-2901E97E45D3}"/>
              </a:ext>
            </a:extLst>
          </p:cNvPr>
          <p:cNvSpPr txBox="1"/>
          <p:nvPr/>
        </p:nvSpPr>
        <p:spPr>
          <a:xfrm>
            <a:off x="16486" y="4579287"/>
            <a:ext cx="1239953" cy="246221"/>
          </a:xfrm>
          <a:prstGeom prst="rect">
            <a:avLst/>
          </a:prstGeom>
          <a:noFill/>
        </p:spPr>
        <p:txBody>
          <a:bodyPr wrap="square" rtlCol="0">
            <a:spAutoFit/>
          </a:bodyPr>
          <a:lstStyle/>
          <a:p>
            <a:pPr algn="ctr"/>
            <a:r>
              <a:rPr lang="en-GB" sz="1000" dirty="0">
                <a:latin typeface="Calibri" panose="020F0502020204030204" pitchFamily="34" charset="0"/>
              </a:rPr>
              <a:t>Reader worksheet</a:t>
            </a:r>
          </a:p>
        </p:txBody>
      </p:sp>
      <p:grpSp>
        <p:nvGrpSpPr>
          <p:cNvPr id="81" name="Group 80">
            <a:extLst>
              <a:ext uri="{FF2B5EF4-FFF2-40B4-BE49-F238E27FC236}">
                <a16:creationId xmlns:a16="http://schemas.microsoft.com/office/drawing/2014/main" id="{89DA5F4E-3D41-4757-BAF7-6E200B1268E3}"/>
              </a:ext>
            </a:extLst>
          </p:cNvPr>
          <p:cNvGrpSpPr/>
          <p:nvPr/>
        </p:nvGrpSpPr>
        <p:grpSpPr>
          <a:xfrm>
            <a:off x="8776789" y="0"/>
            <a:ext cx="1879253" cy="5178090"/>
            <a:chOff x="8777197" y="0"/>
            <a:chExt cx="1879253" cy="5178090"/>
          </a:xfrm>
        </p:grpSpPr>
        <p:sp>
          <p:nvSpPr>
            <p:cNvPr id="82" name="side panel dark rectangle">
              <a:extLst>
                <a:ext uri="{FF2B5EF4-FFF2-40B4-BE49-F238E27FC236}">
                  <a16:creationId xmlns:a16="http://schemas.microsoft.com/office/drawing/2014/main" id="{60BF7258-62BE-47D5-9491-E99E2743C023}"/>
                </a:ext>
              </a:extLst>
            </p:cNvPr>
            <p:cNvSpPr/>
            <p:nvPr/>
          </p:nvSpPr>
          <p:spPr>
            <a:xfrm>
              <a:off x="8777197" y="0"/>
              <a:ext cx="367211"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83" name="side panel light rectangle">
              <a:extLst>
                <a:ext uri="{FF2B5EF4-FFF2-40B4-BE49-F238E27FC236}">
                  <a16:creationId xmlns:a16="http://schemas.microsoft.com/office/drawing/2014/main" id="{D562347F-E1A1-4D01-9C1A-90ABCB7243DD}"/>
                </a:ext>
              </a:extLst>
            </p:cNvPr>
            <p:cNvSpPr/>
            <p:nvPr/>
          </p:nvSpPr>
          <p:spPr>
            <a:xfrm>
              <a:off x="9149867" y="0"/>
              <a:ext cx="1506583" cy="5143500"/>
            </a:xfrm>
            <a:prstGeom prst="rect">
              <a:avLst/>
            </a:prstGeom>
            <a:solidFill>
              <a:srgbClr val="DCE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84" name="side panel textbox">
              <a:extLst>
                <a:ext uri="{FF2B5EF4-FFF2-40B4-BE49-F238E27FC236}">
                  <a16:creationId xmlns:a16="http://schemas.microsoft.com/office/drawing/2014/main" id="{01590453-EA5D-467C-A5CD-880D1827EB8A}"/>
                </a:ext>
              </a:extLst>
            </p:cNvPr>
            <p:cNvSpPr txBox="1"/>
            <p:nvPr/>
          </p:nvSpPr>
          <p:spPr>
            <a:xfrm>
              <a:off x="9183300" y="27074"/>
              <a:ext cx="1450860" cy="5151016"/>
            </a:xfrm>
            <a:prstGeom prst="rect">
              <a:avLst/>
            </a:prstGeom>
            <a:noFill/>
          </p:spPr>
          <p:txBody>
            <a:bodyPr wrap="square" lIns="36000" tIns="36000" rIns="36000" bIns="36000" rtlCol="0">
              <a:spAutoFit/>
            </a:bodyPr>
            <a:lstStyle/>
            <a:p>
              <a:r>
                <a:rPr lang="en-GB" sz="1000" b="1" dirty="0">
                  <a:latin typeface="Calibri" panose="020F0502020204030204" pitchFamily="34" charset="0"/>
                </a:rPr>
                <a:t>Read classroom reader “Days of the week"</a:t>
              </a:r>
            </a:p>
            <a:p>
              <a:r>
                <a:rPr lang="en-GB" sz="1000" dirty="0">
                  <a:latin typeface="Calibri" panose="020F0502020204030204" pitchFamily="34" charset="0"/>
                </a:rPr>
                <a:t>Use either these slides or print out the reader booklet.  As you go through each page, point to the different activities and ask questions to see if any of your students do these activities on the same day, for example:</a:t>
              </a:r>
            </a:p>
            <a:p>
              <a:endParaRPr lang="en-GB" sz="1000" dirty="0">
                <a:latin typeface="Calibri" panose="020F0502020204030204" pitchFamily="34" charset="0"/>
              </a:endParaRPr>
            </a:p>
            <a:p>
              <a:r>
                <a:rPr lang="en-GB" sz="1000" i="1" dirty="0">
                  <a:latin typeface="Calibri" panose="020F0502020204030204" pitchFamily="34" charset="0"/>
                </a:rPr>
                <a:t>Teacher: (pointing on page 3) Look, what is Billy doing?</a:t>
              </a:r>
            </a:p>
            <a:p>
              <a:r>
                <a:rPr lang="en-GB" sz="1000" i="1" dirty="0">
                  <a:latin typeface="Calibri" panose="020F0502020204030204" pitchFamily="34" charset="0"/>
                </a:rPr>
                <a:t>Students: Playing basketball!</a:t>
              </a:r>
            </a:p>
            <a:p>
              <a:r>
                <a:rPr lang="en-GB" sz="1000" i="1" dirty="0">
                  <a:latin typeface="Calibri" panose="020F0502020204030204" pitchFamily="34" charset="0"/>
                </a:rPr>
                <a:t>T: Yes, that's right! (reading) "I like Mondays because I play basketball after school". How about you, Kazu, do you play basketball?</a:t>
              </a:r>
            </a:p>
            <a:p>
              <a:r>
                <a:rPr lang="en-GB" sz="1000" i="1" dirty="0">
                  <a:latin typeface="Calibri" panose="020F0502020204030204" pitchFamily="34" charset="0"/>
                </a:rPr>
                <a:t>S (Kazu): No.</a:t>
              </a:r>
            </a:p>
            <a:p>
              <a:r>
                <a:rPr lang="en-GB" sz="1000" i="1" dirty="0">
                  <a:latin typeface="Calibri" panose="020F0502020204030204" pitchFamily="34" charset="0"/>
                </a:rPr>
                <a:t>T: Ok, Kazu doesn’t play basketball, does anyone play basketball? ... (some students put hands up) ...</a:t>
              </a:r>
            </a:p>
            <a:p>
              <a:r>
                <a:rPr lang="en-GB" sz="1000" i="1" dirty="0">
                  <a:latin typeface="Calibri" panose="020F0502020204030204" pitchFamily="34" charset="0"/>
                </a:rPr>
                <a:t>Mari, do you play basketball? </a:t>
              </a:r>
            </a:p>
            <a:p>
              <a:endParaRPr lang="en-GB" sz="1000" i="1" dirty="0">
                <a:solidFill>
                  <a:srgbClr val="0000FF"/>
                </a:solidFill>
                <a:latin typeface="Calibri" panose="020F0502020204030204" pitchFamily="34" charset="0"/>
              </a:endParaRPr>
            </a:p>
            <a:p>
              <a:r>
                <a:rPr lang="en-GB" sz="1000" dirty="0">
                  <a:solidFill>
                    <a:srgbClr val="0000FF"/>
                  </a:solidFill>
                  <a:latin typeface="Calibri" panose="020F0502020204030204" pitchFamily="34" charset="0"/>
                </a:rPr>
                <a:t>… </a:t>
              </a:r>
              <a:r>
                <a:rPr lang="en-GB" sz="1000" u="sng" dirty="0">
                  <a:solidFill>
                    <a:srgbClr val="0000FF"/>
                  </a:solidFill>
                  <a:latin typeface="Calibri" panose="020F0502020204030204" pitchFamily="34" charset="0"/>
                </a:rPr>
                <a:t>click panel for more</a:t>
              </a:r>
              <a:r>
                <a:rPr lang="en-GB" sz="1000" dirty="0">
                  <a:solidFill>
                    <a:srgbClr val="0000FF"/>
                  </a:solidFill>
                  <a:latin typeface="Calibri" panose="020F0502020204030204" pitchFamily="34" charset="0"/>
                </a:rPr>
                <a:t> »</a:t>
              </a:r>
            </a:p>
          </p:txBody>
        </p:sp>
        <p:grpSp>
          <p:nvGrpSpPr>
            <p:cNvPr id="85" name="teacher icon group">
              <a:extLst>
                <a:ext uri="{FF2B5EF4-FFF2-40B4-BE49-F238E27FC236}">
                  <a16:creationId xmlns:a16="http://schemas.microsoft.com/office/drawing/2014/main" id="{B184635A-D0CC-4617-9520-B815FB2DF683}"/>
                </a:ext>
              </a:extLst>
            </p:cNvPr>
            <p:cNvGrpSpPr/>
            <p:nvPr/>
          </p:nvGrpSpPr>
          <p:grpSpPr>
            <a:xfrm>
              <a:off x="8810640" y="151620"/>
              <a:ext cx="296181" cy="296181"/>
              <a:chOff x="8810640" y="62245"/>
              <a:chExt cx="296181" cy="296181"/>
            </a:xfrm>
          </p:grpSpPr>
          <p:sp>
            <p:nvSpPr>
              <p:cNvPr id="86" name="icon circle">
                <a:extLst>
                  <a:ext uri="{FF2B5EF4-FFF2-40B4-BE49-F238E27FC236}">
                    <a16:creationId xmlns:a16="http://schemas.microsoft.com/office/drawing/2014/main" id="{ABE1D34D-48B2-4742-8167-2DFF35D76382}"/>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87" name="teacher icon">
                <a:extLst>
                  <a:ext uri="{FF2B5EF4-FFF2-40B4-BE49-F238E27FC236}">
                    <a16:creationId xmlns:a16="http://schemas.microsoft.com/office/drawing/2014/main" id="{62F25C16-996C-48F4-AE48-9C87EE688C5E}"/>
                  </a:ext>
                </a:extLst>
              </p:cNvPr>
              <p:cNvGrpSpPr/>
              <p:nvPr/>
            </p:nvGrpSpPr>
            <p:grpSpPr>
              <a:xfrm>
                <a:off x="8864754" y="93114"/>
                <a:ext cx="193866" cy="206740"/>
                <a:chOff x="2542389" y="2767092"/>
                <a:chExt cx="480536" cy="512445"/>
              </a:xfrm>
            </p:grpSpPr>
            <p:sp>
              <p:nvSpPr>
                <p:cNvPr id="88" name="Google Shape;1395;p49">
                  <a:extLst>
                    <a:ext uri="{FF2B5EF4-FFF2-40B4-BE49-F238E27FC236}">
                      <a16:creationId xmlns:a16="http://schemas.microsoft.com/office/drawing/2014/main" id="{2EF0393A-D83F-4F81-BA9D-1C788617C37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1396;p49">
                  <a:extLst>
                    <a:ext uri="{FF2B5EF4-FFF2-40B4-BE49-F238E27FC236}">
                      <a16:creationId xmlns:a16="http://schemas.microsoft.com/office/drawing/2014/main" id="{350E4E39-F920-4272-B030-A8C488F09EE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1397;p49">
                  <a:extLst>
                    <a:ext uri="{FF2B5EF4-FFF2-40B4-BE49-F238E27FC236}">
                      <a16:creationId xmlns:a16="http://schemas.microsoft.com/office/drawing/2014/main" id="{335AA8A7-5B4B-47C9-9296-97426802BCFC}"/>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398;p49">
                  <a:extLst>
                    <a:ext uri="{FF2B5EF4-FFF2-40B4-BE49-F238E27FC236}">
                      <a16:creationId xmlns:a16="http://schemas.microsoft.com/office/drawing/2014/main" id="{A8F35CC2-76DB-4059-871D-BD21CF287FC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399;p49">
                  <a:extLst>
                    <a:ext uri="{FF2B5EF4-FFF2-40B4-BE49-F238E27FC236}">
                      <a16:creationId xmlns:a16="http://schemas.microsoft.com/office/drawing/2014/main" id="{7AB0B1E3-9B18-430E-936D-80A1C713E5F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0;p49">
                  <a:extLst>
                    <a:ext uri="{FF2B5EF4-FFF2-40B4-BE49-F238E27FC236}">
                      <a16:creationId xmlns:a16="http://schemas.microsoft.com/office/drawing/2014/main" id="{0ABEFADA-7FCB-48D7-9775-80D4595816F0}"/>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1;p49">
                  <a:extLst>
                    <a:ext uri="{FF2B5EF4-FFF2-40B4-BE49-F238E27FC236}">
                      <a16:creationId xmlns:a16="http://schemas.microsoft.com/office/drawing/2014/main" id="{F962ED97-E244-46B6-95D9-1A5E9F7F28D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2;p49">
                  <a:extLst>
                    <a:ext uri="{FF2B5EF4-FFF2-40B4-BE49-F238E27FC236}">
                      <a16:creationId xmlns:a16="http://schemas.microsoft.com/office/drawing/2014/main" id="{743BD88E-826E-4604-AABF-D96C6D7D727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03;p49">
                  <a:extLst>
                    <a:ext uri="{FF2B5EF4-FFF2-40B4-BE49-F238E27FC236}">
                      <a16:creationId xmlns:a16="http://schemas.microsoft.com/office/drawing/2014/main" id="{A8FED7A6-3D61-4F01-8DBF-8FBED642E6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04;p49">
                  <a:extLst>
                    <a:ext uri="{FF2B5EF4-FFF2-40B4-BE49-F238E27FC236}">
                      <a16:creationId xmlns:a16="http://schemas.microsoft.com/office/drawing/2014/main" id="{C7512952-F3E0-4472-8058-001E519800C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05;p49">
                  <a:extLst>
                    <a:ext uri="{FF2B5EF4-FFF2-40B4-BE49-F238E27FC236}">
                      <a16:creationId xmlns:a16="http://schemas.microsoft.com/office/drawing/2014/main" id="{79C06133-6C78-4DC3-9E1B-03C98F1036E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06;p49">
                  <a:extLst>
                    <a:ext uri="{FF2B5EF4-FFF2-40B4-BE49-F238E27FC236}">
                      <a16:creationId xmlns:a16="http://schemas.microsoft.com/office/drawing/2014/main" id="{E85001B5-A4D6-4F86-8542-0748A202BF95}"/>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07;p49">
                  <a:extLst>
                    <a:ext uri="{FF2B5EF4-FFF2-40B4-BE49-F238E27FC236}">
                      <a16:creationId xmlns:a16="http://schemas.microsoft.com/office/drawing/2014/main" id="{38B3525A-0F9D-402B-A020-1B136E720C2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08;p49">
                  <a:extLst>
                    <a:ext uri="{FF2B5EF4-FFF2-40B4-BE49-F238E27FC236}">
                      <a16:creationId xmlns:a16="http://schemas.microsoft.com/office/drawing/2014/main" id="{5163ECE0-DA42-43E6-8523-66AE23B2967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09;p49">
                  <a:extLst>
                    <a:ext uri="{FF2B5EF4-FFF2-40B4-BE49-F238E27FC236}">
                      <a16:creationId xmlns:a16="http://schemas.microsoft.com/office/drawing/2014/main" id="{D721B7B5-325C-4B1D-A651-470F9BD18A3D}"/>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0;p49">
                  <a:extLst>
                    <a:ext uri="{FF2B5EF4-FFF2-40B4-BE49-F238E27FC236}">
                      <a16:creationId xmlns:a16="http://schemas.microsoft.com/office/drawing/2014/main" id="{D3BA0C9B-A078-43A7-A5E9-906292C51C5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1;p49">
                  <a:extLst>
                    <a:ext uri="{FF2B5EF4-FFF2-40B4-BE49-F238E27FC236}">
                      <a16:creationId xmlns:a16="http://schemas.microsoft.com/office/drawing/2014/main" id="{BD3FE2D5-ED2E-40D5-98C8-DE532E937D56}"/>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2;p49">
                  <a:extLst>
                    <a:ext uri="{FF2B5EF4-FFF2-40B4-BE49-F238E27FC236}">
                      <a16:creationId xmlns:a16="http://schemas.microsoft.com/office/drawing/2014/main" id="{09B6D0C7-06C9-4EAD-8226-0BCCD5AC15E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13;p49">
                  <a:extLst>
                    <a:ext uri="{FF2B5EF4-FFF2-40B4-BE49-F238E27FC236}">
                      <a16:creationId xmlns:a16="http://schemas.microsoft.com/office/drawing/2014/main" id="{BD19809A-A5B1-42D0-90E9-8BD27F01860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14;p49">
                  <a:extLst>
                    <a:ext uri="{FF2B5EF4-FFF2-40B4-BE49-F238E27FC236}">
                      <a16:creationId xmlns:a16="http://schemas.microsoft.com/office/drawing/2014/main" id="{37269E86-9191-462E-8331-E2FC868386A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15;p49">
                  <a:extLst>
                    <a:ext uri="{FF2B5EF4-FFF2-40B4-BE49-F238E27FC236}">
                      <a16:creationId xmlns:a16="http://schemas.microsoft.com/office/drawing/2014/main" id="{5F8071D6-9B8A-416A-90FB-9B02BB4E07B0}"/>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416;p49">
                  <a:extLst>
                    <a:ext uri="{FF2B5EF4-FFF2-40B4-BE49-F238E27FC236}">
                      <a16:creationId xmlns:a16="http://schemas.microsoft.com/office/drawing/2014/main" id="{FB042F34-970E-4E57-ABBA-8B78BDB22788}"/>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1417;p49">
                  <a:extLst>
                    <a:ext uri="{FF2B5EF4-FFF2-40B4-BE49-F238E27FC236}">
                      <a16:creationId xmlns:a16="http://schemas.microsoft.com/office/drawing/2014/main" id="{D6FF4ADC-0D85-4FB6-88D7-9B2CB582A6CA}"/>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1418;p49">
                  <a:extLst>
                    <a:ext uri="{FF2B5EF4-FFF2-40B4-BE49-F238E27FC236}">
                      <a16:creationId xmlns:a16="http://schemas.microsoft.com/office/drawing/2014/main" id="{3EA48FF4-B025-4CEB-A671-AFD868214DBB}"/>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1419;p49">
                  <a:extLst>
                    <a:ext uri="{FF2B5EF4-FFF2-40B4-BE49-F238E27FC236}">
                      <a16:creationId xmlns:a16="http://schemas.microsoft.com/office/drawing/2014/main" id="{30012A75-8FE1-49D1-9F5C-17536141863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1420;p49">
                  <a:extLst>
                    <a:ext uri="{FF2B5EF4-FFF2-40B4-BE49-F238E27FC236}">
                      <a16:creationId xmlns:a16="http://schemas.microsoft.com/office/drawing/2014/main" id="{72143DFE-77F3-442A-8F75-0883E98A7C7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4" name="Google Shape;1421;p49">
                  <a:extLst>
                    <a:ext uri="{FF2B5EF4-FFF2-40B4-BE49-F238E27FC236}">
                      <a16:creationId xmlns:a16="http://schemas.microsoft.com/office/drawing/2014/main" id="{13E41DAE-BA4A-4D15-8850-A6BAFD0AAB55}"/>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5" name="Google Shape;1422;p49">
                  <a:extLst>
                    <a:ext uri="{FF2B5EF4-FFF2-40B4-BE49-F238E27FC236}">
                      <a16:creationId xmlns:a16="http://schemas.microsoft.com/office/drawing/2014/main" id="{A8DEF9FF-2E46-49B0-AEA5-1DA59D32F69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grpSp>
        <p:nvGrpSpPr>
          <p:cNvPr id="116" name="Group 115">
            <a:extLst>
              <a:ext uri="{FF2B5EF4-FFF2-40B4-BE49-F238E27FC236}">
                <a16:creationId xmlns:a16="http://schemas.microsoft.com/office/drawing/2014/main" id="{FC4307D8-9F61-492D-B554-D8F768F7999B}"/>
              </a:ext>
            </a:extLst>
          </p:cNvPr>
          <p:cNvGrpSpPr/>
          <p:nvPr/>
        </p:nvGrpSpPr>
        <p:grpSpPr>
          <a:xfrm>
            <a:off x="10708690" y="0"/>
            <a:ext cx="1506583" cy="5178090"/>
            <a:chOff x="11115791" y="0"/>
            <a:chExt cx="1506583" cy="5178090"/>
          </a:xfrm>
        </p:grpSpPr>
        <p:sp>
          <p:nvSpPr>
            <p:cNvPr id="117" name="side panel light rectangle">
              <a:extLst>
                <a:ext uri="{FF2B5EF4-FFF2-40B4-BE49-F238E27FC236}">
                  <a16:creationId xmlns:a16="http://schemas.microsoft.com/office/drawing/2014/main" id="{75DB6EF7-3234-4306-9B02-0E30158A4566}"/>
                </a:ext>
              </a:extLst>
            </p:cNvPr>
            <p:cNvSpPr/>
            <p:nvPr/>
          </p:nvSpPr>
          <p:spPr>
            <a:xfrm>
              <a:off x="11115791" y="0"/>
              <a:ext cx="1506583" cy="5143500"/>
            </a:xfrm>
            <a:prstGeom prst="rect">
              <a:avLst/>
            </a:prstGeom>
            <a:solidFill>
              <a:srgbClr val="DCE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8" name="side panel textbox">
              <a:extLst>
                <a:ext uri="{FF2B5EF4-FFF2-40B4-BE49-F238E27FC236}">
                  <a16:creationId xmlns:a16="http://schemas.microsoft.com/office/drawing/2014/main" id="{45ECF562-BC5D-455C-A2F8-00BB2B1E965A}"/>
                </a:ext>
              </a:extLst>
            </p:cNvPr>
            <p:cNvSpPr txBox="1"/>
            <p:nvPr/>
          </p:nvSpPr>
          <p:spPr>
            <a:xfrm>
              <a:off x="11149224" y="27074"/>
              <a:ext cx="1450860" cy="5151016"/>
            </a:xfrm>
            <a:prstGeom prst="rect">
              <a:avLst/>
            </a:prstGeom>
            <a:noFill/>
          </p:spPr>
          <p:txBody>
            <a:bodyPr wrap="square" lIns="36000" tIns="36000" rIns="36000" bIns="36000" rtlCol="0">
              <a:spAutoFit/>
            </a:bodyPr>
            <a:lstStyle/>
            <a:p>
              <a:r>
                <a:rPr lang="en-GB" sz="1000" i="1" dirty="0">
                  <a:latin typeface="Calibri" panose="020F0502020204030204" pitchFamily="34" charset="0"/>
                </a:rPr>
                <a:t>S (Mari): Yes.</a:t>
              </a:r>
            </a:p>
            <a:p>
              <a:r>
                <a:rPr lang="en-GB" sz="1000" i="1" dirty="0">
                  <a:latin typeface="Calibri" panose="020F0502020204030204" pitchFamily="34" charset="0"/>
                </a:rPr>
                <a:t>T: Great? Do you play basketball on Mondays?</a:t>
              </a:r>
            </a:p>
            <a:p>
              <a:r>
                <a:rPr lang="en-GB" sz="1000" i="1" dirty="0">
                  <a:latin typeface="Calibri" panose="020F0502020204030204" pitchFamily="34" charset="0"/>
                </a:rPr>
                <a:t>S (Mari): No ... Wednesdays.</a:t>
              </a:r>
            </a:p>
            <a:p>
              <a:r>
                <a:rPr lang="en-GB" sz="1000" i="1" dirty="0">
                  <a:latin typeface="Calibri" panose="020F0502020204030204" pitchFamily="34" charset="0"/>
                </a:rPr>
                <a:t>T: Good! Mari plays basketball on Wednesdays.</a:t>
              </a:r>
              <a:endParaRPr lang="en-GB" sz="1000" dirty="0">
                <a:solidFill>
                  <a:srgbClr val="0000FF"/>
                </a:solidFill>
                <a:latin typeface="Calibri" panose="020F0502020204030204" pitchFamily="34" charset="0"/>
              </a:endParaRPr>
            </a:p>
            <a:p>
              <a:endParaRPr lang="en-GB" sz="1000" dirty="0">
                <a:latin typeface="Calibri" panose="020F0502020204030204" pitchFamily="34" charset="0"/>
              </a:endParaRPr>
            </a:p>
            <a:p>
              <a:r>
                <a:rPr lang="en-GB" sz="1000" dirty="0">
                  <a:latin typeface="Calibri" panose="020F0502020204030204" pitchFamily="34" charset="0"/>
                </a:rPr>
                <a:t>Continue through the reader, eliciting the activities the characters do each day – each time write the phrases on the board (e.g. “I play basketball on Mondays”). Have discussions with your students about who does what on different days.</a:t>
              </a:r>
            </a:p>
            <a:p>
              <a:endParaRPr lang="en-GB" sz="1000" dirty="0">
                <a:latin typeface="Calibri" panose="020F0502020204030204" pitchFamily="34" charset="0"/>
              </a:endParaRPr>
            </a:p>
            <a:p>
              <a:r>
                <a:rPr lang="en-GB" sz="1000" dirty="0">
                  <a:latin typeface="Calibri" panose="020F0502020204030204" pitchFamily="34" charset="0"/>
                </a:rPr>
                <a:t>After reading the story, give out a reader worksheet to each student and read through the story one more time (without stopping for questions, etc.) as students complete the table. Then go through the answers as a class.</a:t>
              </a:r>
              <a:br>
                <a:rPr lang="en-GB" sz="1000" dirty="0">
                  <a:latin typeface="Calibri" panose="020F0502020204030204" pitchFamily="34" charset="0"/>
                </a:rPr>
              </a:br>
              <a:endParaRPr lang="en-GB" sz="1000" dirty="0">
                <a:latin typeface="Calibri" panose="020F0502020204030204" pitchFamily="34" charset="0"/>
              </a:endParaRPr>
            </a:p>
            <a:p>
              <a:r>
                <a:rPr lang="en-GB" sz="1000" dirty="0">
                  <a:solidFill>
                    <a:srgbClr val="0000FF"/>
                  </a:solidFill>
                  <a:latin typeface="Calibri" panose="020F0502020204030204" pitchFamily="34" charset="0"/>
                </a:rPr>
                <a:t>… </a:t>
              </a:r>
              <a:r>
                <a:rPr lang="en-GB" sz="1000" u="sng" dirty="0">
                  <a:solidFill>
                    <a:srgbClr val="0000FF"/>
                  </a:solidFill>
                  <a:latin typeface="Calibri" panose="020F0502020204030204" pitchFamily="34" charset="0"/>
                </a:rPr>
                <a:t>click panel to go back</a:t>
              </a:r>
              <a:r>
                <a:rPr lang="en-GB" sz="1000" dirty="0">
                  <a:solidFill>
                    <a:srgbClr val="0000FF"/>
                  </a:solidFill>
                  <a:latin typeface="Calibri" panose="020F0502020204030204" pitchFamily="34" charset="0"/>
                </a:rPr>
                <a:t> »</a:t>
              </a:r>
            </a:p>
          </p:txBody>
        </p:sp>
      </p:grpSp>
      <p:sp>
        <p:nvSpPr>
          <p:cNvPr id="67" name="TextBox 66">
            <a:extLst>
              <a:ext uri="{FF2B5EF4-FFF2-40B4-BE49-F238E27FC236}">
                <a16:creationId xmlns:a16="http://schemas.microsoft.com/office/drawing/2014/main" id="{89B728DA-A028-43B3-95D5-18C80AB81258}"/>
              </a:ext>
            </a:extLst>
          </p:cNvPr>
          <p:cNvSpPr txBox="1"/>
          <p:nvPr/>
        </p:nvSpPr>
        <p:spPr>
          <a:xfrm>
            <a:off x="73459" y="3779506"/>
            <a:ext cx="1126009" cy="246221"/>
          </a:xfrm>
          <a:prstGeom prst="rect">
            <a:avLst/>
          </a:prstGeom>
          <a:noFill/>
        </p:spPr>
        <p:txBody>
          <a:bodyPr wrap="square" rtlCol="0">
            <a:spAutoFit/>
          </a:bodyPr>
          <a:lstStyle/>
          <a:p>
            <a:pPr algn="ctr"/>
            <a:r>
              <a:rPr lang="en-GB" sz="1000" dirty="0">
                <a:latin typeface="Calibri" panose="020F0502020204030204" pitchFamily="34" charset="0"/>
              </a:rPr>
              <a:t>Play reader video</a:t>
            </a:r>
          </a:p>
        </p:txBody>
      </p:sp>
      <p:grpSp>
        <p:nvGrpSpPr>
          <p:cNvPr id="69" name="Group 68">
            <a:extLst>
              <a:ext uri="{FF2B5EF4-FFF2-40B4-BE49-F238E27FC236}">
                <a16:creationId xmlns:a16="http://schemas.microsoft.com/office/drawing/2014/main" id="{439BCA9D-E38E-4B8A-A54D-9D1DF7897130}"/>
              </a:ext>
            </a:extLst>
          </p:cNvPr>
          <p:cNvGrpSpPr/>
          <p:nvPr/>
        </p:nvGrpSpPr>
        <p:grpSpPr>
          <a:xfrm>
            <a:off x="5788550" y="4541509"/>
            <a:ext cx="1349669" cy="406729"/>
            <a:chOff x="5986171" y="4035109"/>
            <a:chExt cx="1550126" cy="406729"/>
          </a:xfrm>
        </p:grpSpPr>
        <p:sp>
          <p:nvSpPr>
            <p:cNvPr id="70" name="Oval 69">
              <a:extLst>
                <a:ext uri="{FF2B5EF4-FFF2-40B4-BE49-F238E27FC236}">
                  <a16:creationId xmlns:a16="http://schemas.microsoft.com/office/drawing/2014/main" id="{26640B2C-534C-48CD-8746-D544CA5CCB3E}"/>
                </a:ext>
              </a:extLst>
            </p:cNvPr>
            <p:cNvSpPr/>
            <p:nvPr/>
          </p:nvSpPr>
          <p:spPr>
            <a:xfrm>
              <a:off x="5986171" y="4035109"/>
              <a:ext cx="1550126" cy="406729"/>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1" name="TextBox 70">
              <a:extLst>
                <a:ext uri="{FF2B5EF4-FFF2-40B4-BE49-F238E27FC236}">
                  <a16:creationId xmlns:a16="http://schemas.microsoft.com/office/drawing/2014/main" id="{198FD519-0CDD-4038-8106-2E60FA21BF4E}"/>
                </a:ext>
              </a:extLst>
            </p:cNvPr>
            <p:cNvSpPr txBox="1"/>
            <p:nvPr/>
          </p:nvSpPr>
          <p:spPr>
            <a:xfrm>
              <a:off x="6215177" y="4106886"/>
              <a:ext cx="1092132" cy="276999"/>
            </a:xfrm>
            <a:prstGeom prst="rect">
              <a:avLst/>
            </a:prstGeom>
            <a:noFill/>
          </p:spPr>
          <p:txBody>
            <a:bodyPr wrap="none" rtlCol="0">
              <a:spAutoFit/>
            </a:bodyPr>
            <a:lstStyle/>
            <a:p>
              <a:pPr algn="ctr"/>
              <a:r>
                <a:rPr lang="en-GB" sz="1200" dirty="0">
                  <a:latin typeface="Calibri" panose="020F0502020204030204" pitchFamily="34" charset="0"/>
                </a:rPr>
                <a:t>Reader time</a:t>
              </a:r>
            </a:p>
          </p:txBody>
        </p:sp>
      </p:grpSp>
      <p:grpSp>
        <p:nvGrpSpPr>
          <p:cNvPr id="72" name="Group 71">
            <a:extLst>
              <a:ext uri="{FF2B5EF4-FFF2-40B4-BE49-F238E27FC236}">
                <a16:creationId xmlns:a16="http://schemas.microsoft.com/office/drawing/2014/main" id="{305C090C-9AAE-4813-B056-47082B706BA8}"/>
              </a:ext>
            </a:extLst>
          </p:cNvPr>
          <p:cNvGrpSpPr/>
          <p:nvPr/>
        </p:nvGrpSpPr>
        <p:grpSpPr>
          <a:xfrm>
            <a:off x="5760585" y="3625600"/>
            <a:ext cx="1401014" cy="607187"/>
            <a:chOff x="252265" y="2661287"/>
            <a:chExt cx="1170509" cy="400110"/>
          </a:xfrm>
        </p:grpSpPr>
        <p:sp>
          <p:nvSpPr>
            <p:cNvPr id="73" name="Arrow: Chevron 72">
              <a:extLst>
                <a:ext uri="{FF2B5EF4-FFF2-40B4-BE49-F238E27FC236}">
                  <a16:creationId xmlns:a16="http://schemas.microsoft.com/office/drawing/2014/main" id="{018EC724-4B93-414E-9B8C-6D248ECA5984}"/>
                </a:ext>
              </a:extLst>
            </p:cNvPr>
            <p:cNvSpPr/>
            <p:nvPr/>
          </p:nvSpPr>
          <p:spPr>
            <a:xfrm>
              <a:off x="1064379" y="2661287"/>
              <a:ext cx="358395" cy="400110"/>
            </a:xfrm>
            <a:prstGeom prst="chevron">
              <a:avLst>
                <a:gd name="adj" fmla="val 6058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endParaRPr>
            </a:p>
          </p:txBody>
        </p:sp>
        <p:sp>
          <p:nvSpPr>
            <p:cNvPr id="74" name="Arrow: Pentagon 73">
              <a:hlinkClick r:id="" action="ppaction://noaction"/>
              <a:extLst>
                <a:ext uri="{FF2B5EF4-FFF2-40B4-BE49-F238E27FC236}">
                  <a16:creationId xmlns:a16="http://schemas.microsoft.com/office/drawing/2014/main" id="{8831A468-F1B5-45F1-B650-9B9FD1AE9DCF}"/>
                </a:ext>
              </a:extLst>
            </p:cNvPr>
            <p:cNvSpPr/>
            <p:nvPr/>
          </p:nvSpPr>
          <p:spPr>
            <a:xfrm>
              <a:off x="270887" y="2661287"/>
              <a:ext cx="950696" cy="400110"/>
            </a:xfrm>
            <a:prstGeom prst="homePlate">
              <a:avLst>
                <a:gd name="adj" fmla="val 43916"/>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5" name="TextBox 74">
              <a:extLst>
                <a:ext uri="{FF2B5EF4-FFF2-40B4-BE49-F238E27FC236}">
                  <a16:creationId xmlns:a16="http://schemas.microsoft.com/office/drawing/2014/main" id="{E5701B17-A7A8-4DFC-8EC3-F9BAA27ADCEE}"/>
                </a:ext>
              </a:extLst>
            </p:cNvPr>
            <p:cNvSpPr txBox="1"/>
            <p:nvPr/>
          </p:nvSpPr>
          <p:spPr>
            <a:xfrm>
              <a:off x="252265" y="2679377"/>
              <a:ext cx="922948" cy="365061"/>
            </a:xfrm>
            <a:prstGeom prst="rect">
              <a:avLst/>
            </a:prstGeom>
            <a:noFill/>
          </p:spPr>
          <p:txBody>
            <a:bodyPr wrap="square" rtlCol="0">
              <a:spAutoFit/>
            </a:bodyPr>
            <a:lstStyle/>
            <a:p>
              <a:r>
                <a:rPr lang="en-GB" sz="1000" dirty="0">
                  <a:latin typeface="Calibri" panose="020F0502020204030204" pitchFamily="34" charset="0"/>
                </a:rPr>
                <a:t>To skip reader and jump to next slide, click here</a:t>
              </a:r>
            </a:p>
          </p:txBody>
        </p:sp>
      </p:grpSp>
      <p:sp>
        <p:nvSpPr>
          <p:cNvPr id="76" name="Arrow: Pentagon 75">
            <a:hlinkClick r:id="rId4" action="ppaction://hlinksldjump"/>
            <a:extLst>
              <a:ext uri="{FF2B5EF4-FFF2-40B4-BE49-F238E27FC236}">
                <a16:creationId xmlns:a16="http://schemas.microsoft.com/office/drawing/2014/main" id="{FB6DCEC4-27F1-41FB-B07B-0CD13725A90A}"/>
              </a:ext>
            </a:extLst>
          </p:cNvPr>
          <p:cNvSpPr/>
          <p:nvPr/>
        </p:nvSpPr>
        <p:spPr>
          <a:xfrm>
            <a:off x="5721503" y="3567105"/>
            <a:ext cx="1515478" cy="709661"/>
          </a:xfrm>
          <a:prstGeom prst="homePlate">
            <a:avLst>
              <a:gd name="adj" fmla="val 41317"/>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155" name="Group 154">
            <a:extLst>
              <a:ext uri="{FF2B5EF4-FFF2-40B4-BE49-F238E27FC236}">
                <a16:creationId xmlns:a16="http://schemas.microsoft.com/office/drawing/2014/main" id="{6897557E-F64D-4D57-BDC1-FE6FD0011C28}"/>
              </a:ext>
            </a:extLst>
          </p:cNvPr>
          <p:cNvGrpSpPr/>
          <p:nvPr/>
        </p:nvGrpSpPr>
        <p:grpSpPr>
          <a:xfrm>
            <a:off x="-393392" y="-214797"/>
            <a:ext cx="1327521" cy="1114869"/>
            <a:chOff x="-343776" y="-264414"/>
            <a:chExt cx="1327521" cy="1114869"/>
          </a:xfrm>
        </p:grpSpPr>
        <p:sp>
          <p:nvSpPr>
            <p:cNvPr id="156" name="Google Shape;1000;p34">
              <a:extLst>
                <a:ext uri="{FF2B5EF4-FFF2-40B4-BE49-F238E27FC236}">
                  <a16:creationId xmlns:a16="http://schemas.microsoft.com/office/drawing/2014/main" id="{1AE536DF-0917-4816-A80B-54FE8BA4961C}"/>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7" name="Google Shape;1002;p34">
              <a:extLst>
                <a:ext uri="{FF2B5EF4-FFF2-40B4-BE49-F238E27FC236}">
                  <a16:creationId xmlns:a16="http://schemas.microsoft.com/office/drawing/2014/main" id="{C64DB4DE-010A-4CEC-AFFD-C998DD9E205B}"/>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8" name="Google Shape;1024;p34">
              <a:extLst>
                <a:ext uri="{FF2B5EF4-FFF2-40B4-BE49-F238E27FC236}">
                  <a16:creationId xmlns:a16="http://schemas.microsoft.com/office/drawing/2014/main" id="{EBA9961D-5982-48F2-929D-C8E42D3444ED}"/>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7</a:t>
              </a:r>
            </a:p>
          </p:txBody>
        </p:sp>
      </p:grpSp>
      <p:sp>
        <p:nvSpPr>
          <p:cNvPr id="123" name="TextBox 122">
            <a:extLst>
              <a:ext uri="{FF2B5EF4-FFF2-40B4-BE49-F238E27FC236}">
                <a16:creationId xmlns:a16="http://schemas.microsoft.com/office/drawing/2014/main" id="{DAB8C0B0-8ED6-418C-B2A3-CFEDEF95AE4B}"/>
              </a:ext>
            </a:extLst>
          </p:cNvPr>
          <p:cNvSpPr txBox="1"/>
          <p:nvPr/>
        </p:nvSpPr>
        <p:spPr>
          <a:xfrm>
            <a:off x="1883628" y="4714048"/>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turn pages ]</a:t>
            </a:r>
            <a:endParaRPr lang="en-GB" sz="900" dirty="0">
              <a:solidFill>
                <a:schemeClr val="bg2"/>
              </a:solidFill>
              <a:latin typeface="Calibri" panose="020F0502020204030204" pitchFamily="34" charset="0"/>
            </a:endParaRPr>
          </a:p>
        </p:txBody>
      </p:sp>
      <p:sp>
        <p:nvSpPr>
          <p:cNvPr id="170" name="Rectangle 169">
            <a:extLst>
              <a:ext uri="{FF2B5EF4-FFF2-40B4-BE49-F238E27FC236}">
                <a16:creationId xmlns:a16="http://schemas.microsoft.com/office/drawing/2014/main" id="{DC40D70D-F10D-46C3-99C5-3BD2096C61DD}"/>
              </a:ext>
            </a:extLst>
          </p:cNvPr>
          <p:cNvSpPr/>
          <p:nvPr/>
        </p:nvSpPr>
        <p:spPr>
          <a:xfrm>
            <a:off x="2192774" y="389220"/>
            <a:ext cx="3050664" cy="416390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pic>
        <p:nvPicPr>
          <p:cNvPr id="171" name="Picture 170">
            <a:extLst>
              <a:ext uri="{FF2B5EF4-FFF2-40B4-BE49-F238E27FC236}">
                <a16:creationId xmlns:a16="http://schemas.microsoft.com/office/drawing/2014/main" id="{23844447-9F89-441E-B734-525ADD999850}"/>
              </a:ext>
            </a:extLst>
          </p:cNvPr>
          <p:cNvPicPr>
            <a:picLocks noChangeAspect="1"/>
          </p:cNvPicPr>
          <p:nvPr/>
        </p:nvPicPr>
        <p:blipFill>
          <a:blip r:embed="rId5"/>
          <a:stretch>
            <a:fillRect/>
          </a:stretch>
        </p:blipFill>
        <p:spPr>
          <a:xfrm>
            <a:off x="2566986" y="642402"/>
            <a:ext cx="2289007" cy="3731658"/>
          </a:xfrm>
          <a:prstGeom prst="rect">
            <a:avLst/>
          </a:prstGeom>
        </p:spPr>
      </p:pic>
      <p:pic>
        <p:nvPicPr>
          <p:cNvPr id="172" name="Picture 171">
            <a:extLst>
              <a:ext uri="{FF2B5EF4-FFF2-40B4-BE49-F238E27FC236}">
                <a16:creationId xmlns:a16="http://schemas.microsoft.com/office/drawing/2014/main" id="{058D6E4D-130E-449A-AF5D-C2344C4C95E2}"/>
              </a:ext>
            </a:extLst>
          </p:cNvPr>
          <p:cNvPicPr>
            <a:picLocks noChangeAspect="1"/>
          </p:cNvPicPr>
          <p:nvPr/>
        </p:nvPicPr>
        <p:blipFill>
          <a:blip r:embed="rId6"/>
          <a:stretch>
            <a:fillRect/>
          </a:stretch>
        </p:blipFill>
        <p:spPr>
          <a:xfrm>
            <a:off x="2426494" y="613827"/>
            <a:ext cx="2617198" cy="3821740"/>
          </a:xfrm>
          <a:prstGeom prst="rect">
            <a:avLst/>
          </a:prstGeom>
        </p:spPr>
      </p:pic>
      <p:pic>
        <p:nvPicPr>
          <p:cNvPr id="173" name="Picture 172">
            <a:extLst>
              <a:ext uri="{FF2B5EF4-FFF2-40B4-BE49-F238E27FC236}">
                <a16:creationId xmlns:a16="http://schemas.microsoft.com/office/drawing/2014/main" id="{A475B900-DD2C-48E1-B613-E144A7D72EEE}"/>
              </a:ext>
            </a:extLst>
          </p:cNvPr>
          <p:cNvPicPr>
            <a:picLocks noChangeAspect="1"/>
          </p:cNvPicPr>
          <p:nvPr/>
        </p:nvPicPr>
        <p:blipFill>
          <a:blip r:embed="rId7"/>
          <a:stretch>
            <a:fillRect/>
          </a:stretch>
        </p:blipFill>
        <p:spPr>
          <a:xfrm>
            <a:off x="2416969" y="556677"/>
            <a:ext cx="2629812" cy="3859580"/>
          </a:xfrm>
          <a:prstGeom prst="rect">
            <a:avLst/>
          </a:prstGeom>
        </p:spPr>
      </p:pic>
      <p:pic>
        <p:nvPicPr>
          <p:cNvPr id="174" name="Picture 173">
            <a:extLst>
              <a:ext uri="{FF2B5EF4-FFF2-40B4-BE49-F238E27FC236}">
                <a16:creationId xmlns:a16="http://schemas.microsoft.com/office/drawing/2014/main" id="{36332426-8C67-4012-878C-1D28B51551B6}"/>
              </a:ext>
            </a:extLst>
          </p:cNvPr>
          <p:cNvPicPr>
            <a:picLocks noChangeAspect="1"/>
          </p:cNvPicPr>
          <p:nvPr/>
        </p:nvPicPr>
        <p:blipFill>
          <a:blip r:embed="rId8"/>
          <a:stretch>
            <a:fillRect/>
          </a:stretch>
        </p:blipFill>
        <p:spPr>
          <a:xfrm>
            <a:off x="2379181" y="536263"/>
            <a:ext cx="2679774" cy="3920528"/>
          </a:xfrm>
          <a:prstGeom prst="rect">
            <a:avLst/>
          </a:prstGeom>
        </p:spPr>
      </p:pic>
      <p:pic>
        <p:nvPicPr>
          <p:cNvPr id="175" name="Picture 174">
            <a:extLst>
              <a:ext uri="{FF2B5EF4-FFF2-40B4-BE49-F238E27FC236}">
                <a16:creationId xmlns:a16="http://schemas.microsoft.com/office/drawing/2014/main" id="{74BBC91E-A96C-470F-A7B3-8BFC53AE7E90}"/>
              </a:ext>
            </a:extLst>
          </p:cNvPr>
          <p:cNvPicPr>
            <a:picLocks noChangeAspect="1"/>
          </p:cNvPicPr>
          <p:nvPr/>
        </p:nvPicPr>
        <p:blipFill>
          <a:blip r:embed="rId9"/>
          <a:stretch>
            <a:fillRect/>
          </a:stretch>
        </p:blipFill>
        <p:spPr>
          <a:xfrm>
            <a:off x="2417035" y="585201"/>
            <a:ext cx="2623505" cy="3828047"/>
          </a:xfrm>
          <a:prstGeom prst="rect">
            <a:avLst/>
          </a:prstGeom>
        </p:spPr>
      </p:pic>
      <p:pic>
        <p:nvPicPr>
          <p:cNvPr id="176" name="Picture 175">
            <a:extLst>
              <a:ext uri="{FF2B5EF4-FFF2-40B4-BE49-F238E27FC236}">
                <a16:creationId xmlns:a16="http://schemas.microsoft.com/office/drawing/2014/main" id="{0F07793A-E95B-48B6-9DC3-993D8CC3BE9B}"/>
              </a:ext>
            </a:extLst>
          </p:cNvPr>
          <p:cNvPicPr>
            <a:picLocks noChangeAspect="1"/>
          </p:cNvPicPr>
          <p:nvPr/>
        </p:nvPicPr>
        <p:blipFill>
          <a:blip r:embed="rId10"/>
          <a:stretch>
            <a:fillRect/>
          </a:stretch>
        </p:blipFill>
        <p:spPr>
          <a:xfrm>
            <a:off x="2439107" y="566281"/>
            <a:ext cx="2579360" cy="3846967"/>
          </a:xfrm>
          <a:prstGeom prst="rect">
            <a:avLst/>
          </a:prstGeom>
        </p:spPr>
      </p:pic>
      <p:pic>
        <p:nvPicPr>
          <p:cNvPr id="177" name="Picture 176">
            <a:extLst>
              <a:ext uri="{FF2B5EF4-FFF2-40B4-BE49-F238E27FC236}">
                <a16:creationId xmlns:a16="http://schemas.microsoft.com/office/drawing/2014/main" id="{2233D5B9-8125-46B1-81BE-9741FA4F3A41}"/>
              </a:ext>
            </a:extLst>
          </p:cNvPr>
          <p:cNvPicPr>
            <a:picLocks noChangeAspect="1"/>
          </p:cNvPicPr>
          <p:nvPr/>
        </p:nvPicPr>
        <p:blipFill>
          <a:blip r:embed="rId11"/>
          <a:stretch>
            <a:fillRect/>
          </a:stretch>
        </p:blipFill>
        <p:spPr>
          <a:xfrm>
            <a:off x="2432801" y="635653"/>
            <a:ext cx="2591973" cy="3777595"/>
          </a:xfrm>
          <a:prstGeom prst="rect">
            <a:avLst/>
          </a:prstGeom>
        </p:spPr>
      </p:pic>
      <p:pic>
        <p:nvPicPr>
          <p:cNvPr id="178" name="Picture 177">
            <a:extLst>
              <a:ext uri="{FF2B5EF4-FFF2-40B4-BE49-F238E27FC236}">
                <a16:creationId xmlns:a16="http://schemas.microsoft.com/office/drawing/2014/main" id="{07A68BCF-0F11-4415-AA86-029B500A4831}"/>
              </a:ext>
            </a:extLst>
          </p:cNvPr>
          <p:cNvPicPr>
            <a:picLocks noChangeAspect="1"/>
          </p:cNvPicPr>
          <p:nvPr/>
        </p:nvPicPr>
        <p:blipFill>
          <a:blip r:embed="rId12"/>
          <a:stretch>
            <a:fillRect/>
          </a:stretch>
        </p:blipFill>
        <p:spPr>
          <a:xfrm>
            <a:off x="2388655" y="547362"/>
            <a:ext cx="2680264" cy="3865886"/>
          </a:xfrm>
          <a:prstGeom prst="rect">
            <a:avLst/>
          </a:prstGeom>
        </p:spPr>
      </p:pic>
      <p:pic>
        <p:nvPicPr>
          <p:cNvPr id="179" name="Picture 178">
            <a:extLst>
              <a:ext uri="{FF2B5EF4-FFF2-40B4-BE49-F238E27FC236}">
                <a16:creationId xmlns:a16="http://schemas.microsoft.com/office/drawing/2014/main" id="{A3D5436D-32DB-4902-BB09-F761AEBDC338}"/>
              </a:ext>
            </a:extLst>
          </p:cNvPr>
          <p:cNvPicPr>
            <a:picLocks noChangeAspect="1"/>
          </p:cNvPicPr>
          <p:nvPr/>
        </p:nvPicPr>
        <p:blipFill>
          <a:blip r:embed="rId13"/>
          <a:stretch>
            <a:fillRect/>
          </a:stretch>
        </p:blipFill>
        <p:spPr>
          <a:xfrm>
            <a:off x="2420188" y="591508"/>
            <a:ext cx="2617198" cy="3821740"/>
          </a:xfrm>
          <a:prstGeom prst="rect">
            <a:avLst/>
          </a:prstGeom>
        </p:spPr>
      </p:pic>
      <p:pic>
        <p:nvPicPr>
          <p:cNvPr id="180" name="Picture 179">
            <a:extLst>
              <a:ext uri="{FF2B5EF4-FFF2-40B4-BE49-F238E27FC236}">
                <a16:creationId xmlns:a16="http://schemas.microsoft.com/office/drawing/2014/main" id="{256169BF-3CD7-4CD2-B2DB-39BB6A3A6BD0}"/>
              </a:ext>
            </a:extLst>
          </p:cNvPr>
          <p:cNvPicPr>
            <a:picLocks noChangeAspect="1"/>
          </p:cNvPicPr>
          <p:nvPr/>
        </p:nvPicPr>
        <p:blipFill>
          <a:blip r:embed="rId14"/>
          <a:stretch>
            <a:fillRect/>
          </a:stretch>
        </p:blipFill>
        <p:spPr>
          <a:xfrm>
            <a:off x="2413882" y="591508"/>
            <a:ext cx="2629811" cy="3821740"/>
          </a:xfrm>
          <a:prstGeom prst="rect">
            <a:avLst/>
          </a:prstGeom>
        </p:spPr>
      </p:pic>
      <p:pic>
        <p:nvPicPr>
          <p:cNvPr id="181" name="Picture 180">
            <a:extLst>
              <a:ext uri="{FF2B5EF4-FFF2-40B4-BE49-F238E27FC236}">
                <a16:creationId xmlns:a16="http://schemas.microsoft.com/office/drawing/2014/main" id="{9B8DF812-0BFF-4BB7-B917-100EBACF92EB}"/>
              </a:ext>
            </a:extLst>
          </p:cNvPr>
          <p:cNvPicPr>
            <a:picLocks noChangeAspect="1"/>
          </p:cNvPicPr>
          <p:nvPr/>
        </p:nvPicPr>
        <p:blipFill>
          <a:blip r:embed="rId15"/>
          <a:stretch>
            <a:fillRect/>
          </a:stretch>
        </p:blipFill>
        <p:spPr>
          <a:xfrm>
            <a:off x="2426494" y="585201"/>
            <a:ext cx="2604586" cy="3828047"/>
          </a:xfrm>
          <a:prstGeom prst="rect">
            <a:avLst/>
          </a:prstGeom>
        </p:spPr>
      </p:pic>
      <p:pic>
        <p:nvPicPr>
          <p:cNvPr id="182" name="Picture 181">
            <a:extLst>
              <a:ext uri="{FF2B5EF4-FFF2-40B4-BE49-F238E27FC236}">
                <a16:creationId xmlns:a16="http://schemas.microsoft.com/office/drawing/2014/main" id="{E65E8A7D-31F1-42A2-BB99-B905477DB1EE}"/>
              </a:ext>
            </a:extLst>
          </p:cNvPr>
          <p:cNvPicPr>
            <a:picLocks noChangeAspect="1"/>
          </p:cNvPicPr>
          <p:nvPr/>
        </p:nvPicPr>
        <p:blipFill>
          <a:blip r:embed="rId16"/>
          <a:stretch>
            <a:fillRect/>
          </a:stretch>
        </p:blipFill>
        <p:spPr>
          <a:xfrm>
            <a:off x="2404422" y="578894"/>
            <a:ext cx="2648731" cy="3834354"/>
          </a:xfrm>
          <a:prstGeom prst="rect">
            <a:avLst/>
          </a:prstGeom>
        </p:spPr>
      </p:pic>
      <p:pic>
        <p:nvPicPr>
          <p:cNvPr id="183" name="Picture 182">
            <a:extLst>
              <a:ext uri="{FF2B5EF4-FFF2-40B4-BE49-F238E27FC236}">
                <a16:creationId xmlns:a16="http://schemas.microsoft.com/office/drawing/2014/main" id="{C6A62F6B-A7B0-4089-8911-183E99D0180A}"/>
              </a:ext>
            </a:extLst>
          </p:cNvPr>
          <p:cNvPicPr>
            <a:picLocks noChangeAspect="1"/>
          </p:cNvPicPr>
          <p:nvPr/>
        </p:nvPicPr>
        <p:blipFill>
          <a:blip r:embed="rId17"/>
          <a:stretch>
            <a:fillRect/>
          </a:stretch>
        </p:blipFill>
        <p:spPr>
          <a:xfrm>
            <a:off x="2429648" y="616734"/>
            <a:ext cx="2598279" cy="3796514"/>
          </a:xfrm>
          <a:prstGeom prst="rect">
            <a:avLst/>
          </a:prstGeom>
        </p:spPr>
      </p:pic>
      <p:pic>
        <p:nvPicPr>
          <p:cNvPr id="184" name="Picture 183">
            <a:extLst>
              <a:ext uri="{FF2B5EF4-FFF2-40B4-BE49-F238E27FC236}">
                <a16:creationId xmlns:a16="http://schemas.microsoft.com/office/drawing/2014/main" id="{8391CF9C-AB06-4F15-BE84-428931E18677}"/>
              </a:ext>
            </a:extLst>
          </p:cNvPr>
          <p:cNvPicPr>
            <a:picLocks noChangeAspect="1"/>
          </p:cNvPicPr>
          <p:nvPr/>
        </p:nvPicPr>
        <p:blipFill>
          <a:blip r:embed="rId18"/>
          <a:stretch>
            <a:fillRect/>
          </a:stretch>
        </p:blipFill>
        <p:spPr>
          <a:xfrm>
            <a:off x="2322055" y="467025"/>
            <a:ext cx="2797172" cy="4008990"/>
          </a:xfrm>
          <a:prstGeom prst="rect">
            <a:avLst/>
          </a:prstGeom>
        </p:spPr>
      </p:pic>
      <p:pic>
        <p:nvPicPr>
          <p:cNvPr id="185" name="Picture 184">
            <a:extLst>
              <a:ext uri="{FF2B5EF4-FFF2-40B4-BE49-F238E27FC236}">
                <a16:creationId xmlns:a16="http://schemas.microsoft.com/office/drawing/2014/main" id="{A13C64B6-CD1F-43A8-96F9-A1707C68B1EB}"/>
              </a:ext>
            </a:extLst>
          </p:cNvPr>
          <p:cNvPicPr>
            <a:picLocks noChangeAspect="1"/>
          </p:cNvPicPr>
          <p:nvPr/>
        </p:nvPicPr>
        <p:blipFill>
          <a:blip r:embed="rId19"/>
          <a:stretch>
            <a:fillRect/>
          </a:stretch>
        </p:blipFill>
        <p:spPr>
          <a:xfrm>
            <a:off x="2417430" y="592381"/>
            <a:ext cx="2610892" cy="3815434"/>
          </a:xfrm>
          <a:prstGeom prst="rect">
            <a:avLst/>
          </a:prstGeom>
        </p:spPr>
      </p:pic>
      <p:pic>
        <p:nvPicPr>
          <p:cNvPr id="186" name="Picture 185">
            <a:extLst>
              <a:ext uri="{FF2B5EF4-FFF2-40B4-BE49-F238E27FC236}">
                <a16:creationId xmlns:a16="http://schemas.microsoft.com/office/drawing/2014/main" id="{9F742F04-B7EA-42FD-A4C8-34FE47D6A51F}"/>
              </a:ext>
            </a:extLst>
          </p:cNvPr>
          <p:cNvPicPr>
            <a:picLocks noChangeAspect="1"/>
          </p:cNvPicPr>
          <p:nvPr/>
        </p:nvPicPr>
        <p:blipFill>
          <a:blip r:embed="rId20"/>
          <a:stretch>
            <a:fillRect/>
          </a:stretch>
        </p:blipFill>
        <p:spPr>
          <a:xfrm>
            <a:off x="2365890" y="525239"/>
            <a:ext cx="2705490" cy="3884806"/>
          </a:xfrm>
          <a:prstGeom prst="rect">
            <a:avLst/>
          </a:prstGeom>
        </p:spPr>
      </p:pic>
      <p:pic>
        <p:nvPicPr>
          <p:cNvPr id="187" name="Picture 186">
            <a:extLst>
              <a:ext uri="{FF2B5EF4-FFF2-40B4-BE49-F238E27FC236}">
                <a16:creationId xmlns:a16="http://schemas.microsoft.com/office/drawing/2014/main" id="{7F7806EE-B9DF-4C84-942E-D032E3196352}"/>
              </a:ext>
            </a:extLst>
          </p:cNvPr>
          <p:cNvPicPr>
            <a:picLocks noChangeAspect="1"/>
          </p:cNvPicPr>
          <p:nvPr/>
        </p:nvPicPr>
        <p:blipFill>
          <a:blip r:embed="rId21"/>
          <a:stretch>
            <a:fillRect/>
          </a:stretch>
        </p:blipFill>
        <p:spPr>
          <a:xfrm>
            <a:off x="2421763" y="557614"/>
            <a:ext cx="2604586" cy="3828047"/>
          </a:xfrm>
          <a:prstGeom prst="rect">
            <a:avLst/>
          </a:prstGeom>
        </p:spPr>
      </p:pic>
      <p:grpSp>
        <p:nvGrpSpPr>
          <p:cNvPr id="188" name="Group 187">
            <a:extLst>
              <a:ext uri="{FF2B5EF4-FFF2-40B4-BE49-F238E27FC236}">
                <a16:creationId xmlns:a16="http://schemas.microsoft.com/office/drawing/2014/main" id="{944050D4-926D-408F-9F1D-57D40BCAB270}"/>
              </a:ext>
            </a:extLst>
          </p:cNvPr>
          <p:cNvGrpSpPr/>
          <p:nvPr/>
        </p:nvGrpSpPr>
        <p:grpSpPr>
          <a:xfrm>
            <a:off x="2461755" y="693185"/>
            <a:ext cx="2517989" cy="3538767"/>
            <a:chOff x="2490283" y="694020"/>
            <a:chExt cx="2517989" cy="3538767"/>
          </a:xfrm>
        </p:grpSpPr>
        <p:sp>
          <p:nvSpPr>
            <p:cNvPr id="189" name="Rectangle: Rounded Corners 188">
              <a:extLst>
                <a:ext uri="{FF2B5EF4-FFF2-40B4-BE49-F238E27FC236}">
                  <a16:creationId xmlns:a16="http://schemas.microsoft.com/office/drawing/2014/main" id="{0B4E420E-E68E-4EE4-98CE-BF234435918B}"/>
                </a:ext>
              </a:extLst>
            </p:cNvPr>
            <p:cNvSpPr/>
            <p:nvPr/>
          </p:nvSpPr>
          <p:spPr>
            <a:xfrm>
              <a:off x="2490283" y="694020"/>
              <a:ext cx="2517989" cy="3538767"/>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libri" panose="020F0502020204030204" pitchFamily="34" charset="0"/>
              </a:endParaRPr>
            </a:p>
          </p:txBody>
        </p:sp>
        <p:sp>
          <p:nvSpPr>
            <p:cNvPr id="190" name="TextBox 189">
              <a:extLst>
                <a:ext uri="{FF2B5EF4-FFF2-40B4-BE49-F238E27FC236}">
                  <a16:creationId xmlns:a16="http://schemas.microsoft.com/office/drawing/2014/main" id="{8AC2A884-FE16-4615-A78C-95C1AFB52CB0}"/>
                </a:ext>
              </a:extLst>
            </p:cNvPr>
            <p:cNvSpPr txBox="1"/>
            <p:nvPr/>
          </p:nvSpPr>
          <p:spPr>
            <a:xfrm>
              <a:off x="2688204" y="1042163"/>
              <a:ext cx="2139343" cy="2985433"/>
            </a:xfrm>
            <a:prstGeom prst="rect">
              <a:avLst/>
            </a:prstGeom>
            <a:noFill/>
          </p:spPr>
          <p:txBody>
            <a:bodyPr wrap="square" rtlCol="0">
              <a:spAutoFit/>
            </a:bodyPr>
            <a:lstStyle/>
            <a:p>
              <a:pPr algn="ctr"/>
              <a:r>
                <a:rPr lang="en-US" sz="2800" dirty="0"/>
                <a:t>THE END</a:t>
              </a:r>
            </a:p>
            <a:p>
              <a:pPr algn="ctr"/>
              <a:endParaRPr lang="en-US" sz="1600" dirty="0"/>
            </a:p>
            <a:p>
              <a:pPr algn="ctr"/>
              <a:endParaRPr lang="en-US" sz="1600" dirty="0"/>
            </a:p>
            <a:p>
              <a:pPr algn="ctr"/>
              <a:endParaRPr lang="en-US" sz="1600" dirty="0"/>
            </a:p>
            <a:p>
              <a:pPr algn="ctr"/>
              <a:endParaRPr lang="en-US" dirty="0"/>
            </a:p>
            <a:p>
              <a:pPr algn="ctr"/>
              <a:r>
                <a:rPr lang="en-US" dirty="0"/>
                <a:t>Press space or left click mouse to move to next slide.</a:t>
              </a:r>
            </a:p>
            <a:p>
              <a:pPr algn="ctr"/>
              <a:endParaRPr lang="en-US" dirty="0"/>
            </a:p>
            <a:p>
              <a:pPr algn="ctr"/>
              <a:r>
                <a:rPr lang="en-US" dirty="0"/>
                <a:t>Press left arrow key (◄ ) to go back through the book pages.</a:t>
              </a:r>
            </a:p>
          </p:txBody>
        </p:sp>
        <p:pic>
          <p:nvPicPr>
            <p:cNvPr id="191" name="Picture 190">
              <a:extLst>
                <a:ext uri="{FF2B5EF4-FFF2-40B4-BE49-F238E27FC236}">
                  <a16:creationId xmlns:a16="http://schemas.microsoft.com/office/drawing/2014/main" id="{3BFF9891-5855-4B87-9B3B-CE169C684BC2}"/>
                </a:ext>
              </a:extLst>
            </p:cNvPr>
            <p:cNvPicPr>
              <a:picLocks noChangeAspect="1"/>
            </p:cNvPicPr>
            <p:nvPr/>
          </p:nvPicPr>
          <p:blipFill>
            <a:blip r:embed="rId22"/>
            <a:stretch>
              <a:fillRect/>
            </a:stretch>
          </p:blipFill>
          <p:spPr>
            <a:xfrm>
              <a:off x="3491167" y="1608870"/>
              <a:ext cx="535143" cy="791657"/>
            </a:xfrm>
            <a:prstGeom prst="rect">
              <a:avLst/>
            </a:prstGeom>
            <a:effectLst>
              <a:outerShdw blurRad="50800" dist="38100" dir="2700000" algn="tl" rotWithShape="0">
                <a:prstClr val="black">
                  <a:alpha val="40000"/>
                </a:prstClr>
              </a:outerShdw>
            </a:effectLst>
          </p:spPr>
        </p:pic>
      </p:grpSp>
      <p:pic>
        <p:nvPicPr>
          <p:cNvPr id="192" name="Picture 191">
            <a:extLst>
              <a:ext uri="{FF2B5EF4-FFF2-40B4-BE49-F238E27FC236}">
                <a16:creationId xmlns:a16="http://schemas.microsoft.com/office/drawing/2014/main" id="{2BAEF7D1-FCE5-4562-9391-7CD2123DF7BC}"/>
              </a:ext>
            </a:extLst>
          </p:cNvPr>
          <p:cNvPicPr>
            <a:picLocks noChangeAspect="1"/>
          </p:cNvPicPr>
          <p:nvPr/>
        </p:nvPicPr>
        <p:blipFill>
          <a:blip r:embed="rId23"/>
          <a:stretch>
            <a:fillRect/>
          </a:stretch>
        </p:blipFill>
        <p:spPr>
          <a:xfrm>
            <a:off x="2014633" y="135190"/>
            <a:ext cx="3399559" cy="4856513"/>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4" name="Picture 3" descr="A red and white play button&#10;&#10;Description automatically generated with low confidence">
            <a:extLst>
              <a:ext uri="{FF2B5EF4-FFF2-40B4-BE49-F238E27FC236}">
                <a16:creationId xmlns:a16="http://schemas.microsoft.com/office/drawing/2014/main" id="{77F776A3-B5AD-B44D-3087-379E773CD570}"/>
              </a:ext>
            </a:extLst>
          </p:cNvPr>
          <p:cNvPicPr>
            <a:picLocks noChangeAspect="1"/>
          </p:cNvPicPr>
          <p:nvPr/>
        </p:nvPicPr>
        <p:blipFill>
          <a:blip r:embed="rId24"/>
          <a:stretch>
            <a:fillRect/>
          </a:stretch>
        </p:blipFill>
        <p:spPr>
          <a:xfrm>
            <a:off x="315452" y="3450424"/>
            <a:ext cx="625980" cy="355950"/>
          </a:xfrm>
          <a:prstGeom prst="rect">
            <a:avLst/>
          </a:prstGeom>
        </p:spPr>
      </p:pic>
      <p:grpSp>
        <p:nvGrpSpPr>
          <p:cNvPr id="5" name="Group 4">
            <a:extLst>
              <a:ext uri="{FF2B5EF4-FFF2-40B4-BE49-F238E27FC236}">
                <a16:creationId xmlns:a16="http://schemas.microsoft.com/office/drawing/2014/main" id="{025AE875-59F8-259B-E9D7-7842100D7694}"/>
              </a:ext>
            </a:extLst>
          </p:cNvPr>
          <p:cNvGrpSpPr/>
          <p:nvPr/>
        </p:nvGrpSpPr>
        <p:grpSpPr>
          <a:xfrm>
            <a:off x="1551201" y="1363102"/>
            <a:ext cx="5050844" cy="2687046"/>
            <a:chOff x="1460988" y="1602560"/>
            <a:chExt cx="5050844" cy="2687046"/>
          </a:xfrm>
        </p:grpSpPr>
        <p:sp>
          <p:nvSpPr>
            <p:cNvPr id="6" name="Rectangle: Rounded Corners 5">
              <a:extLst>
                <a:ext uri="{FF2B5EF4-FFF2-40B4-BE49-F238E27FC236}">
                  <a16:creationId xmlns:a16="http://schemas.microsoft.com/office/drawing/2014/main" id="{5521771B-4FCD-A373-AB83-D8EAEF8750CB}"/>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DACC8814-C86D-537D-351B-B0400817D06E}"/>
                </a:ext>
              </a:extLst>
            </p:cNvPr>
            <p:cNvSpPr txBox="1"/>
            <p:nvPr/>
          </p:nvSpPr>
          <p:spPr>
            <a:xfrm>
              <a:off x="1585942" y="1963539"/>
              <a:ext cx="33225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Reader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pic>
          <p:nvPicPr>
            <p:cNvPr id="9" name="Picture 8">
              <a:extLst>
                <a:ext uri="{FF2B5EF4-FFF2-40B4-BE49-F238E27FC236}">
                  <a16:creationId xmlns:a16="http://schemas.microsoft.com/office/drawing/2014/main" id="{C4A9D791-BF3F-1982-58A5-280F27F60902}"/>
                </a:ext>
              </a:extLst>
            </p:cNvPr>
            <p:cNvPicPr>
              <a:picLocks noChangeAspect="1"/>
            </p:cNvPicPr>
            <p:nvPr/>
          </p:nvPicPr>
          <p:blipFill>
            <a:blip r:embed="rId25"/>
            <a:stretch>
              <a:fillRect/>
            </a:stretch>
          </p:blipFill>
          <p:spPr>
            <a:xfrm>
              <a:off x="4848050" y="1821288"/>
              <a:ext cx="1425494" cy="2297198"/>
            </a:xfrm>
            <a:prstGeom prst="rect">
              <a:avLst/>
            </a:prstGeom>
          </p:spPr>
        </p:pic>
      </p:grpSp>
      <p:grpSp>
        <p:nvGrpSpPr>
          <p:cNvPr id="10" name="Group 9">
            <a:extLst>
              <a:ext uri="{FF2B5EF4-FFF2-40B4-BE49-F238E27FC236}">
                <a16:creationId xmlns:a16="http://schemas.microsoft.com/office/drawing/2014/main" id="{ABAD3343-5AD6-6812-A73C-60B36E5527B8}"/>
              </a:ext>
            </a:extLst>
          </p:cNvPr>
          <p:cNvGrpSpPr>
            <a:grpSpLocks noGrp="1" noUngrp="1" noRot="1" noMove="1" noResize="1"/>
          </p:cNvGrpSpPr>
          <p:nvPr/>
        </p:nvGrpSpPr>
        <p:grpSpPr>
          <a:xfrm>
            <a:off x="-14628" y="0"/>
            <a:ext cx="9158628" cy="5143500"/>
            <a:chOff x="-14628" y="0"/>
            <a:chExt cx="9158628" cy="5143500"/>
          </a:xfrm>
        </p:grpSpPr>
        <p:cxnSp>
          <p:nvCxnSpPr>
            <p:cNvPr id="11" name="AutoShape 3">
              <a:extLst>
                <a:ext uri="{FF2B5EF4-FFF2-40B4-BE49-F238E27FC236}">
                  <a16:creationId xmlns:a16="http://schemas.microsoft.com/office/drawing/2014/main" id="{EF40AC96-749C-1891-CCF2-AE248928EED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2" name="AutoShape 4">
              <a:extLst>
                <a:ext uri="{FF2B5EF4-FFF2-40B4-BE49-F238E27FC236}">
                  <a16:creationId xmlns:a16="http://schemas.microsoft.com/office/drawing/2014/main" id="{BA88C692-B57E-2AAA-00DF-7DC0F5BA2DF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3" name="Group 12">
              <a:extLst>
                <a:ext uri="{FF2B5EF4-FFF2-40B4-BE49-F238E27FC236}">
                  <a16:creationId xmlns:a16="http://schemas.microsoft.com/office/drawing/2014/main" id="{7FD1F7F0-BC1C-A431-BB70-D7B9B7AD7846}"/>
                </a:ext>
              </a:extLst>
            </p:cNvPr>
            <p:cNvGrpSpPr>
              <a:grpSpLocks noGrp="1" noUngrp="1" noRot="1" noMove="1" noResize="1"/>
            </p:cNvGrpSpPr>
            <p:nvPr/>
          </p:nvGrpSpPr>
          <p:grpSpPr bwMode="auto">
            <a:xfrm>
              <a:off x="3588189" y="2214383"/>
              <a:ext cx="1967622" cy="714734"/>
              <a:chOff x="6549" y="5686"/>
              <a:chExt cx="3510" cy="1275"/>
            </a:xfrm>
          </p:grpSpPr>
          <p:sp>
            <p:nvSpPr>
              <p:cNvPr id="14" name="AutoShape 6">
                <a:extLst>
                  <a:ext uri="{FF2B5EF4-FFF2-40B4-BE49-F238E27FC236}">
                    <a16:creationId xmlns:a16="http://schemas.microsoft.com/office/drawing/2014/main" id="{4B0FF797-ED97-2BA2-67A6-59655F36845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ext Box 7">
                <a:extLst>
                  <a:ext uri="{FF2B5EF4-FFF2-40B4-BE49-F238E27FC236}">
                    <a16:creationId xmlns:a16="http://schemas.microsoft.com/office/drawing/2014/main" id="{03F84499-E125-E77C-B38E-5694EC4655B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05063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par>
                                <p:cTn id="8" presetID="10" presetClass="entr" presetSubtype="0" fill="hold"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fade">
                                      <p:cBhvr>
                                        <p:cTn id="10" dur="1000"/>
                                        <p:tgtEl>
                                          <p:spTgt spid="17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1000"/>
                                        <p:tgtEl>
                                          <p:spTgt spid="69"/>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
                                        <p:tgtEl>
                                          <p:spTgt spid="4"/>
                                        </p:tgtEl>
                                      </p:cBhvr>
                                    </p:animEffect>
                                  </p:childTnLst>
                                </p:cTn>
                              </p:par>
                            </p:childTnLst>
                          </p:cTn>
                        </p:par>
                        <p:par>
                          <p:cTn id="23" fill="hold">
                            <p:stCondLst>
                              <p:cond delay="2600"/>
                            </p:stCondLst>
                            <p:childTnLst>
                              <p:par>
                                <p:cTn id="24" presetID="10" presetClass="entr" presetSubtype="0"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100"/>
                                        <p:tgtEl>
                                          <p:spTgt spid="67"/>
                                        </p:tgtEl>
                                      </p:cBhvr>
                                    </p:animEffect>
                                  </p:childTnLst>
                                </p:cTn>
                              </p:par>
                            </p:childTnLst>
                          </p:cTn>
                        </p:par>
                        <p:par>
                          <p:cTn id="27" fill="hold">
                            <p:stCondLst>
                              <p:cond delay="27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
                                        <p:tgtEl>
                                          <p:spTgt spid="7"/>
                                        </p:tgtEl>
                                      </p:cBhvr>
                                    </p:animEffect>
                                  </p:childTnLst>
                                </p:cTn>
                              </p:par>
                            </p:childTnLst>
                          </p:cTn>
                        </p:par>
                        <p:par>
                          <p:cTn id="31" fill="hold">
                            <p:stCondLst>
                              <p:cond delay="2800"/>
                            </p:stCondLst>
                            <p:childTnLst>
                              <p:par>
                                <p:cTn id="32" presetID="10" presetClass="entr" presetSubtype="0" fill="hold" grpId="0"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100"/>
                                        <p:tgtEl>
                                          <p:spTgt spid="80"/>
                                        </p:tgtEl>
                                      </p:cBhvr>
                                    </p:animEffect>
                                  </p:childTnLst>
                                </p:cTn>
                              </p:par>
                            </p:childTnLst>
                          </p:cTn>
                        </p:par>
                        <p:par>
                          <p:cTn id="35" fill="hold">
                            <p:stCondLst>
                              <p:cond delay="2900"/>
                            </p:stCondLst>
                            <p:childTnLst>
                              <p:par>
                                <p:cTn id="36" presetID="35" presetClass="path" presetSubtype="0" accel="50000" decel="50000" fill="hold" nodeType="afterEffect">
                                  <p:stCondLst>
                                    <p:cond delay="0"/>
                                  </p:stCondLst>
                                  <p:childTnLst>
                                    <p:animMotion origin="layout" path="M 0 4.93827E-6 L -0.16372 4.93827E-6 " pathEditMode="relative" rAng="0" ptsTypes="AA">
                                      <p:cBhvr>
                                        <p:cTn id="37" dur="1000" fill="hold"/>
                                        <p:tgtEl>
                                          <p:spTgt spid="81"/>
                                        </p:tgtEl>
                                        <p:attrNameLst>
                                          <p:attrName>ppt_x</p:attrName>
                                          <p:attrName>ppt_y</p:attrName>
                                        </p:attrNameLst>
                                      </p:cBhvr>
                                      <p:rCtr x="-8194" y="0"/>
                                    </p:animMotion>
                                  </p:childTnLst>
                                </p:cTn>
                              </p:par>
                            </p:childTnLst>
                          </p:cTn>
                        </p:par>
                        <p:par>
                          <p:cTn id="38" fill="hold">
                            <p:stCondLst>
                              <p:cond delay="3900"/>
                            </p:stCondLst>
                            <p:childTnLst>
                              <p:par>
                                <p:cTn id="39" presetID="10" presetClass="entr" presetSubtype="0"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1000"/>
                                        <p:tgtEl>
                                          <p:spTgt spid="76"/>
                                        </p:tgtEl>
                                      </p:cBhvr>
                                    </p:animEffect>
                                  </p:childTnLst>
                                </p:cTn>
                              </p:par>
                            </p:childTnLst>
                          </p:cTn>
                        </p:par>
                        <p:par>
                          <p:cTn id="45" fill="hold">
                            <p:stCondLst>
                              <p:cond delay="4900"/>
                            </p:stCondLst>
                            <p:childTnLst>
                              <p:par>
                                <p:cTn id="46" presetID="10" presetClass="entr" presetSubtype="0" fill="hold" grpId="0" nodeType="afterEffect">
                                  <p:stCondLst>
                                    <p:cond delay="0"/>
                                  </p:stCondLst>
                                  <p:childTnLst>
                                    <p:set>
                                      <p:cBhvr>
                                        <p:cTn id="47" dur="1" fill="hold">
                                          <p:stCondLst>
                                            <p:cond delay="0"/>
                                          </p:stCondLst>
                                        </p:cTn>
                                        <p:tgtEl>
                                          <p:spTgt spid="123"/>
                                        </p:tgtEl>
                                        <p:attrNameLst>
                                          <p:attrName>style.visibility</p:attrName>
                                        </p:attrNameLst>
                                      </p:cBhvr>
                                      <p:to>
                                        <p:strVal val="visible"/>
                                      </p:to>
                                    </p:set>
                                    <p:animEffect transition="in" filter="fade">
                                      <p:cBhvr>
                                        <p:cTn id="48" dur="500"/>
                                        <p:tgtEl>
                                          <p:spTgt spid="123"/>
                                        </p:tgtEl>
                                      </p:cBhvr>
                                    </p:animEffect>
                                  </p:childTnLst>
                                </p:cTn>
                              </p:par>
                            </p:childTnLst>
                          </p:cTn>
                        </p:par>
                        <p:par>
                          <p:cTn id="49" fill="hold">
                            <p:stCondLst>
                              <p:cond delay="5400"/>
                            </p:stCondLst>
                            <p:childTnLst>
                              <p:par>
                                <p:cTn id="50" presetID="1" presetClass="exit" presetSubtype="0" fill="hold" grpId="1" nodeType="afterEffect">
                                  <p:stCondLst>
                                    <p:cond delay="0"/>
                                  </p:stCondLst>
                                  <p:childTnLst>
                                    <p:set>
                                      <p:cBhvr>
                                        <p:cTn id="51" dur="1" fill="hold">
                                          <p:stCondLst>
                                            <p:cond delay="0"/>
                                          </p:stCondLst>
                                        </p:cTn>
                                        <p:tgtEl>
                                          <p:spTgt spid="12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171"/>
                                        </p:tgtEl>
                                        <p:attrNameLst>
                                          <p:attrName>style.visibility</p:attrName>
                                        </p:attrNameLst>
                                      </p:cBhvr>
                                      <p:to>
                                        <p:strVal val="hidden"/>
                                      </p:to>
                                    </p:set>
                                  </p:childTnLst>
                                </p:cTn>
                              </p:par>
                            </p:childTnLst>
                          </p:cTn>
                        </p:par>
                        <p:par>
                          <p:cTn id="56" fill="hold">
                            <p:stCondLst>
                              <p:cond delay="0"/>
                            </p:stCondLst>
                            <p:childTnLst>
                              <p:par>
                                <p:cTn id="57" presetID="10" presetClass="entr" presetSubtype="0" fill="hold" nodeType="afterEffect">
                                  <p:stCondLst>
                                    <p:cond delay="0"/>
                                  </p:stCondLst>
                                  <p:childTnLst>
                                    <p:set>
                                      <p:cBhvr>
                                        <p:cTn id="58" dur="1" fill="hold">
                                          <p:stCondLst>
                                            <p:cond delay="0"/>
                                          </p:stCondLst>
                                        </p:cTn>
                                        <p:tgtEl>
                                          <p:spTgt spid="172"/>
                                        </p:tgtEl>
                                        <p:attrNameLst>
                                          <p:attrName>style.visibility</p:attrName>
                                        </p:attrNameLst>
                                      </p:cBhvr>
                                      <p:to>
                                        <p:strVal val="visible"/>
                                      </p:to>
                                    </p:set>
                                    <p:animEffect transition="in" filter="fade">
                                      <p:cBhvr>
                                        <p:cTn id="59" dur="500"/>
                                        <p:tgtEl>
                                          <p:spTgt spid="17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172"/>
                                        </p:tgtEl>
                                        <p:attrNameLst>
                                          <p:attrName>style.visibility</p:attrName>
                                        </p:attrNameLst>
                                      </p:cBhvr>
                                      <p:to>
                                        <p:strVal val="hidden"/>
                                      </p:to>
                                    </p:set>
                                  </p:childTnLst>
                                </p:cTn>
                              </p:par>
                            </p:childTnLst>
                          </p:cTn>
                        </p:par>
                        <p:par>
                          <p:cTn id="64" fill="hold">
                            <p:stCondLst>
                              <p:cond delay="0"/>
                            </p:stCondLst>
                            <p:childTnLst>
                              <p:par>
                                <p:cTn id="65" presetID="10" presetClass="entr" presetSubtype="0" fill="hold" nodeType="after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fade">
                                      <p:cBhvr>
                                        <p:cTn id="67" dur="500"/>
                                        <p:tgtEl>
                                          <p:spTgt spid="173"/>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173"/>
                                        </p:tgtEl>
                                        <p:attrNameLst>
                                          <p:attrName>style.visibility</p:attrName>
                                        </p:attrNameLst>
                                      </p:cBhvr>
                                      <p:to>
                                        <p:strVal val="hidden"/>
                                      </p:to>
                                    </p:set>
                                  </p:childTnLst>
                                </p:cTn>
                              </p:par>
                            </p:childTnLst>
                          </p:cTn>
                        </p:par>
                        <p:par>
                          <p:cTn id="72" fill="hold">
                            <p:stCondLst>
                              <p:cond delay="0"/>
                            </p:stCondLst>
                            <p:childTnLst>
                              <p:par>
                                <p:cTn id="73" presetID="10" presetClass="entr" presetSubtype="0" fill="hold" nodeType="afterEffect">
                                  <p:stCondLst>
                                    <p:cond delay="0"/>
                                  </p:stCondLst>
                                  <p:childTnLst>
                                    <p:set>
                                      <p:cBhvr>
                                        <p:cTn id="74" dur="1" fill="hold">
                                          <p:stCondLst>
                                            <p:cond delay="0"/>
                                          </p:stCondLst>
                                        </p:cTn>
                                        <p:tgtEl>
                                          <p:spTgt spid="174"/>
                                        </p:tgtEl>
                                        <p:attrNameLst>
                                          <p:attrName>style.visibility</p:attrName>
                                        </p:attrNameLst>
                                      </p:cBhvr>
                                      <p:to>
                                        <p:strVal val="visible"/>
                                      </p:to>
                                    </p:set>
                                    <p:animEffect transition="in" filter="fade">
                                      <p:cBhvr>
                                        <p:cTn id="75" dur="1000"/>
                                        <p:tgtEl>
                                          <p:spTgt spid="174"/>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174"/>
                                        </p:tgtEl>
                                        <p:attrNameLst>
                                          <p:attrName>style.visibility</p:attrName>
                                        </p:attrNameLst>
                                      </p:cBhvr>
                                      <p:to>
                                        <p:strVal val="hidden"/>
                                      </p:to>
                                    </p:set>
                                  </p:childTnLst>
                                </p:cTn>
                              </p:par>
                            </p:childTnLst>
                          </p:cTn>
                        </p:par>
                        <p:par>
                          <p:cTn id="80" fill="hold">
                            <p:stCondLst>
                              <p:cond delay="0"/>
                            </p:stCondLst>
                            <p:childTnLst>
                              <p:par>
                                <p:cTn id="81" presetID="10" presetClass="entr" presetSubtype="0" fill="hold" nodeType="afterEffect">
                                  <p:stCondLst>
                                    <p:cond delay="0"/>
                                  </p:stCondLst>
                                  <p:childTnLst>
                                    <p:set>
                                      <p:cBhvr>
                                        <p:cTn id="82" dur="1" fill="hold">
                                          <p:stCondLst>
                                            <p:cond delay="0"/>
                                          </p:stCondLst>
                                        </p:cTn>
                                        <p:tgtEl>
                                          <p:spTgt spid="175"/>
                                        </p:tgtEl>
                                        <p:attrNameLst>
                                          <p:attrName>style.visibility</p:attrName>
                                        </p:attrNameLst>
                                      </p:cBhvr>
                                      <p:to>
                                        <p:strVal val="visible"/>
                                      </p:to>
                                    </p:set>
                                    <p:animEffect transition="in" filter="fade">
                                      <p:cBhvr>
                                        <p:cTn id="83" dur="500"/>
                                        <p:tgtEl>
                                          <p:spTgt spid="175"/>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175"/>
                                        </p:tgtEl>
                                        <p:attrNameLst>
                                          <p:attrName>style.visibility</p:attrName>
                                        </p:attrNameLst>
                                      </p:cBhvr>
                                      <p:to>
                                        <p:strVal val="hidden"/>
                                      </p:to>
                                    </p:set>
                                  </p:childTnLst>
                                </p:cTn>
                              </p:par>
                            </p:childTnLst>
                          </p:cTn>
                        </p:par>
                        <p:par>
                          <p:cTn id="88" fill="hold">
                            <p:stCondLst>
                              <p:cond delay="0"/>
                            </p:stCondLst>
                            <p:childTnLst>
                              <p:par>
                                <p:cTn id="89" presetID="10" presetClass="entr" presetSubtype="0" fill="hold" nodeType="afterEffect">
                                  <p:stCondLst>
                                    <p:cond delay="0"/>
                                  </p:stCondLst>
                                  <p:childTnLst>
                                    <p:set>
                                      <p:cBhvr>
                                        <p:cTn id="90" dur="1" fill="hold">
                                          <p:stCondLst>
                                            <p:cond delay="0"/>
                                          </p:stCondLst>
                                        </p:cTn>
                                        <p:tgtEl>
                                          <p:spTgt spid="176"/>
                                        </p:tgtEl>
                                        <p:attrNameLst>
                                          <p:attrName>style.visibility</p:attrName>
                                        </p:attrNameLst>
                                      </p:cBhvr>
                                      <p:to>
                                        <p:strVal val="visible"/>
                                      </p:to>
                                    </p:set>
                                    <p:animEffect transition="in" filter="fade">
                                      <p:cBhvr>
                                        <p:cTn id="91" dur="500"/>
                                        <p:tgtEl>
                                          <p:spTgt spid="176"/>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176"/>
                                        </p:tgtEl>
                                        <p:attrNameLst>
                                          <p:attrName>style.visibility</p:attrName>
                                        </p:attrNameLst>
                                      </p:cBhvr>
                                      <p:to>
                                        <p:strVal val="hidden"/>
                                      </p:to>
                                    </p:set>
                                  </p:childTnLst>
                                </p:cTn>
                              </p:par>
                            </p:childTnLst>
                          </p:cTn>
                        </p:par>
                        <p:par>
                          <p:cTn id="96" fill="hold">
                            <p:stCondLst>
                              <p:cond delay="0"/>
                            </p:stCondLst>
                            <p:childTnLst>
                              <p:par>
                                <p:cTn id="97" presetID="10" presetClass="entr" presetSubtype="0" fill="hold" nodeType="afterEffect">
                                  <p:stCondLst>
                                    <p:cond delay="0"/>
                                  </p:stCondLst>
                                  <p:childTnLst>
                                    <p:set>
                                      <p:cBhvr>
                                        <p:cTn id="98" dur="1" fill="hold">
                                          <p:stCondLst>
                                            <p:cond delay="0"/>
                                          </p:stCondLst>
                                        </p:cTn>
                                        <p:tgtEl>
                                          <p:spTgt spid="177"/>
                                        </p:tgtEl>
                                        <p:attrNameLst>
                                          <p:attrName>style.visibility</p:attrName>
                                        </p:attrNameLst>
                                      </p:cBhvr>
                                      <p:to>
                                        <p:strVal val="visible"/>
                                      </p:to>
                                    </p:set>
                                    <p:animEffect transition="in" filter="fade">
                                      <p:cBhvr>
                                        <p:cTn id="99" dur="500"/>
                                        <p:tgtEl>
                                          <p:spTgt spid="177"/>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177"/>
                                        </p:tgtEl>
                                        <p:attrNameLst>
                                          <p:attrName>style.visibility</p:attrName>
                                        </p:attrNameLst>
                                      </p:cBhvr>
                                      <p:to>
                                        <p:strVal val="hidden"/>
                                      </p:to>
                                    </p:set>
                                  </p:childTnLst>
                                </p:cTn>
                              </p:par>
                            </p:childTnLst>
                          </p:cTn>
                        </p:par>
                        <p:par>
                          <p:cTn id="104" fill="hold">
                            <p:stCondLst>
                              <p:cond delay="0"/>
                            </p:stCondLst>
                            <p:childTnLst>
                              <p:par>
                                <p:cTn id="105" presetID="10" presetClass="entr" presetSubtype="0" fill="hold" nodeType="after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fade">
                                      <p:cBhvr>
                                        <p:cTn id="107" dur="500"/>
                                        <p:tgtEl>
                                          <p:spTgt spid="178"/>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178"/>
                                        </p:tgtEl>
                                        <p:attrNameLst>
                                          <p:attrName>style.visibility</p:attrName>
                                        </p:attrNameLst>
                                      </p:cBhvr>
                                      <p:to>
                                        <p:strVal val="hidden"/>
                                      </p:to>
                                    </p:set>
                                  </p:childTnLst>
                                </p:cTn>
                              </p:par>
                            </p:childTnLst>
                          </p:cTn>
                        </p:par>
                        <p:par>
                          <p:cTn id="112" fill="hold">
                            <p:stCondLst>
                              <p:cond delay="0"/>
                            </p:stCondLst>
                            <p:childTnLst>
                              <p:par>
                                <p:cTn id="113" presetID="10" presetClass="entr" presetSubtype="0" fill="hold" nodeType="afterEffect">
                                  <p:stCondLst>
                                    <p:cond delay="0"/>
                                  </p:stCondLst>
                                  <p:childTnLst>
                                    <p:set>
                                      <p:cBhvr>
                                        <p:cTn id="114" dur="1" fill="hold">
                                          <p:stCondLst>
                                            <p:cond delay="0"/>
                                          </p:stCondLst>
                                        </p:cTn>
                                        <p:tgtEl>
                                          <p:spTgt spid="179"/>
                                        </p:tgtEl>
                                        <p:attrNameLst>
                                          <p:attrName>style.visibility</p:attrName>
                                        </p:attrNameLst>
                                      </p:cBhvr>
                                      <p:to>
                                        <p:strVal val="visible"/>
                                      </p:to>
                                    </p:set>
                                    <p:animEffect transition="in" filter="fade">
                                      <p:cBhvr>
                                        <p:cTn id="115" dur="500"/>
                                        <p:tgtEl>
                                          <p:spTgt spid="179"/>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xit" presetSubtype="0" fill="hold" nodeType="clickEffect">
                                  <p:stCondLst>
                                    <p:cond delay="0"/>
                                  </p:stCondLst>
                                  <p:childTnLst>
                                    <p:set>
                                      <p:cBhvr>
                                        <p:cTn id="119" dur="1" fill="hold">
                                          <p:stCondLst>
                                            <p:cond delay="0"/>
                                          </p:stCondLst>
                                        </p:cTn>
                                        <p:tgtEl>
                                          <p:spTgt spid="179"/>
                                        </p:tgtEl>
                                        <p:attrNameLst>
                                          <p:attrName>style.visibility</p:attrName>
                                        </p:attrNameLst>
                                      </p:cBhvr>
                                      <p:to>
                                        <p:strVal val="hidden"/>
                                      </p:to>
                                    </p:set>
                                  </p:childTnLst>
                                </p:cTn>
                              </p:par>
                            </p:childTnLst>
                          </p:cTn>
                        </p:par>
                        <p:par>
                          <p:cTn id="120" fill="hold">
                            <p:stCondLst>
                              <p:cond delay="0"/>
                            </p:stCondLst>
                            <p:childTnLst>
                              <p:par>
                                <p:cTn id="121" presetID="10" presetClass="entr" presetSubtype="0" fill="hold" nodeType="afterEffect">
                                  <p:stCondLst>
                                    <p:cond delay="0"/>
                                  </p:stCondLst>
                                  <p:childTnLst>
                                    <p:set>
                                      <p:cBhvr>
                                        <p:cTn id="122" dur="1" fill="hold">
                                          <p:stCondLst>
                                            <p:cond delay="0"/>
                                          </p:stCondLst>
                                        </p:cTn>
                                        <p:tgtEl>
                                          <p:spTgt spid="180"/>
                                        </p:tgtEl>
                                        <p:attrNameLst>
                                          <p:attrName>style.visibility</p:attrName>
                                        </p:attrNameLst>
                                      </p:cBhvr>
                                      <p:to>
                                        <p:strVal val="visible"/>
                                      </p:to>
                                    </p:set>
                                    <p:animEffect transition="in" filter="fade">
                                      <p:cBhvr>
                                        <p:cTn id="123" dur="500"/>
                                        <p:tgtEl>
                                          <p:spTgt spid="180"/>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nodeType="clickEffect">
                                  <p:stCondLst>
                                    <p:cond delay="0"/>
                                  </p:stCondLst>
                                  <p:childTnLst>
                                    <p:set>
                                      <p:cBhvr>
                                        <p:cTn id="127" dur="1" fill="hold">
                                          <p:stCondLst>
                                            <p:cond delay="0"/>
                                          </p:stCondLst>
                                        </p:cTn>
                                        <p:tgtEl>
                                          <p:spTgt spid="180"/>
                                        </p:tgtEl>
                                        <p:attrNameLst>
                                          <p:attrName>style.visibility</p:attrName>
                                        </p:attrNameLst>
                                      </p:cBhvr>
                                      <p:to>
                                        <p:strVal val="hidden"/>
                                      </p:to>
                                    </p:set>
                                  </p:childTnLst>
                                </p:cTn>
                              </p:par>
                            </p:childTnLst>
                          </p:cTn>
                        </p:par>
                        <p:par>
                          <p:cTn id="128" fill="hold">
                            <p:stCondLst>
                              <p:cond delay="0"/>
                            </p:stCondLst>
                            <p:childTnLst>
                              <p:par>
                                <p:cTn id="129" presetID="10" presetClass="entr" presetSubtype="0" fill="hold" nodeType="afterEffect">
                                  <p:stCondLst>
                                    <p:cond delay="0"/>
                                  </p:stCondLst>
                                  <p:childTnLst>
                                    <p:set>
                                      <p:cBhvr>
                                        <p:cTn id="130" dur="1" fill="hold">
                                          <p:stCondLst>
                                            <p:cond delay="0"/>
                                          </p:stCondLst>
                                        </p:cTn>
                                        <p:tgtEl>
                                          <p:spTgt spid="181"/>
                                        </p:tgtEl>
                                        <p:attrNameLst>
                                          <p:attrName>style.visibility</p:attrName>
                                        </p:attrNameLst>
                                      </p:cBhvr>
                                      <p:to>
                                        <p:strVal val="visible"/>
                                      </p:to>
                                    </p:set>
                                    <p:animEffect transition="in" filter="fade">
                                      <p:cBhvr>
                                        <p:cTn id="131" dur="500"/>
                                        <p:tgtEl>
                                          <p:spTgt spid="181"/>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xit" presetSubtype="0" fill="hold" nodeType="clickEffect">
                                  <p:stCondLst>
                                    <p:cond delay="0"/>
                                  </p:stCondLst>
                                  <p:childTnLst>
                                    <p:set>
                                      <p:cBhvr>
                                        <p:cTn id="135" dur="1" fill="hold">
                                          <p:stCondLst>
                                            <p:cond delay="0"/>
                                          </p:stCondLst>
                                        </p:cTn>
                                        <p:tgtEl>
                                          <p:spTgt spid="181"/>
                                        </p:tgtEl>
                                        <p:attrNameLst>
                                          <p:attrName>style.visibility</p:attrName>
                                        </p:attrNameLst>
                                      </p:cBhvr>
                                      <p:to>
                                        <p:strVal val="hidden"/>
                                      </p:to>
                                    </p:set>
                                  </p:childTnLst>
                                </p:cTn>
                              </p:par>
                            </p:childTnLst>
                          </p:cTn>
                        </p:par>
                        <p:par>
                          <p:cTn id="136" fill="hold">
                            <p:stCondLst>
                              <p:cond delay="0"/>
                            </p:stCondLst>
                            <p:childTnLst>
                              <p:par>
                                <p:cTn id="137" presetID="10" presetClass="entr" presetSubtype="0" fill="hold" nodeType="afterEffect">
                                  <p:stCondLst>
                                    <p:cond delay="0"/>
                                  </p:stCondLst>
                                  <p:childTnLst>
                                    <p:set>
                                      <p:cBhvr>
                                        <p:cTn id="138" dur="1" fill="hold">
                                          <p:stCondLst>
                                            <p:cond delay="0"/>
                                          </p:stCondLst>
                                        </p:cTn>
                                        <p:tgtEl>
                                          <p:spTgt spid="182"/>
                                        </p:tgtEl>
                                        <p:attrNameLst>
                                          <p:attrName>style.visibility</p:attrName>
                                        </p:attrNameLst>
                                      </p:cBhvr>
                                      <p:to>
                                        <p:strVal val="visible"/>
                                      </p:to>
                                    </p:set>
                                    <p:animEffect transition="in" filter="fade">
                                      <p:cBhvr>
                                        <p:cTn id="139" dur="500"/>
                                        <p:tgtEl>
                                          <p:spTgt spid="182"/>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nodeType="clickEffect">
                                  <p:stCondLst>
                                    <p:cond delay="0"/>
                                  </p:stCondLst>
                                  <p:childTnLst>
                                    <p:set>
                                      <p:cBhvr>
                                        <p:cTn id="143" dur="1" fill="hold">
                                          <p:stCondLst>
                                            <p:cond delay="0"/>
                                          </p:stCondLst>
                                        </p:cTn>
                                        <p:tgtEl>
                                          <p:spTgt spid="182"/>
                                        </p:tgtEl>
                                        <p:attrNameLst>
                                          <p:attrName>style.visibility</p:attrName>
                                        </p:attrNameLst>
                                      </p:cBhvr>
                                      <p:to>
                                        <p:strVal val="hidden"/>
                                      </p:to>
                                    </p:set>
                                  </p:childTnLst>
                                </p:cTn>
                              </p:par>
                            </p:childTnLst>
                          </p:cTn>
                        </p:par>
                        <p:par>
                          <p:cTn id="144" fill="hold">
                            <p:stCondLst>
                              <p:cond delay="0"/>
                            </p:stCondLst>
                            <p:childTnLst>
                              <p:par>
                                <p:cTn id="145" presetID="10" presetClass="entr" presetSubtype="0" fill="hold" nodeType="afterEffect">
                                  <p:stCondLst>
                                    <p:cond delay="0"/>
                                  </p:stCondLst>
                                  <p:childTnLst>
                                    <p:set>
                                      <p:cBhvr>
                                        <p:cTn id="146" dur="1" fill="hold">
                                          <p:stCondLst>
                                            <p:cond delay="0"/>
                                          </p:stCondLst>
                                        </p:cTn>
                                        <p:tgtEl>
                                          <p:spTgt spid="183"/>
                                        </p:tgtEl>
                                        <p:attrNameLst>
                                          <p:attrName>style.visibility</p:attrName>
                                        </p:attrNameLst>
                                      </p:cBhvr>
                                      <p:to>
                                        <p:strVal val="visible"/>
                                      </p:to>
                                    </p:set>
                                    <p:animEffect transition="in" filter="fade">
                                      <p:cBhvr>
                                        <p:cTn id="147" dur="500"/>
                                        <p:tgtEl>
                                          <p:spTgt spid="183"/>
                                        </p:tgtEl>
                                      </p:cBhvr>
                                    </p:animEffect>
                                  </p:childTnLst>
                                </p:cTn>
                              </p:par>
                            </p:childTnLst>
                          </p:cTn>
                        </p:par>
                      </p:childTnLst>
                    </p:cTn>
                  </p:par>
                  <p:par>
                    <p:cTn id="148" fill="hold">
                      <p:stCondLst>
                        <p:cond delay="indefinite"/>
                      </p:stCondLst>
                      <p:childTnLst>
                        <p:par>
                          <p:cTn id="149" fill="hold">
                            <p:stCondLst>
                              <p:cond delay="0"/>
                            </p:stCondLst>
                            <p:childTnLst>
                              <p:par>
                                <p:cTn id="150" presetID="1" presetClass="exit" presetSubtype="0" fill="hold" nodeType="clickEffect">
                                  <p:stCondLst>
                                    <p:cond delay="0"/>
                                  </p:stCondLst>
                                  <p:childTnLst>
                                    <p:set>
                                      <p:cBhvr>
                                        <p:cTn id="151" dur="1" fill="hold">
                                          <p:stCondLst>
                                            <p:cond delay="0"/>
                                          </p:stCondLst>
                                        </p:cTn>
                                        <p:tgtEl>
                                          <p:spTgt spid="183"/>
                                        </p:tgtEl>
                                        <p:attrNameLst>
                                          <p:attrName>style.visibility</p:attrName>
                                        </p:attrNameLst>
                                      </p:cBhvr>
                                      <p:to>
                                        <p:strVal val="hidden"/>
                                      </p:to>
                                    </p:set>
                                  </p:childTnLst>
                                </p:cTn>
                              </p:par>
                            </p:childTnLst>
                          </p:cTn>
                        </p:par>
                        <p:par>
                          <p:cTn id="152" fill="hold">
                            <p:stCondLst>
                              <p:cond delay="0"/>
                            </p:stCondLst>
                            <p:childTnLst>
                              <p:par>
                                <p:cTn id="153" presetID="10" presetClass="entr" presetSubtype="0" fill="hold" nodeType="afterEffect">
                                  <p:stCondLst>
                                    <p:cond delay="0"/>
                                  </p:stCondLst>
                                  <p:childTnLst>
                                    <p:set>
                                      <p:cBhvr>
                                        <p:cTn id="154" dur="1" fill="hold">
                                          <p:stCondLst>
                                            <p:cond delay="0"/>
                                          </p:stCondLst>
                                        </p:cTn>
                                        <p:tgtEl>
                                          <p:spTgt spid="184"/>
                                        </p:tgtEl>
                                        <p:attrNameLst>
                                          <p:attrName>style.visibility</p:attrName>
                                        </p:attrNameLst>
                                      </p:cBhvr>
                                      <p:to>
                                        <p:strVal val="visible"/>
                                      </p:to>
                                    </p:set>
                                    <p:animEffect transition="in" filter="fade">
                                      <p:cBhvr>
                                        <p:cTn id="155" dur="500"/>
                                        <p:tgtEl>
                                          <p:spTgt spid="184"/>
                                        </p:tgtEl>
                                      </p:cBhvr>
                                    </p:animEffect>
                                  </p:childTnLst>
                                </p:cTn>
                              </p:par>
                            </p:childTnLst>
                          </p:cTn>
                        </p:par>
                      </p:childTnLst>
                    </p:cTn>
                  </p:par>
                  <p:par>
                    <p:cTn id="156" fill="hold">
                      <p:stCondLst>
                        <p:cond delay="indefinite"/>
                      </p:stCondLst>
                      <p:childTnLst>
                        <p:par>
                          <p:cTn id="157" fill="hold">
                            <p:stCondLst>
                              <p:cond delay="0"/>
                            </p:stCondLst>
                            <p:childTnLst>
                              <p:par>
                                <p:cTn id="158" presetID="1" presetClass="exit" presetSubtype="0" fill="hold" nodeType="clickEffect">
                                  <p:stCondLst>
                                    <p:cond delay="0"/>
                                  </p:stCondLst>
                                  <p:childTnLst>
                                    <p:set>
                                      <p:cBhvr>
                                        <p:cTn id="159" dur="1" fill="hold">
                                          <p:stCondLst>
                                            <p:cond delay="0"/>
                                          </p:stCondLst>
                                        </p:cTn>
                                        <p:tgtEl>
                                          <p:spTgt spid="184"/>
                                        </p:tgtEl>
                                        <p:attrNameLst>
                                          <p:attrName>style.visibility</p:attrName>
                                        </p:attrNameLst>
                                      </p:cBhvr>
                                      <p:to>
                                        <p:strVal val="hidden"/>
                                      </p:to>
                                    </p:set>
                                  </p:childTnLst>
                                </p:cTn>
                              </p:par>
                            </p:childTnLst>
                          </p:cTn>
                        </p:par>
                        <p:par>
                          <p:cTn id="160" fill="hold">
                            <p:stCondLst>
                              <p:cond delay="0"/>
                            </p:stCondLst>
                            <p:childTnLst>
                              <p:par>
                                <p:cTn id="161" presetID="10" presetClass="entr" presetSubtype="0" fill="hold" nodeType="afterEffect">
                                  <p:stCondLst>
                                    <p:cond delay="0"/>
                                  </p:stCondLst>
                                  <p:childTnLst>
                                    <p:set>
                                      <p:cBhvr>
                                        <p:cTn id="162" dur="1" fill="hold">
                                          <p:stCondLst>
                                            <p:cond delay="0"/>
                                          </p:stCondLst>
                                        </p:cTn>
                                        <p:tgtEl>
                                          <p:spTgt spid="185"/>
                                        </p:tgtEl>
                                        <p:attrNameLst>
                                          <p:attrName>style.visibility</p:attrName>
                                        </p:attrNameLst>
                                      </p:cBhvr>
                                      <p:to>
                                        <p:strVal val="visible"/>
                                      </p:to>
                                    </p:set>
                                    <p:animEffect transition="in" filter="fade">
                                      <p:cBhvr>
                                        <p:cTn id="163" dur="500"/>
                                        <p:tgtEl>
                                          <p:spTgt spid="185"/>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xit" presetSubtype="0" fill="hold" nodeType="clickEffect">
                                  <p:stCondLst>
                                    <p:cond delay="0"/>
                                  </p:stCondLst>
                                  <p:childTnLst>
                                    <p:set>
                                      <p:cBhvr>
                                        <p:cTn id="167" dur="1" fill="hold">
                                          <p:stCondLst>
                                            <p:cond delay="0"/>
                                          </p:stCondLst>
                                        </p:cTn>
                                        <p:tgtEl>
                                          <p:spTgt spid="185"/>
                                        </p:tgtEl>
                                        <p:attrNameLst>
                                          <p:attrName>style.visibility</p:attrName>
                                        </p:attrNameLst>
                                      </p:cBhvr>
                                      <p:to>
                                        <p:strVal val="hidden"/>
                                      </p:to>
                                    </p:set>
                                  </p:childTnLst>
                                </p:cTn>
                              </p:par>
                            </p:childTnLst>
                          </p:cTn>
                        </p:par>
                        <p:par>
                          <p:cTn id="168" fill="hold">
                            <p:stCondLst>
                              <p:cond delay="0"/>
                            </p:stCondLst>
                            <p:childTnLst>
                              <p:par>
                                <p:cTn id="169" presetID="10" presetClass="entr" presetSubtype="0" fill="hold" nodeType="afterEffect">
                                  <p:stCondLst>
                                    <p:cond delay="0"/>
                                  </p:stCondLst>
                                  <p:childTnLst>
                                    <p:set>
                                      <p:cBhvr>
                                        <p:cTn id="170" dur="1" fill="hold">
                                          <p:stCondLst>
                                            <p:cond delay="0"/>
                                          </p:stCondLst>
                                        </p:cTn>
                                        <p:tgtEl>
                                          <p:spTgt spid="186"/>
                                        </p:tgtEl>
                                        <p:attrNameLst>
                                          <p:attrName>style.visibility</p:attrName>
                                        </p:attrNameLst>
                                      </p:cBhvr>
                                      <p:to>
                                        <p:strVal val="visible"/>
                                      </p:to>
                                    </p:set>
                                    <p:animEffect transition="in" filter="fade">
                                      <p:cBhvr>
                                        <p:cTn id="171" dur="500"/>
                                        <p:tgtEl>
                                          <p:spTgt spid="186"/>
                                        </p:tgtEl>
                                      </p:cBhvr>
                                    </p:animEffect>
                                  </p:childTnLst>
                                </p:cTn>
                              </p:par>
                            </p:childTnLst>
                          </p:cTn>
                        </p:par>
                      </p:childTnLst>
                    </p:cTn>
                  </p:par>
                  <p:par>
                    <p:cTn id="172" fill="hold">
                      <p:stCondLst>
                        <p:cond delay="indefinite"/>
                      </p:stCondLst>
                      <p:childTnLst>
                        <p:par>
                          <p:cTn id="173" fill="hold">
                            <p:stCondLst>
                              <p:cond delay="0"/>
                            </p:stCondLst>
                            <p:childTnLst>
                              <p:par>
                                <p:cTn id="174" presetID="1" presetClass="exit" presetSubtype="0" fill="hold" nodeType="clickEffect">
                                  <p:stCondLst>
                                    <p:cond delay="0"/>
                                  </p:stCondLst>
                                  <p:childTnLst>
                                    <p:set>
                                      <p:cBhvr>
                                        <p:cTn id="175" dur="1" fill="hold">
                                          <p:stCondLst>
                                            <p:cond delay="0"/>
                                          </p:stCondLst>
                                        </p:cTn>
                                        <p:tgtEl>
                                          <p:spTgt spid="186"/>
                                        </p:tgtEl>
                                        <p:attrNameLst>
                                          <p:attrName>style.visibility</p:attrName>
                                        </p:attrNameLst>
                                      </p:cBhvr>
                                      <p:to>
                                        <p:strVal val="hidden"/>
                                      </p:to>
                                    </p:set>
                                  </p:childTnLst>
                                </p:cTn>
                              </p:par>
                            </p:childTnLst>
                          </p:cTn>
                        </p:par>
                        <p:par>
                          <p:cTn id="176" fill="hold">
                            <p:stCondLst>
                              <p:cond delay="0"/>
                            </p:stCondLst>
                            <p:childTnLst>
                              <p:par>
                                <p:cTn id="177" presetID="10" presetClass="entr" presetSubtype="0" fill="hold" nodeType="afterEffect">
                                  <p:stCondLst>
                                    <p:cond delay="0"/>
                                  </p:stCondLst>
                                  <p:childTnLst>
                                    <p:set>
                                      <p:cBhvr>
                                        <p:cTn id="178" dur="1" fill="hold">
                                          <p:stCondLst>
                                            <p:cond delay="0"/>
                                          </p:stCondLst>
                                        </p:cTn>
                                        <p:tgtEl>
                                          <p:spTgt spid="187"/>
                                        </p:tgtEl>
                                        <p:attrNameLst>
                                          <p:attrName>style.visibility</p:attrName>
                                        </p:attrNameLst>
                                      </p:cBhvr>
                                      <p:to>
                                        <p:strVal val="visible"/>
                                      </p:to>
                                    </p:set>
                                    <p:animEffect transition="in" filter="fade">
                                      <p:cBhvr>
                                        <p:cTn id="179" dur="500"/>
                                        <p:tgtEl>
                                          <p:spTgt spid="187"/>
                                        </p:tgtEl>
                                      </p:cBhvr>
                                    </p:animEffect>
                                  </p:childTnLst>
                                </p:cTn>
                              </p:par>
                            </p:childTnLst>
                          </p:cTn>
                        </p:par>
                      </p:childTnLst>
                    </p:cTn>
                  </p:par>
                  <p:par>
                    <p:cTn id="180" fill="hold">
                      <p:stCondLst>
                        <p:cond delay="indefinite"/>
                      </p:stCondLst>
                      <p:childTnLst>
                        <p:par>
                          <p:cTn id="181" fill="hold">
                            <p:stCondLst>
                              <p:cond delay="0"/>
                            </p:stCondLst>
                            <p:childTnLst>
                              <p:par>
                                <p:cTn id="182" presetID="1" presetClass="exit" presetSubtype="0" fill="hold" nodeType="clickEffect">
                                  <p:stCondLst>
                                    <p:cond delay="0"/>
                                  </p:stCondLst>
                                  <p:childTnLst>
                                    <p:set>
                                      <p:cBhvr>
                                        <p:cTn id="183" dur="1" fill="hold">
                                          <p:stCondLst>
                                            <p:cond delay="0"/>
                                          </p:stCondLst>
                                        </p:cTn>
                                        <p:tgtEl>
                                          <p:spTgt spid="187"/>
                                        </p:tgtEl>
                                        <p:attrNameLst>
                                          <p:attrName>style.visibility</p:attrName>
                                        </p:attrNameLst>
                                      </p:cBhvr>
                                      <p:to>
                                        <p:strVal val="hidden"/>
                                      </p:to>
                                    </p:set>
                                  </p:childTnLst>
                                </p:cTn>
                              </p:par>
                            </p:childTnLst>
                          </p:cTn>
                        </p:par>
                        <p:par>
                          <p:cTn id="184" fill="hold">
                            <p:stCondLst>
                              <p:cond delay="0"/>
                            </p:stCondLst>
                            <p:childTnLst>
                              <p:par>
                                <p:cTn id="185" presetID="10" presetClass="entr" presetSubtype="0" fill="hold" nodeType="afterEffect">
                                  <p:stCondLst>
                                    <p:cond delay="0"/>
                                  </p:stCondLst>
                                  <p:childTnLst>
                                    <p:set>
                                      <p:cBhvr>
                                        <p:cTn id="186" dur="1" fill="hold">
                                          <p:stCondLst>
                                            <p:cond delay="0"/>
                                          </p:stCondLst>
                                        </p:cTn>
                                        <p:tgtEl>
                                          <p:spTgt spid="188"/>
                                        </p:tgtEl>
                                        <p:attrNameLst>
                                          <p:attrName>style.visibility</p:attrName>
                                        </p:attrNameLst>
                                      </p:cBhvr>
                                      <p:to>
                                        <p:strVal val="visible"/>
                                      </p:to>
                                    </p:set>
                                    <p:animEffect transition="in" filter="fade">
                                      <p:cBhvr>
                                        <p:cTn id="187"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8" restart="whenNotActive" fill="hold" evtFilter="cancelBubble" nodeType="interactiveSeq">
                <p:stCondLst>
                  <p:cond evt="onClick" delay="0">
                    <p:tgtEl>
                      <p:spTgt spid="81"/>
                    </p:tgtEl>
                  </p:cond>
                </p:stCondLst>
                <p:endSync evt="end" delay="0">
                  <p:rtn val="all"/>
                </p:endSync>
                <p:childTnLst>
                  <p:par>
                    <p:cTn id="189" fill="hold">
                      <p:stCondLst>
                        <p:cond delay="0"/>
                      </p:stCondLst>
                      <p:childTnLst>
                        <p:par>
                          <p:cTn id="190" fill="hold">
                            <p:stCondLst>
                              <p:cond delay="0"/>
                            </p:stCondLst>
                            <p:childTnLst>
                              <p:par>
                                <p:cTn id="191" presetID="35" presetClass="path" presetSubtype="0" accel="50000" decel="50000" fill="hold" nodeType="clickEffect">
                                  <p:stCondLst>
                                    <p:cond delay="0"/>
                                  </p:stCondLst>
                                  <p:childTnLst>
                                    <p:animMotion origin="layout" path="M -0.1743 4.93827E-6 L -0.33298 4.93827E-6 " pathEditMode="relative" rAng="0" ptsTypes="AA">
                                      <p:cBhvr>
                                        <p:cTn id="192" dur="1000" fill="hold"/>
                                        <p:tgtEl>
                                          <p:spTgt spid="116"/>
                                        </p:tgtEl>
                                        <p:attrNameLst>
                                          <p:attrName>ppt_x</p:attrName>
                                          <p:attrName>ppt_y</p:attrName>
                                        </p:attrNameLst>
                                      </p:cBhvr>
                                      <p:rCtr x="-7934" y="0"/>
                                    </p:animMotion>
                                  </p:childTnLst>
                                </p:cTn>
                              </p:par>
                            </p:childTnLst>
                          </p:cTn>
                        </p:par>
                      </p:childTnLst>
                    </p:cTn>
                  </p:par>
                </p:childTnLst>
              </p:cTn>
              <p:nextCondLst>
                <p:cond evt="onClick" delay="0">
                  <p:tgtEl>
                    <p:spTgt spid="81"/>
                  </p:tgtEl>
                </p:cond>
              </p:nextCondLst>
            </p:seq>
            <p:seq concurrent="1" nextAc="seek">
              <p:cTn id="193" restart="whenNotActive" fill="hold" evtFilter="cancelBubble" nodeType="interactiveSeq">
                <p:stCondLst>
                  <p:cond evt="onClick" delay="0">
                    <p:tgtEl>
                      <p:spTgt spid="116"/>
                    </p:tgtEl>
                  </p:cond>
                </p:stCondLst>
                <p:endSync evt="end" delay="0">
                  <p:rtn val="all"/>
                </p:endSync>
                <p:childTnLst>
                  <p:par>
                    <p:cTn id="194" fill="hold">
                      <p:stCondLst>
                        <p:cond delay="0"/>
                      </p:stCondLst>
                      <p:childTnLst>
                        <p:par>
                          <p:cTn id="195" fill="hold">
                            <p:stCondLst>
                              <p:cond delay="0"/>
                            </p:stCondLst>
                            <p:childTnLst>
                              <p:par>
                                <p:cTn id="196" presetID="63" presetClass="path" presetSubtype="0" accel="50000" decel="50000" fill="hold" nodeType="clickEffect">
                                  <p:stCondLst>
                                    <p:cond delay="0"/>
                                  </p:stCondLst>
                                  <p:childTnLst>
                                    <p:animMotion origin="layout" path="M -0.33212 -0.00031 L -0.08212 -0.00031 " pathEditMode="relative" rAng="0" ptsTypes="AA">
                                      <p:cBhvr>
                                        <p:cTn id="197" dur="1000" fill="hold"/>
                                        <p:tgtEl>
                                          <p:spTgt spid="116"/>
                                        </p:tgtEl>
                                        <p:attrNameLst>
                                          <p:attrName>ppt_x</p:attrName>
                                          <p:attrName>ppt_y</p:attrName>
                                        </p:attrNameLst>
                                      </p:cBhvr>
                                      <p:rCtr x="12500" y="0"/>
                                    </p:animMotion>
                                  </p:childTnLst>
                                </p:cTn>
                              </p:par>
                            </p:childTnLst>
                          </p:cTn>
                        </p:par>
                      </p:childTnLst>
                    </p:cTn>
                  </p:par>
                </p:childTnLst>
              </p:cTn>
              <p:nextCondLst>
                <p:cond evt="onClick" delay="0">
                  <p:tgtEl>
                    <p:spTgt spid="116"/>
                  </p:tgtEl>
                </p:cond>
              </p:nextCondLst>
            </p:seq>
            <p:seq concurrent="1" nextAc="seek">
              <p:cTn id="198" restart="whenNotActive" fill="hold" evtFilter="cancelBubble" nodeType="interactiveSeq">
                <p:stCondLst>
                  <p:cond evt="onClick" delay="0">
                    <p:tgtEl>
                      <p:spTgt spid="4"/>
                    </p:tgtEl>
                  </p:cond>
                </p:stCondLst>
                <p:endSync evt="end" delay="0">
                  <p:rtn val="all"/>
                </p:endSync>
                <p:childTnLst>
                  <p:par>
                    <p:cTn id="199" fill="hold">
                      <p:stCondLst>
                        <p:cond delay="0"/>
                      </p:stCondLst>
                      <p:childTnLst>
                        <p:par>
                          <p:cTn id="200" fill="hold">
                            <p:stCondLst>
                              <p:cond delay="0"/>
                            </p:stCondLst>
                            <p:childTnLst>
                              <p:par>
                                <p:cTn id="201" presetID="2" presetClass="entr" presetSubtype="4" fill="hold" nodeType="clickEffect">
                                  <p:stCondLst>
                                    <p:cond delay="0"/>
                                  </p:stCondLst>
                                  <p:childTnLst>
                                    <p:set>
                                      <p:cBhvr>
                                        <p:cTn id="202" dur="1" fill="hold">
                                          <p:stCondLst>
                                            <p:cond delay="0"/>
                                          </p:stCondLst>
                                        </p:cTn>
                                        <p:tgtEl>
                                          <p:spTgt spid="5"/>
                                        </p:tgtEl>
                                        <p:attrNameLst>
                                          <p:attrName>style.visibility</p:attrName>
                                        </p:attrNameLst>
                                      </p:cBhvr>
                                      <p:to>
                                        <p:strVal val="visible"/>
                                      </p:to>
                                    </p:set>
                                    <p:anim calcmode="lin" valueType="num">
                                      <p:cBhvr additive="base">
                                        <p:cTn id="203" dur="500" fill="hold"/>
                                        <p:tgtEl>
                                          <p:spTgt spid="5"/>
                                        </p:tgtEl>
                                        <p:attrNameLst>
                                          <p:attrName>ppt_x</p:attrName>
                                        </p:attrNameLst>
                                      </p:cBhvr>
                                      <p:tavLst>
                                        <p:tav tm="0">
                                          <p:val>
                                            <p:strVal val="#ppt_x"/>
                                          </p:val>
                                        </p:tav>
                                        <p:tav tm="100000">
                                          <p:val>
                                            <p:strVal val="#ppt_x"/>
                                          </p:val>
                                        </p:tav>
                                      </p:tavLst>
                                    </p:anim>
                                    <p:anim calcmode="lin" valueType="num">
                                      <p:cBhvr additive="base">
                                        <p:cTn id="20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205" restart="whenNotActive" fill="hold" evtFilter="cancelBubble" nodeType="interactiveSeq">
                <p:stCondLst>
                  <p:cond evt="onClick" delay="0">
                    <p:tgtEl>
                      <p:spTgt spid="5"/>
                    </p:tgtEl>
                  </p:cond>
                </p:stCondLst>
                <p:endSync evt="end" delay="0">
                  <p:rtn val="all"/>
                </p:endSync>
                <p:childTnLst>
                  <p:par>
                    <p:cTn id="206" fill="hold">
                      <p:stCondLst>
                        <p:cond delay="0"/>
                      </p:stCondLst>
                      <p:childTnLst>
                        <p:par>
                          <p:cTn id="207" fill="hold">
                            <p:stCondLst>
                              <p:cond delay="0"/>
                            </p:stCondLst>
                            <p:childTnLst>
                              <p:par>
                                <p:cTn id="208" presetID="2" presetClass="exit" presetSubtype="4" fill="hold" nodeType="clickEffect">
                                  <p:stCondLst>
                                    <p:cond delay="0"/>
                                  </p:stCondLst>
                                  <p:childTnLst>
                                    <p:anim calcmode="lin" valueType="num">
                                      <p:cBhvr additive="base">
                                        <p:cTn id="209" dur="500"/>
                                        <p:tgtEl>
                                          <p:spTgt spid="5"/>
                                        </p:tgtEl>
                                        <p:attrNameLst>
                                          <p:attrName>ppt_x</p:attrName>
                                        </p:attrNameLst>
                                      </p:cBhvr>
                                      <p:tavLst>
                                        <p:tav tm="0">
                                          <p:val>
                                            <p:strVal val="ppt_x"/>
                                          </p:val>
                                        </p:tav>
                                        <p:tav tm="100000">
                                          <p:val>
                                            <p:strVal val="ppt_x"/>
                                          </p:val>
                                        </p:tav>
                                      </p:tavLst>
                                    </p:anim>
                                    <p:anim calcmode="lin" valueType="num">
                                      <p:cBhvr additive="base">
                                        <p:cTn id="210" dur="500"/>
                                        <p:tgtEl>
                                          <p:spTgt spid="5"/>
                                        </p:tgtEl>
                                        <p:attrNameLst>
                                          <p:attrName>ppt_y</p:attrName>
                                        </p:attrNameLst>
                                      </p:cBhvr>
                                      <p:tavLst>
                                        <p:tav tm="0">
                                          <p:val>
                                            <p:strVal val="ppt_y"/>
                                          </p:val>
                                        </p:tav>
                                        <p:tav tm="100000">
                                          <p:val>
                                            <p:strVal val="1+ppt_h/2"/>
                                          </p:val>
                                        </p:tav>
                                      </p:tavLst>
                                    </p:anim>
                                    <p:set>
                                      <p:cBhvr>
                                        <p:cTn id="21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12" restart="whenNotActive" fill="hold" evtFilter="cancelBubble" nodeType="interactiveSeq">
                <p:stCondLst>
                  <p:cond evt="onClick" delay="0">
                    <p:tgtEl>
                      <p:spTgt spid="7"/>
                    </p:tgtEl>
                  </p:cond>
                </p:stCondLst>
                <p:endSync evt="end" delay="0">
                  <p:rtn val="all"/>
                </p:endSync>
                <p:childTnLst>
                  <p:par>
                    <p:cTn id="213" fill="hold">
                      <p:stCondLst>
                        <p:cond delay="0"/>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192"/>
                                        </p:tgtEl>
                                        <p:attrNameLst>
                                          <p:attrName>style.visibility</p:attrName>
                                        </p:attrNameLst>
                                      </p:cBhvr>
                                      <p:to>
                                        <p:strVal val="visible"/>
                                      </p:to>
                                    </p:set>
                                    <p:animEffect transition="in" filter="fade">
                                      <p:cBhvr>
                                        <p:cTn id="217" dur="500"/>
                                        <p:tgtEl>
                                          <p:spTgt spid="192"/>
                                        </p:tgtEl>
                                      </p:cBhvr>
                                    </p:animEffect>
                                  </p:childTnLst>
                                </p:cTn>
                              </p:par>
                            </p:childTnLst>
                          </p:cTn>
                        </p:par>
                      </p:childTnLst>
                    </p:cTn>
                  </p:par>
                </p:childTnLst>
              </p:cTn>
              <p:nextCondLst>
                <p:cond evt="onClick" delay="0">
                  <p:tgtEl>
                    <p:spTgt spid="7"/>
                  </p:tgtEl>
                </p:cond>
              </p:nextCondLst>
            </p:seq>
            <p:seq concurrent="1" nextAc="seek">
              <p:cTn id="218" restart="whenNotActive" fill="hold" evtFilter="cancelBubble" nodeType="interactiveSeq">
                <p:stCondLst>
                  <p:cond evt="onClick" delay="0">
                    <p:tgtEl>
                      <p:spTgt spid="192"/>
                    </p:tgtEl>
                  </p:cond>
                </p:stCondLst>
                <p:endSync evt="end" delay="0">
                  <p:rtn val="all"/>
                </p:endSync>
                <p:childTnLst>
                  <p:par>
                    <p:cTn id="219" fill="hold">
                      <p:stCondLst>
                        <p:cond delay="0"/>
                      </p:stCondLst>
                      <p:childTnLst>
                        <p:par>
                          <p:cTn id="220" fill="hold">
                            <p:stCondLst>
                              <p:cond delay="0"/>
                            </p:stCondLst>
                            <p:childTnLst>
                              <p:par>
                                <p:cTn id="221" presetID="1" presetClass="exit" presetSubtype="0" fill="hold" nodeType="clickEffect">
                                  <p:stCondLst>
                                    <p:cond delay="0"/>
                                  </p:stCondLst>
                                  <p:childTnLst>
                                    <p:set>
                                      <p:cBhvr>
                                        <p:cTn id="222" dur="1" fill="hold">
                                          <p:stCondLst>
                                            <p:cond delay="0"/>
                                          </p:stCondLst>
                                        </p:cTn>
                                        <p:tgtEl>
                                          <p:spTgt spid="192"/>
                                        </p:tgtEl>
                                        <p:attrNameLst>
                                          <p:attrName>style.visibility</p:attrName>
                                        </p:attrNameLst>
                                      </p:cBhvr>
                                      <p:to>
                                        <p:strVal val="hidden"/>
                                      </p:to>
                                    </p:set>
                                  </p:childTnLst>
                                </p:cTn>
                              </p:par>
                            </p:childTnLst>
                          </p:cTn>
                        </p:par>
                      </p:childTnLst>
                    </p:cTn>
                  </p:par>
                </p:childTnLst>
              </p:cTn>
              <p:nextCondLst>
                <p:cond evt="onClick" delay="0">
                  <p:tgtEl>
                    <p:spTgt spid="192"/>
                  </p:tgtEl>
                </p:cond>
              </p:nextCondLst>
            </p:seq>
          </p:childTnLst>
        </p:cTn>
      </p:par>
    </p:tnLst>
    <p:bldLst>
      <p:bldP spid="80" grpId="0"/>
      <p:bldP spid="67" grpId="0"/>
      <p:bldP spid="76" grpId="0" animBg="1"/>
      <p:bldP spid="123" grpId="0"/>
      <p:bldP spid="123" grpId="1"/>
      <p:bldP spid="1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16</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476624" y="4556034"/>
            <a:ext cx="160570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626672" y="4385544"/>
              <a:ext cx="135903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On Mondays, I …</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8</a:t>
              </a:r>
            </a:p>
          </p:txBody>
        </p:sp>
      </p:grpSp>
      <p:grpSp>
        <p:nvGrpSpPr>
          <p:cNvPr id="47" name="Group 46">
            <a:extLst>
              <a:ext uri="{FF2B5EF4-FFF2-40B4-BE49-F238E27FC236}">
                <a16:creationId xmlns:a16="http://schemas.microsoft.com/office/drawing/2014/main" id="{D3900F41-A7E7-4AE9-8CA7-99332478EC2D}"/>
              </a:ext>
            </a:extLst>
          </p:cNvPr>
          <p:cNvGrpSpPr/>
          <p:nvPr/>
        </p:nvGrpSpPr>
        <p:grpSpPr>
          <a:xfrm>
            <a:off x="8776789" y="0"/>
            <a:ext cx="1879253" cy="5178090"/>
            <a:chOff x="8777197" y="0"/>
            <a:chExt cx="1879253" cy="5178090"/>
          </a:xfrm>
        </p:grpSpPr>
        <p:sp>
          <p:nvSpPr>
            <p:cNvPr id="48" name="side panel dark rectangle">
              <a:extLst>
                <a:ext uri="{FF2B5EF4-FFF2-40B4-BE49-F238E27FC236}">
                  <a16:creationId xmlns:a16="http://schemas.microsoft.com/office/drawing/2014/main" id="{68223806-FEA4-42A5-BD69-123C4671E8B2}"/>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9" name="side panel light rectangle">
              <a:extLst>
                <a:ext uri="{FF2B5EF4-FFF2-40B4-BE49-F238E27FC236}">
                  <a16:creationId xmlns:a16="http://schemas.microsoft.com/office/drawing/2014/main" id="{2A810ACE-DF0E-467B-B584-9EC84B3E4635}"/>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5" name="side panel textbox">
              <a:extLst>
                <a:ext uri="{FF2B5EF4-FFF2-40B4-BE49-F238E27FC236}">
                  <a16:creationId xmlns:a16="http://schemas.microsoft.com/office/drawing/2014/main" id="{3EA622E7-E1D9-4E33-8099-A4C06438F2BB}"/>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Talk about your week</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Bring everyone’s attention to this slide.  Read each phrase in the blue boxes to the class and elicit other ideas, for example:</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sysClr val="windowText" lastClr="000000"/>
                  </a:solidFill>
                  <a:effectLst/>
                  <a:uLnTx/>
                  <a:uFillTx/>
                  <a:latin typeface="Calibri" panose="020F0502020204030204" pitchFamily="34" charset="0"/>
                </a:rPr>
                <a:t>“I play (basketball / soccer / tennis / etc.)” – what other ball sports can you think of?” </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Students are going to say what they do on different days, using the phrases as prompts.  Model with a student first, for example: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000" i="1" dirty="0">
                  <a:solidFill>
                    <a:sysClr val="windowText" lastClr="000000"/>
                  </a:solidFill>
                  <a:latin typeface="Calibri" panose="020F0502020204030204" pitchFamily="34" charset="0"/>
                </a:rPr>
                <a:t>Teacher: On Saturdays, I sleep in late.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sysClr val="windowText" lastClr="000000"/>
                  </a:solidFill>
                  <a:effectLst/>
                  <a:uLnTx/>
                  <a:uFillTx/>
                  <a:latin typeface="Calibri" panose="020F0502020204030204" pitchFamily="34" charset="0"/>
                </a:rPr>
                <a:t>Student: On Fridays, I have English class. </a:t>
              </a:r>
              <a:r>
                <a:rPr lang="en-GB" sz="1000" i="1" dirty="0">
                  <a:solidFill>
                    <a:sysClr val="windowText" lastClr="000000"/>
                  </a:solidFill>
                  <a:latin typeface="Calibri" panose="020F0502020204030204" pitchFamily="34" charset="0"/>
                </a:rPr>
                <a:t>etc.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1"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Calibri" panose="020F0502020204030204" pitchFamily="34" charset="0"/>
                </a:rPr>
                <a:t>Then have students in pairs take turns in saying sentences.  Circulate as they do so, checking and helping with mistakes.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u="none" strike="noStrike" kern="0" cap="none" spc="0" normalizeH="0" baseline="0" noProof="0" dirty="0">
                  <a:ln>
                    <a:noFill/>
                  </a:ln>
                  <a:solidFill>
                    <a:sysClr val="windowText" lastClr="000000"/>
                  </a:solidFill>
                  <a:effectLst/>
                  <a:uLnTx/>
                  <a:uFillTx/>
                  <a:latin typeface="Calibri" panose="020F0502020204030204" pitchFamily="34" charset="0"/>
                </a:rPr>
                <a:t>Do a final c</a:t>
              </a:r>
              <a:r>
                <a:rPr lang="en-GB" sz="1000" dirty="0">
                  <a:solidFill>
                    <a:sysClr val="windowText" lastClr="000000"/>
                  </a:solidFill>
                  <a:latin typeface="Calibri" panose="020F0502020204030204" pitchFamily="34" charset="0"/>
                </a:rPr>
                <a:t>heck by asking students to say one sentence each.</a:t>
              </a:r>
              <a:endParaRPr kumimoji="0" lang="en-GB" sz="1000" b="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86" name="teacher icon group">
              <a:extLst>
                <a:ext uri="{FF2B5EF4-FFF2-40B4-BE49-F238E27FC236}">
                  <a16:creationId xmlns:a16="http://schemas.microsoft.com/office/drawing/2014/main" id="{D09768AF-792A-4F82-A933-0CC2F2B0625E}"/>
                </a:ext>
              </a:extLst>
            </p:cNvPr>
            <p:cNvGrpSpPr/>
            <p:nvPr/>
          </p:nvGrpSpPr>
          <p:grpSpPr>
            <a:xfrm>
              <a:off x="8810640" y="151620"/>
              <a:ext cx="296181" cy="296181"/>
              <a:chOff x="8810640" y="62245"/>
              <a:chExt cx="296181" cy="296181"/>
            </a:xfrm>
          </p:grpSpPr>
          <p:sp>
            <p:nvSpPr>
              <p:cNvPr id="87" name="icon circle">
                <a:extLst>
                  <a:ext uri="{FF2B5EF4-FFF2-40B4-BE49-F238E27FC236}">
                    <a16:creationId xmlns:a16="http://schemas.microsoft.com/office/drawing/2014/main" id="{38A55150-8D87-4D99-A09C-FC75A5E3A47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88" name="teacher icon">
                <a:extLst>
                  <a:ext uri="{FF2B5EF4-FFF2-40B4-BE49-F238E27FC236}">
                    <a16:creationId xmlns:a16="http://schemas.microsoft.com/office/drawing/2014/main" id="{AFC55910-285D-4633-8D5C-C8FA5A53A518}"/>
                  </a:ext>
                </a:extLst>
              </p:cNvPr>
              <p:cNvGrpSpPr/>
              <p:nvPr/>
            </p:nvGrpSpPr>
            <p:grpSpPr>
              <a:xfrm>
                <a:off x="8864754" y="93114"/>
                <a:ext cx="193866" cy="206740"/>
                <a:chOff x="2542389" y="2767092"/>
                <a:chExt cx="480536" cy="512445"/>
              </a:xfrm>
            </p:grpSpPr>
            <p:sp>
              <p:nvSpPr>
                <p:cNvPr id="89" name="Google Shape;1395;p49">
                  <a:extLst>
                    <a:ext uri="{FF2B5EF4-FFF2-40B4-BE49-F238E27FC236}">
                      <a16:creationId xmlns:a16="http://schemas.microsoft.com/office/drawing/2014/main" id="{E4F76100-6104-46DB-BF86-030CCA4F770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396;p49">
                  <a:extLst>
                    <a:ext uri="{FF2B5EF4-FFF2-40B4-BE49-F238E27FC236}">
                      <a16:creationId xmlns:a16="http://schemas.microsoft.com/office/drawing/2014/main" id="{6F0B39C6-A6B4-4D9F-A2BF-7D7AA0CD8E8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397;p49">
                  <a:extLst>
                    <a:ext uri="{FF2B5EF4-FFF2-40B4-BE49-F238E27FC236}">
                      <a16:creationId xmlns:a16="http://schemas.microsoft.com/office/drawing/2014/main" id="{77BF7B5B-D34D-4BDC-809F-C413088C123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398;p49">
                  <a:extLst>
                    <a:ext uri="{FF2B5EF4-FFF2-40B4-BE49-F238E27FC236}">
                      <a16:creationId xmlns:a16="http://schemas.microsoft.com/office/drawing/2014/main" id="{9B547AF2-732D-455D-88BD-6B1C27CB188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3" name="Google Shape;1399;p49">
                  <a:extLst>
                    <a:ext uri="{FF2B5EF4-FFF2-40B4-BE49-F238E27FC236}">
                      <a16:creationId xmlns:a16="http://schemas.microsoft.com/office/drawing/2014/main" id="{AE100DA8-98E3-48E1-9ABB-B5E337B4054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Google Shape;1400;p49">
                  <a:extLst>
                    <a:ext uri="{FF2B5EF4-FFF2-40B4-BE49-F238E27FC236}">
                      <a16:creationId xmlns:a16="http://schemas.microsoft.com/office/drawing/2014/main" id="{F795854B-6907-4490-BA9D-907B150DCD8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5" name="Google Shape;1401;p49">
                  <a:extLst>
                    <a:ext uri="{FF2B5EF4-FFF2-40B4-BE49-F238E27FC236}">
                      <a16:creationId xmlns:a16="http://schemas.microsoft.com/office/drawing/2014/main" id="{D7A259D4-2AEE-4B3B-82ED-E4ED2AF8E16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6" name="Google Shape;1402;p49">
                  <a:extLst>
                    <a:ext uri="{FF2B5EF4-FFF2-40B4-BE49-F238E27FC236}">
                      <a16:creationId xmlns:a16="http://schemas.microsoft.com/office/drawing/2014/main" id="{1B0297FF-F147-4FEA-B625-A8388F631CF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7" name="Google Shape;1403;p49">
                  <a:extLst>
                    <a:ext uri="{FF2B5EF4-FFF2-40B4-BE49-F238E27FC236}">
                      <a16:creationId xmlns:a16="http://schemas.microsoft.com/office/drawing/2014/main" id="{40371CA0-A361-4D64-A414-0A3FF7E9689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8" name="Google Shape;1404;p49">
                  <a:extLst>
                    <a:ext uri="{FF2B5EF4-FFF2-40B4-BE49-F238E27FC236}">
                      <a16:creationId xmlns:a16="http://schemas.microsoft.com/office/drawing/2014/main" id="{11E1E526-2841-47D7-B7C2-DF8300BF9F3E}"/>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9" name="Google Shape;1405;p49">
                  <a:extLst>
                    <a:ext uri="{FF2B5EF4-FFF2-40B4-BE49-F238E27FC236}">
                      <a16:creationId xmlns:a16="http://schemas.microsoft.com/office/drawing/2014/main" id="{EEC2ACB8-E845-4A82-AF45-C77801B6E5AA}"/>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0" name="Google Shape;1406;p49">
                  <a:extLst>
                    <a:ext uri="{FF2B5EF4-FFF2-40B4-BE49-F238E27FC236}">
                      <a16:creationId xmlns:a16="http://schemas.microsoft.com/office/drawing/2014/main" id="{7DF85240-E71B-45B7-A3BD-C3287BDC691D}"/>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1" name="Google Shape;1407;p49">
                  <a:extLst>
                    <a:ext uri="{FF2B5EF4-FFF2-40B4-BE49-F238E27FC236}">
                      <a16:creationId xmlns:a16="http://schemas.microsoft.com/office/drawing/2014/main" id="{DB8961E1-3645-4A23-B69C-5246E3F6755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Google Shape;1408;p49">
                  <a:extLst>
                    <a:ext uri="{FF2B5EF4-FFF2-40B4-BE49-F238E27FC236}">
                      <a16:creationId xmlns:a16="http://schemas.microsoft.com/office/drawing/2014/main" id="{68853471-3A1A-4497-80C5-4F0E1D31847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409;p49">
                  <a:extLst>
                    <a:ext uri="{FF2B5EF4-FFF2-40B4-BE49-F238E27FC236}">
                      <a16:creationId xmlns:a16="http://schemas.microsoft.com/office/drawing/2014/main" id="{4205DE3B-2FAB-47F1-B1CD-71241ABB073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410;p49">
                  <a:extLst>
                    <a:ext uri="{FF2B5EF4-FFF2-40B4-BE49-F238E27FC236}">
                      <a16:creationId xmlns:a16="http://schemas.microsoft.com/office/drawing/2014/main" id="{A52FD84F-D4AD-4DF5-AA1C-B15EE129B6A4}"/>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11;p49">
                  <a:extLst>
                    <a:ext uri="{FF2B5EF4-FFF2-40B4-BE49-F238E27FC236}">
                      <a16:creationId xmlns:a16="http://schemas.microsoft.com/office/drawing/2014/main" id="{86230E01-0147-45B6-A10F-235AF10329E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12;p49">
                  <a:extLst>
                    <a:ext uri="{FF2B5EF4-FFF2-40B4-BE49-F238E27FC236}">
                      <a16:creationId xmlns:a16="http://schemas.microsoft.com/office/drawing/2014/main" id="{00BB856C-313F-4862-A3A7-EC981E12D044}"/>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13;p49">
                  <a:extLst>
                    <a:ext uri="{FF2B5EF4-FFF2-40B4-BE49-F238E27FC236}">
                      <a16:creationId xmlns:a16="http://schemas.microsoft.com/office/drawing/2014/main" id="{5FF5C05B-8072-49E5-8700-5376CF399E5F}"/>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14;p49">
                  <a:extLst>
                    <a:ext uri="{FF2B5EF4-FFF2-40B4-BE49-F238E27FC236}">
                      <a16:creationId xmlns:a16="http://schemas.microsoft.com/office/drawing/2014/main" id="{E17D3F1E-FE32-42C9-BE95-EBBA10CDB23F}"/>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2" name="Google Shape;1415;p49">
                  <a:extLst>
                    <a:ext uri="{FF2B5EF4-FFF2-40B4-BE49-F238E27FC236}">
                      <a16:creationId xmlns:a16="http://schemas.microsoft.com/office/drawing/2014/main" id="{E7FB8FF4-0F43-42EF-9300-571E29B06BE5}"/>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3" name="Google Shape;1416;p49">
                  <a:extLst>
                    <a:ext uri="{FF2B5EF4-FFF2-40B4-BE49-F238E27FC236}">
                      <a16:creationId xmlns:a16="http://schemas.microsoft.com/office/drawing/2014/main" id="{657728ED-EF8C-419F-A91F-3FFE062371CB}"/>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4" name="Google Shape;1417;p49">
                  <a:extLst>
                    <a:ext uri="{FF2B5EF4-FFF2-40B4-BE49-F238E27FC236}">
                      <a16:creationId xmlns:a16="http://schemas.microsoft.com/office/drawing/2014/main" id="{A6DB5A96-6616-4505-8EBC-BF27A0E650D8}"/>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5" name="Google Shape;1418;p49">
                  <a:extLst>
                    <a:ext uri="{FF2B5EF4-FFF2-40B4-BE49-F238E27FC236}">
                      <a16:creationId xmlns:a16="http://schemas.microsoft.com/office/drawing/2014/main" id="{6EB293DA-2617-4910-86EF-732E9EBE1619}"/>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6" name="Google Shape;1419;p49">
                  <a:extLst>
                    <a:ext uri="{FF2B5EF4-FFF2-40B4-BE49-F238E27FC236}">
                      <a16:creationId xmlns:a16="http://schemas.microsoft.com/office/drawing/2014/main" id="{23870697-9347-44B9-99D0-1007A8ED4F43}"/>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7" name="Google Shape;1420;p49">
                  <a:extLst>
                    <a:ext uri="{FF2B5EF4-FFF2-40B4-BE49-F238E27FC236}">
                      <a16:creationId xmlns:a16="http://schemas.microsoft.com/office/drawing/2014/main" id="{D72B7543-3012-4809-884D-895B0AFECCE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8" name="Google Shape;1421;p49">
                  <a:extLst>
                    <a:ext uri="{FF2B5EF4-FFF2-40B4-BE49-F238E27FC236}">
                      <a16:creationId xmlns:a16="http://schemas.microsoft.com/office/drawing/2014/main" id="{AD3972FD-36AC-471A-9186-3A4934ECDBFD}"/>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9" name="Google Shape;1422;p49">
                  <a:extLst>
                    <a:ext uri="{FF2B5EF4-FFF2-40B4-BE49-F238E27FC236}">
                      <a16:creationId xmlns:a16="http://schemas.microsoft.com/office/drawing/2014/main" id="{8E6F19C2-D3E8-490E-9C30-412993825B3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sp>
        <p:nvSpPr>
          <p:cNvPr id="4" name="TextBox 3">
            <a:extLst>
              <a:ext uri="{FF2B5EF4-FFF2-40B4-BE49-F238E27FC236}">
                <a16:creationId xmlns:a16="http://schemas.microsoft.com/office/drawing/2014/main" id="{29E5B64E-97EE-4BA7-B0A4-FAF8256517BD}"/>
              </a:ext>
            </a:extLst>
          </p:cNvPr>
          <p:cNvSpPr txBox="1"/>
          <p:nvPr/>
        </p:nvSpPr>
        <p:spPr>
          <a:xfrm>
            <a:off x="1286652" y="205124"/>
            <a:ext cx="1520996" cy="307777"/>
          </a:xfrm>
          <a:prstGeom prst="rect">
            <a:avLst/>
          </a:prstGeom>
          <a:solidFill>
            <a:srgbClr val="FFFF00"/>
          </a:solidFill>
          <a:ln w="12700">
            <a:solidFill>
              <a:schemeClr val="tx1">
                <a:lumMod val="95000"/>
                <a:lumOff val="5000"/>
              </a:schemeClr>
            </a:solidFill>
          </a:ln>
        </p:spPr>
        <p:txBody>
          <a:bodyPr wrap="square" rtlCol="0" anchor="ctr" anchorCtr="0">
            <a:spAutoFit/>
          </a:bodyPr>
          <a:lstStyle/>
          <a:p>
            <a:pPr algn="ctr"/>
            <a:r>
              <a:rPr lang="en-GB" dirty="0"/>
              <a:t>On Mondays</a:t>
            </a:r>
          </a:p>
        </p:txBody>
      </p:sp>
      <p:sp>
        <p:nvSpPr>
          <p:cNvPr id="6" name="TextBox 5">
            <a:extLst>
              <a:ext uri="{FF2B5EF4-FFF2-40B4-BE49-F238E27FC236}">
                <a16:creationId xmlns:a16="http://schemas.microsoft.com/office/drawing/2014/main" id="{C5DB1991-4E62-4B7A-A0AC-6472834C6F1B}"/>
              </a:ext>
            </a:extLst>
          </p:cNvPr>
          <p:cNvSpPr txBox="1"/>
          <p:nvPr/>
        </p:nvSpPr>
        <p:spPr>
          <a:xfrm>
            <a:off x="2874618" y="205124"/>
            <a:ext cx="1520996"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GB" dirty="0"/>
              <a:t>On Tuesdays</a:t>
            </a:r>
          </a:p>
        </p:txBody>
      </p:sp>
      <p:sp>
        <p:nvSpPr>
          <p:cNvPr id="7" name="TextBox 6">
            <a:extLst>
              <a:ext uri="{FF2B5EF4-FFF2-40B4-BE49-F238E27FC236}">
                <a16:creationId xmlns:a16="http://schemas.microsoft.com/office/drawing/2014/main" id="{4D4BEC04-0639-494B-B0D4-EC40D0123FE7}"/>
              </a:ext>
            </a:extLst>
          </p:cNvPr>
          <p:cNvSpPr txBox="1"/>
          <p:nvPr/>
        </p:nvSpPr>
        <p:spPr>
          <a:xfrm>
            <a:off x="4460892" y="205124"/>
            <a:ext cx="1520996" cy="307777"/>
          </a:xfrm>
          <a:prstGeom prst="rect">
            <a:avLst/>
          </a:prstGeom>
          <a:solidFill>
            <a:schemeClr val="accent4"/>
          </a:solidFill>
          <a:ln w="12700">
            <a:solidFill>
              <a:schemeClr val="tx1">
                <a:lumMod val="95000"/>
                <a:lumOff val="5000"/>
              </a:schemeClr>
            </a:solidFill>
          </a:ln>
        </p:spPr>
        <p:txBody>
          <a:bodyPr wrap="square" rtlCol="0" anchor="ctr" anchorCtr="0">
            <a:spAutoFit/>
          </a:bodyPr>
          <a:lstStyle/>
          <a:p>
            <a:pPr algn="ctr"/>
            <a:r>
              <a:rPr lang="en-GB" dirty="0"/>
              <a:t>On Wednesdays</a:t>
            </a:r>
          </a:p>
        </p:txBody>
      </p:sp>
      <p:sp>
        <p:nvSpPr>
          <p:cNvPr id="8" name="TextBox 7">
            <a:extLst>
              <a:ext uri="{FF2B5EF4-FFF2-40B4-BE49-F238E27FC236}">
                <a16:creationId xmlns:a16="http://schemas.microsoft.com/office/drawing/2014/main" id="{82E62C36-B2AC-4365-B1A5-5799C1C5B20A}"/>
              </a:ext>
            </a:extLst>
          </p:cNvPr>
          <p:cNvSpPr txBox="1"/>
          <p:nvPr/>
        </p:nvSpPr>
        <p:spPr>
          <a:xfrm>
            <a:off x="1284287" y="592294"/>
            <a:ext cx="1520996" cy="307777"/>
          </a:xfrm>
          <a:prstGeom prst="rect">
            <a:avLst/>
          </a:prstGeom>
          <a:solidFill>
            <a:srgbClr val="92D050"/>
          </a:solidFill>
          <a:ln w="12700">
            <a:solidFill>
              <a:schemeClr val="tx1">
                <a:lumMod val="95000"/>
                <a:lumOff val="5000"/>
              </a:schemeClr>
            </a:solidFill>
          </a:ln>
        </p:spPr>
        <p:txBody>
          <a:bodyPr wrap="square" rtlCol="0" anchor="ctr" anchorCtr="0">
            <a:spAutoFit/>
          </a:bodyPr>
          <a:lstStyle/>
          <a:p>
            <a:pPr algn="ctr"/>
            <a:r>
              <a:rPr lang="en-GB" dirty="0"/>
              <a:t>On Thursdays</a:t>
            </a:r>
          </a:p>
        </p:txBody>
      </p:sp>
      <p:sp>
        <p:nvSpPr>
          <p:cNvPr id="9" name="TextBox 8">
            <a:extLst>
              <a:ext uri="{FF2B5EF4-FFF2-40B4-BE49-F238E27FC236}">
                <a16:creationId xmlns:a16="http://schemas.microsoft.com/office/drawing/2014/main" id="{B20445B5-0C74-40DC-9614-D15DA438FFAA}"/>
              </a:ext>
            </a:extLst>
          </p:cNvPr>
          <p:cNvSpPr txBox="1"/>
          <p:nvPr/>
        </p:nvSpPr>
        <p:spPr>
          <a:xfrm>
            <a:off x="2874618" y="592295"/>
            <a:ext cx="1520996" cy="307777"/>
          </a:xfrm>
          <a:prstGeom prst="rect">
            <a:avLst/>
          </a:prstGeom>
          <a:solidFill>
            <a:schemeClr val="accent6"/>
          </a:solidFill>
          <a:ln w="12700">
            <a:solidFill>
              <a:schemeClr val="tx1">
                <a:lumMod val="95000"/>
                <a:lumOff val="5000"/>
              </a:schemeClr>
            </a:solidFill>
          </a:ln>
        </p:spPr>
        <p:txBody>
          <a:bodyPr wrap="square" rtlCol="0" anchor="ctr" anchorCtr="0">
            <a:spAutoFit/>
          </a:bodyPr>
          <a:lstStyle/>
          <a:p>
            <a:pPr algn="ctr"/>
            <a:r>
              <a:rPr lang="en-GB" dirty="0"/>
              <a:t>On Fridays</a:t>
            </a:r>
          </a:p>
        </p:txBody>
      </p:sp>
      <p:sp>
        <p:nvSpPr>
          <p:cNvPr id="11" name="TextBox 10">
            <a:extLst>
              <a:ext uri="{FF2B5EF4-FFF2-40B4-BE49-F238E27FC236}">
                <a16:creationId xmlns:a16="http://schemas.microsoft.com/office/drawing/2014/main" id="{921F41C3-7C0A-4390-AE9E-9969D0AF5C4E}"/>
              </a:ext>
            </a:extLst>
          </p:cNvPr>
          <p:cNvSpPr txBox="1"/>
          <p:nvPr/>
        </p:nvSpPr>
        <p:spPr>
          <a:xfrm>
            <a:off x="4464949" y="592294"/>
            <a:ext cx="1520996" cy="307777"/>
          </a:xfrm>
          <a:prstGeom prst="rect">
            <a:avLst/>
          </a:prstGeom>
          <a:solidFill>
            <a:srgbClr val="D889FF"/>
          </a:solidFill>
          <a:ln w="12700">
            <a:solidFill>
              <a:schemeClr val="tx1">
                <a:lumMod val="95000"/>
                <a:lumOff val="5000"/>
              </a:schemeClr>
            </a:solidFill>
          </a:ln>
        </p:spPr>
        <p:txBody>
          <a:bodyPr wrap="square" rtlCol="0" anchor="ctr" anchorCtr="0">
            <a:spAutoFit/>
          </a:bodyPr>
          <a:lstStyle/>
          <a:p>
            <a:pPr algn="ctr"/>
            <a:r>
              <a:rPr lang="en-GB" dirty="0"/>
              <a:t>On Saturdays</a:t>
            </a:r>
          </a:p>
        </p:txBody>
      </p:sp>
      <p:sp>
        <p:nvSpPr>
          <p:cNvPr id="12" name="TextBox 11">
            <a:extLst>
              <a:ext uri="{FF2B5EF4-FFF2-40B4-BE49-F238E27FC236}">
                <a16:creationId xmlns:a16="http://schemas.microsoft.com/office/drawing/2014/main" id="{5EB0B320-3123-4408-90F2-9968A261F60E}"/>
              </a:ext>
            </a:extLst>
          </p:cNvPr>
          <p:cNvSpPr txBox="1"/>
          <p:nvPr/>
        </p:nvSpPr>
        <p:spPr>
          <a:xfrm>
            <a:off x="2874618" y="972092"/>
            <a:ext cx="1520996" cy="307777"/>
          </a:xfrm>
          <a:prstGeom prst="rect">
            <a:avLst/>
          </a:prstGeom>
          <a:solidFill>
            <a:srgbClr val="E29100"/>
          </a:solidFill>
          <a:ln w="12700">
            <a:solidFill>
              <a:schemeClr val="tx1">
                <a:lumMod val="95000"/>
                <a:lumOff val="5000"/>
              </a:schemeClr>
            </a:solidFill>
          </a:ln>
        </p:spPr>
        <p:txBody>
          <a:bodyPr wrap="square" rtlCol="0" anchor="ctr" anchorCtr="0">
            <a:spAutoFit/>
          </a:bodyPr>
          <a:lstStyle/>
          <a:p>
            <a:pPr algn="ctr"/>
            <a:r>
              <a:rPr lang="en-GB" dirty="0"/>
              <a:t>On Sundays</a:t>
            </a:r>
          </a:p>
        </p:txBody>
      </p:sp>
      <p:sp>
        <p:nvSpPr>
          <p:cNvPr id="13" name="TextBox 12">
            <a:extLst>
              <a:ext uri="{FF2B5EF4-FFF2-40B4-BE49-F238E27FC236}">
                <a16:creationId xmlns:a16="http://schemas.microsoft.com/office/drawing/2014/main" id="{496A2E03-3CC7-44D7-BCA5-75FAFC98663E}"/>
              </a:ext>
            </a:extLst>
          </p:cNvPr>
          <p:cNvSpPr txBox="1"/>
          <p:nvPr/>
        </p:nvSpPr>
        <p:spPr>
          <a:xfrm>
            <a:off x="500441" y="1601140"/>
            <a:ext cx="3486540"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GB" dirty="0"/>
              <a:t>I play (basketball / football / tennis / etc.).</a:t>
            </a:r>
          </a:p>
        </p:txBody>
      </p:sp>
      <p:sp>
        <p:nvSpPr>
          <p:cNvPr id="14" name="TextBox 13">
            <a:extLst>
              <a:ext uri="{FF2B5EF4-FFF2-40B4-BE49-F238E27FC236}">
                <a16:creationId xmlns:a16="http://schemas.microsoft.com/office/drawing/2014/main" id="{F83ECB98-F637-4CCA-8445-D0FB4D94730D}"/>
              </a:ext>
            </a:extLst>
          </p:cNvPr>
          <p:cNvSpPr txBox="1"/>
          <p:nvPr/>
        </p:nvSpPr>
        <p:spPr>
          <a:xfrm>
            <a:off x="251047" y="2221850"/>
            <a:ext cx="2704876"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GB" dirty="0"/>
              <a:t>I practice (piano / guitar / etc. ).</a:t>
            </a:r>
          </a:p>
        </p:txBody>
      </p:sp>
      <p:sp>
        <p:nvSpPr>
          <p:cNvPr id="16" name="TextBox 15">
            <a:extLst>
              <a:ext uri="{FF2B5EF4-FFF2-40B4-BE49-F238E27FC236}">
                <a16:creationId xmlns:a16="http://schemas.microsoft.com/office/drawing/2014/main" id="{745AF5AC-334C-4361-B41E-2E00F8CC8B75}"/>
              </a:ext>
            </a:extLst>
          </p:cNvPr>
          <p:cNvSpPr txBox="1"/>
          <p:nvPr/>
        </p:nvSpPr>
        <p:spPr>
          <a:xfrm>
            <a:off x="523369" y="3436844"/>
            <a:ext cx="4683617"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GB" dirty="0"/>
              <a:t>I have (computer / swimming / English / gym / art) class.</a:t>
            </a:r>
          </a:p>
        </p:txBody>
      </p:sp>
      <p:sp>
        <p:nvSpPr>
          <p:cNvPr id="17" name="TextBox 16">
            <a:extLst>
              <a:ext uri="{FF2B5EF4-FFF2-40B4-BE49-F238E27FC236}">
                <a16:creationId xmlns:a16="http://schemas.microsoft.com/office/drawing/2014/main" id="{C7644C57-2B27-4069-AA22-48D4465EE484}"/>
              </a:ext>
            </a:extLst>
          </p:cNvPr>
          <p:cNvSpPr txBox="1"/>
          <p:nvPr/>
        </p:nvSpPr>
        <p:spPr>
          <a:xfrm>
            <a:off x="307804" y="4082448"/>
            <a:ext cx="1461190"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GB" dirty="0"/>
              <a:t>I watch a DVD.</a:t>
            </a:r>
          </a:p>
        </p:txBody>
      </p:sp>
      <p:sp>
        <p:nvSpPr>
          <p:cNvPr id="19" name="TextBox 18">
            <a:extLst>
              <a:ext uri="{FF2B5EF4-FFF2-40B4-BE49-F238E27FC236}">
                <a16:creationId xmlns:a16="http://schemas.microsoft.com/office/drawing/2014/main" id="{DA87F029-7F7C-4616-B79D-A069A528D30A}"/>
              </a:ext>
            </a:extLst>
          </p:cNvPr>
          <p:cNvSpPr txBox="1"/>
          <p:nvPr/>
        </p:nvSpPr>
        <p:spPr>
          <a:xfrm>
            <a:off x="2457282" y="4243428"/>
            <a:ext cx="2265530"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GB" dirty="0"/>
              <a:t>I do (ballet / judo / etc.).</a:t>
            </a:r>
          </a:p>
        </p:txBody>
      </p:sp>
      <p:sp>
        <p:nvSpPr>
          <p:cNvPr id="20" name="TextBox 19">
            <a:extLst>
              <a:ext uri="{FF2B5EF4-FFF2-40B4-BE49-F238E27FC236}">
                <a16:creationId xmlns:a16="http://schemas.microsoft.com/office/drawing/2014/main" id="{9035F992-B0FB-4BF0-9F91-C3A6B236723F}"/>
              </a:ext>
            </a:extLst>
          </p:cNvPr>
          <p:cNvSpPr txBox="1"/>
          <p:nvPr/>
        </p:nvSpPr>
        <p:spPr>
          <a:xfrm>
            <a:off x="3909919" y="2190098"/>
            <a:ext cx="1520996"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GB" dirty="0"/>
              <a:t>I walk my dog.</a:t>
            </a:r>
          </a:p>
        </p:txBody>
      </p:sp>
      <p:sp>
        <p:nvSpPr>
          <p:cNvPr id="21" name="TextBox 20">
            <a:extLst>
              <a:ext uri="{FF2B5EF4-FFF2-40B4-BE49-F238E27FC236}">
                <a16:creationId xmlns:a16="http://schemas.microsoft.com/office/drawing/2014/main" id="{F344104C-ABC7-4938-9651-1DDE4311DBD6}"/>
              </a:ext>
            </a:extLst>
          </p:cNvPr>
          <p:cNvSpPr txBox="1"/>
          <p:nvPr/>
        </p:nvSpPr>
        <p:spPr>
          <a:xfrm>
            <a:off x="307804" y="2844372"/>
            <a:ext cx="4312417"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GB" dirty="0"/>
              <a:t>I go to (the cinema / the shopping centre / etc.).</a:t>
            </a:r>
          </a:p>
        </p:txBody>
      </p:sp>
      <p:sp>
        <p:nvSpPr>
          <p:cNvPr id="22" name="TextBox 21">
            <a:extLst>
              <a:ext uri="{FF2B5EF4-FFF2-40B4-BE49-F238E27FC236}">
                <a16:creationId xmlns:a16="http://schemas.microsoft.com/office/drawing/2014/main" id="{33FC55F6-1952-40E4-AE16-9794D485228E}"/>
              </a:ext>
            </a:extLst>
          </p:cNvPr>
          <p:cNvSpPr txBox="1"/>
          <p:nvPr/>
        </p:nvSpPr>
        <p:spPr>
          <a:xfrm>
            <a:off x="4886887" y="2844372"/>
            <a:ext cx="1862914"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GB" dirty="0"/>
              <a:t>I enjoy a big dinner.</a:t>
            </a:r>
          </a:p>
        </p:txBody>
      </p:sp>
      <p:sp>
        <p:nvSpPr>
          <p:cNvPr id="24" name="TextBox 23">
            <a:extLst>
              <a:ext uri="{FF2B5EF4-FFF2-40B4-BE49-F238E27FC236}">
                <a16:creationId xmlns:a16="http://schemas.microsoft.com/office/drawing/2014/main" id="{D6DEDA97-6531-4090-8114-93E420E01E64}"/>
              </a:ext>
            </a:extLst>
          </p:cNvPr>
          <p:cNvSpPr txBox="1"/>
          <p:nvPr/>
        </p:nvSpPr>
        <p:spPr>
          <a:xfrm>
            <a:off x="5242347" y="1601140"/>
            <a:ext cx="1507454"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GB" dirty="0"/>
              <a:t>I sleep in late.</a:t>
            </a:r>
          </a:p>
        </p:txBody>
      </p:sp>
      <p:grpSp>
        <p:nvGrpSpPr>
          <p:cNvPr id="120" name="Group 119">
            <a:extLst>
              <a:ext uri="{FF2B5EF4-FFF2-40B4-BE49-F238E27FC236}">
                <a16:creationId xmlns:a16="http://schemas.microsoft.com/office/drawing/2014/main" id="{C9196150-9015-4A5E-BC2F-AF7256E4997E}"/>
              </a:ext>
            </a:extLst>
          </p:cNvPr>
          <p:cNvGrpSpPr/>
          <p:nvPr/>
        </p:nvGrpSpPr>
        <p:grpSpPr>
          <a:xfrm>
            <a:off x="1176586" y="1642965"/>
            <a:ext cx="5050844" cy="2687046"/>
            <a:chOff x="1460988" y="1602560"/>
            <a:chExt cx="5050844" cy="2687046"/>
          </a:xfrm>
        </p:grpSpPr>
        <p:sp>
          <p:nvSpPr>
            <p:cNvPr id="121" name="Rectangle: Rounded Corners 120">
              <a:extLst>
                <a:ext uri="{FF2B5EF4-FFF2-40B4-BE49-F238E27FC236}">
                  <a16:creationId xmlns:a16="http://schemas.microsoft.com/office/drawing/2014/main" id="{E7D113D3-4DC7-4626-87FF-671B741CD8EE}"/>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22" name="TextBox 121">
              <a:extLst>
                <a:ext uri="{FF2B5EF4-FFF2-40B4-BE49-F238E27FC236}">
                  <a16:creationId xmlns:a16="http://schemas.microsoft.com/office/drawing/2014/main" id="{F14CBA9A-B480-42F5-BA6C-90F037D85052}"/>
                </a:ext>
              </a:extLst>
            </p:cNvPr>
            <p:cNvSpPr txBox="1"/>
            <p:nvPr/>
          </p:nvSpPr>
          <p:spPr>
            <a:xfrm>
              <a:off x="1660202" y="1826137"/>
              <a:ext cx="3347185" cy="22467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a:solidFill>
                    <a:sysClr val="windowText" lastClr="000000"/>
                  </a:solidFill>
                </a:rPr>
                <a:t>Tell your partner about what you do on different days.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2000">
                  <a:solidFill>
                    <a:sysClr val="windowText" lastClr="000000"/>
                  </a:solidFill>
                </a:rPr>
                <a:t>Use the phrases to help you.</a:t>
              </a:r>
              <a:endParaRPr kumimoji="0" lang="en-GB" sz="20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solidFill>
                  <a:effectLst/>
                  <a:uLnTx/>
                  <a:uFillTx/>
                </a:rPr>
                <a:t>Press space to start.</a:t>
              </a:r>
              <a:endParaRPr kumimoji="0" lang="en-GB" sz="2000" b="0" i="0" u="none" strike="noStrike" kern="0" cap="none" spc="0" normalizeH="0" baseline="0" noProof="0" dirty="0">
                <a:ln>
                  <a:noFill/>
                </a:ln>
                <a:solidFill>
                  <a:sysClr val="windowText" lastClr="000000"/>
                </a:solidFill>
                <a:effectLst/>
                <a:uLnTx/>
                <a:uFillTx/>
              </a:endParaRPr>
            </a:p>
          </p:txBody>
        </p:sp>
        <p:pic>
          <p:nvPicPr>
            <p:cNvPr id="123" name="Picture 122">
              <a:extLst>
                <a:ext uri="{FF2B5EF4-FFF2-40B4-BE49-F238E27FC236}">
                  <a16:creationId xmlns:a16="http://schemas.microsoft.com/office/drawing/2014/main" id="{E1A55F10-D12D-45CB-B250-74B2A1A9B345}"/>
                </a:ext>
              </a:extLst>
            </p:cNvPr>
            <p:cNvPicPr>
              <a:picLocks noChangeAspect="1"/>
            </p:cNvPicPr>
            <p:nvPr/>
          </p:nvPicPr>
          <p:blipFill>
            <a:blip r:embed="rId3"/>
            <a:stretch>
              <a:fillRect/>
            </a:stretch>
          </p:blipFill>
          <p:spPr>
            <a:xfrm>
              <a:off x="4848050" y="1821288"/>
              <a:ext cx="1425494" cy="2297198"/>
            </a:xfrm>
            <a:prstGeom prst="rect">
              <a:avLst/>
            </a:prstGeom>
          </p:spPr>
        </p:pic>
      </p:grpSp>
      <p:grpSp>
        <p:nvGrpSpPr>
          <p:cNvPr id="124" name="Group 123">
            <a:extLst>
              <a:ext uri="{FF2B5EF4-FFF2-40B4-BE49-F238E27FC236}">
                <a16:creationId xmlns:a16="http://schemas.microsoft.com/office/drawing/2014/main" id="{B57BB045-BF65-4955-B08E-2A94D1295D71}"/>
              </a:ext>
            </a:extLst>
          </p:cNvPr>
          <p:cNvGrpSpPr/>
          <p:nvPr/>
        </p:nvGrpSpPr>
        <p:grpSpPr>
          <a:xfrm>
            <a:off x="1161005" y="1638631"/>
            <a:ext cx="5050844" cy="2687046"/>
            <a:chOff x="1460988" y="1602560"/>
            <a:chExt cx="5050844" cy="2687046"/>
          </a:xfrm>
        </p:grpSpPr>
        <p:sp>
          <p:nvSpPr>
            <p:cNvPr id="125" name="Rectangle: Rounded Corners 124">
              <a:extLst>
                <a:ext uri="{FF2B5EF4-FFF2-40B4-BE49-F238E27FC236}">
                  <a16:creationId xmlns:a16="http://schemas.microsoft.com/office/drawing/2014/main" id="{BE174637-5FC7-4676-9F53-BF151030EF5A}"/>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26" name="TextBox 125">
              <a:extLst>
                <a:ext uri="{FF2B5EF4-FFF2-40B4-BE49-F238E27FC236}">
                  <a16:creationId xmlns:a16="http://schemas.microsoft.com/office/drawing/2014/main" id="{DB6DE022-54A9-42BD-82AF-1123E1BF3D34}"/>
                </a:ext>
              </a:extLst>
            </p:cNvPr>
            <p:cNvSpPr txBox="1"/>
            <p:nvPr/>
          </p:nvSpPr>
          <p:spPr>
            <a:xfrm>
              <a:off x="1537494" y="1686050"/>
              <a:ext cx="3322569" cy="255454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a:solidFill>
                    <a:sysClr val="windowText" lastClr="000000"/>
                  </a:solidFill>
                </a:rPr>
                <a:t>Good job!</a:t>
              </a:r>
              <a:endParaRPr kumimoji="0" lang="en-GB" sz="20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Text" lastClr="000000"/>
                </a:solidFill>
                <a:effectLst/>
                <a:uLnTx/>
                <a:uFillTx/>
              </a:endParaRPr>
            </a:p>
            <a:p>
              <a:pPr algn="ctr"/>
              <a:r>
                <a:rPr lang="en-GB" sz="2000"/>
                <a:t>Press space or left click mouse to move to next slide.</a:t>
              </a:r>
            </a:p>
            <a:p>
              <a:pPr algn="ctr"/>
              <a:endParaRPr lang="en-GB" sz="2000"/>
            </a:p>
            <a:p>
              <a:pPr algn="ctr"/>
              <a:r>
                <a:rPr lang="en-GB" sz="2000"/>
                <a:t>Press </a:t>
              </a:r>
              <a:r>
                <a:rPr lang="en-GB" sz="2000" dirty="0"/>
                <a:t>left arrow key (◄ ) to </a:t>
              </a:r>
              <a:r>
                <a:rPr lang="en-GB" sz="2000"/>
                <a:t>go back.</a:t>
              </a:r>
              <a:endParaRPr lang="en-GB" sz="2000" dirty="0"/>
            </a:p>
          </p:txBody>
        </p:sp>
        <p:pic>
          <p:nvPicPr>
            <p:cNvPr id="127" name="Picture 126">
              <a:extLst>
                <a:ext uri="{FF2B5EF4-FFF2-40B4-BE49-F238E27FC236}">
                  <a16:creationId xmlns:a16="http://schemas.microsoft.com/office/drawing/2014/main" id="{A73FDBA0-93CE-4A9F-9B89-FA4B563495E7}"/>
                </a:ext>
              </a:extLst>
            </p:cNvPr>
            <p:cNvPicPr>
              <a:picLocks noChangeAspect="1"/>
            </p:cNvPicPr>
            <p:nvPr/>
          </p:nvPicPr>
          <p:blipFill>
            <a:blip r:embed="rId3"/>
            <a:stretch>
              <a:fillRect/>
            </a:stretch>
          </p:blipFill>
          <p:spPr>
            <a:xfrm>
              <a:off x="4848050" y="1821288"/>
              <a:ext cx="1425494" cy="2297198"/>
            </a:xfrm>
            <a:prstGeom prst="rect">
              <a:avLst/>
            </a:prstGeom>
          </p:spPr>
        </p:pic>
      </p:grpSp>
      <p:grpSp>
        <p:nvGrpSpPr>
          <p:cNvPr id="5" name="Group 4">
            <a:extLst>
              <a:ext uri="{FF2B5EF4-FFF2-40B4-BE49-F238E27FC236}">
                <a16:creationId xmlns:a16="http://schemas.microsoft.com/office/drawing/2014/main" id="{69078E1D-7FCC-EF3F-5045-EEF16E3FFC8F}"/>
              </a:ext>
            </a:extLst>
          </p:cNvPr>
          <p:cNvGrpSpPr>
            <a:grpSpLocks noGrp="1" noUngrp="1" noRot="1" noMove="1" noResize="1"/>
          </p:cNvGrpSpPr>
          <p:nvPr/>
        </p:nvGrpSpPr>
        <p:grpSpPr>
          <a:xfrm>
            <a:off x="-14628" y="0"/>
            <a:ext cx="9158628" cy="5143500"/>
            <a:chOff x="-14628" y="0"/>
            <a:chExt cx="9158628" cy="5143500"/>
          </a:xfrm>
        </p:grpSpPr>
        <p:cxnSp>
          <p:nvCxnSpPr>
            <p:cNvPr id="10" name="AutoShape 3">
              <a:extLst>
                <a:ext uri="{FF2B5EF4-FFF2-40B4-BE49-F238E27FC236}">
                  <a16:creationId xmlns:a16="http://schemas.microsoft.com/office/drawing/2014/main" id="{0DDEB6F6-CA7F-9C9D-C978-0FDCB952806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5" name="AutoShape 4">
              <a:extLst>
                <a:ext uri="{FF2B5EF4-FFF2-40B4-BE49-F238E27FC236}">
                  <a16:creationId xmlns:a16="http://schemas.microsoft.com/office/drawing/2014/main" id="{6A6B9A4F-6EDE-7E2F-3213-190EB2F4CB6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8" name="Group 17">
              <a:extLst>
                <a:ext uri="{FF2B5EF4-FFF2-40B4-BE49-F238E27FC236}">
                  <a16:creationId xmlns:a16="http://schemas.microsoft.com/office/drawing/2014/main" id="{662A5580-075F-13F1-8F37-104DA20790E8}"/>
                </a:ext>
              </a:extLst>
            </p:cNvPr>
            <p:cNvGrpSpPr>
              <a:grpSpLocks noGrp="1" noUngrp="1" noRot="1" noMove="1" noResize="1"/>
            </p:cNvGrpSpPr>
            <p:nvPr/>
          </p:nvGrpSpPr>
          <p:grpSpPr bwMode="auto">
            <a:xfrm>
              <a:off x="3588189" y="2214383"/>
              <a:ext cx="1967622" cy="714734"/>
              <a:chOff x="6549" y="5686"/>
              <a:chExt cx="3510" cy="1275"/>
            </a:xfrm>
          </p:grpSpPr>
          <p:sp>
            <p:nvSpPr>
              <p:cNvPr id="23" name="AutoShape 6">
                <a:extLst>
                  <a:ext uri="{FF2B5EF4-FFF2-40B4-BE49-F238E27FC236}">
                    <a16:creationId xmlns:a16="http://schemas.microsoft.com/office/drawing/2014/main" id="{3368F2D6-B40F-5681-6B73-A20A91A52DA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Text Box 7">
                <a:extLst>
                  <a:ext uri="{FF2B5EF4-FFF2-40B4-BE49-F238E27FC236}">
                    <a16:creationId xmlns:a16="http://schemas.microsoft.com/office/drawing/2014/main" id="{5AAD19C5-1FAE-47C7-E9FA-8BD174621BC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2550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35" presetClass="path" presetSubtype="0" accel="50000" decel="50000" fill="hold" nodeType="afterEffect">
                                  <p:stCondLst>
                                    <p:cond delay="0"/>
                                  </p:stCondLst>
                                  <p:childTnLst>
                                    <p:animMotion origin="layout" path="M 0 4.93827E-6 L -0.16372 4.93827E-6 " pathEditMode="relative" rAng="0" ptsTypes="AA">
                                      <p:cBhvr>
                                        <p:cTn id="14" dur="1000" fill="hold"/>
                                        <p:tgtEl>
                                          <p:spTgt spid="47"/>
                                        </p:tgtEl>
                                        <p:attrNameLst>
                                          <p:attrName>ppt_x</p:attrName>
                                          <p:attrName>ppt_y</p:attrName>
                                        </p:attrNameLst>
                                      </p:cBhvr>
                                      <p:rCtr x="-8194" y="0"/>
                                    </p:animMotion>
                                  </p:childTnLst>
                                </p:cTn>
                              </p:par>
                            </p:childTnLst>
                          </p:cTn>
                        </p:par>
                        <p:par>
                          <p:cTn id="15" fill="hold">
                            <p:stCondLst>
                              <p:cond delay="2500"/>
                            </p:stCondLst>
                            <p:childTnLst>
                              <p:par>
                                <p:cTn id="16" presetID="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50" fill="hold"/>
                                        <p:tgtEl>
                                          <p:spTgt spid="4"/>
                                        </p:tgtEl>
                                        <p:attrNameLst>
                                          <p:attrName>ppt_x</p:attrName>
                                        </p:attrNameLst>
                                      </p:cBhvr>
                                      <p:tavLst>
                                        <p:tav tm="0">
                                          <p:val>
                                            <p:strVal val="#ppt_x"/>
                                          </p:val>
                                        </p:tav>
                                        <p:tav tm="100000">
                                          <p:val>
                                            <p:strVal val="#ppt_x"/>
                                          </p:val>
                                        </p:tav>
                                      </p:tavLst>
                                    </p:anim>
                                    <p:anim calcmode="lin" valueType="num">
                                      <p:cBhvr additive="base">
                                        <p:cTn id="19" dur="250" fill="hold"/>
                                        <p:tgtEl>
                                          <p:spTgt spid="4"/>
                                        </p:tgtEl>
                                        <p:attrNameLst>
                                          <p:attrName>ppt_y</p:attrName>
                                        </p:attrNameLst>
                                      </p:cBhvr>
                                      <p:tavLst>
                                        <p:tav tm="0">
                                          <p:val>
                                            <p:strVal val="0-#ppt_h/2"/>
                                          </p:val>
                                        </p:tav>
                                        <p:tav tm="100000">
                                          <p:val>
                                            <p:strVal val="#ppt_y"/>
                                          </p:val>
                                        </p:tav>
                                      </p:tavLst>
                                    </p:anim>
                                  </p:childTnLst>
                                </p:cTn>
                              </p:par>
                            </p:childTnLst>
                          </p:cTn>
                        </p:par>
                        <p:par>
                          <p:cTn id="20" fill="hold">
                            <p:stCondLst>
                              <p:cond delay="2750"/>
                            </p:stCondLst>
                            <p:childTnLst>
                              <p:par>
                                <p:cTn id="21" presetID="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50" fill="hold"/>
                                        <p:tgtEl>
                                          <p:spTgt spid="6"/>
                                        </p:tgtEl>
                                        <p:attrNameLst>
                                          <p:attrName>ppt_x</p:attrName>
                                        </p:attrNameLst>
                                      </p:cBhvr>
                                      <p:tavLst>
                                        <p:tav tm="0">
                                          <p:val>
                                            <p:strVal val="#ppt_x"/>
                                          </p:val>
                                        </p:tav>
                                        <p:tav tm="100000">
                                          <p:val>
                                            <p:strVal val="#ppt_x"/>
                                          </p:val>
                                        </p:tav>
                                      </p:tavLst>
                                    </p:anim>
                                    <p:anim calcmode="lin" valueType="num">
                                      <p:cBhvr additive="base">
                                        <p:cTn id="24" dur="250" fill="hold"/>
                                        <p:tgtEl>
                                          <p:spTgt spid="6"/>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250" fill="hold"/>
                                        <p:tgtEl>
                                          <p:spTgt spid="7"/>
                                        </p:tgtEl>
                                        <p:attrNameLst>
                                          <p:attrName>ppt_x</p:attrName>
                                        </p:attrNameLst>
                                      </p:cBhvr>
                                      <p:tavLst>
                                        <p:tav tm="0">
                                          <p:val>
                                            <p:strVal val="#ppt_x"/>
                                          </p:val>
                                        </p:tav>
                                        <p:tav tm="100000">
                                          <p:val>
                                            <p:strVal val="#ppt_x"/>
                                          </p:val>
                                        </p:tav>
                                      </p:tavLst>
                                    </p:anim>
                                    <p:anim calcmode="lin" valueType="num">
                                      <p:cBhvr additive="base">
                                        <p:cTn id="29" dur="250" fill="hold"/>
                                        <p:tgtEl>
                                          <p:spTgt spid="7"/>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250" fill="hold"/>
                                        <p:tgtEl>
                                          <p:spTgt spid="8"/>
                                        </p:tgtEl>
                                        <p:attrNameLst>
                                          <p:attrName>ppt_x</p:attrName>
                                        </p:attrNameLst>
                                      </p:cBhvr>
                                      <p:tavLst>
                                        <p:tav tm="0">
                                          <p:val>
                                            <p:strVal val="#ppt_x"/>
                                          </p:val>
                                        </p:tav>
                                        <p:tav tm="100000">
                                          <p:val>
                                            <p:strVal val="#ppt_x"/>
                                          </p:val>
                                        </p:tav>
                                      </p:tavLst>
                                    </p:anim>
                                    <p:anim calcmode="lin" valueType="num">
                                      <p:cBhvr additive="base">
                                        <p:cTn id="34" dur="250" fill="hold"/>
                                        <p:tgtEl>
                                          <p:spTgt spid="8"/>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250" fill="hold"/>
                                        <p:tgtEl>
                                          <p:spTgt spid="9"/>
                                        </p:tgtEl>
                                        <p:attrNameLst>
                                          <p:attrName>ppt_x</p:attrName>
                                        </p:attrNameLst>
                                      </p:cBhvr>
                                      <p:tavLst>
                                        <p:tav tm="0">
                                          <p:val>
                                            <p:strVal val="#ppt_x"/>
                                          </p:val>
                                        </p:tav>
                                        <p:tav tm="100000">
                                          <p:val>
                                            <p:strVal val="#ppt_x"/>
                                          </p:val>
                                        </p:tav>
                                      </p:tavLst>
                                    </p:anim>
                                    <p:anim calcmode="lin" valueType="num">
                                      <p:cBhvr additive="base">
                                        <p:cTn id="39" dur="250" fill="hold"/>
                                        <p:tgtEl>
                                          <p:spTgt spid="9"/>
                                        </p:tgtEl>
                                        <p:attrNameLst>
                                          <p:attrName>ppt_y</p:attrName>
                                        </p:attrNameLst>
                                      </p:cBhvr>
                                      <p:tavLst>
                                        <p:tav tm="0">
                                          <p:val>
                                            <p:strVal val="0-#ppt_h/2"/>
                                          </p:val>
                                        </p:tav>
                                        <p:tav tm="100000">
                                          <p:val>
                                            <p:strVal val="#ppt_y"/>
                                          </p:val>
                                        </p:tav>
                                      </p:tavLst>
                                    </p:anim>
                                  </p:childTnLst>
                                </p:cTn>
                              </p:par>
                            </p:childTnLst>
                          </p:cTn>
                        </p:par>
                        <p:par>
                          <p:cTn id="40" fill="hold">
                            <p:stCondLst>
                              <p:cond delay="3750"/>
                            </p:stCondLst>
                            <p:childTnLst>
                              <p:par>
                                <p:cTn id="41" presetID="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250" fill="hold"/>
                                        <p:tgtEl>
                                          <p:spTgt spid="11"/>
                                        </p:tgtEl>
                                        <p:attrNameLst>
                                          <p:attrName>ppt_x</p:attrName>
                                        </p:attrNameLst>
                                      </p:cBhvr>
                                      <p:tavLst>
                                        <p:tav tm="0">
                                          <p:val>
                                            <p:strVal val="#ppt_x"/>
                                          </p:val>
                                        </p:tav>
                                        <p:tav tm="100000">
                                          <p:val>
                                            <p:strVal val="#ppt_x"/>
                                          </p:val>
                                        </p:tav>
                                      </p:tavLst>
                                    </p:anim>
                                    <p:anim calcmode="lin" valueType="num">
                                      <p:cBhvr additive="base">
                                        <p:cTn id="44" dur="25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1"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250" fill="hold"/>
                                        <p:tgtEl>
                                          <p:spTgt spid="12"/>
                                        </p:tgtEl>
                                        <p:attrNameLst>
                                          <p:attrName>ppt_x</p:attrName>
                                        </p:attrNameLst>
                                      </p:cBhvr>
                                      <p:tavLst>
                                        <p:tav tm="0">
                                          <p:val>
                                            <p:strVal val="#ppt_x"/>
                                          </p:val>
                                        </p:tav>
                                        <p:tav tm="100000">
                                          <p:val>
                                            <p:strVal val="#ppt_x"/>
                                          </p:val>
                                        </p:tav>
                                      </p:tavLst>
                                    </p:anim>
                                    <p:anim calcmode="lin" valueType="num">
                                      <p:cBhvr additive="base">
                                        <p:cTn id="49" dur="250" fill="hold"/>
                                        <p:tgtEl>
                                          <p:spTgt spid="12"/>
                                        </p:tgtEl>
                                        <p:attrNameLst>
                                          <p:attrName>ppt_y</p:attrName>
                                        </p:attrNameLst>
                                      </p:cBhvr>
                                      <p:tavLst>
                                        <p:tav tm="0">
                                          <p:val>
                                            <p:strVal val="0-#ppt_h/2"/>
                                          </p:val>
                                        </p:tav>
                                        <p:tav tm="100000">
                                          <p:val>
                                            <p:strVal val="#ppt_y"/>
                                          </p:val>
                                        </p:tav>
                                      </p:tavLst>
                                    </p:anim>
                                  </p:childTnLst>
                                </p:cTn>
                              </p:par>
                            </p:childTnLst>
                          </p:cTn>
                        </p:par>
                        <p:par>
                          <p:cTn id="50" fill="hold">
                            <p:stCondLst>
                              <p:cond delay="4250"/>
                            </p:stCondLst>
                            <p:childTnLst>
                              <p:par>
                                <p:cTn id="51" presetID="2" presetClass="entr" presetSubtype="4" fill="hold" nodeType="afterEffect">
                                  <p:stCondLst>
                                    <p:cond delay="0"/>
                                  </p:stCondLst>
                                  <p:childTnLst>
                                    <p:set>
                                      <p:cBhvr>
                                        <p:cTn id="52" dur="1" fill="hold">
                                          <p:stCondLst>
                                            <p:cond delay="0"/>
                                          </p:stCondLst>
                                        </p:cTn>
                                        <p:tgtEl>
                                          <p:spTgt spid="120"/>
                                        </p:tgtEl>
                                        <p:attrNameLst>
                                          <p:attrName>style.visibility</p:attrName>
                                        </p:attrNameLst>
                                      </p:cBhvr>
                                      <p:to>
                                        <p:strVal val="visible"/>
                                      </p:to>
                                    </p:set>
                                    <p:anim calcmode="lin" valueType="num">
                                      <p:cBhvr additive="base">
                                        <p:cTn id="53" dur="500" fill="hold"/>
                                        <p:tgtEl>
                                          <p:spTgt spid="120"/>
                                        </p:tgtEl>
                                        <p:attrNameLst>
                                          <p:attrName>ppt_x</p:attrName>
                                        </p:attrNameLst>
                                      </p:cBhvr>
                                      <p:tavLst>
                                        <p:tav tm="0">
                                          <p:val>
                                            <p:strVal val="#ppt_x"/>
                                          </p:val>
                                        </p:tav>
                                        <p:tav tm="100000">
                                          <p:val>
                                            <p:strVal val="#ppt_x"/>
                                          </p:val>
                                        </p:tav>
                                      </p:tavLst>
                                    </p:anim>
                                    <p:anim calcmode="lin" valueType="num">
                                      <p:cBhvr additive="base">
                                        <p:cTn id="54"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20"/>
                                        </p:tgtEl>
                                      </p:cBhvr>
                                    </p:animEffect>
                                    <p:set>
                                      <p:cBhvr>
                                        <p:cTn id="59" dur="1" fill="hold">
                                          <p:stCondLst>
                                            <p:cond delay="499"/>
                                          </p:stCondLst>
                                        </p:cTn>
                                        <p:tgtEl>
                                          <p:spTgt spid="120"/>
                                        </p:tgtEl>
                                        <p:attrNameLst>
                                          <p:attrName>style.visibility</p:attrName>
                                        </p:attrNameLst>
                                      </p:cBhvr>
                                      <p:to>
                                        <p:strVal val="hidden"/>
                                      </p:to>
                                    </p:set>
                                  </p:childTnLst>
                                </p:cTn>
                              </p:par>
                            </p:childTnLst>
                          </p:cTn>
                        </p:par>
                        <p:par>
                          <p:cTn id="60" fill="hold">
                            <p:stCondLst>
                              <p:cond delay="500"/>
                            </p:stCondLst>
                            <p:childTnLst>
                              <p:par>
                                <p:cTn id="61" presetID="2" presetClass="entr" presetSubtype="4"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ppt_x"/>
                                          </p:val>
                                        </p:tav>
                                        <p:tav tm="100000">
                                          <p:val>
                                            <p:strVal val="#ppt_x"/>
                                          </p:val>
                                        </p:tav>
                                      </p:tavLst>
                                    </p:anim>
                                    <p:anim calcmode="lin" valueType="num">
                                      <p:cBhvr additive="base">
                                        <p:cTn id="8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ppt_x"/>
                                          </p:val>
                                        </p:tav>
                                        <p:tav tm="100000">
                                          <p:val>
                                            <p:strVal val="#ppt_x"/>
                                          </p:val>
                                        </p:tav>
                                      </p:tavLst>
                                    </p:anim>
                                    <p:anim calcmode="lin" valueType="num">
                                      <p:cBhvr additive="base">
                                        <p:cTn id="9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500" fill="hold"/>
                                        <p:tgtEl>
                                          <p:spTgt spid="22"/>
                                        </p:tgtEl>
                                        <p:attrNameLst>
                                          <p:attrName>ppt_x</p:attrName>
                                        </p:attrNameLst>
                                      </p:cBhvr>
                                      <p:tavLst>
                                        <p:tav tm="0">
                                          <p:val>
                                            <p:strVal val="#ppt_x"/>
                                          </p:val>
                                        </p:tav>
                                        <p:tav tm="100000">
                                          <p:val>
                                            <p:strVal val="#ppt_x"/>
                                          </p:val>
                                        </p:tav>
                                      </p:tavLst>
                                    </p:anim>
                                    <p:anim calcmode="lin" valueType="num">
                                      <p:cBhvr additive="base">
                                        <p:cTn id="10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ppt_x"/>
                                          </p:val>
                                        </p:tav>
                                        <p:tav tm="100000">
                                          <p:val>
                                            <p:strVal val="#ppt_x"/>
                                          </p:val>
                                        </p:tav>
                                      </p:tavLst>
                                    </p:anim>
                                    <p:anim calcmode="lin" valueType="num">
                                      <p:cBhvr additive="base">
                                        <p:cTn id="10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additive="base">
                                        <p:cTn id="111" dur="500" fill="hold"/>
                                        <p:tgtEl>
                                          <p:spTgt spid="17"/>
                                        </p:tgtEl>
                                        <p:attrNameLst>
                                          <p:attrName>ppt_x</p:attrName>
                                        </p:attrNameLst>
                                      </p:cBhvr>
                                      <p:tavLst>
                                        <p:tav tm="0">
                                          <p:val>
                                            <p:strVal val="#ppt_x"/>
                                          </p:val>
                                        </p:tav>
                                        <p:tav tm="100000">
                                          <p:val>
                                            <p:strVal val="#ppt_x"/>
                                          </p:val>
                                        </p:tav>
                                      </p:tavLst>
                                    </p:anim>
                                    <p:anim calcmode="lin" valueType="num">
                                      <p:cBhvr additive="base">
                                        <p:cTn id="1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124"/>
                                        </p:tgtEl>
                                        <p:attrNameLst>
                                          <p:attrName>style.visibility</p:attrName>
                                        </p:attrNameLst>
                                      </p:cBhvr>
                                      <p:to>
                                        <p:strVal val="visible"/>
                                      </p:to>
                                    </p:set>
                                    <p:anim calcmode="lin" valueType="num">
                                      <p:cBhvr additive="base">
                                        <p:cTn id="117" dur="500" fill="hold"/>
                                        <p:tgtEl>
                                          <p:spTgt spid="124"/>
                                        </p:tgtEl>
                                        <p:attrNameLst>
                                          <p:attrName>ppt_x</p:attrName>
                                        </p:attrNameLst>
                                      </p:cBhvr>
                                      <p:tavLst>
                                        <p:tav tm="0">
                                          <p:val>
                                            <p:strVal val="#ppt_x"/>
                                          </p:val>
                                        </p:tav>
                                        <p:tav tm="100000">
                                          <p:val>
                                            <p:strVal val="#ppt_x"/>
                                          </p:val>
                                        </p:tav>
                                      </p:tavLst>
                                    </p:anim>
                                    <p:anim calcmode="lin" valueType="num">
                                      <p:cBhvr additive="base">
                                        <p:cTn id="118" dur="500" fill="hold"/>
                                        <p:tgtEl>
                                          <p:spTgt spid="124"/>
                                        </p:tgtEl>
                                        <p:attrNameLst>
                                          <p:attrName>ppt_y</p:attrName>
                                        </p:attrNameLst>
                                      </p:cBhvr>
                                      <p:tavLst>
                                        <p:tav tm="0">
                                          <p:val>
                                            <p:strVal val="1+#ppt_h/2"/>
                                          </p:val>
                                        </p:tav>
                                        <p:tav tm="100000">
                                          <p:val>
                                            <p:strVal val="#ppt_y"/>
                                          </p:val>
                                        </p:tav>
                                      </p:tavLst>
                                    </p:anim>
                                  </p:childTnLst>
                                </p:cTn>
                              </p:par>
                              <p:par>
                                <p:cTn id="119" presetID="10" presetClass="entr" presetSubtype="0" fill="hold" grpId="0" nodeType="withEffect">
                                  <p:stCondLst>
                                    <p:cond delay="0"/>
                                  </p:stCondLst>
                                  <p:childTnLst>
                                    <p:set>
                                      <p:cBhvr>
                                        <p:cTn id="120" dur="1" fill="hold">
                                          <p:stCondLst>
                                            <p:cond delay="0"/>
                                          </p:stCondLst>
                                        </p:cTn>
                                        <p:tgtEl>
                                          <p:spTgt spid="149"/>
                                        </p:tgtEl>
                                        <p:attrNameLst>
                                          <p:attrName>style.visibility</p:attrName>
                                        </p:attrNameLst>
                                      </p:cBhvr>
                                      <p:to>
                                        <p:strVal val="visible"/>
                                      </p:to>
                                    </p:set>
                                    <p:animEffect transition="in" filter="fade">
                                      <p:cBhvr>
                                        <p:cTn id="12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4" grpId="0" animBg="1"/>
      <p:bldP spid="6" grpId="0" animBg="1"/>
      <p:bldP spid="7" grpId="0" animBg="1"/>
      <p:bldP spid="8" grpId="0" animBg="1"/>
      <p:bldP spid="9" grpId="0" animBg="1"/>
      <p:bldP spid="11" grpId="0" animBg="1"/>
      <p:bldP spid="12" grpId="0" animBg="1"/>
      <p:bldP spid="13" grpId="0" animBg="1"/>
      <p:bldP spid="14" grpId="0" animBg="1"/>
      <p:bldP spid="16" grpId="0" animBg="1"/>
      <p:bldP spid="17" grpId="0" animBg="1"/>
      <p:bldP spid="19" grpId="0" animBg="1"/>
      <p:bldP spid="20" grpId="0" animBg="1"/>
      <p:bldP spid="21" grpId="0" animBg="1"/>
      <p:bldP spid="22"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1000-009A-447A-B7D8-354AE9307FAC}"/>
              </a:ext>
            </a:extLst>
          </p:cNvPr>
          <p:cNvSpPr>
            <a:spLocks noGrp="1"/>
          </p:cNvSpPr>
          <p:nvPr>
            <p:ph type="ctrTitle" idx="8"/>
          </p:nvPr>
        </p:nvSpPr>
        <p:spPr>
          <a:xfrm>
            <a:off x="2008800" y="576322"/>
            <a:ext cx="5126400" cy="732900"/>
          </a:xfrm>
        </p:spPr>
        <p:txBody>
          <a:bodyPr/>
          <a:lstStyle/>
          <a:p>
            <a:r>
              <a:rPr lang="en-GB" sz="3200" dirty="0"/>
              <a:t>Wrap up</a:t>
            </a:r>
          </a:p>
        </p:txBody>
      </p:sp>
      <p:sp>
        <p:nvSpPr>
          <p:cNvPr id="3" name="Text Placeholder 2">
            <a:extLst>
              <a:ext uri="{FF2B5EF4-FFF2-40B4-BE49-F238E27FC236}">
                <a16:creationId xmlns:a16="http://schemas.microsoft.com/office/drawing/2014/main" id="{7C992BFF-B79C-43DC-830E-A080E43BDDB8}"/>
              </a:ext>
            </a:extLst>
          </p:cNvPr>
          <p:cNvSpPr>
            <a:spLocks noGrp="1"/>
          </p:cNvSpPr>
          <p:nvPr>
            <p:ph type="body" sz="quarter" idx="10"/>
          </p:nvPr>
        </p:nvSpPr>
        <p:spPr/>
        <p:txBody>
          <a:bodyPr/>
          <a:lstStyle/>
          <a:p>
            <a:pPr marL="501650" indent="-342900">
              <a:buFont typeface="+mj-lt"/>
              <a:buAutoNum type="arabicPeriod"/>
            </a:pPr>
            <a:r>
              <a:rPr lang="en-GB" dirty="0">
                <a:solidFill>
                  <a:schemeClr val="bg2"/>
                </a:solidFill>
                <a:hlinkClick r:id="rId2" action="ppaction://hlinksldjump">
                  <a:extLst>
                    <a:ext uri="{A12FA001-AC4F-418D-AE19-62706E023703}">
                      <ahyp:hlinkClr xmlns:ahyp="http://schemas.microsoft.com/office/drawing/2018/hyperlinkcolor" val="tx"/>
                    </a:ext>
                  </a:extLst>
                </a:hlinkClick>
              </a:rPr>
              <a:t>Assign homework: “Days calendar”</a:t>
            </a:r>
            <a:endParaRPr lang="en-GB" dirty="0">
              <a:solidFill>
                <a:schemeClr val="bg2"/>
              </a:solidFill>
            </a:endParaRPr>
          </a:p>
          <a:p>
            <a:pPr marL="501650" indent="-342900">
              <a:buFont typeface="+mj-lt"/>
              <a:buAutoNum type="arabicPeriod"/>
            </a:pPr>
            <a:r>
              <a:rPr lang="en-GB" dirty="0">
                <a:solidFill>
                  <a:schemeClr val="bg2"/>
                </a:solidFill>
                <a:hlinkClick r:id="rId3" action="ppaction://hlinksldjump">
                  <a:extLst>
                    <a:ext uri="{A12FA001-AC4F-418D-AE19-62706E023703}">
                      <ahyp:hlinkClr xmlns:ahyp="http://schemas.microsoft.com/office/drawing/2018/hyperlinkcolor" val="tx"/>
                    </a:ext>
                  </a:extLst>
                </a:hlinkClick>
              </a:rPr>
              <a:t>Do “Quick check” and say goodbye</a:t>
            </a:r>
            <a:endParaRPr lang="en-GB" dirty="0">
              <a:solidFill>
                <a:schemeClr val="bg2"/>
              </a:solidFill>
            </a:endParaRPr>
          </a:p>
        </p:txBody>
      </p:sp>
      <p:sp>
        <p:nvSpPr>
          <p:cNvPr id="47" name="TextBox 46">
            <a:extLst>
              <a:ext uri="{FF2B5EF4-FFF2-40B4-BE49-F238E27FC236}">
                <a16:creationId xmlns:a16="http://schemas.microsoft.com/office/drawing/2014/main" id="{2EA10A65-CD03-4FC0-BCFD-3C0471A01423}"/>
              </a:ext>
            </a:extLst>
          </p:cNvPr>
          <p:cNvSpPr txBox="1"/>
          <p:nvPr/>
        </p:nvSpPr>
        <p:spPr>
          <a:xfrm>
            <a:off x="2835917" y="4857947"/>
            <a:ext cx="3472166"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through the slides ]</a:t>
            </a:r>
          </a:p>
        </p:txBody>
      </p:sp>
      <p:grpSp>
        <p:nvGrpSpPr>
          <p:cNvPr id="48" name="Google Shape;631;p26">
            <a:extLst>
              <a:ext uri="{FF2B5EF4-FFF2-40B4-BE49-F238E27FC236}">
                <a16:creationId xmlns:a16="http://schemas.microsoft.com/office/drawing/2014/main" id="{CB891B27-9610-47ED-A15E-FEE6B11C66FC}"/>
              </a:ext>
            </a:extLst>
          </p:cNvPr>
          <p:cNvGrpSpPr/>
          <p:nvPr/>
        </p:nvGrpSpPr>
        <p:grpSpPr>
          <a:xfrm>
            <a:off x="5509775" y="2082060"/>
            <a:ext cx="2412950" cy="2423033"/>
            <a:chOff x="1339725" y="238075"/>
            <a:chExt cx="2758000" cy="2769525"/>
          </a:xfrm>
        </p:grpSpPr>
        <p:sp>
          <p:nvSpPr>
            <p:cNvPr id="49" name="Google Shape;632;p26">
              <a:extLst>
                <a:ext uri="{FF2B5EF4-FFF2-40B4-BE49-F238E27FC236}">
                  <a16:creationId xmlns:a16="http://schemas.microsoft.com/office/drawing/2014/main" id="{005161C7-71A9-4243-A22A-21CC69D004F2}"/>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633;p26">
              <a:extLst>
                <a:ext uri="{FF2B5EF4-FFF2-40B4-BE49-F238E27FC236}">
                  <a16:creationId xmlns:a16="http://schemas.microsoft.com/office/drawing/2014/main" id="{5070E6D3-A164-470D-A3C8-82BBFEF6C163}"/>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634;p26">
              <a:extLst>
                <a:ext uri="{FF2B5EF4-FFF2-40B4-BE49-F238E27FC236}">
                  <a16:creationId xmlns:a16="http://schemas.microsoft.com/office/drawing/2014/main" id="{CBE245D6-8A59-4075-98DA-4A24A5EEA9D4}"/>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635;p26">
              <a:extLst>
                <a:ext uri="{FF2B5EF4-FFF2-40B4-BE49-F238E27FC236}">
                  <a16:creationId xmlns:a16="http://schemas.microsoft.com/office/drawing/2014/main" id="{5DA063A2-BD85-4403-8C70-FDA85BB09E78}"/>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636;p26">
              <a:extLst>
                <a:ext uri="{FF2B5EF4-FFF2-40B4-BE49-F238E27FC236}">
                  <a16:creationId xmlns:a16="http://schemas.microsoft.com/office/drawing/2014/main" id="{70A053A9-B575-4140-9B17-73EE5826A463}"/>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637;p26">
              <a:extLst>
                <a:ext uri="{FF2B5EF4-FFF2-40B4-BE49-F238E27FC236}">
                  <a16:creationId xmlns:a16="http://schemas.microsoft.com/office/drawing/2014/main" id="{2CD0D28B-6770-4238-8354-388528427EE8}"/>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638;p26">
              <a:extLst>
                <a:ext uri="{FF2B5EF4-FFF2-40B4-BE49-F238E27FC236}">
                  <a16:creationId xmlns:a16="http://schemas.microsoft.com/office/drawing/2014/main" id="{1D26642E-116E-44FD-AB3F-2C1D65AEB7A9}"/>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639;p26">
              <a:extLst>
                <a:ext uri="{FF2B5EF4-FFF2-40B4-BE49-F238E27FC236}">
                  <a16:creationId xmlns:a16="http://schemas.microsoft.com/office/drawing/2014/main" id="{28F402ED-167F-49CC-A71B-3DF7A0B1C1FF}"/>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640;p26">
              <a:extLst>
                <a:ext uri="{FF2B5EF4-FFF2-40B4-BE49-F238E27FC236}">
                  <a16:creationId xmlns:a16="http://schemas.microsoft.com/office/drawing/2014/main" id="{CB45B9EC-2CF5-4588-912A-4FD47C8501EE}"/>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641;p26">
              <a:extLst>
                <a:ext uri="{FF2B5EF4-FFF2-40B4-BE49-F238E27FC236}">
                  <a16:creationId xmlns:a16="http://schemas.microsoft.com/office/drawing/2014/main" id="{67F500DF-8923-4C07-8178-F61AAFEBD0ED}"/>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642;p26">
              <a:extLst>
                <a:ext uri="{FF2B5EF4-FFF2-40B4-BE49-F238E27FC236}">
                  <a16:creationId xmlns:a16="http://schemas.microsoft.com/office/drawing/2014/main" id="{80201D25-4303-4673-927C-640686505515}"/>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643;p26">
              <a:extLst>
                <a:ext uri="{FF2B5EF4-FFF2-40B4-BE49-F238E27FC236}">
                  <a16:creationId xmlns:a16="http://schemas.microsoft.com/office/drawing/2014/main" id="{4A95F26D-BEC4-4474-B04A-2AE76A550B7E}"/>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644;p26">
              <a:extLst>
                <a:ext uri="{FF2B5EF4-FFF2-40B4-BE49-F238E27FC236}">
                  <a16:creationId xmlns:a16="http://schemas.microsoft.com/office/drawing/2014/main" id="{F76E2246-2534-48C2-9F4A-F4E068F38900}"/>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645;p26">
              <a:extLst>
                <a:ext uri="{FF2B5EF4-FFF2-40B4-BE49-F238E27FC236}">
                  <a16:creationId xmlns:a16="http://schemas.microsoft.com/office/drawing/2014/main" id="{B5535CE6-2B66-4E89-BF78-A49E0D44CDB4}"/>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646;p26">
              <a:extLst>
                <a:ext uri="{FF2B5EF4-FFF2-40B4-BE49-F238E27FC236}">
                  <a16:creationId xmlns:a16="http://schemas.microsoft.com/office/drawing/2014/main" id="{D154B5FF-6D1C-4BF2-86A1-64CA9531E108}"/>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647;p26">
              <a:extLst>
                <a:ext uri="{FF2B5EF4-FFF2-40B4-BE49-F238E27FC236}">
                  <a16:creationId xmlns:a16="http://schemas.microsoft.com/office/drawing/2014/main" id="{8FAB24F1-1E9E-47E4-B860-BC7B6F8F5D1A}"/>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648;p26">
              <a:extLst>
                <a:ext uri="{FF2B5EF4-FFF2-40B4-BE49-F238E27FC236}">
                  <a16:creationId xmlns:a16="http://schemas.microsoft.com/office/drawing/2014/main" id="{BAC2CF2D-03B5-482C-8C86-E0643A788508}"/>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649;p26">
              <a:extLst>
                <a:ext uri="{FF2B5EF4-FFF2-40B4-BE49-F238E27FC236}">
                  <a16:creationId xmlns:a16="http://schemas.microsoft.com/office/drawing/2014/main" id="{75720E36-6BF3-4461-92B2-CDAB34FBDFF4}"/>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650;p26">
              <a:extLst>
                <a:ext uri="{FF2B5EF4-FFF2-40B4-BE49-F238E27FC236}">
                  <a16:creationId xmlns:a16="http://schemas.microsoft.com/office/drawing/2014/main" id="{3BD2B8D6-E3F4-4286-9E42-D1E3E0797FBE}"/>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651;p26">
              <a:extLst>
                <a:ext uri="{FF2B5EF4-FFF2-40B4-BE49-F238E27FC236}">
                  <a16:creationId xmlns:a16="http://schemas.microsoft.com/office/drawing/2014/main" id="{C2BF1566-4844-470B-8042-35A717E4D200}"/>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652;p26">
              <a:extLst>
                <a:ext uri="{FF2B5EF4-FFF2-40B4-BE49-F238E27FC236}">
                  <a16:creationId xmlns:a16="http://schemas.microsoft.com/office/drawing/2014/main" id="{86BABB2F-A391-47AA-9B95-85277789FFC6}"/>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653;p26">
              <a:extLst>
                <a:ext uri="{FF2B5EF4-FFF2-40B4-BE49-F238E27FC236}">
                  <a16:creationId xmlns:a16="http://schemas.microsoft.com/office/drawing/2014/main" id="{29191888-A527-442B-8CE7-9A03D230D72C}"/>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4" name="Google Shape;654;p26">
              <a:extLst>
                <a:ext uri="{FF2B5EF4-FFF2-40B4-BE49-F238E27FC236}">
                  <a16:creationId xmlns:a16="http://schemas.microsoft.com/office/drawing/2014/main" id="{3B5E0EC1-C63E-4862-95CB-52EE45DB9679}"/>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5" name="Google Shape;655;p26">
              <a:extLst>
                <a:ext uri="{FF2B5EF4-FFF2-40B4-BE49-F238E27FC236}">
                  <a16:creationId xmlns:a16="http://schemas.microsoft.com/office/drawing/2014/main" id="{A0365638-88E1-42D2-88EF-DAC9DAB2292D}"/>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6" name="Google Shape;656;p26">
              <a:extLst>
                <a:ext uri="{FF2B5EF4-FFF2-40B4-BE49-F238E27FC236}">
                  <a16:creationId xmlns:a16="http://schemas.microsoft.com/office/drawing/2014/main" id="{0CF21A51-5C33-440D-BC70-F4371D97CC3F}"/>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7" name="Google Shape;657;p26">
              <a:extLst>
                <a:ext uri="{FF2B5EF4-FFF2-40B4-BE49-F238E27FC236}">
                  <a16:creationId xmlns:a16="http://schemas.microsoft.com/office/drawing/2014/main" id="{8F083DA3-D012-4701-8FC8-01CE20D8B9FB}"/>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8" name="Google Shape;658;p26">
              <a:extLst>
                <a:ext uri="{FF2B5EF4-FFF2-40B4-BE49-F238E27FC236}">
                  <a16:creationId xmlns:a16="http://schemas.microsoft.com/office/drawing/2014/main" id="{A5B8A2DC-B4B8-4D43-9F50-AE63CEFF7B8D}"/>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9" name="Google Shape;659;p26">
              <a:extLst>
                <a:ext uri="{FF2B5EF4-FFF2-40B4-BE49-F238E27FC236}">
                  <a16:creationId xmlns:a16="http://schemas.microsoft.com/office/drawing/2014/main" id="{C5CC5C63-1FAD-4B97-85AC-575771193A3F}"/>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0" name="Google Shape;660;p26">
              <a:extLst>
                <a:ext uri="{FF2B5EF4-FFF2-40B4-BE49-F238E27FC236}">
                  <a16:creationId xmlns:a16="http://schemas.microsoft.com/office/drawing/2014/main" id="{DC4F4A70-11FF-4501-97D4-ED185F3B481F}"/>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1" name="Google Shape;661;p26">
              <a:extLst>
                <a:ext uri="{FF2B5EF4-FFF2-40B4-BE49-F238E27FC236}">
                  <a16:creationId xmlns:a16="http://schemas.microsoft.com/office/drawing/2014/main" id="{110F2523-D2AA-4098-86A1-75B8815CD7B6}"/>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2" name="Google Shape;662;p26">
              <a:extLst>
                <a:ext uri="{FF2B5EF4-FFF2-40B4-BE49-F238E27FC236}">
                  <a16:creationId xmlns:a16="http://schemas.microsoft.com/office/drawing/2014/main" id="{4DAC2C22-2715-46AB-8062-ACA52D9C742B}"/>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3" name="Google Shape;663;p26">
              <a:extLst>
                <a:ext uri="{FF2B5EF4-FFF2-40B4-BE49-F238E27FC236}">
                  <a16:creationId xmlns:a16="http://schemas.microsoft.com/office/drawing/2014/main" id="{8EFC6BFC-3270-44DD-AECF-C629B2F147D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4" name="Google Shape;664;p26">
              <a:extLst>
                <a:ext uri="{FF2B5EF4-FFF2-40B4-BE49-F238E27FC236}">
                  <a16:creationId xmlns:a16="http://schemas.microsoft.com/office/drawing/2014/main" id="{7C4A14FB-266C-4E6E-A911-6DCF0986D0E4}"/>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5" name="Google Shape;665;p26">
              <a:extLst>
                <a:ext uri="{FF2B5EF4-FFF2-40B4-BE49-F238E27FC236}">
                  <a16:creationId xmlns:a16="http://schemas.microsoft.com/office/drawing/2014/main" id="{C8ADDE9B-0CA7-4AE0-8A55-317022449B47}"/>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6" name="Google Shape;666;p26">
              <a:extLst>
                <a:ext uri="{FF2B5EF4-FFF2-40B4-BE49-F238E27FC236}">
                  <a16:creationId xmlns:a16="http://schemas.microsoft.com/office/drawing/2014/main" id="{C283996C-E923-4AF4-AB3C-C875404C5E5C}"/>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7" name="Google Shape;667;p26">
              <a:extLst>
                <a:ext uri="{FF2B5EF4-FFF2-40B4-BE49-F238E27FC236}">
                  <a16:creationId xmlns:a16="http://schemas.microsoft.com/office/drawing/2014/main" id="{E3D138B6-B355-4A38-8A0A-1F2FA77CEED1}"/>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8" name="Google Shape;668;p26">
              <a:extLst>
                <a:ext uri="{FF2B5EF4-FFF2-40B4-BE49-F238E27FC236}">
                  <a16:creationId xmlns:a16="http://schemas.microsoft.com/office/drawing/2014/main" id="{B166A3AA-4236-4576-AF0D-7F9D87A84FB4}"/>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9" name="Google Shape;669;p26">
              <a:extLst>
                <a:ext uri="{FF2B5EF4-FFF2-40B4-BE49-F238E27FC236}">
                  <a16:creationId xmlns:a16="http://schemas.microsoft.com/office/drawing/2014/main" id="{20600B55-436A-4292-8614-BA9822BDD49F}"/>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0" name="Google Shape;670;p26">
              <a:extLst>
                <a:ext uri="{FF2B5EF4-FFF2-40B4-BE49-F238E27FC236}">
                  <a16:creationId xmlns:a16="http://schemas.microsoft.com/office/drawing/2014/main" id="{D3E0F533-4F31-4972-A971-6557CAC66F51}"/>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1" name="Google Shape;671;p26">
              <a:extLst>
                <a:ext uri="{FF2B5EF4-FFF2-40B4-BE49-F238E27FC236}">
                  <a16:creationId xmlns:a16="http://schemas.microsoft.com/office/drawing/2014/main" id="{B381A288-2C00-4EE7-AAF5-EF6060B93197}"/>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2" name="Google Shape;672;p26">
              <a:extLst>
                <a:ext uri="{FF2B5EF4-FFF2-40B4-BE49-F238E27FC236}">
                  <a16:creationId xmlns:a16="http://schemas.microsoft.com/office/drawing/2014/main" id="{2054CA1C-BBC8-42F3-BC97-57502492953E}"/>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3" name="Google Shape;673;p26">
              <a:extLst>
                <a:ext uri="{FF2B5EF4-FFF2-40B4-BE49-F238E27FC236}">
                  <a16:creationId xmlns:a16="http://schemas.microsoft.com/office/drawing/2014/main" id="{708FEEF5-FF1D-4B0E-8EA2-107BF1CFE625}"/>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4" name="Google Shape;674;p26">
              <a:extLst>
                <a:ext uri="{FF2B5EF4-FFF2-40B4-BE49-F238E27FC236}">
                  <a16:creationId xmlns:a16="http://schemas.microsoft.com/office/drawing/2014/main" id="{F10F66B9-A284-4B18-80A7-F3C015C0E24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5" name="Google Shape;675;p26">
              <a:extLst>
                <a:ext uri="{FF2B5EF4-FFF2-40B4-BE49-F238E27FC236}">
                  <a16:creationId xmlns:a16="http://schemas.microsoft.com/office/drawing/2014/main" id="{8047FC75-6982-4276-A7CB-BCC2CC169D69}"/>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6" name="Google Shape;676;p26">
              <a:extLst>
                <a:ext uri="{FF2B5EF4-FFF2-40B4-BE49-F238E27FC236}">
                  <a16:creationId xmlns:a16="http://schemas.microsoft.com/office/drawing/2014/main" id="{5FC3E335-79C7-417B-83DC-EACF4CDDAFD3}"/>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7" name="Google Shape;677;p26">
              <a:extLst>
                <a:ext uri="{FF2B5EF4-FFF2-40B4-BE49-F238E27FC236}">
                  <a16:creationId xmlns:a16="http://schemas.microsoft.com/office/drawing/2014/main" id="{D2058FB2-A989-48BB-8395-A9224222AD0F}"/>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8" name="Google Shape;678;p26">
              <a:extLst>
                <a:ext uri="{FF2B5EF4-FFF2-40B4-BE49-F238E27FC236}">
                  <a16:creationId xmlns:a16="http://schemas.microsoft.com/office/drawing/2014/main" id="{36351A76-956F-4380-A81F-6999238153E8}"/>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9" name="Google Shape;679;p26">
              <a:extLst>
                <a:ext uri="{FF2B5EF4-FFF2-40B4-BE49-F238E27FC236}">
                  <a16:creationId xmlns:a16="http://schemas.microsoft.com/office/drawing/2014/main" id="{1F6D6F29-B5F5-4FCC-80E0-3741B9B7CB46}"/>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0" name="Google Shape;680;p26">
              <a:extLst>
                <a:ext uri="{FF2B5EF4-FFF2-40B4-BE49-F238E27FC236}">
                  <a16:creationId xmlns:a16="http://schemas.microsoft.com/office/drawing/2014/main" id="{8F578240-A279-4D8C-8378-A966B4956756}"/>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1" name="Google Shape;681;p26">
              <a:extLst>
                <a:ext uri="{FF2B5EF4-FFF2-40B4-BE49-F238E27FC236}">
                  <a16:creationId xmlns:a16="http://schemas.microsoft.com/office/drawing/2014/main" id="{46730097-491B-41C3-98E5-6E3BA896FCC8}"/>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2" name="Google Shape;682;p26">
              <a:extLst>
                <a:ext uri="{FF2B5EF4-FFF2-40B4-BE49-F238E27FC236}">
                  <a16:creationId xmlns:a16="http://schemas.microsoft.com/office/drawing/2014/main" id="{55D59050-30EE-4B60-99B2-1060DEB98C9D}"/>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3" name="Google Shape;683;p26">
              <a:extLst>
                <a:ext uri="{FF2B5EF4-FFF2-40B4-BE49-F238E27FC236}">
                  <a16:creationId xmlns:a16="http://schemas.microsoft.com/office/drawing/2014/main" id="{0862E5D4-014E-45E4-B8EC-8B4B0E629688}"/>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4" name="Google Shape;684;p26">
              <a:extLst>
                <a:ext uri="{FF2B5EF4-FFF2-40B4-BE49-F238E27FC236}">
                  <a16:creationId xmlns:a16="http://schemas.microsoft.com/office/drawing/2014/main" id="{61AFB50E-CE86-4392-88D9-2E77ABBD8B44}"/>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5" name="Google Shape;685;p26">
              <a:extLst>
                <a:ext uri="{FF2B5EF4-FFF2-40B4-BE49-F238E27FC236}">
                  <a16:creationId xmlns:a16="http://schemas.microsoft.com/office/drawing/2014/main" id="{B8E2C023-330C-47DF-A58F-AC45EF8C71E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6" name="Google Shape;686;p26">
              <a:extLst>
                <a:ext uri="{FF2B5EF4-FFF2-40B4-BE49-F238E27FC236}">
                  <a16:creationId xmlns:a16="http://schemas.microsoft.com/office/drawing/2014/main" id="{0D6C60B3-3C17-49E1-A801-D6349FB9F176}"/>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7" name="Google Shape;687;p26">
              <a:extLst>
                <a:ext uri="{FF2B5EF4-FFF2-40B4-BE49-F238E27FC236}">
                  <a16:creationId xmlns:a16="http://schemas.microsoft.com/office/drawing/2014/main" id="{C644107F-4B94-4D45-AE28-D02BFC4CE9E8}"/>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8" name="Google Shape;688;p26">
              <a:extLst>
                <a:ext uri="{FF2B5EF4-FFF2-40B4-BE49-F238E27FC236}">
                  <a16:creationId xmlns:a16="http://schemas.microsoft.com/office/drawing/2014/main" id="{0F7E1793-187D-4708-85AA-2D45CC8D2125}"/>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9" name="Google Shape;689;p26">
              <a:extLst>
                <a:ext uri="{FF2B5EF4-FFF2-40B4-BE49-F238E27FC236}">
                  <a16:creationId xmlns:a16="http://schemas.microsoft.com/office/drawing/2014/main" id="{BE0CC089-FBDB-464A-B367-23682AB88363}"/>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0" name="Google Shape;690;p26">
              <a:extLst>
                <a:ext uri="{FF2B5EF4-FFF2-40B4-BE49-F238E27FC236}">
                  <a16:creationId xmlns:a16="http://schemas.microsoft.com/office/drawing/2014/main" id="{AC564E55-28DF-4895-B1BE-EA28389AFCDC}"/>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1" name="Google Shape;691;p26">
              <a:extLst>
                <a:ext uri="{FF2B5EF4-FFF2-40B4-BE49-F238E27FC236}">
                  <a16:creationId xmlns:a16="http://schemas.microsoft.com/office/drawing/2014/main" id="{C91B1568-5CBD-4217-A413-21A4212BDEDE}"/>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2" name="Google Shape;692;p26">
              <a:extLst>
                <a:ext uri="{FF2B5EF4-FFF2-40B4-BE49-F238E27FC236}">
                  <a16:creationId xmlns:a16="http://schemas.microsoft.com/office/drawing/2014/main" id="{88E20180-7049-465F-9817-9EA3D132B087}"/>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3" name="Google Shape;693;p26">
              <a:extLst>
                <a:ext uri="{FF2B5EF4-FFF2-40B4-BE49-F238E27FC236}">
                  <a16:creationId xmlns:a16="http://schemas.microsoft.com/office/drawing/2014/main" id="{837F8A09-65F0-4C5D-864D-FF180540EDF5}"/>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694;p26">
              <a:extLst>
                <a:ext uri="{FF2B5EF4-FFF2-40B4-BE49-F238E27FC236}">
                  <a16:creationId xmlns:a16="http://schemas.microsoft.com/office/drawing/2014/main" id="{5685DDF4-C3DA-46B2-BFBD-1B0AFA80087A}"/>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5" name="Google Shape;695;p26">
              <a:extLst>
                <a:ext uri="{FF2B5EF4-FFF2-40B4-BE49-F238E27FC236}">
                  <a16:creationId xmlns:a16="http://schemas.microsoft.com/office/drawing/2014/main" id="{C87082A3-463D-49FE-B2A3-96CFFAADBDAB}"/>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6" name="Google Shape;696;p26">
              <a:extLst>
                <a:ext uri="{FF2B5EF4-FFF2-40B4-BE49-F238E27FC236}">
                  <a16:creationId xmlns:a16="http://schemas.microsoft.com/office/drawing/2014/main" id="{D27963F9-A560-483C-9FDC-702AB8F750BF}"/>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7" name="Google Shape;697;p26">
              <a:extLst>
                <a:ext uri="{FF2B5EF4-FFF2-40B4-BE49-F238E27FC236}">
                  <a16:creationId xmlns:a16="http://schemas.microsoft.com/office/drawing/2014/main" id="{446606A9-0691-41E4-AC62-8F343FDBD72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8" name="Google Shape;698;p26">
              <a:extLst>
                <a:ext uri="{FF2B5EF4-FFF2-40B4-BE49-F238E27FC236}">
                  <a16:creationId xmlns:a16="http://schemas.microsoft.com/office/drawing/2014/main" id="{452989A8-A904-4FA2-AF57-82DBB7C2048B}"/>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9" name="Google Shape;699;p26">
              <a:extLst>
                <a:ext uri="{FF2B5EF4-FFF2-40B4-BE49-F238E27FC236}">
                  <a16:creationId xmlns:a16="http://schemas.microsoft.com/office/drawing/2014/main" id="{682F3B04-1021-4A55-8BF8-50AF88F746CB}"/>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0" name="Google Shape;700;p26">
              <a:extLst>
                <a:ext uri="{FF2B5EF4-FFF2-40B4-BE49-F238E27FC236}">
                  <a16:creationId xmlns:a16="http://schemas.microsoft.com/office/drawing/2014/main" id="{444FC8A3-37EA-4B09-8AF1-66BFCD99B85D}"/>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1" name="Google Shape;701;p26">
              <a:extLst>
                <a:ext uri="{FF2B5EF4-FFF2-40B4-BE49-F238E27FC236}">
                  <a16:creationId xmlns:a16="http://schemas.microsoft.com/office/drawing/2014/main" id="{97529DBE-7ADC-4B8C-911B-28C3E01264E8}"/>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2" name="Google Shape;702;p26">
              <a:extLst>
                <a:ext uri="{FF2B5EF4-FFF2-40B4-BE49-F238E27FC236}">
                  <a16:creationId xmlns:a16="http://schemas.microsoft.com/office/drawing/2014/main" id="{F79B6448-C08E-48A2-8D3A-0B4936FE4ED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3" name="Google Shape;703;p26">
              <a:extLst>
                <a:ext uri="{FF2B5EF4-FFF2-40B4-BE49-F238E27FC236}">
                  <a16:creationId xmlns:a16="http://schemas.microsoft.com/office/drawing/2014/main" id="{368C6941-6B27-4FD6-A769-84A9D2696774}"/>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164" name="Slide Number Placeholder 1">
            <a:extLst>
              <a:ext uri="{FF2B5EF4-FFF2-40B4-BE49-F238E27FC236}">
                <a16:creationId xmlns:a16="http://schemas.microsoft.com/office/drawing/2014/main" id="{F58C15AD-3D78-49AB-BA29-1BC8542C9380}"/>
              </a:ext>
            </a:extLst>
          </p:cNvPr>
          <p:cNvSpPr txBox="1">
            <a:spLocks/>
          </p:cNvSpPr>
          <p:nvPr/>
        </p:nvSpPr>
        <p:spPr>
          <a:xfrm>
            <a:off x="-1" y="4834455"/>
            <a:ext cx="1981201"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17</a:t>
            </a:fld>
            <a:r>
              <a:rPr lang="en-GB" dirty="0">
                <a:latin typeface="Calibri" panose="020F0502020204030204" pitchFamily="34" charset="0"/>
              </a:rPr>
              <a:t>  |  © ESLKidStuff.com</a:t>
            </a:r>
          </a:p>
        </p:txBody>
      </p:sp>
      <p:grpSp>
        <p:nvGrpSpPr>
          <p:cNvPr id="4" name="Group 3">
            <a:extLst>
              <a:ext uri="{FF2B5EF4-FFF2-40B4-BE49-F238E27FC236}">
                <a16:creationId xmlns:a16="http://schemas.microsoft.com/office/drawing/2014/main" id="{EEDD0C2E-093A-61F0-6B16-222A084033DB}"/>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140021F9-D533-2C42-FD3C-81AB659A473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1580DAF4-D76F-E7D5-6535-77D3690EECE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EE105B38-FA98-6296-1D75-03A0333EE896}"/>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E026A81C-6C11-0823-0B81-E8D4BE92CB4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02A6889D-6B98-4376-BAD5-C3B04DBD9BF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36296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10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Homework</a:t>
              </a:r>
            </a:p>
          </p:txBody>
        </p:sp>
      </p:gr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434343">
                    <a:lumMod val="75000"/>
                  </a:srgbClr>
                </a:solidFill>
                <a:effectLst/>
                <a:uLnTx/>
                <a:uFillTx/>
                <a:latin typeface="Calibri" panose="020F0502020204030204" pitchFamily="34" charset="0"/>
                <a:cs typeface="Arial"/>
                <a:sym typeface="Arial"/>
              </a:rPr>
              <a:t>Click to see</a:t>
            </a:r>
          </a:p>
        </p:txBody>
      </p:sp>
      <p:pic>
        <p:nvPicPr>
          <p:cNvPr id="5" name="Picture 4">
            <a:extLst>
              <a:ext uri="{FF2B5EF4-FFF2-40B4-BE49-F238E27FC236}">
                <a16:creationId xmlns:a16="http://schemas.microsoft.com/office/drawing/2014/main" id="{6459D886-7F9E-4851-BA27-671BD7892E02}"/>
              </a:ext>
            </a:extLst>
          </p:cNvPr>
          <p:cNvPicPr>
            <a:picLocks noChangeAspect="1"/>
          </p:cNvPicPr>
          <p:nvPr/>
        </p:nvPicPr>
        <p:blipFill>
          <a:blip r:embed="rId2"/>
          <a:stretch>
            <a:fillRect/>
          </a:stretch>
        </p:blipFill>
        <p:spPr>
          <a:xfrm>
            <a:off x="1629703" y="735391"/>
            <a:ext cx="5039982" cy="3379409"/>
          </a:xfrm>
          <a:prstGeom prst="rect">
            <a:avLst/>
          </a:prstGeom>
        </p:spPr>
      </p:pic>
      <p:grpSp>
        <p:nvGrpSpPr>
          <p:cNvPr id="49" name="Group 48">
            <a:extLst>
              <a:ext uri="{FF2B5EF4-FFF2-40B4-BE49-F238E27FC236}">
                <a16:creationId xmlns:a16="http://schemas.microsoft.com/office/drawing/2014/main" id="{75E61A9B-8E1B-4A74-B0F7-6DD5E4948965}"/>
              </a:ext>
            </a:extLst>
          </p:cNvPr>
          <p:cNvGrpSpPr/>
          <p:nvPr/>
        </p:nvGrpSpPr>
        <p:grpSpPr>
          <a:xfrm>
            <a:off x="-393392" y="-214797"/>
            <a:ext cx="1327521" cy="1114869"/>
            <a:chOff x="-343776" y="-264414"/>
            <a:chExt cx="1327521" cy="1114869"/>
          </a:xfrm>
        </p:grpSpPr>
        <p:sp>
          <p:nvSpPr>
            <p:cNvPr id="50" name="Google Shape;1000;p34">
              <a:extLst>
                <a:ext uri="{FF2B5EF4-FFF2-40B4-BE49-F238E27FC236}">
                  <a16:creationId xmlns:a16="http://schemas.microsoft.com/office/drawing/2014/main" id="{754D996B-46CD-40FF-92FF-BF732E8B03BA}"/>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002;p34">
              <a:extLst>
                <a:ext uri="{FF2B5EF4-FFF2-40B4-BE49-F238E27FC236}">
                  <a16:creationId xmlns:a16="http://schemas.microsoft.com/office/drawing/2014/main" id="{8DB7BFA8-4756-4027-9BDD-9BC4AB747EF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52" name="Google Shape;1024;p34">
              <a:extLst>
                <a:ext uri="{FF2B5EF4-FFF2-40B4-BE49-F238E27FC236}">
                  <a16:creationId xmlns:a16="http://schemas.microsoft.com/office/drawing/2014/main" id="{D66DCA1F-FF63-4411-8A0D-AB905557B584}"/>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1</a:t>
              </a:r>
            </a:p>
          </p:txBody>
        </p:sp>
      </p:grpSp>
      <p:pic>
        <p:nvPicPr>
          <p:cNvPr id="8" name="Picture 7">
            <a:extLst>
              <a:ext uri="{FF2B5EF4-FFF2-40B4-BE49-F238E27FC236}">
                <a16:creationId xmlns:a16="http://schemas.microsoft.com/office/drawing/2014/main" id="{5912C382-190D-4F4D-8F76-8DCB71149AE0}"/>
              </a:ext>
            </a:extLst>
          </p:cNvPr>
          <p:cNvPicPr>
            <a:picLocks noChangeAspect="1"/>
          </p:cNvPicPr>
          <p:nvPr/>
        </p:nvPicPr>
        <p:blipFill>
          <a:blip r:embed="rId3"/>
          <a:stretch>
            <a:fillRect/>
          </a:stretch>
        </p:blipFill>
        <p:spPr>
          <a:xfrm>
            <a:off x="2251009" y="146035"/>
            <a:ext cx="3397412" cy="4844766"/>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BD421809-90CE-44AD-A1E3-DE6E29EEEDDE}"/>
              </a:ext>
            </a:extLst>
          </p:cNvPr>
          <p:cNvPicPr>
            <a:picLocks noChangeAspect="1"/>
          </p:cNvPicPr>
          <p:nvPr/>
        </p:nvPicPr>
        <p:blipFill>
          <a:blip r:embed="rId3"/>
          <a:stretch>
            <a:fillRect/>
          </a:stretch>
        </p:blipFill>
        <p:spPr>
          <a:xfrm>
            <a:off x="235748" y="3100151"/>
            <a:ext cx="1008961" cy="1438795"/>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55" name="Group 54">
            <a:extLst>
              <a:ext uri="{FF2B5EF4-FFF2-40B4-BE49-F238E27FC236}">
                <a16:creationId xmlns:a16="http://schemas.microsoft.com/office/drawing/2014/main" id="{7FE71BA8-C639-47E1-B057-BF13B7C9C93C}"/>
              </a:ext>
            </a:extLst>
          </p:cNvPr>
          <p:cNvGrpSpPr/>
          <p:nvPr/>
        </p:nvGrpSpPr>
        <p:grpSpPr>
          <a:xfrm>
            <a:off x="8776789" y="0"/>
            <a:ext cx="1879253" cy="5143500"/>
            <a:chOff x="8777197" y="0"/>
            <a:chExt cx="1879253" cy="5143500"/>
          </a:xfrm>
        </p:grpSpPr>
        <p:sp>
          <p:nvSpPr>
            <p:cNvPr id="56" name="side panel dark rectangle">
              <a:extLst>
                <a:ext uri="{FF2B5EF4-FFF2-40B4-BE49-F238E27FC236}">
                  <a16:creationId xmlns:a16="http://schemas.microsoft.com/office/drawing/2014/main" id="{1F11A271-6FAD-4F10-8B51-15652AF67942}"/>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7" name="side panel light rectangle">
              <a:extLst>
                <a:ext uri="{FF2B5EF4-FFF2-40B4-BE49-F238E27FC236}">
                  <a16:creationId xmlns:a16="http://schemas.microsoft.com/office/drawing/2014/main" id="{1A54F794-6393-4FF0-B985-5C0F229C20E5}"/>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textbox">
              <a:extLst>
                <a:ext uri="{FF2B5EF4-FFF2-40B4-BE49-F238E27FC236}">
                  <a16:creationId xmlns:a16="http://schemas.microsoft.com/office/drawing/2014/main" id="{F91FBB49-B48D-42FC-8B55-C44D8572DE18}"/>
                </a:ext>
              </a:extLst>
            </p:cNvPr>
            <p:cNvSpPr txBox="1"/>
            <p:nvPr/>
          </p:nvSpPr>
          <p:spPr>
            <a:xfrm>
              <a:off x="9183300" y="27074"/>
              <a:ext cx="1450860" cy="4689352"/>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Assign homework: “Days calendar”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You’ll need to spend a few minutes explaining how to do this lesson’s homework.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Give out the worksheet to everyone.  Hold it up and elicit what day it is for the “Today is” box.  Get everyone to write the day.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Next, work with your class to fill in the details for today on the table – find the day and elicit what the weather is like and have everyone write the weather into that cell (e.g. hot, sunny, windy, etc.).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Move onto the clothes column and help everyone write some clothes they are wearing into the cell  (e.g. a red t-shirt, blue shorts, etc.).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59" name="teacher icon group">
              <a:extLst>
                <a:ext uri="{FF2B5EF4-FFF2-40B4-BE49-F238E27FC236}">
                  <a16:creationId xmlns:a16="http://schemas.microsoft.com/office/drawing/2014/main" id="{5E2E0F46-3DD9-433D-AE15-51637DE170BD}"/>
                </a:ext>
              </a:extLst>
            </p:cNvPr>
            <p:cNvGrpSpPr/>
            <p:nvPr/>
          </p:nvGrpSpPr>
          <p:grpSpPr>
            <a:xfrm>
              <a:off x="8810640" y="151620"/>
              <a:ext cx="296181" cy="296181"/>
              <a:chOff x="8810640" y="62245"/>
              <a:chExt cx="296181" cy="296181"/>
            </a:xfrm>
          </p:grpSpPr>
          <p:sp>
            <p:nvSpPr>
              <p:cNvPr id="60" name="icon circle">
                <a:extLst>
                  <a:ext uri="{FF2B5EF4-FFF2-40B4-BE49-F238E27FC236}">
                    <a16:creationId xmlns:a16="http://schemas.microsoft.com/office/drawing/2014/main" id="{19F04718-3FEA-4B64-9D1C-71DF9258DEA3}"/>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1" name="teacher icon">
                <a:extLst>
                  <a:ext uri="{FF2B5EF4-FFF2-40B4-BE49-F238E27FC236}">
                    <a16:creationId xmlns:a16="http://schemas.microsoft.com/office/drawing/2014/main" id="{2AAF7859-ABF6-4D08-8135-F7D1F9BF130A}"/>
                  </a:ext>
                </a:extLst>
              </p:cNvPr>
              <p:cNvGrpSpPr/>
              <p:nvPr/>
            </p:nvGrpSpPr>
            <p:grpSpPr>
              <a:xfrm>
                <a:off x="8864754" y="93114"/>
                <a:ext cx="193866" cy="206740"/>
                <a:chOff x="2542389" y="2767092"/>
                <a:chExt cx="480536" cy="512445"/>
              </a:xfrm>
            </p:grpSpPr>
            <p:sp>
              <p:nvSpPr>
                <p:cNvPr id="62" name="Google Shape;1395;p49">
                  <a:extLst>
                    <a:ext uri="{FF2B5EF4-FFF2-40B4-BE49-F238E27FC236}">
                      <a16:creationId xmlns:a16="http://schemas.microsoft.com/office/drawing/2014/main" id="{A1C05342-222E-4580-9309-B26B79DF8A4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3" name="Google Shape;1396;p49">
                  <a:extLst>
                    <a:ext uri="{FF2B5EF4-FFF2-40B4-BE49-F238E27FC236}">
                      <a16:creationId xmlns:a16="http://schemas.microsoft.com/office/drawing/2014/main" id="{00622C8B-690C-4F05-AE15-FFBC128B2D62}"/>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4" name="Google Shape;1397;p49">
                  <a:extLst>
                    <a:ext uri="{FF2B5EF4-FFF2-40B4-BE49-F238E27FC236}">
                      <a16:creationId xmlns:a16="http://schemas.microsoft.com/office/drawing/2014/main" id="{A526A050-064A-43F7-9A88-92C0074CE732}"/>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5" name="Google Shape;1398;p49">
                  <a:extLst>
                    <a:ext uri="{FF2B5EF4-FFF2-40B4-BE49-F238E27FC236}">
                      <a16:creationId xmlns:a16="http://schemas.microsoft.com/office/drawing/2014/main" id="{B9D922FE-54C2-45FE-9591-E5E35F1E0193}"/>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Google Shape;1399;p49">
                  <a:extLst>
                    <a:ext uri="{FF2B5EF4-FFF2-40B4-BE49-F238E27FC236}">
                      <a16:creationId xmlns:a16="http://schemas.microsoft.com/office/drawing/2014/main" id="{87A47FF2-9A34-4D8B-8E80-F492F1975185}"/>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Google Shape;1400;p49">
                  <a:extLst>
                    <a:ext uri="{FF2B5EF4-FFF2-40B4-BE49-F238E27FC236}">
                      <a16:creationId xmlns:a16="http://schemas.microsoft.com/office/drawing/2014/main" id="{F4EDC9F6-69EB-42C3-894E-AA0A61BD04C5}"/>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8" name="Google Shape;1401;p49">
                  <a:extLst>
                    <a:ext uri="{FF2B5EF4-FFF2-40B4-BE49-F238E27FC236}">
                      <a16:creationId xmlns:a16="http://schemas.microsoft.com/office/drawing/2014/main" id="{604F2441-43EF-4D1E-A8D0-0C2D6E353980}"/>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1" name="Google Shape;1402;p49">
                  <a:extLst>
                    <a:ext uri="{FF2B5EF4-FFF2-40B4-BE49-F238E27FC236}">
                      <a16:creationId xmlns:a16="http://schemas.microsoft.com/office/drawing/2014/main" id="{42E7FF39-9D62-407A-B1AB-26621ACFE2CA}"/>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7" name="Google Shape;1403;p49">
                  <a:extLst>
                    <a:ext uri="{FF2B5EF4-FFF2-40B4-BE49-F238E27FC236}">
                      <a16:creationId xmlns:a16="http://schemas.microsoft.com/office/drawing/2014/main" id="{3DB93F77-8621-46C0-A078-EFB577BA8356}"/>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04;p49">
                  <a:extLst>
                    <a:ext uri="{FF2B5EF4-FFF2-40B4-BE49-F238E27FC236}">
                      <a16:creationId xmlns:a16="http://schemas.microsoft.com/office/drawing/2014/main" id="{657588E8-9C42-4863-87D3-2104E3A0E1E0}"/>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05;p49">
                  <a:extLst>
                    <a:ext uri="{FF2B5EF4-FFF2-40B4-BE49-F238E27FC236}">
                      <a16:creationId xmlns:a16="http://schemas.microsoft.com/office/drawing/2014/main" id="{445B0C06-C117-4EDD-9DFB-B4698907516A}"/>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2" name="Google Shape;1406;p49">
                  <a:extLst>
                    <a:ext uri="{FF2B5EF4-FFF2-40B4-BE49-F238E27FC236}">
                      <a16:creationId xmlns:a16="http://schemas.microsoft.com/office/drawing/2014/main" id="{64803326-D5E7-46F7-AC1D-46504227CFD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3" name="Google Shape;1407;p49">
                  <a:extLst>
                    <a:ext uri="{FF2B5EF4-FFF2-40B4-BE49-F238E27FC236}">
                      <a16:creationId xmlns:a16="http://schemas.microsoft.com/office/drawing/2014/main" id="{24C77BDD-964F-4CCA-8123-460FBE860667}"/>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4" name="Google Shape;1408;p49">
                  <a:extLst>
                    <a:ext uri="{FF2B5EF4-FFF2-40B4-BE49-F238E27FC236}">
                      <a16:creationId xmlns:a16="http://schemas.microsoft.com/office/drawing/2014/main" id="{03430555-E141-4F62-8393-AAB984625F7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5" name="Google Shape;1409;p49">
                  <a:extLst>
                    <a:ext uri="{FF2B5EF4-FFF2-40B4-BE49-F238E27FC236}">
                      <a16:creationId xmlns:a16="http://schemas.microsoft.com/office/drawing/2014/main" id="{09F5C975-1B38-48C8-ACF3-7E9E3E57F10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6" name="Google Shape;1410;p49">
                  <a:extLst>
                    <a:ext uri="{FF2B5EF4-FFF2-40B4-BE49-F238E27FC236}">
                      <a16:creationId xmlns:a16="http://schemas.microsoft.com/office/drawing/2014/main" id="{988382FD-845E-471D-BB42-F2CBA8AC3A9D}"/>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7" name="Google Shape;1411;p49">
                  <a:extLst>
                    <a:ext uri="{FF2B5EF4-FFF2-40B4-BE49-F238E27FC236}">
                      <a16:creationId xmlns:a16="http://schemas.microsoft.com/office/drawing/2014/main" id="{DCE539DA-FCE0-440C-8800-CC97C839319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8" name="Google Shape;1412;p49">
                  <a:extLst>
                    <a:ext uri="{FF2B5EF4-FFF2-40B4-BE49-F238E27FC236}">
                      <a16:creationId xmlns:a16="http://schemas.microsoft.com/office/drawing/2014/main" id="{E8274FAE-9CA4-4584-9CC4-554437B08D9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9" name="Google Shape;1413;p49">
                  <a:extLst>
                    <a:ext uri="{FF2B5EF4-FFF2-40B4-BE49-F238E27FC236}">
                      <a16:creationId xmlns:a16="http://schemas.microsoft.com/office/drawing/2014/main" id="{D7AF79B9-CBAE-4E03-B165-E27E5A6D7FE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0" name="Google Shape;1414;p49">
                  <a:extLst>
                    <a:ext uri="{FF2B5EF4-FFF2-40B4-BE49-F238E27FC236}">
                      <a16:creationId xmlns:a16="http://schemas.microsoft.com/office/drawing/2014/main" id="{D8ED9ACB-9CB2-41F9-978E-82113AED9E30}"/>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1" name="Google Shape;1415;p49">
                  <a:extLst>
                    <a:ext uri="{FF2B5EF4-FFF2-40B4-BE49-F238E27FC236}">
                      <a16:creationId xmlns:a16="http://schemas.microsoft.com/office/drawing/2014/main" id="{EA08EDCA-B9FB-4E94-90E5-F15AAB97E0FE}"/>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416;p49">
                  <a:extLst>
                    <a:ext uri="{FF2B5EF4-FFF2-40B4-BE49-F238E27FC236}">
                      <a16:creationId xmlns:a16="http://schemas.microsoft.com/office/drawing/2014/main" id="{4582CF39-4340-4D89-9DB9-32825FF76E94}"/>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417;p49">
                  <a:extLst>
                    <a:ext uri="{FF2B5EF4-FFF2-40B4-BE49-F238E27FC236}">
                      <a16:creationId xmlns:a16="http://schemas.microsoft.com/office/drawing/2014/main" id="{03323C1B-37D9-41E9-B901-D0AC7432F738}"/>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418;p49">
                  <a:extLst>
                    <a:ext uri="{FF2B5EF4-FFF2-40B4-BE49-F238E27FC236}">
                      <a16:creationId xmlns:a16="http://schemas.microsoft.com/office/drawing/2014/main" id="{F305EE1A-4A50-42EF-982A-EAFD4F409247}"/>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419;p49">
                  <a:extLst>
                    <a:ext uri="{FF2B5EF4-FFF2-40B4-BE49-F238E27FC236}">
                      <a16:creationId xmlns:a16="http://schemas.microsoft.com/office/drawing/2014/main" id="{F07BD696-A5EC-4DEF-ACC0-0ED34E3FD12A}"/>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20;p49">
                  <a:extLst>
                    <a:ext uri="{FF2B5EF4-FFF2-40B4-BE49-F238E27FC236}">
                      <a16:creationId xmlns:a16="http://schemas.microsoft.com/office/drawing/2014/main" id="{5E06C5EF-D0B4-475A-A4CA-059CEC3F5AE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21;p49">
                  <a:extLst>
                    <a:ext uri="{FF2B5EF4-FFF2-40B4-BE49-F238E27FC236}">
                      <a16:creationId xmlns:a16="http://schemas.microsoft.com/office/drawing/2014/main" id="{4F1C4B49-CBA8-4BDC-B644-99CD8638F8F7}"/>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22;p49">
                  <a:extLst>
                    <a:ext uri="{FF2B5EF4-FFF2-40B4-BE49-F238E27FC236}">
                      <a16:creationId xmlns:a16="http://schemas.microsoft.com/office/drawing/2014/main" id="{736084FE-D35C-476E-BB6F-15332DBDCBA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129" name="Group 128">
            <a:extLst>
              <a:ext uri="{FF2B5EF4-FFF2-40B4-BE49-F238E27FC236}">
                <a16:creationId xmlns:a16="http://schemas.microsoft.com/office/drawing/2014/main" id="{462D3A04-0479-4D82-B469-8FD7827B9CF8}"/>
              </a:ext>
            </a:extLst>
          </p:cNvPr>
          <p:cNvGrpSpPr/>
          <p:nvPr/>
        </p:nvGrpSpPr>
        <p:grpSpPr>
          <a:xfrm>
            <a:off x="10708690" y="0"/>
            <a:ext cx="1506583" cy="5143500"/>
            <a:chOff x="11115791" y="0"/>
            <a:chExt cx="1506583" cy="5143500"/>
          </a:xfrm>
        </p:grpSpPr>
        <p:sp>
          <p:nvSpPr>
            <p:cNvPr id="130" name="side panel light rectangle">
              <a:extLst>
                <a:ext uri="{FF2B5EF4-FFF2-40B4-BE49-F238E27FC236}">
                  <a16:creationId xmlns:a16="http://schemas.microsoft.com/office/drawing/2014/main" id="{4F03AF88-F980-474E-90EA-4D2A348BF433}"/>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31" name="side panel textbox">
              <a:extLst>
                <a:ext uri="{FF2B5EF4-FFF2-40B4-BE49-F238E27FC236}">
                  <a16:creationId xmlns:a16="http://schemas.microsoft.com/office/drawing/2014/main" id="{A5661B79-B8B4-4CF3-B283-47545A8C7068}"/>
                </a:ext>
              </a:extLst>
            </p:cNvPr>
            <p:cNvSpPr txBox="1"/>
            <p:nvPr/>
          </p:nvSpPr>
          <p:spPr>
            <a:xfrm>
              <a:off x="11149224" y="27074"/>
              <a:ext cx="1450860" cy="4381575"/>
            </a:xfrm>
            <a:prstGeom prst="rect">
              <a:avLst/>
            </a:prstGeom>
            <a:noFill/>
          </p:spPr>
          <p:txBody>
            <a:bodyPr wrap="square" lIns="36000" tIns="36000" rIns="36000" bIns="36000" rtlCol="0">
              <a:spAutoFit/>
            </a:bodyPr>
            <a:lstStyle/>
            <a:p>
              <a:pPr>
                <a:buClrTx/>
                <a:defRPr/>
              </a:pPr>
              <a:r>
                <a:rPr lang="en-GB" sz="1000" dirty="0">
                  <a:solidFill>
                    <a:sysClr val="windowText" lastClr="000000"/>
                  </a:solidFill>
                  <a:latin typeface="Calibri" panose="020F0502020204030204" pitchFamily="34" charset="0"/>
                </a:rPr>
                <a:t>Finally, move onto the </a:t>
              </a: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food and drink column.  Say what you have eaten/drunk today (e.g. a sandwich and tea) and write it into the cell. Have everyone write </a:t>
              </a:r>
              <a:r>
                <a:rPr lang="en-GB" sz="1000" dirty="0">
                  <a:solidFill>
                    <a:sysClr val="windowText" lastClr="000000"/>
                  </a:solidFill>
                  <a:latin typeface="Calibri" panose="020F0502020204030204" pitchFamily="34" charset="0"/>
                </a:rPr>
                <a:t>what they have eaten today onto their worksheets.</a:t>
              </a:r>
            </a:p>
            <a:p>
              <a:pPr>
                <a:buClrTx/>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a:buClrTx/>
                <a:defRPr/>
              </a:pPr>
              <a:r>
                <a:rPr lang="en-GB" sz="1000" dirty="0">
                  <a:solidFill>
                    <a:sysClr val="windowText" lastClr="000000"/>
                  </a:solidFill>
                  <a:latin typeface="Calibri" panose="020F0502020204030204" pitchFamily="34" charset="0"/>
                </a:rPr>
                <a:t>Check that everyone has completed today’s information correctly.</a:t>
              </a:r>
            </a:p>
            <a:p>
              <a:pPr>
                <a:buClrTx/>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a:buClrTx/>
                <a:defRPr/>
              </a:pPr>
              <a:r>
                <a:rPr lang="en-GB" sz="1000" dirty="0">
                  <a:solidFill>
                    <a:sysClr val="windowText" lastClr="000000"/>
                  </a:solidFill>
                  <a:latin typeface="Calibri" panose="020F0502020204030204" pitchFamily="34" charset="0"/>
                </a:rPr>
                <a:t>Explain that for homework everyone has to write each day about the weather, their clothes and the food and drink they’ve had.  By next week’s lesson, their tables should be complete.</a:t>
              </a:r>
            </a:p>
            <a:p>
              <a:pPr>
                <a:buClrTx/>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a:buClrTx/>
                <a:defRPr/>
              </a:pPr>
              <a:r>
                <a:rPr lang="en-GB" sz="1000" dirty="0">
                  <a:solidFill>
                    <a:sysClr val="windowText" lastClr="000000"/>
                  </a:solidFill>
                  <a:latin typeface="Calibri" panose="020F0502020204030204" pitchFamily="34" charset="0"/>
                </a:rPr>
                <a:t>Have everyone put their homework into their bags.</a:t>
              </a:r>
              <a:endParaRPr kumimoji="0" lang="en-GB" sz="1000" b="0" i="0" u="none" strike="noStrike" kern="0" cap="none" spc="0" normalizeH="0" baseline="0" noProof="0" dirty="0">
                <a:ln>
                  <a:noFill/>
                </a:ln>
                <a:solidFill>
                  <a:srgbClr val="0000FF"/>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b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grpSp>
        <p:nvGrpSpPr>
          <p:cNvPr id="4" name="Group 3">
            <a:extLst>
              <a:ext uri="{FF2B5EF4-FFF2-40B4-BE49-F238E27FC236}">
                <a16:creationId xmlns:a16="http://schemas.microsoft.com/office/drawing/2014/main" id="{D66888F4-E3CF-3262-E972-EF7648933C99}"/>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E41F960-8EF9-7436-463F-7D6AB1AD1A9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E4675685-B894-AB77-FA5F-E3ABB400002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A2926A40-05AB-8A48-2D8D-B9FE36BDE205}"/>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DF463DED-39DB-B627-63BC-43D80E86713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 Box 7">
                <a:extLst>
                  <a:ext uri="{FF2B5EF4-FFF2-40B4-BE49-F238E27FC236}">
                    <a16:creationId xmlns:a16="http://schemas.microsoft.com/office/drawing/2014/main" id="{79F9C4CB-2036-1574-D960-5365553980C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1000"/>
                                        <p:tgtEl>
                                          <p:spTgt spid="76"/>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500"/>
                                        <p:tgtEl>
                                          <p:spTgt spid="73"/>
                                        </p:tgtEl>
                                      </p:cBhvr>
                                    </p:animEffect>
                                  </p:childTnLst>
                                </p:cTn>
                              </p:par>
                            </p:childTnLst>
                          </p:cTn>
                        </p:par>
                        <p:par>
                          <p:cTn id="27" fill="hold">
                            <p:stCondLst>
                              <p:cond delay="3500"/>
                            </p:stCondLst>
                            <p:childTnLst>
                              <p:par>
                                <p:cTn id="28" presetID="35" presetClass="path" presetSubtype="0" accel="50000" decel="50000" fill="hold" nodeType="afterEffect">
                                  <p:stCondLst>
                                    <p:cond delay="0"/>
                                  </p:stCondLst>
                                  <p:childTnLst>
                                    <p:animMotion origin="layout" path="M 0 0 L -0.16372 0 " pathEditMode="relative" rAng="0" ptsTypes="AA">
                                      <p:cBhvr>
                                        <p:cTn id="29" dur="1000" fill="hold"/>
                                        <p:tgtEl>
                                          <p:spTgt spid="55"/>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55"/>
                    </p:tgtEl>
                  </p:cond>
                </p:stCondLst>
                <p:endSync evt="end" delay="0">
                  <p:rtn val="all"/>
                </p:endSync>
                <p:childTnLst>
                  <p:par>
                    <p:cTn id="42" fill="hold">
                      <p:stCondLst>
                        <p:cond delay="0"/>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0.1743 0 L -0.33298 0 " pathEditMode="relative" rAng="0" ptsTypes="AA">
                                      <p:cBhvr>
                                        <p:cTn id="45" dur="1000" fill="hold"/>
                                        <p:tgtEl>
                                          <p:spTgt spid="129"/>
                                        </p:tgtEl>
                                        <p:attrNameLst>
                                          <p:attrName>ppt_x</p:attrName>
                                          <p:attrName>ppt_y</p:attrName>
                                        </p:attrNameLst>
                                      </p:cBhvr>
                                      <p:rCtr x="-7934" y="0"/>
                                    </p:animMotion>
                                  </p:childTnLst>
                                </p:cTn>
                              </p:par>
                            </p:childTnLst>
                          </p:cTn>
                        </p:par>
                      </p:childTnLst>
                    </p:cTn>
                  </p:par>
                </p:childTnLst>
              </p:cTn>
              <p:nextCondLst>
                <p:cond evt="onClick" delay="0">
                  <p:tgtEl>
                    <p:spTgt spid="55"/>
                  </p:tgtEl>
                </p:cond>
              </p:nextCondLst>
            </p:seq>
            <p:seq concurrent="1" nextAc="seek">
              <p:cTn id="46" restart="whenNotActive" fill="hold" evtFilter="cancelBubble" nodeType="interactiveSeq">
                <p:stCondLst>
                  <p:cond evt="onClick" delay="0">
                    <p:tgtEl>
                      <p:spTgt spid="129"/>
                    </p:tgtEl>
                  </p:cond>
                </p:stCondLst>
                <p:endSync evt="end" delay="0">
                  <p:rtn val="all"/>
                </p:endSync>
                <p:childTnLst>
                  <p:par>
                    <p:cTn id="47" fill="hold">
                      <p:stCondLst>
                        <p:cond delay="0"/>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0.33212 -0.00031 L -0.08212 -0.00031 " pathEditMode="relative" rAng="0" ptsTypes="AA">
                                      <p:cBhvr>
                                        <p:cTn id="50" dur="1000" fill="hold"/>
                                        <p:tgtEl>
                                          <p:spTgt spid="129"/>
                                        </p:tgtEl>
                                        <p:attrNameLst>
                                          <p:attrName>ppt_x</p:attrName>
                                          <p:attrName>ppt_y</p:attrName>
                                        </p:attrNameLst>
                                      </p:cBhvr>
                                      <p:rCtr x="12500" y="0"/>
                                    </p:animMotion>
                                  </p:childTnLst>
                                </p:cTn>
                              </p:par>
                            </p:childTnLst>
                          </p:cTn>
                        </p:par>
                      </p:childTnLst>
                    </p:cTn>
                  </p:par>
                </p:childTnLst>
              </p:cTn>
              <p:nextCondLst>
                <p:cond evt="onClick" delay="0">
                  <p:tgtEl>
                    <p:spTgt spid="129"/>
                  </p:tgtEl>
                </p:cond>
              </p:nextCondLst>
            </p:seq>
          </p:childTnLst>
        </p:cTn>
      </p:par>
    </p:tnLst>
    <p:bldLst>
      <p:bldP spid="7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8AB3-0F6F-4A75-AFB5-2BE3C21BC30E}"/>
              </a:ext>
            </a:extLst>
          </p:cNvPr>
          <p:cNvSpPr>
            <a:spLocks noGrp="1"/>
          </p:cNvSpPr>
          <p:nvPr>
            <p:ph type="ctrTitle"/>
          </p:nvPr>
        </p:nvSpPr>
        <p:spPr/>
        <p:txBody>
          <a:bodyPr/>
          <a:lstStyle/>
          <a:p>
            <a:r>
              <a:rPr lang="en-GB" sz="3800" dirty="0"/>
              <a:t>What day is it?</a:t>
            </a:r>
          </a:p>
        </p:txBody>
      </p:sp>
      <p:sp>
        <p:nvSpPr>
          <p:cNvPr id="3" name="Text Placeholder 2">
            <a:extLst>
              <a:ext uri="{FF2B5EF4-FFF2-40B4-BE49-F238E27FC236}">
                <a16:creationId xmlns:a16="http://schemas.microsoft.com/office/drawing/2014/main" id="{36D9C819-3441-4716-B5DC-4817F9C0F192}"/>
              </a:ext>
            </a:extLst>
          </p:cNvPr>
          <p:cNvSpPr>
            <a:spLocks noGrp="1"/>
          </p:cNvSpPr>
          <p:nvPr>
            <p:ph type="body" sz="quarter" idx="11"/>
          </p:nvPr>
        </p:nvSpPr>
        <p:spPr/>
        <p:txBody>
          <a:bodyPr/>
          <a:lstStyle/>
          <a:p>
            <a:r>
              <a:rPr lang="en-GB" dirty="0"/>
              <a:t>- Days of the week -</a:t>
            </a:r>
          </a:p>
        </p:txBody>
      </p:sp>
    </p:spTree>
    <p:extLst>
      <p:ext uri="{BB962C8B-B14F-4D97-AF65-F5344CB8AC3E}">
        <p14:creationId xmlns:p14="http://schemas.microsoft.com/office/powerpoint/2010/main" val="3894617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a:solidFill>
            <a:srgbClr val="FBBFBF"/>
          </a:solidFill>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547613" y="4084584"/>
              <a:ext cx="140770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 and quick check</a:t>
              </a:r>
            </a:p>
          </p:txBody>
        </p:sp>
      </p:gr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7" name="Picture 6">
            <a:extLst>
              <a:ext uri="{FF2B5EF4-FFF2-40B4-BE49-F238E27FC236}">
                <a16:creationId xmlns:a16="http://schemas.microsoft.com/office/drawing/2014/main" id="{7D8CD98D-902A-4710-86C2-897CAD1BD846}"/>
              </a:ext>
            </a:extLst>
          </p:cNvPr>
          <p:cNvPicPr>
            <a:picLocks noChangeAspect="1"/>
          </p:cNvPicPr>
          <p:nvPr/>
        </p:nvPicPr>
        <p:blipFill>
          <a:blip r:embed="rId2"/>
          <a:stretch>
            <a:fillRect/>
          </a:stretch>
        </p:blipFill>
        <p:spPr>
          <a:xfrm>
            <a:off x="1159439" y="959740"/>
            <a:ext cx="5466816" cy="3224020"/>
          </a:xfrm>
          <a:prstGeom prst="rect">
            <a:avLst/>
          </a:prstGeom>
        </p:spPr>
      </p:pic>
      <p:grpSp>
        <p:nvGrpSpPr>
          <p:cNvPr id="125" name="Group 124">
            <a:extLst>
              <a:ext uri="{FF2B5EF4-FFF2-40B4-BE49-F238E27FC236}">
                <a16:creationId xmlns:a16="http://schemas.microsoft.com/office/drawing/2014/main" id="{843DCCEE-BADC-4B2E-B3CB-CB941A45E1F0}"/>
              </a:ext>
            </a:extLst>
          </p:cNvPr>
          <p:cNvGrpSpPr/>
          <p:nvPr/>
        </p:nvGrpSpPr>
        <p:grpSpPr>
          <a:xfrm>
            <a:off x="8776789" y="0"/>
            <a:ext cx="1879253" cy="5143500"/>
            <a:chOff x="8777197" y="0"/>
            <a:chExt cx="1879253" cy="5143500"/>
          </a:xfrm>
        </p:grpSpPr>
        <p:sp>
          <p:nvSpPr>
            <p:cNvPr id="126" name="side panel dark rectangle">
              <a:extLst>
                <a:ext uri="{FF2B5EF4-FFF2-40B4-BE49-F238E27FC236}">
                  <a16:creationId xmlns:a16="http://schemas.microsoft.com/office/drawing/2014/main" id="{CD1E207A-F66B-4A53-8EA9-1D22544D3B79}"/>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7" name="side panel light rectangle">
              <a:extLst>
                <a:ext uri="{FF2B5EF4-FFF2-40B4-BE49-F238E27FC236}">
                  <a16:creationId xmlns:a16="http://schemas.microsoft.com/office/drawing/2014/main" id="{D4811469-C754-4B29-B3F0-4590F55ADA35}"/>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8" name="side panel textbox">
              <a:extLst>
                <a:ext uri="{FF2B5EF4-FFF2-40B4-BE49-F238E27FC236}">
                  <a16:creationId xmlns:a16="http://schemas.microsoft.com/office/drawing/2014/main" id="{FFFA67B9-EA28-48C3-91FF-FEE3A882C9A6}"/>
                </a:ext>
              </a:extLst>
            </p:cNvPr>
            <p:cNvSpPr txBox="1"/>
            <p:nvPr/>
          </p:nvSpPr>
          <p:spPr>
            <a:xfrm>
              <a:off x="9183300" y="27074"/>
              <a:ext cx="1450860" cy="4997128"/>
            </a:xfrm>
            <a:prstGeom prst="rect">
              <a:avLst/>
            </a:prstGeom>
            <a:noFill/>
          </p:spPr>
          <p:txBody>
            <a:bodyPr wrap="square" lIns="36000" tIns="36000" rIns="36000" bIns="36000" rtlCol="0">
              <a:spAutoFit/>
            </a:bodyPr>
            <a:lstStyle/>
            <a:p>
              <a:pPr lvl="0"/>
              <a:r>
                <a:rPr lang="en-GB" sz="1000" b="1" dirty="0">
                  <a:latin typeface="Calibri" panose="020F0502020204030204" pitchFamily="34" charset="0"/>
                </a:rPr>
                <a:t>Do "Quick check" and say goodbye</a:t>
              </a:r>
            </a:p>
            <a:p>
              <a:pPr lvl="0"/>
              <a:r>
                <a:rPr lang="en-GB" sz="1000" dirty="0">
                  <a:latin typeface="Calibri" panose="020F0502020204030204" pitchFamily="34" charset="0"/>
                </a:rPr>
                <a:t>Time to leave the class.  Make sure everything is put away and the students have gathered their belongings.</a:t>
              </a:r>
            </a:p>
            <a:p>
              <a:pPr lvl="0"/>
              <a:endParaRPr lang="en-GB" sz="1000" dirty="0">
                <a:latin typeface="Calibri" panose="020F0502020204030204" pitchFamily="34" charset="0"/>
              </a:endParaRPr>
            </a:p>
            <a:p>
              <a:pPr lvl="0"/>
              <a:r>
                <a:rPr lang="en-GB" sz="1000" dirty="0">
                  <a:latin typeface="Calibri" panose="020F0502020204030204" pitchFamily="34" charset="0"/>
                </a:rPr>
                <a:t>Have them line up at the door and place yourself between the door and the students.</a:t>
              </a:r>
            </a:p>
            <a:p>
              <a:pPr lvl="0"/>
              <a:endParaRPr lang="en-GB" sz="1000" dirty="0">
                <a:latin typeface="Calibri" panose="020F0502020204030204" pitchFamily="34" charset="0"/>
              </a:endParaRPr>
            </a:p>
            <a:p>
              <a:pPr lvl="0"/>
              <a:r>
                <a:rPr lang="en-GB" sz="1000" dirty="0">
                  <a:latin typeface="Calibri" panose="020F0502020204030204" pitchFamily="34" charset="0"/>
                </a:rPr>
                <a:t>For each student check a day word by holding up a day card (e.g. Tuesday) and asking, “What day is this?”.  Then ask a yes/no question, such as, “Do you do ballet on Tuesdays?” – make sure a full answer is given (e.g. “Yes, I do / No, I don’t.”).</a:t>
              </a:r>
            </a:p>
            <a:p>
              <a:pPr lvl="0"/>
              <a:endParaRPr lang="en-GB" sz="1000" dirty="0">
                <a:latin typeface="Calibri" panose="020F0502020204030204" pitchFamily="34" charset="0"/>
              </a:endParaRPr>
            </a:p>
            <a:p>
              <a:pPr lvl="0"/>
              <a:r>
                <a:rPr lang="en-GB" sz="1000" dirty="0">
                  <a:latin typeface="Calibri" panose="020F0502020204030204" pitchFamily="34" charset="0"/>
                </a:rPr>
                <a:t>When they give you the correct answer say goodbye and let them leave. If their answer is wrong, have them go back to the end of the line - they will have to try again once they reach the front!</a:t>
              </a:r>
            </a:p>
          </p:txBody>
        </p:sp>
        <p:grpSp>
          <p:nvGrpSpPr>
            <p:cNvPr id="129" name="teacher icon group">
              <a:extLst>
                <a:ext uri="{FF2B5EF4-FFF2-40B4-BE49-F238E27FC236}">
                  <a16:creationId xmlns:a16="http://schemas.microsoft.com/office/drawing/2014/main" id="{3859114B-1BE4-4F6A-BCC8-7FB162564A25}"/>
                </a:ext>
              </a:extLst>
            </p:cNvPr>
            <p:cNvGrpSpPr/>
            <p:nvPr/>
          </p:nvGrpSpPr>
          <p:grpSpPr>
            <a:xfrm>
              <a:off x="8810640" y="151620"/>
              <a:ext cx="296181" cy="296181"/>
              <a:chOff x="8810640" y="62245"/>
              <a:chExt cx="296181" cy="296181"/>
            </a:xfrm>
          </p:grpSpPr>
          <p:sp>
            <p:nvSpPr>
              <p:cNvPr id="130" name="icon circle">
                <a:extLst>
                  <a:ext uri="{FF2B5EF4-FFF2-40B4-BE49-F238E27FC236}">
                    <a16:creationId xmlns:a16="http://schemas.microsoft.com/office/drawing/2014/main" id="{A9D52070-035E-4441-B2DF-C79B17A3804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31" name="teacher icon">
                <a:extLst>
                  <a:ext uri="{FF2B5EF4-FFF2-40B4-BE49-F238E27FC236}">
                    <a16:creationId xmlns:a16="http://schemas.microsoft.com/office/drawing/2014/main" id="{760BEEBE-B5F6-4010-A750-6DF1C8BE8B23}"/>
                  </a:ext>
                </a:extLst>
              </p:cNvPr>
              <p:cNvGrpSpPr/>
              <p:nvPr/>
            </p:nvGrpSpPr>
            <p:grpSpPr>
              <a:xfrm>
                <a:off x="8864754" y="93114"/>
                <a:ext cx="193866" cy="206740"/>
                <a:chOff x="2542389" y="2767092"/>
                <a:chExt cx="480536" cy="512445"/>
              </a:xfrm>
            </p:grpSpPr>
            <p:sp>
              <p:nvSpPr>
                <p:cNvPr id="133" name="Google Shape;1395;p49">
                  <a:extLst>
                    <a:ext uri="{FF2B5EF4-FFF2-40B4-BE49-F238E27FC236}">
                      <a16:creationId xmlns:a16="http://schemas.microsoft.com/office/drawing/2014/main" id="{741EFB87-3CEF-4CE5-A233-3844C654A4E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396;p49">
                  <a:extLst>
                    <a:ext uri="{FF2B5EF4-FFF2-40B4-BE49-F238E27FC236}">
                      <a16:creationId xmlns:a16="http://schemas.microsoft.com/office/drawing/2014/main" id="{E58A9E79-DB9A-4C15-AE39-11DE34812D15}"/>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397;p49">
                  <a:extLst>
                    <a:ext uri="{FF2B5EF4-FFF2-40B4-BE49-F238E27FC236}">
                      <a16:creationId xmlns:a16="http://schemas.microsoft.com/office/drawing/2014/main" id="{C0DFA4DF-3851-4E1C-B74A-C7048208F4B4}"/>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398;p49">
                  <a:extLst>
                    <a:ext uri="{FF2B5EF4-FFF2-40B4-BE49-F238E27FC236}">
                      <a16:creationId xmlns:a16="http://schemas.microsoft.com/office/drawing/2014/main" id="{D2C6322E-1E8A-48A6-9428-9279AD5D2E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7" name="Google Shape;1399;p49">
                  <a:extLst>
                    <a:ext uri="{FF2B5EF4-FFF2-40B4-BE49-F238E27FC236}">
                      <a16:creationId xmlns:a16="http://schemas.microsoft.com/office/drawing/2014/main" id="{A81E2DAA-CAD6-4F8B-B2A6-2C39C47ECE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00;p49">
                  <a:extLst>
                    <a:ext uri="{FF2B5EF4-FFF2-40B4-BE49-F238E27FC236}">
                      <a16:creationId xmlns:a16="http://schemas.microsoft.com/office/drawing/2014/main" id="{31617539-5F9A-4187-A377-211FB369568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01;p49">
                  <a:extLst>
                    <a:ext uri="{FF2B5EF4-FFF2-40B4-BE49-F238E27FC236}">
                      <a16:creationId xmlns:a16="http://schemas.microsoft.com/office/drawing/2014/main" id="{11295361-83C4-478C-AF1B-86C941BE4C0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02;p49">
                  <a:extLst>
                    <a:ext uri="{FF2B5EF4-FFF2-40B4-BE49-F238E27FC236}">
                      <a16:creationId xmlns:a16="http://schemas.microsoft.com/office/drawing/2014/main" id="{E2CD37BB-0AEE-49E2-8DFB-7CB3C624D4C5}"/>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03;p49">
                  <a:extLst>
                    <a:ext uri="{FF2B5EF4-FFF2-40B4-BE49-F238E27FC236}">
                      <a16:creationId xmlns:a16="http://schemas.microsoft.com/office/drawing/2014/main" id="{A897057A-5C73-4726-BA26-B7F4A02ECC80}"/>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04;p49">
                  <a:extLst>
                    <a:ext uri="{FF2B5EF4-FFF2-40B4-BE49-F238E27FC236}">
                      <a16:creationId xmlns:a16="http://schemas.microsoft.com/office/drawing/2014/main" id="{AC0C86F4-CBB0-46A6-8B78-F4B19D5654C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05;p49">
                  <a:extLst>
                    <a:ext uri="{FF2B5EF4-FFF2-40B4-BE49-F238E27FC236}">
                      <a16:creationId xmlns:a16="http://schemas.microsoft.com/office/drawing/2014/main" id="{E8EFFDE6-CDC2-4237-BF80-84A8938EB257}"/>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9" name="Google Shape;1406;p49">
                  <a:extLst>
                    <a:ext uri="{FF2B5EF4-FFF2-40B4-BE49-F238E27FC236}">
                      <a16:creationId xmlns:a16="http://schemas.microsoft.com/office/drawing/2014/main" id="{9A80DE60-B910-492D-BF8C-E25A4B79F8F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0" name="Google Shape;1407;p49">
                  <a:extLst>
                    <a:ext uri="{FF2B5EF4-FFF2-40B4-BE49-F238E27FC236}">
                      <a16:creationId xmlns:a16="http://schemas.microsoft.com/office/drawing/2014/main" id="{A00D09F6-91BA-4C96-97EA-0DE1F77AE15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1" name="Google Shape;1408;p49">
                  <a:extLst>
                    <a:ext uri="{FF2B5EF4-FFF2-40B4-BE49-F238E27FC236}">
                      <a16:creationId xmlns:a16="http://schemas.microsoft.com/office/drawing/2014/main" id="{11247201-78E4-4991-9A18-CCF8422F725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2" name="Google Shape;1409;p49">
                  <a:extLst>
                    <a:ext uri="{FF2B5EF4-FFF2-40B4-BE49-F238E27FC236}">
                      <a16:creationId xmlns:a16="http://schemas.microsoft.com/office/drawing/2014/main" id="{11B22941-8ED6-42F5-ACEA-5617F27A172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3" name="Google Shape;1410;p49">
                  <a:extLst>
                    <a:ext uri="{FF2B5EF4-FFF2-40B4-BE49-F238E27FC236}">
                      <a16:creationId xmlns:a16="http://schemas.microsoft.com/office/drawing/2014/main" id="{0AC66F5B-4B06-4F39-B753-D75616C531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4" name="Google Shape;1411;p49">
                  <a:extLst>
                    <a:ext uri="{FF2B5EF4-FFF2-40B4-BE49-F238E27FC236}">
                      <a16:creationId xmlns:a16="http://schemas.microsoft.com/office/drawing/2014/main" id="{61DAA2FA-8C5E-4CAD-BB7C-DCF05D1FECC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5" name="Google Shape;1412;p49">
                  <a:extLst>
                    <a:ext uri="{FF2B5EF4-FFF2-40B4-BE49-F238E27FC236}">
                      <a16:creationId xmlns:a16="http://schemas.microsoft.com/office/drawing/2014/main" id="{20CE1089-D7CF-4CD0-87EC-F34DBC39E66B}"/>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6" name="Google Shape;1413;p49">
                  <a:extLst>
                    <a:ext uri="{FF2B5EF4-FFF2-40B4-BE49-F238E27FC236}">
                      <a16:creationId xmlns:a16="http://schemas.microsoft.com/office/drawing/2014/main" id="{A5F8B3FC-DFBF-469B-B917-CA7D78729C76}"/>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7" name="Google Shape;1414;p49">
                  <a:extLst>
                    <a:ext uri="{FF2B5EF4-FFF2-40B4-BE49-F238E27FC236}">
                      <a16:creationId xmlns:a16="http://schemas.microsoft.com/office/drawing/2014/main" id="{D6C9F779-97D1-4B60-8D6C-18051A918B32}"/>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8" name="Google Shape;1415;p49">
                  <a:extLst>
                    <a:ext uri="{FF2B5EF4-FFF2-40B4-BE49-F238E27FC236}">
                      <a16:creationId xmlns:a16="http://schemas.microsoft.com/office/drawing/2014/main" id="{F35CF086-01E2-48C6-8A4D-255A4568A2C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9" name="Google Shape;1416;p49">
                  <a:extLst>
                    <a:ext uri="{FF2B5EF4-FFF2-40B4-BE49-F238E27FC236}">
                      <a16:creationId xmlns:a16="http://schemas.microsoft.com/office/drawing/2014/main" id="{BF5DF4F8-13B7-4FC0-99E6-A08FDBE87A9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0" name="Google Shape;1417;p49">
                  <a:extLst>
                    <a:ext uri="{FF2B5EF4-FFF2-40B4-BE49-F238E27FC236}">
                      <a16:creationId xmlns:a16="http://schemas.microsoft.com/office/drawing/2014/main" id="{9E5EC02F-7BF6-43C7-9C87-33DBFA6D77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1" name="Google Shape;1418;p49">
                  <a:extLst>
                    <a:ext uri="{FF2B5EF4-FFF2-40B4-BE49-F238E27FC236}">
                      <a16:creationId xmlns:a16="http://schemas.microsoft.com/office/drawing/2014/main" id="{82F3C197-0A80-40FB-9902-A1F1257C1EB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2" name="Google Shape;1419;p49">
                  <a:extLst>
                    <a:ext uri="{FF2B5EF4-FFF2-40B4-BE49-F238E27FC236}">
                      <a16:creationId xmlns:a16="http://schemas.microsoft.com/office/drawing/2014/main" id="{445BD9E9-0CA4-4AF2-9B07-9EA4611D43D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3" name="Google Shape;1420;p49">
                  <a:extLst>
                    <a:ext uri="{FF2B5EF4-FFF2-40B4-BE49-F238E27FC236}">
                      <a16:creationId xmlns:a16="http://schemas.microsoft.com/office/drawing/2014/main" id="{03309353-8BBF-4771-BF53-67AD955FA858}"/>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4" name="Google Shape;1421;p49">
                  <a:extLst>
                    <a:ext uri="{FF2B5EF4-FFF2-40B4-BE49-F238E27FC236}">
                      <a16:creationId xmlns:a16="http://schemas.microsoft.com/office/drawing/2014/main" id="{3ECA9FCE-C51B-4342-8A35-1A0BA0DEEF63}"/>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5" name="Google Shape;1422;p49">
                  <a:extLst>
                    <a:ext uri="{FF2B5EF4-FFF2-40B4-BE49-F238E27FC236}">
                      <a16:creationId xmlns:a16="http://schemas.microsoft.com/office/drawing/2014/main" id="{CDF3EC56-2FC9-46B4-B420-6B0A3956355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50" name="Group 49">
            <a:extLst>
              <a:ext uri="{FF2B5EF4-FFF2-40B4-BE49-F238E27FC236}">
                <a16:creationId xmlns:a16="http://schemas.microsoft.com/office/drawing/2014/main" id="{2A65ECA6-3F9E-4ECB-991B-3BBA03F292FA}"/>
              </a:ext>
            </a:extLst>
          </p:cNvPr>
          <p:cNvGrpSpPr/>
          <p:nvPr/>
        </p:nvGrpSpPr>
        <p:grpSpPr>
          <a:xfrm>
            <a:off x="-393392" y="-214797"/>
            <a:ext cx="1327521" cy="1114869"/>
            <a:chOff x="-343776" y="-264414"/>
            <a:chExt cx="1327521" cy="1114869"/>
          </a:xfrm>
        </p:grpSpPr>
        <p:sp>
          <p:nvSpPr>
            <p:cNvPr id="51" name="Google Shape;1000;p34">
              <a:extLst>
                <a:ext uri="{FF2B5EF4-FFF2-40B4-BE49-F238E27FC236}">
                  <a16:creationId xmlns:a16="http://schemas.microsoft.com/office/drawing/2014/main" id="{64F24ED6-F2BC-4843-AA94-1C5004F33882}"/>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002;p34">
              <a:extLst>
                <a:ext uri="{FF2B5EF4-FFF2-40B4-BE49-F238E27FC236}">
                  <a16:creationId xmlns:a16="http://schemas.microsoft.com/office/drawing/2014/main" id="{E3F10BC3-B859-447C-80F4-AA8B61FFBA92}"/>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53" name="Google Shape;1024;p34">
              <a:extLst>
                <a:ext uri="{FF2B5EF4-FFF2-40B4-BE49-F238E27FC236}">
                  <a16:creationId xmlns:a16="http://schemas.microsoft.com/office/drawing/2014/main" id="{15A10C4E-BF3A-4113-8284-4D0744AB1B48}"/>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2</a:t>
              </a:r>
            </a:p>
          </p:txBody>
        </p:sp>
      </p:grpSp>
      <p:grpSp>
        <p:nvGrpSpPr>
          <p:cNvPr id="4" name="Group 3">
            <a:extLst>
              <a:ext uri="{FF2B5EF4-FFF2-40B4-BE49-F238E27FC236}">
                <a16:creationId xmlns:a16="http://schemas.microsoft.com/office/drawing/2014/main" id="{DFC8F789-2131-75C3-5682-1C5DCE68E186}"/>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28611787-FAEC-9DE8-486B-8014FCB675F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12BEAC26-7922-ACE2-861D-A24382D08D8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B1D4A57B-4A39-E393-6031-3246B0C5A24F}"/>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035D20FE-5007-FA93-7F7A-9D8D1391DD7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4B0CE459-2445-E472-9327-7CB27D99D91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6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1.23457E-7 L -0.16372 1.23457E-7 " pathEditMode="relative" rAng="0" ptsTypes="AA">
                                      <p:cBhvr>
                                        <p:cTn id="18" dur="1000" fill="hold"/>
                                        <p:tgtEl>
                                          <p:spTgt spid="125"/>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9"/>
        <p:cNvGrpSpPr/>
        <p:nvPr/>
      </p:nvGrpSpPr>
      <p:grpSpPr>
        <a:xfrm>
          <a:off x="0" y="0"/>
          <a:ext cx="0" cy="0"/>
          <a:chOff x="0" y="0"/>
          <a:chExt cx="0" cy="0"/>
        </a:xfrm>
      </p:grpSpPr>
      <p:sp>
        <p:nvSpPr>
          <p:cNvPr id="820" name="Google Shape;820;p29"/>
          <p:cNvSpPr txBox="1">
            <a:spLocks noGrp="1"/>
          </p:cNvSpPr>
          <p:nvPr>
            <p:ph type="ctrTitle"/>
          </p:nvPr>
        </p:nvSpPr>
        <p:spPr>
          <a:xfrm>
            <a:off x="3108750" y="1893067"/>
            <a:ext cx="2926500" cy="7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400" dirty="0"/>
              <a:t>The end</a:t>
            </a:r>
            <a:br>
              <a:rPr lang="en-GB" dirty="0"/>
            </a:br>
            <a:r>
              <a:rPr lang="en-GB" dirty="0"/>
              <a:t>Thank you!</a:t>
            </a:r>
          </a:p>
        </p:txBody>
      </p:sp>
      <p:grpSp>
        <p:nvGrpSpPr>
          <p:cNvPr id="2" name="Group 1">
            <a:extLst>
              <a:ext uri="{FF2B5EF4-FFF2-40B4-BE49-F238E27FC236}">
                <a16:creationId xmlns:a16="http://schemas.microsoft.com/office/drawing/2014/main" id="{62369BAE-35EE-A322-BB5A-0287C4E72926}"/>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1ABC987B-DBC1-326C-B4D5-97FB8D51E6D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B7F50AEA-ADA7-10BF-FE8B-E461BFE9810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7CF567E4-21C1-E638-BE12-264A5C82CFF5}"/>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FA8A9A97-F79B-A77D-C9BA-A48C4DD6DED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9EC37E93-7D99-E038-C39C-8FF12859BD3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1000-009A-447A-B7D8-354AE9307FAC}"/>
              </a:ext>
            </a:extLst>
          </p:cNvPr>
          <p:cNvSpPr>
            <a:spLocks noGrp="1"/>
          </p:cNvSpPr>
          <p:nvPr>
            <p:ph type="ctrTitle" idx="8"/>
          </p:nvPr>
        </p:nvSpPr>
        <p:spPr/>
        <p:txBody>
          <a:bodyPr/>
          <a:lstStyle/>
          <a:p>
            <a:r>
              <a:rPr lang="en-GB" sz="2000" dirty="0"/>
              <a:t>Warm up and maintenance</a:t>
            </a:r>
          </a:p>
        </p:txBody>
      </p:sp>
      <p:sp>
        <p:nvSpPr>
          <p:cNvPr id="3" name="Text Placeholder 2">
            <a:extLst>
              <a:ext uri="{FF2B5EF4-FFF2-40B4-BE49-F238E27FC236}">
                <a16:creationId xmlns:a16="http://schemas.microsoft.com/office/drawing/2014/main" id="{7C992BFF-B79C-43DC-830E-A080E43BDDB8}"/>
              </a:ext>
            </a:extLst>
          </p:cNvPr>
          <p:cNvSpPr>
            <a:spLocks noGrp="1"/>
          </p:cNvSpPr>
          <p:nvPr>
            <p:ph type="body" sz="quarter" idx="10"/>
          </p:nvPr>
        </p:nvSpPr>
        <p:spPr/>
        <p:txBody>
          <a:bodyPr/>
          <a:lstStyle/>
          <a:p>
            <a:pPr marL="501650" indent="-342900">
              <a:buFont typeface="+mj-lt"/>
              <a:buAutoNum type="arabicPeriod"/>
            </a:pPr>
            <a:r>
              <a:rPr lang="en-GB" dirty="0">
                <a:solidFill>
                  <a:schemeClr val="bg2"/>
                </a:solidFill>
                <a:hlinkClick r:id="rId2" action="ppaction://hlinksldjump">
                  <a:extLst>
                    <a:ext uri="{A12FA001-AC4F-418D-AE19-62706E023703}">
                      <ahyp:hlinkClr xmlns:ahyp="http://schemas.microsoft.com/office/drawing/2018/hyperlinkcolor" val="tx"/>
                    </a:ext>
                  </a:extLst>
                </a:hlinkClick>
              </a:rPr>
              <a:t>Greetings and name tags</a:t>
            </a:r>
            <a:endParaRPr lang="en-GB" dirty="0">
              <a:solidFill>
                <a:schemeClr val="bg2"/>
              </a:solidFill>
            </a:endParaRPr>
          </a:p>
          <a:p>
            <a:pPr marL="501650" indent="-342900">
              <a:buFont typeface="+mj-lt"/>
              <a:buAutoNum type="arabicPeriod"/>
            </a:pPr>
            <a:r>
              <a:rPr lang="en-GB" dirty="0">
                <a:solidFill>
                  <a:schemeClr val="bg2"/>
                </a:solidFill>
                <a:hlinkClick r:id="rId3" action="ppaction://hlinksldjump">
                  <a:extLst>
                    <a:ext uri="{A12FA001-AC4F-418D-AE19-62706E023703}">
                      <ahyp:hlinkClr xmlns:ahyp="http://schemas.microsoft.com/office/drawing/2018/hyperlinkcolor" val="tx"/>
                    </a:ext>
                  </a:extLst>
                </a:hlinkClick>
              </a:rPr>
              <a:t>Play “Spin the bottle”</a:t>
            </a:r>
            <a:endParaRPr lang="en-GB" dirty="0">
              <a:solidFill>
                <a:schemeClr val="bg2"/>
              </a:solidFill>
            </a:endParaRPr>
          </a:p>
          <a:p>
            <a:pPr marL="501650" indent="-342900">
              <a:buFont typeface="+mj-lt"/>
              <a:buAutoNum type="arabicPeriod"/>
            </a:pPr>
            <a:r>
              <a:rPr lang="en-GB" dirty="0">
                <a:solidFill>
                  <a:schemeClr val="bg2"/>
                </a:solidFill>
                <a:hlinkClick r:id="rId4" action="ppaction://hlinksldjump">
                  <a:extLst>
                    <a:ext uri="{A12FA001-AC4F-418D-AE19-62706E023703}">
                      <ahyp:hlinkClr xmlns:ahyp="http://schemas.microsoft.com/office/drawing/2018/hyperlinkcolor" val="tx"/>
                    </a:ext>
                  </a:extLst>
                </a:hlinkClick>
              </a:rPr>
              <a:t>Homework check</a:t>
            </a:r>
            <a:endParaRPr lang="en-GB" dirty="0">
              <a:solidFill>
                <a:schemeClr val="bg2"/>
              </a:solidFill>
            </a:endParaRPr>
          </a:p>
          <a:p>
            <a:pPr marL="501650" indent="-342900">
              <a:buFont typeface="+mj-lt"/>
              <a:buAutoNum type="arabicPeriod"/>
            </a:pPr>
            <a:r>
              <a:rPr lang="en-GB" dirty="0">
                <a:solidFill>
                  <a:schemeClr val="bg2"/>
                </a:solidFill>
                <a:hlinkClick r:id="rId5" action="ppaction://hlinksldjump">
                  <a:extLst>
                    <a:ext uri="{A12FA001-AC4F-418D-AE19-62706E023703}">
                      <ahyp:hlinkClr xmlns:ahyp="http://schemas.microsoft.com/office/drawing/2018/hyperlinkcolor" val="tx"/>
                    </a:ext>
                  </a:extLst>
                </a:hlinkClick>
              </a:rPr>
              <a:t>Talk about the weather using the "Weather board"</a:t>
            </a:r>
            <a:endParaRPr lang="en-GB" dirty="0">
              <a:solidFill>
                <a:schemeClr val="bg2"/>
              </a:solidFill>
            </a:endParaRPr>
          </a:p>
          <a:p>
            <a:pPr marL="501650" indent="-342900">
              <a:buFont typeface="+mj-lt"/>
              <a:buAutoNum type="arabicPeriod"/>
            </a:pPr>
            <a:r>
              <a:rPr lang="en-GB" dirty="0">
                <a:solidFill>
                  <a:schemeClr val="bg2"/>
                </a:solidFill>
                <a:hlinkClick r:id="rId6" action="ppaction://hlinksldjump">
                  <a:extLst>
                    <a:ext uri="{A12FA001-AC4F-418D-AE19-62706E023703}">
                      <ahyp:hlinkClr xmlns:ahyp="http://schemas.microsoft.com/office/drawing/2018/hyperlinkcolor" val="tx"/>
                    </a:ext>
                  </a:extLst>
                </a:hlinkClick>
              </a:rPr>
              <a:t>Review clothes</a:t>
            </a:r>
            <a:endParaRPr lang="en-GB" dirty="0">
              <a:solidFill>
                <a:schemeClr val="bg2"/>
              </a:solidFill>
            </a:endParaRPr>
          </a:p>
        </p:txBody>
      </p:sp>
      <p:grpSp>
        <p:nvGrpSpPr>
          <p:cNvPr id="75" name="Group 74">
            <a:extLst>
              <a:ext uri="{FF2B5EF4-FFF2-40B4-BE49-F238E27FC236}">
                <a16:creationId xmlns:a16="http://schemas.microsoft.com/office/drawing/2014/main" id="{FBFAC1C8-38DB-4ACC-AAC5-A0DBDBC4A06D}"/>
              </a:ext>
            </a:extLst>
          </p:cNvPr>
          <p:cNvGrpSpPr/>
          <p:nvPr/>
        </p:nvGrpSpPr>
        <p:grpSpPr>
          <a:xfrm>
            <a:off x="5761536" y="1847127"/>
            <a:ext cx="2386217" cy="2916042"/>
            <a:chOff x="5761536" y="1847127"/>
            <a:chExt cx="2386217" cy="2916042"/>
          </a:xfrm>
        </p:grpSpPr>
        <p:sp>
          <p:nvSpPr>
            <p:cNvPr id="5" name="Google Shape;753;p28">
              <a:extLst>
                <a:ext uri="{FF2B5EF4-FFF2-40B4-BE49-F238E27FC236}">
                  <a16:creationId xmlns:a16="http://schemas.microsoft.com/office/drawing/2014/main" id="{3C082BC5-4F91-49F6-A438-6D6C4DAF75A9}"/>
                </a:ext>
              </a:extLst>
            </p:cNvPr>
            <p:cNvSpPr/>
            <p:nvPr/>
          </p:nvSpPr>
          <p:spPr>
            <a:xfrm rot="725115" flipH="1">
              <a:off x="5806281" y="2676301"/>
              <a:ext cx="5854" cy="1696"/>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9" name="Group 68">
              <a:extLst>
                <a:ext uri="{FF2B5EF4-FFF2-40B4-BE49-F238E27FC236}">
                  <a16:creationId xmlns:a16="http://schemas.microsoft.com/office/drawing/2014/main" id="{F047C133-56DF-454F-B0CE-52D675FDAC55}"/>
                </a:ext>
              </a:extLst>
            </p:cNvPr>
            <p:cNvGrpSpPr/>
            <p:nvPr/>
          </p:nvGrpSpPr>
          <p:grpSpPr>
            <a:xfrm>
              <a:off x="5774157" y="1847127"/>
              <a:ext cx="298102" cy="352541"/>
              <a:chOff x="5774157" y="1847127"/>
              <a:chExt cx="298102" cy="352541"/>
            </a:xfrm>
          </p:grpSpPr>
          <p:sp>
            <p:nvSpPr>
              <p:cNvPr id="6" name="Google Shape;754;p28">
                <a:extLst>
                  <a:ext uri="{FF2B5EF4-FFF2-40B4-BE49-F238E27FC236}">
                    <a16:creationId xmlns:a16="http://schemas.microsoft.com/office/drawing/2014/main" id="{E8CAA2B7-9041-4268-AE3F-5FC29A1C64C2}"/>
                  </a:ext>
                </a:extLst>
              </p:cNvPr>
              <p:cNvSpPr/>
              <p:nvPr/>
            </p:nvSpPr>
            <p:spPr>
              <a:xfrm rot="20874885">
                <a:off x="5774157" y="1847127"/>
                <a:ext cx="298102" cy="352541"/>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 name="Google Shape;755;p28">
                <a:extLst>
                  <a:ext uri="{FF2B5EF4-FFF2-40B4-BE49-F238E27FC236}">
                    <a16:creationId xmlns:a16="http://schemas.microsoft.com/office/drawing/2014/main" id="{0F883D25-0DBE-4309-A872-479BA528B81D}"/>
                  </a:ext>
                </a:extLst>
              </p:cNvPr>
              <p:cNvSpPr/>
              <p:nvPr/>
            </p:nvSpPr>
            <p:spPr>
              <a:xfrm rot="20874885">
                <a:off x="5804688" y="1868746"/>
                <a:ext cx="247793" cy="309646"/>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 name="Google Shape;756;p28">
              <a:extLst>
                <a:ext uri="{FF2B5EF4-FFF2-40B4-BE49-F238E27FC236}">
                  <a16:creationId xmlns:a16="http://schemas.microsoft.com/office/drawing/2014/main" id="{809ABFA0-E76C-460A-ADE6-D66DB9EBF679}"/>
                </a:ext>
              </a:extLst>
            </p:cNvPr>
            <p:cNvSpPr/>
            <p:nvPr/>
          </p:nvSpPr>
          <p:spPr>
            <a:xfrm rot="725115" flipH="1">
              <a:off x="5793026" y="2286257"/>
              <a:ext cx="384712" cy="391168"/>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 name="Google Shape;757;p28">
              <a:extLst>
                <a:ext uri="{FF2B5EF4-FFF2-40B4-BE49-F238E27FC236}">
                  <a16:creationId xmlns:a16="http://schemas.microsoft.com/office/drawing/2014/main" id="{14B06CC8-EB7C-4E54-B7A7-67FEF5218AF7}"/>
                </a:ext>
              </a:extLst>
            </p:cNvPr>
            <p:cNvSpPr/>
            <p:nvPr/>
          </p:nvSpPr>
          <p:spPr>
            <a:xfrm rot="725115" flipH="1">
              <a:off x="5813736" y="2310721"/>
              <a:ext cx="332680" cy="346850"/>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 name="Google Shape;758;p28">
              <a:extLst>
                <a:ext uri="{FF2B5EF4-FFF2-40B4-BE49-F238E27FC236}">
                  <a16:creationId xmlns:a16="http://schemas.microsoft.com/office/drawing/2014/main" id="{F75BDF7E-328A-4765-A58F-9A4DDD33D0B7}"/>
                </a:ext>
              </a:extLst>
            </p:cNvPr>
            <p:cNvSpPr/>
            <p:nvPr/>
          </p:nvSpPr>
          <p:spPr>
            <a:xfrm rot="725115" flipH="1">
              <a:off x="5871017" y="2375262"/>
              <a:ext cx="117878" cy="121216"/>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763;p28">
              <a:extLst>
                <a:ext uri="{FF2B5EF4-FFF2-40B4-BE49-F238E27FC236}">
                  <a16:creationId xmlns:a16="http://schemas.microsoft.com/office/drawing/2014/main" id="{8A818A90-3E12-4DDC-8E5E-4327AD0918BC}"/>
                </a:ext>
              </a:extLst>
            </p:cNvPr>
            <p:cNvSpPr/>
            <p:nvPr/>
          </p:nvSpPr>
          <p:spPr>
            <a:xfrm rot="725115" flipH="1">
              <a:off x="6101913" y="2274348"/>
              <a:ext cx="2045840" cy="2488821"/>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764;p28">
              <a:extLst>
                <a:ext uri="{FF2B5EF4-FFF2-40B4-BE49-F238E27FC236}">
                  <a16:creationId xmlns:a16="http://schemas.microsoft.com/office/drawing/2014/main" id="{0F4A8E8F-FAF4-4331-B66D-7CBEE224661D}"/>
                </a:ext>
              </a:extLst>
            </p:cNvPr>
            <p:cNvSpPr/>
            <p:nvPr/>
          </p:nvSpPr>
          <p:spPr>
            <a:xfrm rot="725115" flipH="1">
              <a:off x="6181965" y="3008745"/>
              <a:ext cx="701470" cy="258271"/>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765;p28">
              <a:extLst>
                <a:ext uri="{FF2B5EF4-FFF2-40B4-BE49-F238E27FC236}">
                  <a16:creationId xmlns:a16="http://schemas.microsoft.com/office/drawing/2014/main" id="{14E2886A-B4F2-4FB2-ACD2-39CD6D664616}"/>
                </a:ext>
              </a:extLst>
            </p:cNvPr>
            <p:cNvSpPr/>
            <p:nvPr/>
          </p:nvSpPr>
          <p:spPr>
            <a:xfrm rot="725115" flipH="1">
              <a:off x="6228479" y="3036855"/>
              <a:ext cx="2517" cy="10040"/>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766;p28">
              <a:extLst>
                <a:ext uri="{FF2B5EF4-FFF2-40B4-BE49-F238E27FC236}">
                  <a16:creationId xmlns:a16="http://schemas.microsoft.com/office/drawing/2014/main" id="{78B5600D-71E1-48AD-861C-7B44C8C3B63A}"/>
                </a:ext>
              </a:extLst>
            </p:cNvPr>
            <p:cNvSpPr/>
            <p:nvPr/>
          </p:nvSpPr>
          <p:spPr>
            <a:xfrm rot="725115" flipH="1">
              <a:off x="6249860" y="2982349"/>
              <a:ext cx="2927" cy="18684"/>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 name="Google Shape;767;p28">
              <a:extLst>
                <a:ext uri="{FF2B5EF4-FFF2-40B4-BE49-F238E27FC236}">
                  <a16:creationId xmlns:a16="http://schemas.microsoft.com/office/drawing/2014/main" id="{AB180F60-D998-4061-B8BC-376308491886}"/>
                </a:ext>
              </a:extLst>
            </p:cNvPr>
            <p:cNvSpPr/>
            <p:nvPr/>
          </p:nvSpPr>
          <p:spPr>
            <a:xfrm rot="725115" flipH="1">
              <a:off x="6258409" y="2957621"/>
              <a:ext cx="2790" cy="21721"/>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 name="Google Shape;768;p28">
              <a:extLst>
                <a:ext uri="{FF2B5EF4-FFF2-40B4-BE49-F238E27FC236}">
                  <a16:creationId xmlns:a16="http://schemas.microsoft.com/office/drawing/2014/main" id="{1B5B2173-8977-4F78-BBCD-12CA5941D723}"/>
                </a:ext>
              </a:extLst>
            </p:cNvPr>
            <p:cNvSpPr/>
            <p:nvPr/>
          </p:nvSpPr>
          <p:spPr>
            <a:xfrm rot="725115" flipH="1">
              <a:off x="6245692" y="2986071"/>
              <a:ext cx="26371" cy="51348"/>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 name="Google Shape;769;p28">
              <a:extLst>
                <a:ext uri="{FF2B5EF4-FFF2-40B4-BE49-F238E27FC236}">
                  <a16:creationId xmlns:a16="http://schemas.microsoft.com/office/drawing/2014/main" id="{72CEA6E2-2820-488F-B698-AC9A3E2923A8}"/>
                </a:ext>
              </a:extLst>
            </p:cNvPr>
            <p:cNvSpPr/>
            <p:nvPr/>
          </p:nvSpPr>
          <p:spPr>
            <a:xfrm rot="725115" flipH="1">
              <a:off x="6263826" y="2954734"/>
              <a:ext cx="410" cy="3037"/>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2" name="Google Shape;770;p28">
              <a:extLst>
                <a:ext uri="{FF2B5EF4-FFF2-40B4-BE49-F238E27FC236}">
                  <a16:creationId xmlns:a16="http://schemas.microsoft.com/office/drawing/2014/main" id="{B24B7711-A4DE-4048-80F6-42630354B760}"/>
                </a:ext>
              </a:extLst>
            </p:cNvPr>
            <p:cNvSpPr/>
            <p:nvPr/>
          </p:nvSpPr>
          <p:spPr>
            <a:xfrm rot="725115" flipH="1">
              <a:off x="6276021" y="2890802"/>
              <a:ext cx="3392" cy="42648"/>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3" name="Google Shape;771;p28">
              <a:extLst>
                <a:ext uri="{FF2B5EF4-FFF2-40B4-BE49-F238E27FC236}">
                  <a16:creationId xmlns:a16="http://schemas.microsoft.com/office/drawing/2014/main" id="{34435A22-ED18-4D73-B3E1-D5DB1EC0AB2C}"/>
                </a:ext>
              </a:extLst>
            </p:cNvPr>
            <p:cNvSpPr/>
            <p:nvPr/>
          </p:nvSpPr>
          <p:spPr>
            <a:xfrm rot="725115" flipH="1">
              <a:off x="6256530" y="3083468"/>
              <a:ext cx="39284" cy="51457"/>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 name="Google Shape;772;p28">
              <a:extLst>
                <a:ext uri="{FF2B5EF4-FFF2-40B4-BE49-F238E27FC236}">
                  <a16:creationId xmlns:a16="http://schemas.microsoft.com/office/drawing/2014/main" id="{BF8B1F1E-EFEF-433A-953C-89AB44534920}"/>
                </a:ext>
              </a:extLst>
            </p:cNvPr>
            <p:cNvSpPr/>
            <p:nvPr/>
          </p:nvSpPr>
          <p:spPr>
            <a:xfrm rot="725115" flipH="1">
              <a:off x="6413224" y="2199882"/>
              <a:ext cx="705218" cy="698543"/>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5" name="Google Shape;773;p28">
              <a:extLst>
                <a:ext uri="{FF2B5EF4-FFF2-40B4-BE49-F238E27FC236}">
                  <a16:creationId xmlns:a16="http://schemas.microsoft.com/office/drawing/2014/main" id="{1A85C242-12A2-4E0F-B78D-185D256722B0}"/>
                </a:ext>
              </a:extLst>
            </p:cNvPr>
            <p:cNvSpPr/>
            <p:nvPr/>
          </p:nvSpPr>
          <p:spPr>
            <a:xfrm rot="725115" flipH="1">
              <a:off x="6343287" y="2911120"/>
              <a:ext cx="27520" cy="47846"/>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 name="Google Shape;774;p28">
              <a:extLst>
                <a:ext uri="{FF2B5EF4-FFF2-40B4-BE49-F238E27FC236}">
                  <a16:creationId xmlns:a16="http://schemas.microsoft.com/office/drawing/2014/main" id="{DBE93413-1617-4581-903A-A7AEDB113859}"/>
                </a:ext>
              </a:extLst>
            </p:cNvPr>
            <p:cNvSpPr/>
            <p:nvPr/>
          </p:nvSpPr>
          <p:spPr>
            <a:xfrm rot="725115" flipH="1">
              <a:off x="6344593" y="3035461"/>
              <a:ext cx="23444" cy="48120"/>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4" name="Group 73">
              <a:extLst>
                <a:ext uri="{FF2B5EF4-FFF2-40B4-BE49-F238E27FC236}">
                  <a16:creationId xmlns:a16="http://schemas.microsoft.com/office/drawing/2014/main" id="{55A500E9-3291-4F84-9E8E-4A02CCD40997}"/>
                </a:ext>
              </a:extLst>
            </p:cNvPr>
            <p:cNvGrpSpPr/>
            <p:nvPr/>
          </p:nvGrpSpPr>
          <p:grpSpPr>
            <a:xfrm flipH="1">
              <a:off x="6023561" y="2131454"/>
              <a:ext cx="401536" cy="394724"/>
              <a:chOff x="6005915" y="2093476"/>
              <a:chExt cx="401536" cy="394724"/>
            </a:xfrm>
          </p:grpSpPr>
          <p:sp>
            <p:nvSpPr>
              <p:cNvPr id="11" name="Google Shape;759;p28">
                <a:extLst>
                  <a:ext uri="{FF2B5EF4-FFF2-40B4-BE49-F238E27FC236}">
                    <a16:creationId xmlns:a16="http://schemas.microsoft.com/office/drawing/2014/main" id="{F30D99EB-BA7C-47FE-82C5-0451431B10E9}"/>
                  </a:ext>
                </a:extLst>
              </p:cNvPr>
              <p:cNvSpPr/>
              <p:nvPr/>
            </p:nvSpPr>
            <p:spPr>
              <a:xfrm rot="725115" flipH="1">
                <a:off x="6005915" y="2093476"/>
                <a:ext cx="401536" cy="394724"/>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760;p28">
                <a:extLst>
                  <a:ext uri="{FF2B5EF4-FFF2-40B4-BE49-F238E27FC236}">
                    <a16:creationId xmlns:a16="http://schemas.microsoft.com/office/drawing/2014/main" id="{023930CC-2512-4700-8DC7-0B8EC1FA3069}"/>
                  </a:ext>
                </a:extLst>
              </p:cNvPr>
              <p:cNvSpPr/>
              <p:nvPr/>
            </p:nvSpPr>
            <p:spPr>
              <a:xfrm rot="725115" flipH="1">
                <a:off x="6030251" y="2112194"/>
                <a:ext cx="359735" cy="354729"/>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761;p28">
                <a:extLst>
                  <a:ext uri="{FF2B5EF4-FFF2-40B4-BE49-F238E27FC236}">
                    <a16:creationId xmlns:a16="http://schemas.microsoft.com/office/drawing/2014/main" id="{FFA01FCD-1E5B-408C-8478-01469E548A7B}"/>
                  </a:ext>
                </a:extLst>
              </p:cNvPr>
              <p:cNvSpPr/>
              <p:nvPr/>
            </p:nvSpPr>
            <p:spPr>
              <a:xfrm rot="725115" flipH="1">
                <a:off x="6092394" y="2300390"/>
                <a:ext cx="122939" cy="111559"/>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762;p28">
                <a:extLst>
                  <a:ext uri="{FF2B5EF4-FFF2-40B4-BE49-F238E27FC236}">
                    <a16:creationId xmlns:a16="http://schemas.microsoft.com/office/drawing/2014/main" id="{C908DFBB-2AF5-4C86-9CFB-F086951DF383}"/>
                  </a:ext>
                </a:extLst>
              </p:cNvPr>
              <p:cNvSpPr/>
              <p:nvPr/>
            </p:nvSpPr>
            <p:spPr>
              <a:xfrm rot="725115" flipH="1">
                <a:off x="6235041" y="2182963"/>
                <a:ext cx="112981" cy="104200"/>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7" name="Google Shape;775;p28">
              <a:extLst>
                <a:ext uri="{FF2B5EF4-FFF2-40B4-BE49-F238E27FC236}">
                  <a16:creationId xmlns:a16="http://schemas.microsoft.com/office/drawing/2014/main" id="{24E7E003-9730-41CC-B5D1-3CA197E6A918}"/>
                </a:ext>
              </a:extLst>
            </p:cNvPr>
            <p:cNvSpPr/>
            <p:nvPr/>
          </p:nvSpPr>
          <p:spPr>
            <a:xfrm rot="725115" flipH="1">
              <a:off x="6463025" y="2545887"/>
              <a:ext cx="35098" cy="49241"/>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776;p28">
              <a:extLst>
                <a:ext uri="{FF2B5EF4-FFF2-40B4-BE49-F238E27FC236}">
                  <a16:creationId xmlns:a16="http://schemas.microsoft.com/office/drawing/2014/main" id="{945CB30B-6A7A-40A7-B4B3-6F18A2B73472}"/>
                </a:ext>
              </a:extLst>
            </p:cNvPr>
            <p:cNvSpPr/>
            <p:nvPr/>
          </p:nvSpPr>
          <p:spPr>
            <a:xfrm rot="725115" flipH="1">
              <a:off x="6467262" y="2628541"/>
              <a:ext cx="71756" cy="73233"/>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9" name="Google Shape;777;p28">
              <a:extLst>
                <a:ext uri="{FF2B5EF4-FFF2-40B4-BE49-F238E27FC236}">
                  <a16:creationId xmlns:a16="http://schemas.microsoft.com/office/drawing/2014/main" id="{7ED248D7-DD04-475D-BAA4-743FEB87CE47}"/>
                </a:ext>
              </a:extLst>
            </p:cNvPr>
            <p:cNvSpPr/>
            <p:nvPr/>
          </p:nvSpPr>
          <p:spPr>
            <a:xfrm rot="725115" flipH="1">
              <a:off x="6375352" y="3118472"/>
              <a:ext cx="30995" cy="60211"/>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778;p28">
              <a:extLst>
                <a:ext uri="{FF2B5EF4-FFF2-40B4-BE49-F238E27FC236}">
                  <a16:creationId xmlns:a16="http://schemas.microsoft.com/office/drawing/2014/main" id="{86503306-2C6F-456C-B4A5-C3CB73F07C9E}"/>
                </a:ext>
              </a:extLst>
            </p:cNvPr>
            <p:cNvSpPr/>
            <p:nvPr/>
          </p:nvSpPr>
          <p:spPr>
            <a:xfrm rot="725115" flipH="1">
              <a:off x="6463367" y="2719582"/>
              <a:ext cx="71509" cy="82999"/>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779;p28">
              <a:extLst>
                <a:ext uri="{FF2B5EF4-FFF2-40B4-BE49-F238E27FC236}">
                  <a16:creationId xmlns:a16="http://schemas.microsoft.com/office/drawing/2014/main" id="{1091E3B9-5DC8-4E8C-ABFE-82BBEC701005}"/>
                </a:ext>
              </a:extLst>
            </p:cNvPr>
            <p:cNvSpPr/>
            <p:nvPr/>
          </p:nvSpPr>
          <p:spPr>
            <a:xfrm rot="725115" flipH="1">
              <a:off x="6439930" y="3054610"/>
              <a:ext cx="26864" cy="54931"/>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780;p28">
              <a:extLst>
                <a:ext uri="{FF2B5EF4-FFF2-40B4-BE49-F238E27FC236}">
                  <a16:creationId xmlns:a16="http://schemas.microsoft.com/office/drawing/2014/main" id="{F09976D4-A44F-4EEF-AA75-11077D133081}"/>
                </a:ext>
              </a:extLst>
            </p:cNvPr>
            <p:cNvSpPr/>
            <p:nvPr/>
          </p:nvSpPr>
          <p:spPr>
            <a:xfrm rot="725115" flipH="1">
              <a:off x="6480954" y="3143603"/>
              <a:ext cx="26454" cy="66257"/>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781;p28">
              <a:extLst>
                <a:ext uri="{FF2B5EF4-FFF2-40B4-BE49-F238E27FC236}">
                  <a16:creationId xmlns:a16="http://schemas.microsoft.com/office/drawing/2014/main" id="{13173BF1-C044-4AD9-9954-03577083D41D}"/>
                </a:ext>
              </a:extLst>
            </p:cNvPr>
            <p:cNvSpPr/>
            <p:nvPr/>
          </p:nvSpPr>
          <p:spPr>
            <a:xfrm rot="725115" flipH="1">
              <a:off x="6549322" y="3082166"/>
              <a:ext cx="32882" cy="54248"/>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782;p28">
              <a:extLst>
                <a:ext uri="{FF2B5EF4-FFF2-40B4-BE49-F238E27FC236}">
                  <a16:creationId xmlns:a16="http://schemas.microsoft.com/office/drawing/2014/main" id="{2C5E70D3-3BBB-451C-928E-B6034352A575}"/>
                </a:ext>
              </a:extLst>
            </p:cNvPr>
            <p:cNvSpPr/>
            <p:nvPr/>
          </p:nvSpPr>
          <p:spPr>
            <a:xfrm rot="725115" flipH="1">
              <a:off x="6651456" y="2639460"/>
              <a:ext cx="44673" cy="49077"/>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783;p28">
              <a:extLst>
                <a:ext uri="{FF2B5EF4-FFF2-40B4-BE49-F238E27FC236}">
                  <a16:creationId xmlns:a16="http://schemas.microsoft.com/office/drawing/2014/main" id="{2BAE763F-C5E6-4FFE-8BF5-46A2820AFF5B}"/>
                </a:ext>
              </a:extLst>
            </p:cNvPr>
            <p:cNvSpPr/>
            <p:nvPr/>
          </p:nvSpPr>
          <p:spPr>
            <a:xfrm rot="725115" flipH="1">
              <a:off x="6655134" y="2778233"/>
              <a:ext cx="85023" cy="78294"/>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784;p28">
              <a:extLst>
                <a:ext uri="{FF2B5EF4-FFF2-40B4-BE49-F238E27FC236}">
                  <a16:creationId xmlns:a16="http://schemas.microsoft.com/office/drawing/2014/main" id="{B8BC5897-E714-4000-B855-5B6EABEEAA6A}"/>
                </a:ext>
              </a:extLst>
            </p:cNvPr>
            <p:cNvSpPr/>
            <p:nvPr/>
          </p:nvSpPr>
          <p:spPr>
            <a:xfrm rot="725115" flipH="1">
              <a:off x="6573221" y="3165587"/>
              <a:ext cx="495450" cy="436470"/>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785;p28">
              <a:extLst>
                <a:ext uri="{FF2B5EF4-FFF2-40B4-BE49-F238E27FC236}">
                  <a16:creationId xmlns:a16="http://schemas.microsoft.com/office/drawing/2014/main" id="{81F8CABD-6473-44B5-A4D5-554CFCD30A35}"/>
                </a:ext>
              </a:extLst>
            </p:cNvPr>
            <p:cNvSpPr/>
            <p:nvPr/>
          </p:nvSpPr>
          <p:spPr>
            <a:xfrm rot="725115" flipH="1">
              <a:off x="6608185" y="3172065"/>
              <a:ext cx="28861" cy="52497"/>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786;p28">
              <a:extLst>
                <a:ext uri="{FF2B5EF4-FFF2-40B4-BE49-F238E27FC236}">
                  <a16:creationId xmlns:a16="http://schemas.microsoft.com/office/drawing/2014/main" id="{9D3FE28E-D1D0-4571-B967-BB64D056C665}"/>
                </a:ext>
              </a:extLst>
            </p:cNvPr>
            <p:cNvSpPr/>
            <p:nvPr/>
          </p:nvSpPr>
          <p:spPr>
            <a:xfrm rot="725115" flipH="1">
              <a:off x="6656027" y="3090371"/>
              <a:ext cx="27985" cy="47737"/>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787;p28">
              <a:extLst>
                <a:ext uri="{FF2B5EF4-FFF2-40B4-BE49-F238E27FC236}">
                  <a16:creationId xmlns:a16="http://schemas.microsoft.com/office/drawing/2014/main" id="{6D18ADDF-2B94-4D08-B0C1-C191A544FDC5}"/>
                </a:ext>
              </a:extLst>
            </p:cNvPr>
            <p:cNvSpPr/>
            <p:nvPr/>
          </p:nvSpPr>
          <p:spPr>
            <a:xfrm rot="725115" flipH="1">
              <a:off x="6578750" y="3481378"/>
              <a:ext cx="29736" cy="45494"/>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788;p28">
              <a:extLst>
                <a:ext uri="{FF2B5EF4-FFF2-40B4-BE49-F238E27FC236}">
                  <a16:creationId xmlns:a16="http://schemas.microsoft.com/office/drawing/2014/main" id="{645759FD-D517-4A9D-96C7-9E1BB4D627FC}"/>
                </a:ext>
              </a:extLst>
            </p:cNvPr>
            <p:cNvSpPr/>
            <p:nvPr/>
          </p:nvSpPr>
          <p:spPr>
            <a:xfrm rot="725115" flipH="1">
              <a:off x="6526122" y="3563713"/>
              <a:ext cx="1364614" cy="469297"/>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789;p28">
              <a:extLst>
                <a:ext uri="{FF2B5EF4-FFF2-40B4-BE49-F238E27FC236}">
                  <a16:creationId xmlns:a16="http://schemas.microsoft.com/office/drawing/2014/main" id="{F30A9E60-B3F0-4672-8A88-31DBB4174F99}"/>
                </a:ext>
              </a:extLst>
            </p:cNvPr>
            <p:cNvSpPr/>
            <p:nvPr/>
          </p:nvSpPr>
          <p:spPr>
            <a:xfrm rot="725115" flipH="1">
              <a:off x="6468728" y="3743326"/>
              <a:ext cx="362909" cy="826297"/>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790;p28">
              <a:extLst>
                <a:ext uri="{FF2B5EF4-FFF2-40B4-BE49-F238E27FC236}">
                  <a16:creationId xmlns:a16="http://schemas.microsoft.com/office/drawing/2014/main" id="{07D19063-8393-4349-9C2C-F3E0CC536FDD}"/>
                </a:ext>
              </a:extLst>
            </p:cNvPr>
            <p:cNvSpPr/>
            <p:nvPr/>
          </p:nvSpPr>
          <p:spPr>
            <a:xfrm rot="725115" flipH="1">
              <a:off x="6634769" y="3395637"/>
              <a:ext cx="32226" cy="62701"/>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791;p28">
              <a:extLst>
                <a:ext uri="{FF2B5EF4-FFF2-40B4-BE49-F238E27FC236}">
                  <a16:creationId xmlns:a16="http://schemas.microsoft.com/office/drawing/2014/main" id="{8BC1F996-4FFD-4499-87D2-56F409E127D3}"/>
                </a:ext>
              </a:extLst>
            </p:cNvPr>
            <p:cNvSpPr/>
            <p:nvPr/>
          </p:nvSpPr>
          <p:spPr>
            <a:xfrm rot="725115" flipH="1">
              <a:off x="6725398" y="3134230"/>
              <a:ext cx="38901" cy="79908"/>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792;p28">
              <a:extLst>
                <a:ext uri="{FF2B5EF4-FFF2-40B4-BE49-F238E27FC236}">
                  <a16:creationId xmlns:a16="http://schemas.microsoft.com/office/drawing/2014/main" id="{E55F7164-557C-4A6E-80A8-36C9FB6B359B}"/>
                </a:ext>
              </a:extLst>
            </p:cNvPr>
            <p:cNvSpPr/>
            <p:nvPr/>
          </p:nvSpPr>
          <p:spPr>
            <a:xfrm rot="725115" flipH="1">
              <a:off x="6688521" y="3325457"/>
              <a:ext cx="28587" cy="52852"/>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793;p28">
              <a:extLst>
                <a:ext uri="{FF2B5EF4-FFF2-40B4-BE49-F238E27FC236}">
                  <a16:creationId xmlns:a16="http://schemas.microsoft.com/office/drawing/2014/main" id="{AB232024-6087-4498-A945-6D81297AC035}"/>
                </a:ext>
              </a:extLst>
            </p:cNvPr>
            <p:cNvSpPr/>
            <p:nvPr/>
          </p:nvSpPr>
          <p:spPr>
            <a:xfrm rot="725115" flipH="1">
              <a:off x="6672563" y="3494467"/>
              <a:ext cx="28232" cy="52004"/>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794;p28">
              <a:extLst>
                <a:ext uri="{FF2B5EF4-FFF2-40B4-BE49-F238E27FC236}">
                  <a16:creationId xmlns:a16="http://schemas.microsoft.com/office/drawing/2014/main" id="{D2D639F1-6734-486C-B3E5-8EA11B4B8EAB}"/>
                </a:ext>
              </a:extLst>
            </p:cNvPr>
            <p:cNvSpPr/>
            <p:nvPr/>
          </p:nvSpPr>
          <p:spPr>
            <a:xfrm rot="725115" flipH="1">
              <a:off x="6729519" y="3403732"/>
              <a:ext cx="34524" cy="66148"/>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795;p28">
              <a:extLst>
                <a:ext uri="{FF2B5EF4-FFF2-40B4-BE49-F238E27FC236}">
                  <a16:creationId xmlns:a16="http://schemas.microsoft.com/office/drawing/2014/main" id="{F675EA25-A21B-419D-9812-21240D382A1E}"/>
                </a:ext>
              </a:extLst>
            </p:cNvPr>
            <p:cNvSpPr/>
            <p:nvPr/>
          </p:nvSpPr>
          <p:spPr>
            <a:xfrm rot="725115" flipH="1">
              <a:off x="6788386" y="3315006"/>
              <a:ext cx="47682" cy="6281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796;p28">
              <a:extLst>
                <a:ext uri="{FF2B5EF4-FFF2-40B4-BE49-F238E27FC236}">
                  <a16:creationId xmlns:a16="http://schemas.microsoft.com/office/drawing/2014/main" id="{E3DD33FC-89A6-440C-9C5F-DC47760D93B7}"/>
                </a:ext>
              </a:extLst>
            </p:cNvPr>
            <p:cNvSpPr/>
            <p:nvPr/>
          </p:nvSpPr>
          <p:spPr>
            <a:xfrm rot="725115" flipH="1">
              <a:off x="6792070" y="3504124"/>
              <a:ext cx="29299" cy="43332"/>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797;p28">
              <a:extLst>
                <a:ext uri="{FF2B5EF4-FFF2-40B4-BE49-F238E27FC236}">
                  <a16:creationId xmlns:a16="http://schemas.microsoft.com/office/drawing/2014/main" id="{45C4C64F-7E11-4716-A3BE-B8577DC90672}"/>
                </a:ext>
              </a:extLst>
            </p:cNvPr>
            <p:cNvSpPr/>
            <p:nvPr/>
          </p:nvSpPr>
          <p:spPr>
            <a:xfrm rot="725115" flipH="1">
              <a:off x="6822531" y="3402093"/>
              <a:ext cx="39913" cy="63549"/>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798;p28">
              <a:extLst>
                <a:ext uri="{FF2B5EF4-FFF2-40B4-BE49-F238E27FC236}">
                  <a16:creationId xmlns:a16="http://schemas.microsoft.com/office/drawing/2014/main" id="{257C3B1D-A301-49AC-B493-62151184EA67}"/>
                </a:ext>
              </a:extLst>
            </p:cNvPr>
            <p:cNvSpPr/>
            <p:nvPr/>
          </p:nvSpPr>
          <p:spPr>
            <a:xfrm rot="725115" flipH="1">
              <a:off x="6856960" y="3297985"/>
              <a:ext cx="52825" cy="48229"/>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799;p28">
              <a:extLst>
                <a:ext uri="{FF2B5EF4-FFF2-40B4-BE49-F238E27FC236}">
                  <a16:creationId xmlns:a16="http://schemas.microsoft.com/office/drawing/2014/main" id="{F1087C30-620D-4FDD-8FFD-35F50961B07C}"/>
                </a:ext>
              </a:extLst>
            </p:cNvPr>
            <p:cNvSpPr/>
            <p:nvPr/>
          </p:nvSpPr>
          <p:spPr>
            <a:xfrm rot="725115" flipH="1">
              <a:off x="6899939" y="3390293"/>
              <a:ext cx="46807" cy="54713"/>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800;p28">
              <a:extLst>
                <a:ext uri="{FF2B5EF4-FFF2-40B4-BE49-F238E27FC236}">
                  <a16:creationId xmlns:a16="http://schemas.microsoft.com/office/drawing/2014/main" id="{F7A6F325-3E8E-4C54-B9C7-2A71E1FA62A4}"/>
                </a:ext>
              </a:extLst>
            </p:cNvPr>
            <p:cNvSpPr/>
            <p:nvPr/>
          </p:nvSpPr>
          <p:spPr>
            <a:xfrm rot="725115" flipH="1">
              <a:off x="6914766" y="3491519"/>
              <a:ext cx="39284" cy="38846"/>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801;p28">
              <a:extLst>
                <a:ext uri="{FF2B5EF4-FFF2-40B4-BE49-F238E27FC236}">
                  <a16:creationId xmlns:a16="http://schemas.microsoft.com/office/drawing/2014/main" id="{848B88E0-1DFD-4DF9-AF04-5E61CC7CB283}"/>
                </a:ext>
              </a:extLst>
            </p:cNvPr>
            <p:cNvSpPr/>
            <p:nvPr/>
          </p:nvSpPr>
          <p:spPr>
            <a:xfrm rot="725115" flipH="1">
              <a:off x="6971292" y="3459270"/>
              <a:ext cx="40761" cy="48749"/>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802;p28">
              <a:extLst>
                <a:ext uri="{FF2B5EF4-FFF2-40B4-BE49-F238E27FC236}">
                  <a16:creationId xmlns:a16="http://schemas.microsoft.com/office/drawing/2014/main" id="{A3A72847-BF0D-462C-859B-8A512535524A}"/>
                </a:ext>
              </a:extLst>
            </p:cNvPr>
            <p:cNvSpPr/>
            <p:nvPr/>
          </p:nvSpPr>
          <p:spPr>
            <a:xfrm rot="725115" flipH="1">
              <a:off x="5972777" y="2919037"/>
              <a:ext cx="535226" cy="281934"/>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803;p28">
              <a:extLst>
                <a:ext uri="{FF2B5EF4-FFF2-40B4-BE49-F238E27FC236}">
                  <a16:creationId xmlns:a16="http://schemas.microsoft.com/office/drawing/2014/main" id="{E0CFFA7A-E9A5-4D99-A1EA-ED2FC7847114}"/>
                </a:ext>
              </a:extLst>
            </p:cNvPr>
            <p:cNvSpPr/>
            <p:nvPr/>
          </p:nvSpPr>
          <p:spPr>
            <a:xfrm rot="725115" flipH="1">
              <a:off x="6073691" y="2997927"/>
              <a:ext cx="38928" cy="59035"/>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804;p28">
              <a:extLst>
                <a:ext uri="{FF2B5EF4-FFF2-40B4-BE49-F238E27FC236}">
                  <a16:creationId xmlns:a16="http://schemas.microsoft.com/office/drawing/2014/main" id="{107B6053-8B4E-4D70-904B-E6526548E07E}"/>
                </a:ext>
              </a:extLst>
            </p:cNvPr>
            <p:cNvSpPr/>
            <p:nvPr/>
          </p:nvSpPr>
          <p:spPr>
            <a:xfrm rot="725115" flipH="1">
              <a:off x="6147999" y="2975476"/>
              <a:ext cx="31487" cy="72029"/>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805;p28">
              <a:extLst>
                <a:ext uri="{FF2B5EF4-FFF2-40B4-BE49-F238E27FC236}">
                  <a16:creationId xmlns:a16="http://schemas.microsoft.com/office/drawing/2014/main" id="{94D5E776-CF65-43FA-828A-3522C1FA7D85}"/>
                </a:ext>
              </a:extLst>
            </p:cNvPr>
            <p:cNvSpPr/>
            <p:nvPr/>
          </p:nvSpPr>
          <p:spPr>
            <a:xfrm rot="725115" flipH="1">
              <a:off x="6190556" y="3069934"/>
              <a:ext cx="31214" cy="51594"/>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806;p28">
              <a:extLst>
                <a:ext uri="{FF2B5EF4-FFF2-40B4-BE49-F238E27FC236}">
                  <a16:creationId xmlns:a16="http://schemas.microsoft.com/office/drawing/2014/main" id="{B5FC3521-925F-4317-9033-FC01AE501638}"/>
                </a:ext>
              </a:extLst>
            </p:cNvPr>
            <p:cNvSpPr/>
            <p:nvPr/>
          </p:nvSpPr>
          <p:spPr>
            <a:xfrm rot="725115" flipH="1">
              <a:off x="6123979" y="2866558"/>
              <a:ext cx="469844" cy="156369"/>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807;p28">
              <a:extLst>
                <a:ext uri="{FF2B5EF4-FFF2-40B4-BE49-F238E27FC236}">
                  <a16:creationId xmlns:a16="http://schemas.microsoft.com/office/drawing/2014/main" id="{BF53916F-7196-42BC-AEAC-230E59C3AC55}"/>
                </a:ext>
              </a:extLst>
            </p:cNvPr>
            <p:cNvSpPr/>
            <p:nvPr/>
          </p:nvSpPr>
          <p:spPr>
            <a:xfrm rot="725115" flipH="1">
              <a:off x="6184213" y="2870242"/>
              <a:ext cx="36192" cy="6048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808;p28">
              <a:extLst>
                <a:ext uri="{FF2B5EF4-FFF2-40B4-BE49-F238E27FC236}">
                  <a16:creationId xmlns:a16="http://schemas.microsoft.com/office/drawing/2014/main" id="{FA3C1EA4-BC8E-44AF-9B75-60C110A937D8}"/>
                </a:ext>
              </a:extLst>
            </p:cNvPr>
            <p:cNvSpPr/>
            <p:nvPr/>
          </p:nvSpPr>
          <p:spPr>
            <a:xfrm rot="725115" flipH="1">
              <a:off x="6262990" y="3046779"/>
              <a:ext cx="29517" cy="65026"/>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809;p28">
              <a:extLst>
                <a:ext uri="{FF2B5EF4-FFF2-40B4-BE49-F238E27FC236}">
                  <a16:creationId xmlns:a16="http://schemas.microsoft.com/office/drawing/2014/main" id="{A920D75F-192F-411B-9747-85975C763CEF}"/>
                </a:ext>
              </a:extLst>
            </p:cNvPr>
            <p:cNvSpPr/>
            <p:nvPr/>
          </p:nvSpPr>
          <p:spPr>
            <a:xfrm rot="725115" flipH="1">
              <a:off x="6313923" y="3108345"/>
              <a:ext cx="32335" cy="57804"/>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810;p28">
              <a:extLst>
                <a:ext uri="{FF2B5EF4-FFF2-40B4-BE49-F238E27FC236}">
                  <a16:creationId xmlns:a16="http://schemas.microsoft.com/office/drawing/2014/main" id="{E34BB982-D4E8-458C-A4EE-E834C95B21C8}"/>
                </a:ext>
              </a:extLst>
            </p:cNvPr>
            <p:cNvSpPr/>
            <p:nvPr/>
          </p:nvSpPr>
          <p:spPr>
            <a:xfrm rot="725115" flipH="1">
              <a:off x="6324647" y="2936227"/>
              <a:ext cx="22213" cy="48886"/>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811;p28">
              <a:extLst>
                <a:ext uri="{FF2B5EF4-FFF2-40B4-BE49-F238E27FC236}">
                  <a16:creationId xmlns:a16="http://schemas.microsoft.com/office/drawing/2014/main" id="{8BED3CC7-ABCB-4665-87C5-9D0B51A0AA2B}"/>
                </a:ext>
              </a:extLst>
            </p:cNvPr>
            <p:cNvSpPr/>
            <p:nvPr/>
          </p:nvSpPr>
          <p:spPr>
            <a:xfrm rot="725115" flipH="1">
              <a:off x="6418047" y="3153333"/>
              <a:ext cx="27192" cy="57476"/>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812;p28">
              <a:extLst>
                <a:ext uri="{FF2B5EF4-FFF2-40B4-BE49-F238E27FC236}">
                  <a16:creationId xmlns:a16="http://schemas.microsoft.com/office/drawing/2014/main" id="{9DB6EF73-E75A-450B-B26D-DE924CF2CE76}"/>
                </a:ext>
              </a:extLst>
            </p:cNvPr>
            <p:cNvSpPr/>
            <p:nvPr/>
          </p:nvSpPr>
          <p:spPr>
            <a:xfrm rot="725115" flipH="1">
              <a:off x="6410351" y="3076074"/>
              <a:ext cx="25086" cy="48475"/>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813;p28">
              <a:extLst>
                <a:ext uri="{FF2B5EF4-FFF2-40B4-BE49-F238E27FC236}">
                  <a16:creationId xmlns:a16="http://schemas.microsoft.com/office/drawing/2014/main" id="{24B776A2-2F2E-442C-A0DA-2FA98F1E082F}"/>
                </a:ext>
              </a:extLst>
            </p:cNvPr>
            <p:cNvSpPr/>
            <p:nvPr/>
          </p:nvSpPr>
          <p:spPr>
            <a:xfrm rot="725115" flipH="1">
              <a:off x="6424211" y="2982837"/>
              <a:ext cx="32828" cy="42539"/>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814;p28">
              <a:extLst>
                <a:ext uri="{FF2B5EF4-FFF2-40B4-BE49-F238E27FC236}">
                  <a16:creationId xmlns:a16="http://schemas.microsoft.com/office/drawing/2014/main" id="{87A77861-BF29-4582-8A80-A65DA29DB5F5}"/>
                </a:ext>
              </a:extLst>
            </p:cNvPr>
            <p:cNvSpPr/>
            <p:nvPr/>
          </p:nvSpPr>
          <p:spPr>
            <a:xfrm rot="725115" flipH="1">
              <a:off x="6468260" y="3243051"/>
              <a:ext cx="1806" cy="998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815;p28">
              <a:extLst>
                <a:ext uri="{FF2B5EF4-FFF2-40B4-BE49-F238E27FC236}">
                  <a16:creationId xmlns:a16="http://schemas.microsoft.com/office/drawing/2014/main" id="{A3629B19-0821-43D6-8109-5478379C5496}"/>
                </a:ext>
              </a:extLst>
            </p:cNvPr>
            <p:cNvSpPr/>
            <p:nvPr/>
          </p:nvSpPr>
          <p:spPr>
            <a:xfrm rot="725115" flipH="1">
              <a:off x="5761536" y="2746635"/>
              <a:ext cx="827364" cy="460543"/>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68" name="TextBox 67">
            <a:extLst>
              <a:ext uri="{FF2B5EF4-FFF2-40B4-BE49-F238E27FC236}">
                <a16:creationId xmlns:a16="http://schemas.microsoft.com/office/drawing/2014/main" id="{45DD8B1E-3899-4C6F-98E6-C83165E60B35}"/>
              </a:ext>
            </a:extLst>
          </p:cNvPr>
          <p:cNvSpPr txBox="1"/>
          <p:nvPr/>
        </p:nvSpPr>
        <p:spPr>
          <a:xfrm>
            <a:off x="2835917" y="4857947"/>
            <a:ext cx="3472166"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through the slides ]</a:t>
            </a:r>
          </a:p>
        </p:txBody>
      </p:sp>
      <p:sp>
        <p:nvSpPr>
          <p:cNvPr id="70" name="Slide Number Placeholder 1">
            <a:extLst>
              <a:ext uri="{FF2B5EF4-FFF2-40B4-BE49-F238E27FC236}">
                <a16:creationId xmlns:a16="http://schemas.microsoft.com/office/drawing/2014/main" id="{FF3864F7-C2AE-4943-80F5-B4AD43E447B7}"/>
              </a:ext>
            </a:extLst>
          </p:cNvPr>
          <p:cNvSpPr txBox="1">
            <a:spLocks/>
          </p:cNvSpPr>
          <p:nvPr/>
        </p:nvSpPr>
        <p:spPr>
          <a:xfrm>
            <a:off x="-1" y="4834455"/>
            <a:ext cx="1981201"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2</a:t>
            </a:fld>
            <a:r>
              <a:rPr lang="en-GB" dirty="0">
                <a:latin typeface="Calibri" panose="020F0502020204030204" pitchFamily="34" charset="0"/>
              </a:rPr>
              <a:t>  |  © ESLKidStuff.com</a:t>
            </a:r>
          </a:p>
        </p:txBody>
      </p:sp>
      <p:grpSp>
        <p:nvGrpSpPr>
          <p:cNvPr id="4" name="Group 3">
            <a:extLst>
              <a:ext uri="{FF2B5EF4-FFF2-40B4-BE49-F238E27FC236}">
                <a16:creationId xmlns:a16="http://schemas.microsoft.com/office/drawing/2014/main" id="{554E997E-A003-C924-9156-B33C6003BF72}"/>
              </a:ext>
            </a:extLst>
          </p:cNvPr>
          <p:cNvGrpSpPr>
            <a:grpSpLocks noGrp="1" noUngrp="1" noRot="1" noMove="1" noResize="1"/>
          </p:cNvGrpSpPr>
          <p:nvPr/>
        </p:nvGrpSpPr>
        <p:grpSpPr>
          <a:xfrm>
            <a:off x="-14628" y="0"/>
            <a:ext cx="9158628" cy="5143500"/>
            <a:chOff x="-14628" y="0"/>
            <a:chExt cx="9158628" cy="5143500"/>
          </a:xfrm>
        </p:grpSpPr>
        <p:cxnSp>
          <p:nvCxnSpPr>
            <p:cNvPr id="71" name="AutoShape 3">
              <a:extLst>
                <a:ext uri="{FF2B5EF4-FFF2-40B4-BE49-F238E27FC236}">
                  <a16:creationId xmlns:a16="http://schemas.microsoft.com/office/drawing/2014/main" id="{C4CE96AA-D02A-C196-EFDF-0A9B5A9CDBB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2" name="AutoShape 4">
              <a:extLst>
                <a:ext uri="{FF2B5EF4-FFF2-40B4-BE49-F238E27FC236}">
                  <a16:creationId xmlns:a16="http://schemas.microsoft.com/office/drawing/2014/main" id="{C4D1EDB2-F138-13AC-3503-5252BBBBC14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AFBC11AA-1B53-1137-171F-C293E738BC33}"/>
                </a:ext>
              </a:extLst>
            </p:cNvPr>
            <p:cNvGrpSpPr>
              <a:grpSpLocks noGrp="1" noUngrp="1" noRot="1" noMove="1" noResize="1"/>
            </p:cNvGrpSpPr>
            <p:nvPr/>
          </p:nvGrpSpPr>
          <p:grpSpPr bwMode="auto">
            <a:xfrm>
              <a:off x="3588189" y="2214383"/>
              <a:ext cx="1967622" cy="714734"/>
              <a:chOff x="6549" y="5686"/>
              <a:chExt cx="3510" cy="1275"/>
            </a:xfrm>
          </p:grpSpPr>
          <p:sp>
            <p:nvSpPr>
              <p:cNvPr id="76" name="AutoShape 6">
                <a:extLst>
                  <a:ext uri="{FF2B5EF4-FFF2-40B4-BE49-F238E27FC236}">
                    <a16:creationId xmlns:a16="http://schemas.microsoft.com/office/drawing/2014/main" id="{FC7ED208-3744-C951-994B-815883DE4CF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Text Box 7">
                <a:extLst>
                  <a:ext uri="{FF2B5EF4-FFF2-40B4-BE49-F238E27FC236}">
                    <a16:creationId xmlns:a16="http://schemas.microsoft.com/office/drawing/2014/main" id="{1FC422C1-7E47-40CD-A83D-1AEAAC9FB3A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0173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3</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08958" y="4556034"/>
            <a:ext cx="155012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825099" y="4385544"/>
              <a:ext cx="962123"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Name tags</a:t>
              </a:r>
            </a:p>
          </p:txBody>
        </p:sp>
      </p:grpSp>
      <p:grpSp>
        <p:nvGrpSpPr>
          <p:cNvPr id="114" name="Group 113">
            <a:extLst>
              <a:ext uri="{FF2B5EF4-FFF2-40B4-BE49-F238E27FC236}">
                <a16:creationId xmlns:a16="http://schemas.microsoft.com/office/drawing/2014/main" id="{CA90A675-374D-4D9A-8F1B-8B33604359CD}"/>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E371DE00-5AC4-404B-B683-28A47F724217}"/>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31E8F067-F729-454A-85F7-AC7FF72D0ECD}"/>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1ABED038-7657-4815-B466-2F7B76E1BC4A}"/>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b="1" dirty="0">
                  <a:solidFill>
                    <a:sysClr val="windowText" lastClr="000000"/>
                  </a:solidFill>
                  <a:latin typeface="Calibri" panose="020F0502020204030204" pitchFamily="34" charset="0"/>
                </a:rPr>
                <a:t>Greetings and name</a:t>
              </a: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 tags</a:t>
              </a:r>
            </a:p>
            <a:p>
              <a:pPr>
                <a:buClrTx/>
                <a:defRPr/>
              </a:pPr>
              <a:r>
                <a:rPr lang="en-GB" sz="1000" dirty="0">
                  <a:solidFill>
                    <a:sysClr val="windowText" lastClr="000000"/>
                  </a:solidFill>
                  <a:latin typeface="Calibri" panose="020F0502020204030204" pitchFamily="34" charset="0"/>
                </a:rPr>
                <a:t>Greet the students as they enter the classroom and gesture for them to sit down.</a:t>
              </a:r>
            </a:p>
            <a:p>
              <a:pPr>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Before class prepare some blank name tags (stickers or pin-on tags).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Give the tags out and have everyone write their names and put their tags on.  If you use pin-on tags, you can keep and give out every class.</a:t>
              </a:r>
            </a:p>
          </p:txBody>
        </p:sp>
        <p:grpSp>
          <p:nvGrpSpPr>
            <p:cNvPr id="118" name="teacher icon group">
              <a:extLst>
                <a:ext uri="{FF2B5EF4-FFF2-40B4-BE49-F238E27FC236}">
                  <a16:creationId xmlns:a16="http://schemas.microsoft.com/office/drawing/2014/main" id="{BFA31CD1-CDBB-479A-A00A-C2FCCE9AC04C}"/>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EB5FA890-9409-449F-805C-1B04726BD93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A164C908-5FDF-4398-95B2-F116A4E1310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1F962E1A-E6A3-428E-86DD-4DC4ED41D8C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6A9A4F04-A9FC-4E63-9E3C-35EE1490A5DD}"/>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2A2CA38-89A1-4AD3-98CD-013EE6EC4A8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94AF8BE6-ABC8-4947-8B12-A71154E2FB7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6F048217-B62F-4375-92B0-9751D2D1786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CE0491FB-14A3-40C1-96F6-CF6C29CC178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C02646CF-5C66-47CA-A084-F75C6ABB25D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8FD6020B-4B9D-4569-A764-BEF402E3E6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3070B112-374D-415D-8DC2-A0EF83F76B0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56B81049-E87D-4AC6-995C-A7866949BBC1}"/>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526E0D5-EE34-459D-A389-900249E340A2}"/>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308A8E7B-86E9-4C64-9523-45AF42252E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3960166E-ED85-4644-B09F-158EC402246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327354AF-DCE8-487D-A52E-5DED401811E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86F92753-1A8D-4A08-B68B-D391346D577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13D2C858-7222-4A16-948E-679FD5C0EFF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2E06EFE0-A50C-497A-B010-1BDA270888B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CBFB6364-FD80-49F5-91E6-A28B17EF988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10812C3D-923A-4622-AC7A-26A5F553EF0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F1D7A478-A6F5-46DF-BF43-0A6A3EE0FA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54023FFD-08CD-4C04-8BB9-9217E4FBC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4C7D26C8-0402-45FC-B17E-B0868FAF24C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C1EAE953-C2F1-4967-9F38-5565F4B4DB9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E2D50B23-BB75-4144-9A87-F341CCA82A6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D98798F5-55B7-40E2-BFB4-B3669941B32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C50F5BE2-7333-4865-800D-B0DB036261E6}"/>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C8EEA03B-3CDF-46B6-A166-ECB559DF7C8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B4C6AA91-DAD9-4823-BD97-D9131C0C188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1</a:t>
              </a:r>
            </a:p>
          </p:txBody>
        </p:sp>
      </p:grpSp>
      <p:pic>
        <p:nvPicPr>
          <p:cNvPr id="53" name="Picture 52">
            <a:extLst>
              <a:ext uri="{FF2B5EF4-FFF2-40B4-BE49-F238E27FC236}">
                <a16:creationId xmlns:a16="http://schemas.microsoft.com/office/drawing/2014/main" id="{6E8B0355-C983-45B0-9A5E-7F2D2D24B303}"/>
              </a:ext>
            </a:extLst>
          </p:cNvPr>
          <p:cNvPicPr>
            <a:picLocks noChangeAspect="1"/>
          </p:cNvPicPr>
          <p:nvPr/>
        </p:nvPicPr>
        <p:blipFill>
          <a:blip r:embed="rId2"/>
          <a:stretch>
            <a:fillRect/>
          </a:stretch>
        </p:blipFill>
        <p:spPr>
          <a:xfrm>
            <a:off x="1164428" y="447801"/>
            <a:ext cx="5127947" cy="4120302"/>
          </a:xfrm>
          <a:prstGeom prst="rect">
            <a:avLst/>
          </a:prstGeom>
        </p:spPr>
      </p:pic>
      <p:grpSp>
        <p:nvGrpSpPr>
          <p:cNvPr id="47" name="Group 46">
            <a:extLst>
              <a:ext uri="{FF2B5EF4-FFF2-40B4-BE49-F238E27FC236}">
                <a16:creationId xmlns:a16="http://schemas.microsoft.com/office/drawing/2014/main" id="{E846F1A7-300E-4D17-9512-BCE5D21F5A98}"/>
              </a:ext>
            </a:extLst>
          </p:cNvPr>
          <p:cNvGrpSpPr/>
          <p:nvPr/>
        </p:nvGrpSpPr>
        <p:grpSpPr>
          <a:xfrm>
            <a:off x="6017341" y="110087"/>
            <a:ext cx="1215485" cy="553998"/>
            <a:chOff x="6017341" y="110087"/>
            <a:chExt cx="1215485" cy="553998"/>
          </a:xfrm>
        </p:grpSpPr>
        <p:sp>
          <p:nvSpPr>
            <p:cNvPr id="48" name="Arrow: Pentagon 47">
              <a:extLst>
                <a:ext uri="{FF2B5EF4-FFF2-40B4-BE49-F238E27FC236}">
                  <a16:creationId xmlns:a16="http://schemas.microsoft.com/office/drawing/2014/main" id="{7B8D9856-D270-4FEA-BA33-05AE41047554}"/>
                </a:ext>
              </a:extLst>
            </p:cNvPr>
            <p:cNvSpPr/>
            <p:nvPr/>
          </p:nvSpPr>
          <p:spPr>
            <a:xfrm>
              <a:off x="6031604" y="110087"/>
              <a:ext cx="1201222" cy="546216"/>
            </a:xfrm>
            <a:prstGeom prst="homePlate">
              <a:avLst/>
            </a:prstGeom>
            <a:solidFill>
              <a:srgbClr val="00B050"/>
            </a:solidFill>
            <a:ln w="25400" cap="flat" cmpd="sng" algn="ctr">
              <a:solidFill>
                <a:srgbClr val="F1FCFC">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49" name="TextBox 48">
              <a:extLst>
                <a:ext uri="{FF2B5EF4-FFF2-40B4-BE49-F238E27FC236}">
                  <a16:creationId xmlns:a16="http://schemas.microsoft.com/office/drawing/2014/main" id="{A186A78F-E717-42D8-B5EB-E4DF47DE8979}"/>
                </a:ext>
              </a:extLst>
            </p:cNvPr>
            <p:cNvSpPr txBox="1"/>
            <p:nvPr/>
          </p:nvSpPr>
          <p:spPr>
            <a:xfrm>
              <a:off x="6017341" y="110087"/>
              <a:ext cx="1128303"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uLnTx/>
                  <a:uFillTx/>
                  <a:latin typeface="Calibri" panose="020F0502020204030204" pitchFamily="34" charset="0"/>
                </a:rPr>
                <a:t>Teacher’s notes are here on every lesson slide.</a:t>
              </a:r>
            </a:p>
          </p:txBody>
        </p:sp>
      </p:grpSp>
      <p:grpSp>
        <p:nvGrpSpPr>
          <p:cNvPr id="4" name="Group 3">
            <a:extLst>
              <a:ext uri="{FF2B5EF4-FFF2-40B4-BE49-F238E27FC236}">
                <a16:creationId xmlns:a16="http://schemas.microsoft.com/office/drawing/2014/main" id="{FA3D1CC5-760B-BF87-E7BA-F91DE0E7DEFC}"/>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EC5314E5-9D90-F8B9-5E94-A3E39E9AD1E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411B6475-B3EB-53EE-5C27-A79DD1E2B17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B935155A-C5DD-3495-95ED-BD760EA5C935}"/>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10021089-03D9-19B1-FEFC-9D8315E1C4A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43944C0D-B889-3823-CCF0-10E7262282D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1528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114"/>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fade">
                                      <p:cBhvr>
                                        <p:cTn id="26"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4</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08958" y="4556034"/>
            <a:ext cx="155012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673619" y="4385022"/>
              <a:ext cx="126509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Spin the bottle</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2</a:t>
              </a:r>
            </a:p>
          </p:txBody>
        </p:sp>
      </p:grpSp>
      <p:pic>
        <p:nvPicPr>
          <p:cNvPr id="6" name="Picture 5">
            <a:extLst>
              <a:ext uri="{FF2B5EF4-FFF2-40B4-BE49-F238E27FC236}">
                <a16:creationId xmlns:a16="http://schemas.microsoft.com/office/drawing/2014/main" id="{6F4E069A-288A-4A24-B504-74337A0BC3D7}"/>
              </a:ext>
            </a:extLst>
          </p:cNvPr>
          <p:cNvPicPr>
            <a:picLocks noChangeAspect="1"/>
          </p:cNvPicPr>
          <p:nvPr/>
        </p:nvPicPr>
        <p:blipFill>
          <a:blip r:embed="rId2"/>
          <a:stretch>
            <a:fillRect/>
          </a:stretch>
        </p:blipFill>
        <p:spPr>
          <a:xfrm>
            <a:off x="848695" y="575218"/>
            <a:ext cx="6096582" cy="3894395"/>
          </a:xfrm>
          <a:prstGeom prst="rect">
            <a:avLst/>
          </a:prstGeom>
        </p:spPr>
      </p:pic>
      <p:grpSp>
        <p:nvGrpSpPr>
          <p:cNvPr id="49" name="Group 48">
            <a:extLst>
              <a:ext uri="{FF2B5EF4-FFF2-40B4-BE49-F238E27FC236}">
                <a16:creationId xmlns:a16="http://schemas.microsoft.com/office/drawing/2014/main" id="{B372E786-CE21-492B-9970-C64050B0F23D}"/>
              </a:ext>
            </a:extLst>
          </p:cNvPr>
          <p:cNvGrpSpPr/>
          <p:nvPr/>
        </p:nvGrpSpPr>
        <p:grpSpPr>
          <a:xfrm>
            <a:off x="8776789" y="0"/>
            <a:ext cx="1879253" cy="5143500"/>
            <a:chOff x="8777197" y="0"/>
            <a:chExt cx="1879253" cy="5143500"/>
          </a:xfrm>
        </p:grpSpPr>
        <p:sp>
          <p:nvSpPr>
            <p:cNvPr id="50" name="side panel dark rectangle">
              <a:extLst>
                <a:ext uri="{FF2B5EF4-FFF2-40B4-BE49-F238E27FC236}">
                  <a16:creationId xmlns:a16="http://schemas.microsoft.com/office/drawing/2014/main" id="{9B16496B-0254-4DFF-B86F-C1F5E7941150}"/>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1" name="side panel light rectangle">
              <a:extLst>
                <a:ext uri="{FF2B5EF4-FFF2-40B4-BE49-F238E27FC236}">
                  <a16:creationId xmlns:a16="http://schemas.microsoft.com/office/drawing/2014/main" id="{4A16B5ED-30D3-45F4-8E34-72A18B9EC82E}"/>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2" name="side panel textbox">
              <a:extLst>
                <a:ext uri="{FF2B5EF4-FFF2-40B4-BE49-F238E27FC236}">
                  <a16:creationId xmlns:a16="http://schemas.microsoft.com/office/drawing/2014/main" id="{79BE0A00-2F4E-4577-B223-AD53013BE05D}"/>
                </a:ext>
              </a:extLst>
            </p:cNvPr>
            <p:cNvSpPr txBox="1"/>
            <p:nvPr/>
          </p:nvSpPr>
          <p:spPr>
            <a:xfrm>
              <a:off x="9183300" y="27074"/>
              <a:ext cx="1450860" cy="4843240"/>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Play “Spin the bottle”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Let’s review previous lessons with this fun game.  Sit everyone in a circle with a bottle in the middle. Teacher spins the bottle. When it stops spinning the student it is pointing to has to answer a question. If the answer is correct, then that student can spin the bottle.  Either the teacher or the student spinning the bottle can ask the questions.</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8000"/>
                  </a:solidFill>
                  <a:effectLst/>
                  <a:uLnTx/>
                  <a:uFillTx/>
                  <a:latin typeface="Calibri" panose="020F0502020204030204" pitchFamily="34" charset="0"/>
                </a:rPr>
                <a:t>Round 1:</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Numbers 1-10 and classroom objects / stationery - “How many tables are there?”, “There are 6 tables”.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8000"/>
                  </a:solidFill>
                  <a:effectLst/>
                  <a:uLnTx/>
                  <a:uFillTx/>
                  <a:latin typeface="Calibri" panose="020F0502020204030204" pitchFamily="34" charset="0"/>
                </a:rPr>
                <a:t>Round 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Likes &amp; dislikes for food and drink – “Do you like milk?”, “Yes, I do / No, I don’t”.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000FF"/>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53" name="teacher icon group">
              <a:extLst>
                <a:ext uri="{FF2B5EF4-FFF2-40B4-BE49-F238E27FC236}">
                  <a16:creationId xmlns:a16="http://schemas.microsoft.com/office/drawing/2014/main" id="{7D8D1437-45C4-4318-8CF4-0462E576F227}"/>
                </a:ext>
              </a:extLst>
            </p:cNvPr>
            <p:cNvGrpSpPr/>
            <p:nvPr/>
          </p:nvGrpSpPr>
          <p:grpSpPr>
            <a:xfrm>
              <a:off x="8810640" y="151620"/>
              <a:ext cx="296181" cy="296181"/>
              <a:chOff x="8810640" y="62245"/>
              <a:chExt cx="296181" cy="296181"/>
            </a:xfrm>
          </p:grpSpPr>
          <p:sp>
            <p:nvSpPr>
              <p:cNvPr id="54" name="icon circle">
                <a:extLst>
                  <a:ext uri="{FF2B5EF4-FFF2-40B4-BE49-F238E27FC236}">
                    <a16:creationId xmlns:a16="http://schemas.microsoft.com/office/drawing/2014/main" id="{0F40DEBE-AC60-4C69-9330-6AC4C9BF8352}"/>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55" name="teacher icon">
                <a:extLst>
                  <a:ext uri="{FF2B5EF4-FFF2-40B4-BE49-F238E27FC236}">
                    <a16:creationId xmlns:a16="http://schemas.microsoft.com/office/drawing/2014/main" id="{F5A8580A-9DE1-4A02-AD97-38552F343350}"/>
                  </a:ext>
                </a:extLst>
              </p:cNvPr>
              <p:cNvGrpSpPr/>
              <p:nvPr/>
            </p:nvGrpSpPr>
            <p:grpSpPr>
              <a:xfrm>
                <a:off x="8864754" y="93114"/>
                <a:ext cx="193866" cy="206740"/>
                <a:chOff x="2542389" y="2767092"/>
                <a:chExt cx="480536" cy="512445"/>
              </a:xfrm>
            </p:grpSpPr>
            <p:sp>
              <p:nvSpPr>
                <p:cNvPr id="56" name="Google Shape;1395;p49">
                  <a:extLst>
                    <a:ext uri="{FF2B5EF4-FFF2-40B4-BE49-F238E27FC236}">
                      <a16:creationId xmlns:a16="http://schemas.microsoft.com/office/drawing/2014/main" id="{A8985D75-43D7-42AD-870F-1B16D01AF443}"/>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7" name="Google Shape;1396;p49">
                  <a:extLst>
                    <a:ext uri="{FF2B5EF4-FFF2-40B4-BE49-F238E27FC236}">
                      <a16:creationId xmlns:a16="http://schemas.microsoft.com/office/drawing/2014/main" id="{FD7B396A-B878-486A-82F3-45DA0B31E78A}"/>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8" name="Google Shape;1397;p49">
                  <a:extLst>
                    <a:ext uri="{FF2B5EF4-FFF2-40B4-BE49-F238E27FC236}">
                      <a16:creationId xmlns:a16="http://schemas.microsoft.com/office/drawing/2014/main" id="{A0163478-0FA8-4C6F-A0D4-623CACC3247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9" name="Google Shape;1398;p49">
                  <a:extLst>
                    <a:ext uri="{FF2B5EF4-FFF2-40B4-BE49-F238E27FC236}">
                      <a16:creationId xmlns:a16="http://schemas.microsoft.com/office/drawing/2014/main" id="{0D3179E4-A650-4219-9C39-5B7E824370F7}"/>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0" name="Google Shape;1399;p49">
                  <a:extLst>
                    <a:ext uri="{FF2B5EF4-FFF2-40B4-BE49-F238E27FC236}">
                      <a16:creationId xmlns:a16="http://schemas.microsoft.com/office/drawing/2014/main" id="{F6706A06-34EF-4AEC-8C96-C4DA768507DF}"/>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1" name="Google Shape;1400;p49">
                  <a:extLst>
                    <a:ext uri="{FF2B5EF4-FFF2-40B4-BE49-F238E27FC236}">
                      <a16:creationId xmlns:a16="http://schemas.microsoft.com/office/drawing/2014/main" id="{99C6FAD8-E85C-45D4-BE71-8CA1ED2F0FA5}"/>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2" name="Google Shape;1401;p49">
                  <a:extLst>
                    <a:ext uri="{FF2B5EF4-FFF2-40B4-BE49-F238E27FC236}">
                      <a16:creationId xmlns:a16="http://schemas.microsoft.com/office/drawing/2014/main" id="{672D01EA-BD84-4E89-A487-BE6A1C927DC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3" name="Google Shape;1402;p49">
                  <a:extLst>
                    <a:ext uri="{FF2B5EF4-FFF2-40B4-BE49-F238E27FC236}">
                      <a16:creationId xmlns:a16="http://schemas.microsoft.com/office/drawing/2014/main" id="{1EF3913C-9E1F-4B9D-8B1B-CB2333BC739E}"/>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4" name="Google Shape;1403;p49">
                  <a:extLst>
                    <a:ext uri="{FF2B5EF4-FFF2-40B4-BE49-F238E27FC236}">
                      <a16:creationId xmlns:a16="http://schemas.microsoft.com/office/drawing/2014/main" id="{D3C021EC-B0BD-4B6D-95C8-9C049832B738}"/>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5" name="Google Shape;1404;p49">
                  <a:extLst>
                    <a:ext uri="{FF2B5EF4-FFF2-40B4-BE49-F238E27FC236}">
                      <a16:creationId xmlns:a16="http://schemas.microsoft.com/office/drawing/2014/main" id="{9BA235A9-2C52-4E5F-834E-01BA544E536A}"/>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Google Shape;1405;p49">
                  <a:extLst>
                    <a:ext uri="{FF2B5EF4-FFF2-40B4-BE49-F238E27FC236}">
                      <a16:creationId xmlns:a16="http://schemas.microsoft.com/office/drawing/2014/main" id="{B6F485E3-A6E5-45F0-81BD-3B6AB2452B8B}"/>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Google Shape;1406;p49">
                  <a:extLst>
                    <a:ext uri="{FF2B5EF4-FFF2-40B4-BE49-F238E27FC236}">
                      <a16:creationId xmlns:a16="http://schemas.microsoft.com/office/drawing/2014/main" id="{BF94C8F1-6E39-48CE-AA11-69A8233FB8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8" name="Google Shape;1407;p49">
                  <a:extLst>
                    <a:ext uri="{FF2B5EF4-FFF2-40B4-BE49-F238E27FC236}">
                      <a16:creationId xmlns:a16="http://schemas.microsoft.com/office/drawing/2014/main" id="{232F5F5E-585D-44E9-83CD-847ED6B8E36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Google Shape;1408;p49">
                  <a:extLst>
                    <a:ext uri="{FF2B5EF4-FFF2-40B4-BE49-F238E27FC236}">
                      <a16:creationId xmlns:a16="http://schemas.microsoft.com/office/drawing/2014/main" id="{325CD8FD-A3C7-48E1-A95D-A8543F38A22A}"/>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Google Shape;1409;p49">
                  <a:extLst>
                    <a:ext uri="{FF2B5EF4-FFF2-40B4-BE49-F238E27FC236}">
                      <a16:creationId xmlns:a16="http://schemas.microsoft.com/office/drawing/2014/main" id="{D5E551E8-E49F-483B-A738-CB1A9A4CA323}"/>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1" name="Google Shape;1410;p49">
                  <a:extLst>
                    <a:ext uri="{FF2B5EF4-FFF2-40B4-BE49-F238E27FC236}">
                      <a16:creationId xmlns:a16="http://schemas.microsoft.com/office/drawing/2014/main" id="{2F59C6AA-0DA7-48C1-B9D3-5FDE378239C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2" name="Google Shape;1411;p49">
                  <a:extLst>
                    <a:ext uri="{FF2B5EF4-FFF2-40B4-BE49-F238E27FC236}">
                      <a16:creationId xmlns:a16="http://schemas.microsoft.com/office/drawing/2014/main" id="{12E5CB0F-AB8C-4F4D-BEA4-80543BEC8CB3}"/>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3" name="Google Shape;1412;p49">
                  <a:extLst>
                    <a:ext uri="{FF2B5EF4-FFF2-40B4-BE49-F238E27FC236}">
                      <a16:creationId xmlns:a16="http://schemas.microsoft.com/office/drawing/2014/main" id="{2A6D73FE-A56C-47FD-B836-CC2688D69B78}"/>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4" name="Google Shape;1413;p49">
                  <a:extLst>
                    <a:ext uri="{FF2B5EF4-FFF2-40B4-BE49-F238E27FC236}">
                      <a16:creationId xmlns:a16="http://schemas.microsoft.com/office/drawing/2014/main" id="{D58AED36-9173-4E2A-8995-365A30CE920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5" name="Google Shape;1414;p49">
                  <a:extLst>
                    <a:ext uri="{FF2B5EF4-FFF2-40B4-BE49-F238E27FC236}">
                      <a16:creationId xmlns:a16="http://schemas.microsoft.com/office/drawing/2014/main" id="{426B8B89-E69D-4EBF-A5F8-ACA39A4A0149}"/>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6" name="Google Shape;1415;p49">
                  <a:extLst>
                    <a:ext uri="{FF2B5EF4-FFF2-40B4-BE49-F238E27FC236}">
                      <a16:creationId xmlns:a16="http://schemas.microsoft.com/office/drawing/2014/main" id="{5043DB96-CF9C-4F00-AE02-F0B8B76E3E9E}"/>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7" name="Google Shape;1416;p49">
                  <a:extLst>
                    <a:ext uri="{FF2B5EF4-FFF2-40B4-BE49-F238E27FC236}">
                      <a16:creationId xmlns:a16="http://schemas.microsoft.com/office/drawing/2014/main" id="{88D9A34B-EC23-4404-ABC5-EFDBCBB6B9AB}"/>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8" name="Google Shape;1417;p49">
                  <a:extLst>
                    <a:ext uri="{FF2B5EF4-FFF2-40B4-BE49-F238E27FC236}">
                      <a16:creationId xmlns:a16="http://schemas.microsoft.com/office/drawing/2014/main" id="{D56055A2-33F6-4E41-8030-D677F9D0C02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9" name="Google Shape;1418;p49">
                  <a:extLst>
                    <a:ext uri="{FF2B5EF4-FFF2-40B4-BE49-F238E27FC236}">
                      <a16:creationId xmlns:a16="http://schemas.microsoft.com/office/drawing/2014/main" id="{477363CB-F9D1-4CAE-9E5E-782931AD516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0" name="Google Shape;1419;p49">
                  <a:extLst>
                    <a:ext uri="{FF2B5EF4-FFF2-40B4-BE49-F238E27FC236}">
                      <a16:creationId xmlns:a16="http://schemas.microsoft.com/office/drawing/2014/main" id="{BF963688-B59A-4E8D-8C3A-15AA6838274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1" name="Google Shape;1420;p49">
                  <a:extLst>
                    <a:ext uri="{FF2B5EF4-FFF2-40B4-BE49-F238E27FC236}">
                      <a16:creationId xmlns:a16="http://schemas.microsoft.com/office/drawing/2014/main" id="{DCA8D59D-2EF2-472D-AFA0-EE03ED1004B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2" name="Google Shape;1421;p49">
                  <a:extLst>
                    <a:ext uri="{FF2B5EF4-FFF2-40B4-BE49-F238E27FC236}">
                      <a16:creationId xmlns:a16="http://schemas.microsoft.com/office/drawing/2014/main" id="{ABE7A6EE-B582-45B4-951E-1BC1AA3DB302}"/>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3" name="Google Shape;1422;p49">
                  <a:extLst>
                    <a:ext uri="{FF2B5EF4-FFF2-40B4-BE49-F238E27FC236}">
                      <a16:creationId xmlns:a16="http://schemas.microsoft.com/office/drawing/2014/main" id="{76B680E1-59AB-4166-8C43-7E1AE45F854A}"/>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84" name="Group 83">
            <a:extLst>
              <a:ext uri="{FF2B5EF4-FFF2-40B4-BE49-F238E27FC236}">
                <a16:creationId xmlns:a16="http://schemas.microsoft.com/office/drawing/2014/main" id="{2B91A731-4509-48C2-A056-DBF663FEB91D}"/>
              </a:ext>
            </a:extLst>
          </p:cNvPr>
          <p:cNvGrpSpPr/>
          <p:nvPr/>
        </p:nvGrpSpPr>
        <p:grpSpPr>
          <a:xfrm>
            <a:off x="10708690" y="0"/>
            <a:ext cx="1506583" cy="5143500"/>
            <a:chOff x="11115791" y="0"/>
            <a:chExt cx="1506583" cy="5143500"/>
          </a:xfrm>
        </p:grpSpPr>
        <p:sp>
          <p:nvSpPr>
            <p:cNvPr id="85" name="side panel light rectangle">
              <a:extLst>
                <a:ext uri="{FF2B5EF4-FFF2-40B4-BE49-F238E27FC236}">
                  <a16:creationId xmlns:a16="http://schemas.microsoft.com/office/drawing/2014/main" id="{5F98E475-0622-4927-A607-70094363A260}"/>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6" name="side panel textbox">
              <a:extLst>
                <a:ext uri="{FF2B5EF4-FFF2-40B4-BE49-F238E27FC236}">
                  <a16:creationId xmlns:a16="http://schemas.microsoft.com/office/drawing/2014/main" id="{A959271C-942D-4617-BA4D-A6910472F586}"/>
                </a:ext>
              </a:extLst>
            </p:cNvPr>
            <p:cNvSpPr txBox="1"/>
            <p:nvPr/>
          </p:nvSpPr>
          <p:spPr>
            <a:xfrm>
              <a:off x="11149224" y="27074"/>
              <a:ext cx="1450860" cy="207325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8000"/>
                  </a:solidFill>
                  <a:effectLst/>
                  <a:uLnTx/>
                  <a:uFillTx/>
                  <a:latin typeface="Calibri" panose="020F0502020204030204" pitchFamily="34" charset="0"/>
                </a:rPr>
                <a:t>Round 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Clothes - “What are you wearing?”, “I’m wearing a t-shirt and jeans”.</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8000"/>
                  </a:solidFill>
                  <a:effectLst/>
                  <a:uLnTx/>
                  <a:uFillTx/>
                  <a:latin typeface="Calibri" panose="020F0502020204030204" pitchFamily="34" charset="0"/>
                </a:rPr>
                <a:t>Round 4:</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Clothes and weather – “What do you wear on rainy days?”, “I wear a coat and boots”.</a:t>
              </a:r>
            </a:p>
            <a:p>
              <a:pPr marL="0" marR="0" lvl="0" indent="0" defTabSz="914400" eaLnBrk="1" fontAlgn="auto" latinLnBrk="0" hangingPunct="1">
                <a:lnSpc>
                  <a:spcPct val="100000"/>
                </a:lnSpc>
                <a:spcBef>
                  <a:spcPts val="0"/>
                </a:spcBef>
                <a:spcAft>
                  <a:spcPts val="0"/>
                </a:spcAft>
                <a:buClrTx/>
                <a:buSzTx/>
                <a:buFontTx/>
                <a:buNone/>
                <a:tabLst/>
                <a:defRPr/>
              </a:pPr>
              <a:b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b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grpSp>
        <p:nvGrpSpPr>
          <p:cNvPr id="4" name="Group 3">
            <a:extLst>
              <a:ext uri="{FF2B5EF4-FFF2-40B4-BE49-F238E27FC236}">
                <a16:creationId xmlns:a16="http://schemas.microsoft.com/office/drawing/2014/main" id="{2DE7D076-BEA1-3F09-3013-FD216C523324}"/>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0D87F909-D969-5059-1D22-090D6F3FC3A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416E81F8-6489-E43C-8DE3-D8E363F1925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F9392AF0-C941-09A4-7E54-CABCD8AA5A6F}"/>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9B2D9223-51B6-4218-FF5C-9B5FAA854AB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16CEDFBE-A605-05CB-7F70-AC0D7B075B9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6154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500"/>
                                        <p:tgtEl>
                                          <p:spTgt spid="149"/>
                                        </p:tgtEl>
                                      </p:cBhvr>
                                    </p:animEffect>
                                  </p:childTnLst>
                                </p:cTn>
                              </p:par>
                            </p:childTnLst>
                          </p:cTn>
                        </p:par>
                        <p:par>
                          <p:cTn id="20" fill="hold">
                            <p:stCondLst>
                              <p:cond delay="3000"/>
                            </p:stCondLst>
                            <p:childTnLst>
                              <p:par>
                                <p:cTn id="21" presetID="35" presetClass="path" presetSubtype="0" accel="50000" decel="50000" fill="hold" nodeType="afterEffect">
                                  <p:stCondLst>
                                    <p:cond delay="0"/>
                                  </p:stCondLst>
                                  <p:childTnLst>
                                    <p:animMotion origin="layout" path="M 0 0 L -0.16372 0 " pathEditMode="relative" rAng="0" ptsTypes="AA">
                                      <p:cBhvr>
                                        <p:cTn id="22" dur="1000" fill="hold"/>
                                        <p:tgtEl>
                                          <p:spTgt spid="49"/>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9"/>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0.1743 0 L -0.33298 0 " pathEditMode="relative" rAng="0" ptsTypes="AA">
                                      <p:cBhvr>
                                        <p:cTn id="27" dur="1000" fill="hold"/>
                                        <p:tgtEl>
                                          <p:spTgt spid="84"/>
                                        </p:tgtEl>
                                        <p:attrNameLst>
                                          <p:attrName>ppt_x</p:attrName>
                                          <p:attrName>ppt_y</p:attrName>
                                        </p:attrNameLst>
                                      </p:cBhvr>
                                      <p:rCtr x="-7934" y="0"/>
                                    </p:animMotion>
                                  </p:childTnLst>
                                </p:cTn>
                              </p:par>
                            </p:childTnLst>
                          </p:cTn>
                        </p:par>
                      </p:childTnLst>
                    </p:cTn>
                  </p:par>
                </p:childTnLst>
              </p:cTn>
              <p:nextCondLst>
                <p:cond evt="onClick" delay="0">
                  <p:tgtEl>
                    <p:spTgt spid="49"/>
                  </p:tgtEl>
                </p:cond>
              </p:nextCondLst>
            </p:seq>
            <p:seq concurrent="1" nextAc="seek">
              <p:cTn id="28" restart="whenNotActive" fill="hold" evtFilter="cancelBubble" nodeType="interactiveSeq">
                <p:stCondLst>
                  <p:cond evt="onClick" delay="0">
                    <p:tgtEl>
                      <p:spTgt spid="84"/>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33212 -0.00031 L -0.08212 -0.00031 " pathEditMode="relative" rAng="0" ptsTypes="AA">
                                      <p:cBhvr>
                                        <p:cTn id="32" dur="1000" fill="hold"/>
                                        <p:tgtEl>
                                          <p:spTgt spid="84"/>
                                        </p:tgtEl>
                                        <p:attrNameLst>
                                          <p:attrName>ppt_x</p:attrName>
                                          <p:attrName>ppt_y</p:attrName>
                                        </p:attrNameLst>
                                      </p:cBhvr>
                                      <p:rCtr x="12500" y="0"/>
                                    </p:animMotion>
                                  </p:childTnLst>
                                </p:cTn>
                              </p:par>
                            </p:childTnLst>
                          </p:cTn>
                        </p:par>
                      </p:childTnLst>
                    </p:cTn>
                  </p:par>
                </p:childTnLst>
              </p:cTn>
              <p:nextCondLst>
                <p:cond evt="onClick" delay="0">
                  <p:tgtEl>
                    <p:spTgt spid="84"/>
                  </p:tgtEl>
                </p:cond>
              </p:nextCondLst>
            </p:seq>
          </p:childTnLst>
        </p:cTn>
      </p:par>
    </p:tnLst>
    <p:bldLst>
      <p:bldP spid="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465926" y="4541509"/>
            <a:ext cx="1697788"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rPr>
                <a:t>`</a:t>
              </a:r>
            </a:p>
          </p:txBody>
        </p:sp>
        <p:sp>
          <p:nvSpPr>
            <p:cNvPr id="75" name="TextBox 74">
              <a:extLst>
                <a:ext uri="{FF2B5EF4-FFF2-40B4-BE49-F238E27FC236}">
                  <a16:creationId xmlns:a16="http://schemas.microsoft.com/office/drawing/2014/main" id="{875533D0-3C98-47E4-8686-912A2A58FC3E}"/>
                </a:ext>
              </a:extLst>
            </p:cNvPr>
            <p:cNvSpPr txBox="1"/>
            <p:nvPr/>
          </p:nvSpPr>
          <p:spPr>
            <a:xfrm>
              <a:off x="5590508" y="4091560"/>
              <a:ext cx="132191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Calibri" panose="020F0502020204030204" pitchFamily="34" charset="0"/>
                  <a:sym typeface="Arial"/>
                </a:rPr>
                <a:t>Homework check</a:t>
              </a:r>
            </a:p>
          </p:txBody>
        </p:sp>
      </p:gr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4" name="Picture 3">
            <a:extLst>
              <a:ext uri="{FF2B5EF4-FFF2-40B4-BE49-F238E27FC236}">
                <a16:creationId xmlns:a16="http://schemas.microsoft.com/office/drawing/2014/main" id="{7DF2EAC8-60B2-4F39-8721-04DBCCDD188C}"/>
              </a:ext>
            </a:extLst>
          </p:cNvPr>
          <p:cNvPicPr>
            <a:picLocks noChangeAspect="1"/>
          </p:cNvPicPr>
          <p:nvPr/>
        </p:nvPicPr>
        <p:blipFill>
          <a:blip r:embed="rId2"/>
          <a:stretch>
            <a:fillRect/>
          </a:stretch>
        </p:blipFill>
        <p:spPr>
          <a:xfrm>
            <a:off x="1216404" y="678974"/>
            <a:ext cx="5601771" cy="3912010"/>
          </a:xfrm>
          <a:prstGeom prst="rect">
            <a:avLst/>
          </a:prstGeom>
        </p:spPr>
      </p:pic>
      <p:grpSp>
        <p:nvGrpSpPr>
          <p:cNvPr id="46" name="Group 45">
            <a:extLst>
              <a:ext uri="{FF2B5EF4-FFF2-40B4-BE49-F238E27FC236}">
                <a16:creationId xmlns:a16="http://schemas.microsoft.com/office/drawing/2014/main" id="{E089487B-BA68-4428-B9E2-79A22407D8B7}"/>
              </a:ext>
            </a:extLst>
          </p:cNvPr>
          <p:cNvGrpSpPr/>
          <p:nvPr/>
        </p:nvGrpSpPr>
        <p:grpSpPr>
          <a:xfrm>
            <a:off x="-393392" y="-214797"/>
            <a:ext cx="1327521" cy="1114869"/>
            <a:chOff x="-343776" y="-264414"/>
            <a:chExt cx="1327521" cy="1114869"/>
          </a:xfrm>
        </p:grpSpPr>
        <p:sp>
          <p:nvSpPr>
            <p:cNvPr id="47" name="Google Shape;1000;p34">
              <a:extLst>
                <a:ext uri="{FF2B5EF4-FFF2-40B4-BE49-F238E27FC236}">
                  <a16:creationId xmlns:a16="http://schemas.microsoft.com/office/drawing/2014/main" id="{DF90CA66-2C8B-4766-8731-BFA3F635C342}"/>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002;p34">
              <a:extLst>
                <a:ext uri="{FF2B5EF4-FFF2-40B4-BE49-F238E27FC236}">
                  <a16:creationId xmlns:a16="http://schemas.microsoft.com/office/drawing/2014/main" id="{7C247CB0-5EC4-4FC0-8395-2289FF6FC3D7}"/>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49" name="Google Shape;1024;p34">
              <a:extLst>
                <a:ext uri="{FF2B5EF4-FFF2-40B4-BE49-F238E27FC236}">
                  <a16:creationId xmlns:a16="http://schemas.microsoft.com/office/drawing/2014/main" id="{0C0C7F1F-B406-43A1-9829-A1D15E8361A2}"/>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3</a:t>
              </a:r>
            </a:p>
          </p:txBody>
        </p:sp>
      </p:grpSp>
      <p:grpSp>
        <p:nvGrpSpPr>
          <p:cNvPr id="50" name="Group 49">
            <a:extLst>
              <a:ext uri="{FF2B5EF4-FFF2-40B4-BE49-F238E27FC236}">
                <a16:creationId xmlns:a16="http://schemas.microsoft.com/office/drawing/2014/main" id="{5D063516-26BD-4888-8305-248F100399CC}"/>
              </a:ext>
            </a:extLst>
          </p:cNvPr>
          <p:cNvGrpSpPr/>
          <p:nvPr/>
        </p:nvGrpSpPr>
        <p:grpSpPr>
          <a:xfrm>
            <a:off x="8776789" y="0"/>
            <a:ext cx="1879253" cy="5143500"/>
            <a:chOff x="8777197" y="0"/>
            <a:chExt cx="1879253" cy="5143500"/>
          </a:xfrm>
        </p:grpSpPr>
        <p:sp>
          <p:nvSpPr>
            <p:cNvPr id="51" name="side panel dark rectangle">
              <a:extLst>
                <a:ext uri="{FF2B5EF4-FFF2-40B4-BE49-F238E27FC236}">
                  <a16:creationId xmlns:a16="http://schemas.microsoft.com/office/drawing/2014/main" id="{DC453C9A-61D4-4E57-8454-75A6E7133BEA}"/>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52" name="side panel light rectangle">
              <a:extLst>
                <a:ext uri="{FF2B5EF4-FFF2-40B4-BE49-F238E27FC236}">
                  <a16:creationId xmlns:a16="http://schemas.microsoft.com/office/drawing/2014/main" id="{0FC3E996-6DFC-4673-A2E5-1E21D7559020}"/>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53" name="side panel textbox">
              <a:extLst>
                <a:ext uri="{FF2B5EF4-FFF2-40B4-BE49-F238E27FC236}">
                  <a16:creationId xmlns:a16="http://schemas.microsoft.com/office/drawing/2014/main" id="{75624221-086A-4A89-AD6F-7240C58E7754}"/>
                </a:ext>
              </a:extLst>
            </p:cNvPr>
            <p:cNvSpPr txBox="1"/>
            <p:nvPr/>
          </p:nvSpPr>
          <p:spPr>
            <a:xfrm>
              <a:off x="9183300" y="27074"/>
              <a:ext cx="1450860" cy="2996580"/>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Homework check</a:t>
              </a:r>
            </a:p>
            <a:p>
              <a:pPr lvl="0">
                <a:buClrTx/>
                <a:defRPr/>
              </a:pPr>
              <a:r>
                <a:rPr lang="en-GB" sz="1000" dirty="0">
                  <a:solidFill>
                    <a:sysClr val="windowText" lastClr="000000"/>
                  </a:solidFill>
                  <a:latin typeface="Calibri" panose="020F0502020204030204" pitchFamily="34" charset="0"/>
                </a:rPr>
                <a:t>Check each student's homework that you set in the last lesson.</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Ask each student some questions about their homework worksheet (e.g. “What is this?”, “What are these?”), give lots of praise, and then put some kind of mark on the homework sheet (e.g. a sticker, a stamp or draw a smiley face).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Finally, tell your students to put their homework back into their bags.</a:t>
              </a:r>
            </a:p>
          </p:txBody>
        </p:sp>
        <p:grpSp>
          <p:nvGrpSpPr>
            <p:cNvPr id="54" name="teacher icon group">
              <a:extLst>
                <a:ext uri="{FF2B5EF4-FFF2-40B4-BE49-F238E27FC236}">
                  <a16:creationId xmlns:a16="http://schemas.microsoft.com/office/drawing/2014/main" id="{7D2856B3-1C62-4B52-8F8A-A4063943FEDF}"/>
                </a:ext>
              </a:extLst>
            </p:cNvPr>
            <p:cNvGrpSpPr/>
            <p:nvPr/>
          </p:nvGrpSpPr>
          <p:grpSpPr>
            <a:xfrm>
              <a:off x="8810640" y="151620"/>
              <a:ext cx="296181" cy="296181"/>
              <a:chOff x="8810640" y="62245"/>
              <a:chExt cx="296181" cy="296181"/>
            </a:xfrm>
          </p:grpSpPr>
          <p:sp>
            <p:nvSpPr>
              <p:cNvPr id="55" name="icon circle">
                <a:extLst>
                  <a:ext uri="{FF2B5EF4-FFF2-40B4-BE49-F238E27FC236}">
                    <a16:creationId xmlns:a16="http://schemas.microsoft.com/office/drawing/2014/main" id="{AD8BE3EE-2671-4CBE-9A9B-8E21C4E6AED3}"/>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56" name="teacher icon">
                <a:extLst>
                  <a:ext uri="{FF2B5EF4-FFF2-40B4-BE49-F238E27FC236}">
                    <a16:creationId xmlns:a16="http://schemas.microsoft.com/office/drawing/2014/main" id="{43A5FDC8-8794-4592-A996-BEE66FFB86E9}"/>
                  </a:ext>
                </a:extLst>
              </p:cNvPr>
              <p:cNvGrpSpPr/>
              <p:nvPr/>
            </p:nvGrpSpPr>
            <p:grpSpPr>
              <a:xfrm>
                <a:off x="8864754" y="93114"/>
                <a:ext cx="193866" cy="206740"/>
                <a:chOff x="2542389" y="2767092"/>
                <a:chExt cx="480536" cy="512445"/>
              </a:xfrm>
            </p:grpSpPr>
            <p:sp>
              <p:nvSpPr>
                <p:cNvPr id="57" name="Google Shape;1395;p49">
                  <a:extLst>
                    <a:ext uri="{FF2B5EF4-FFF2-40B4-BE49-F238E27FC236}">
                      <a16:creationId xmlns:a16="http://schemas.microsoft.com/office/drawing/2014/main" id="{BE95DF76-557B-4064-97FD-E8CDDF2A84B6}"/>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8" name="Google Shape;1396;p49">
                  <a:extLst>
                    <a:ext uri="{FF2B5EF4-FFF2-40B4-BE49-F238E27FC236}">
                      <a16:creationId xmlns:a16="http://schemas.microsoft.com/office/drawing/2014/main" id="{18A687F7-C52A-4651-982E-C8C07F384F70}"/>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9" name="Google Shape;1397;p49">
                  <a:extLst>
                    <a:ext uri="{FF2B5EF4-FFF2-40B4-BE49-F238E27FC236}">
                      <a16:creationId xmlns:a16="http://schemas.microsoft.com/office/drawing/2014/main" id="{C0952377-DCD2-47EA-ACDC-6267C516A83E}"/>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0" name="Google Shape;1398;p49">
                  <a:extLst>
                    <a:ext uri="{FF2B5EF4-FFF2-40B4-BE49-F238E27FC236}">
                      <a16:creationId xmlns:a16="http://schemas.microsoft.com/office/drawing/2014/main" id="{8781C3D9-FA85-46D3-8F01-379F13791E7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1" name="Google Shape;1399;p49">
                  <a:extLst>
                    <a:ext uri="{FF2B5EF4-FFF2-40B4-BE49-F238E27FC236}">
                      <a16:creationId xmlns:a16="http://schemas.microsoft.com/office/drawing/2014/main" id="{510C7AB7-BA1E-41A3-B8CF-5607F1207B2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2" name="Google Shape;1400;p49">
                  <a:extLst>
                    <a:ext uri="{FF2B5EF4-FFF2-40B4-BE49-F238E27FC236}">
                      <a16:creationId xmlns:a16="http://schemas.microsoft.com/office/drawing/2014/main" id="{FCF7BD86-824A-4743-A608-2B6D3A824FAD}"/>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3" name="Google Shape;1401;p49">
                  <a:extLst>
                    <a:ext uri="{FF2B5EF4-FFF2-40B4-BE49-F238E27FC236}">
                      <a16:creationId xmlns:a16="http://schemas.microsoft.com/office/drawing/2014/main" id="{7FAF927A-F647-4C05-AC55-1D49039B1336}"/>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4" name="Google Shape;1402;p49">
                  <a:extLst>
                    <a:ext uri="{FF2B5EF4-FFF2-40B4-BE49-F238E27FC236}">
                      <a16:creationId xmlns:a16="http://schemas.microsoft.com/office/drawing/2014/main" id="{9811E7BF-726E-4D7C-8083-CFE6632B596F}"/>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5" name="Google Shape;1403;p49">
                  <a:extLst>
                    <a:ext uri="{FF2B5EF4-FFF2-40B4-BE49-F238E27FC236}">
                      <a16:creationId xmlns:a16="http://schemas.microsoft.com/office/drawing/2014/main" id="{33255216-B177-41B3-93AD-6E3DB806EC6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Google Shape;1404;p49">
                  <a:extLst>
                    <a:ext uri="{FF2B5EF4-FFF2-40B4-BE49-F238E27FC236}">
                      <a16:creationId xmlns:a16="http://schemas.microsoft.com/office/drawing/2014/main" id="{5382C13E-BF11-4EC7-B782-666B7AFF96B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Google Shape;1405;p49">
                  <a:extLst>
                    <a:ext uri="{FF2B5EF4-FFF2-40B4-BE49-F238E27FC236}">
                      <a16:creationId xmlns:a16="http://schemas.microsoft.com/office/drawing/2014/main" id="{481567D1-B13F-4B58-AFAF-E99583426E6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Google Shape;1406;p49">
                  <a:extLst>
                    <a:ext uri="{FF2B5EF4-FFF2-40B4-BE49-F238E27FC236}">
                      <a16:creationId xmlns:a16="http://schemas.microsoft.com/office/drawing/2014/main" id="{807424D5-2643-4997-8102-AA15DF06FD95}"/>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Google Shape;1407;p49">
                  <a:extLst>
                    <a:ext uri="{FF2B5EF4-FFF2-40B4-BE49-F238E27FC236}">
                      <a16:creationId xmlns:a16="http://schemas.microsoft.com/office/drawing/2014/main" id="{209CE425-14FD-47E0-87E7-14C1709230B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2" name="Google Shape;1408;p49">
                  <a:extLst>
                    <a:ext uri="{FF2B5EF4-FFF2-40B4-BE49-F238E27FC236}">
                      <a16:creationId xmlns:a16="http://schemas.microsoft.com/office/drawing/2014/main" id="{04596132-1035-4F0A-9FBF-8684D150915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7" name="Google Shape;1409;p49">
                  <a:extLst>
                    <a:ext uri="{FF2B5EF4-FFF2-40B4-BE49-F238E27FC236}">
                      <a16:creationId xmlns:a16="http://schemas.microsoft.com/office/drawing/2014/main" id="{F024DF5A-5506-4879-97B5-0E4246C9F23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8" name="Google Shape;1410;p49">
                  <a:extLst>
                    <a:ext uri="{FF2B5EF4-FFF2-40B4-BE49-F238E27FC236}">
                      <a16:creationId xmlns:a16="http://schemas.microsoft.com/office/drawing/2014/main" id="{3A3DD4BE-3F9E-46C9-AFEE-5D22B28C7CA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9" name="Google Shape;1411;p49">
                  <a:extLst>
                    <a:ext uri="{FF2B5EF4-FFF2-40B4-BE49-F238E27FC236}">
                      <a16:creationId xmlns:a16="http://schemas.microsoft.com/office/drawing/2014/main" id="{1F9343E3-4D14-4D93-93CE-73A7EC1D68B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0" name="Google Shape;1412;p49">
                  <a:extLst>
                    <a:ext uri="{FF2B5EF4-FFF2-40B4-BE49-F238E27FC236}">
                      <a16:creationId xmlns:a16="http://schemas.microsoft.com/office/drawing/2014/main" id="{D40CE7C8-D03C-4635-97F8-F802637B39F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1" name="Google Shape;1413;p49">
                  <a:extLst>
                    <a:ext uri="{FF2B5EF4-FFF2-40B4-BE49-F238E27FC236}">
                      <a16:creationId xmlns:a16="http://schemas.microsoft.com/office/drawing/2014/main" id="{75367DA6-DD4C-45BA-AA93-AFC24C56B05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2" name="Google Shape;1414;p49">
                  <a:extLst>
                    <a:ext uri="{FF2B5EF4-FFF2-40B4-BE49-F238E27FC236}">
                      <a16:creationId xmlns:a16="http://schemas.microsoft.com/office/drawing/2014/main" id="{22C697AD-D569-4020-96AE-E0A272CDDE8E}"/>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3" name="Google Shape;1415;p49">
                  <a:extLst>
                    <a:ext uri="{FF2B5EF4-FFF2-40B4-BE49-F238E27FC236}">
                      <a16:creationId xmlns:a16="http://schemas.microsoft.com/office/drawing/2014/main" id="{8DD08078-5071-4BA9-A8BF-95F35D7ED36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4" name="Google Shape;1416;p49">
                  <a:extLst>
                    <a:ext uri="{FF2B5EF4-FFF2-40B4-BE49-F238E27FC236}">
                      <a16:creationId xmlns:a16="http://schemas.microsoft.com/office/drawing/2014/main" id="{50C9D5CD-481D-46A9-9ABA-220B78F5362C}"/>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5" name="Google Shape;1417;p49">
                  <a:extLst>
                    <a:ext uri="{FF2B5EF4-FFF2-40B4-BE49-F238E27FC236}">
                      <a16:creationId xmlns:a16="http://schemas.microsoft.com/office/drawing/2014/main" id="{865BFCE6-4F04-40EB-85ED-00471CAC83A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6" name="Google Shape;1418;p49">
                  <a:extLst>
                    <a:ext uri="{FF2B5EF4-FFF2-40B4-BE49-F238E27FC236}">
                      <a16:creationId xmlns:a16="http://schemas.microsoft.com/office/drawing/2014/main" id="{E93A568A-8FC5-42F5-96C9-192A1EEF6712}"/>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7" name="Google Shape;1419;p49">
                  <a:extLst>
                    <a:ext uri="{FF2B5EF4-FFF2-40B4-BE49-F238E27FC236}">
                      <a16:creationId xmlns:a16="http://schemas.microsoft.com/office/drawing/2014/main" id="{4FDDFED0-D2DC-4EA9-B824-9EED9D5DC123}"/>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8" name="Google Shape;1420;p49">
                  <a:extLst>
                    <a:ext uri="{FF2B5EF4-FFF2-40B4-BE49-F238E27FC236}">
                      <a16:creationId xmlns:a16="http://schemas.microsoft.com/office/drawing/2014/main" id="{C33C9F85-7C9C-4C5D-824D-685D54341A1E}"/>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9" name="Google Shape;1421;p49">
                  <a:extLst>
                    <a:ext uri="{FF2B5EF4-FFF2-40B4-BE49-F238E27FC236}">
                      <a16:creationId xmlns:a16="http://schemas.microsoft.com/office/drawing/2014/main" id="{6AE3D7D2-5A54-4859-B50B-289A3521BFA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422;p49">
                  <a:extLst>
                    <a:ext uri="{FF2B5EF4-FFF2-40B4-BE49-F238E27FC236}">
                      <a16:creationId xmlns:a16="http://schemas.microsoft.com/office/drawing/2014/main" id="{70D2387C-6365-4D4B-9D5E-174E2AFD618D}"/>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5" name="Group 4">
            <a:extLst>
              <a:ext uri="{FF2B5EF4-FFF2-40B4-BE49-F238E27FC236}">
                <a16:creationId xmlns:a16="http://schemas.microsoft.com/office/drawing/2014/main" id="{264582E5-8CC7-4E93-9A13-E7CC58A5DB55}"/>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3A01C86B-0C97-8E4C-1B3D-ADF54728BDC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7E95EC2C-43DC-C3FB-2BDB-79E8808B22A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3283ADD0-BB5B-5C38-1FC2-1E7152D828E6}"/>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34ADD1F7-CB7B-3EC3-0B9E-452A2E1BA5F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F3740E1A-A6B8-4CC9-CB76-4E5037C297F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8318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1000"/>
                                        <p:tgtEl>
                                          <p:spTgt spid="7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par>
                          <p:cTn id="20" fill="hold">
                            <p:stCondLst>
                              <p:cond delay="3000"/>
                            </p:stCondLst>
                            <p:childTnLst>
                              <p:par>
                                <p:cTn id="21" presetID="35" presetClass="path" presetSubtype="0" accel="50000" decel="50000" fill="hold" nodeType="afterEffect">
                                  <p:stCondLst>
                                    <p:cond delay="0"/>
                                  </p:stCondLst>
                                  <p:childTnLst>
                                    <p:animMotion origin="layout" path="M 0 4.93827E-6 L -0.16372 4.93827E-6 " pathEditMode="relative" rAng="0" ptsTypes="AA">
                                      <p:cBhvr>
                                        <p:cTn id="22" dur="1000" fill="hold"/>
                                        <p:tgtEl>
                                          <p:spTgt spid="50"/>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6</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486400" y="4556034"/>
            <a:ext cx="1672684"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02893" y="4385544"/>
              <a:ext cx="1206564"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dirty="0">
                  <a:solidFill>
                    <a:sysClr val="windowText" lastClr="000000"/>
                  </a:solidFill>
                  <a:latin typeface="Calibri" panose="020F0502020204030204" pitchFamily="34" charset="0"/>
                </a:rPr>
                <a:t>Weather board</a:t>
              </a:r>
              <a:endPar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4</a:t>
              </a:r>
            </a:p>
          </p:txBody>
        </p:sp>
      </p:grpSp>
      <p:grpSp>
        <p:nvGrpSpPr>
          <p:cNvPr id="47" name="Group 46">
            <a:extLst>
              <a:ext uri="{FF2B5EF4-FFF2-40B4-BE49-F238E27FC236}">
                <a16:creationId xmlns:a16="http://schemas.microsoft.com/office/drawing/2014/main" id="{C7D7BBB0-5E06-4B2B-8846-947BE10F9A99}"/>
              </a:ext>
            </a:extLst>
          </p:cNvPr>
          <p:cNvGrpSpPr/>
          <p:nvPr/>
        </p:nvGrpSpPr>
        <p:grpSpPr>
          <a:xfrm>
            <a:off x="8776789" y="0"/>
            <a:ext cx="1879253" cy="5143500"/>
            <a:chOff x="8777197" y="0"/>
            <a:chExt cx="1879253" cy="5143500"/>
          </a:xfrm>
        </p:grpSpPr>
        <p:sp>
          <p:nvSpPr>
            <p:cNvPr id="48" name="side panel dark rectangle">
              <a:extLst>
                <a:ext uri="{FF2B5EF4-FFF2-40B4-BE49-F238E27FC236}">
                  <a16:creationId xmlns:a16="http://schemas.microsoft.com/office/drawing/2014/main" id="{675FC57E-5195-44E3-B694-79835E60E472}"/>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49" name="side panel light rectangle">
              <a:extLst>
                <a:ext uri="{FF2B5EF4-FFF2-40B4-BE49-F238E27FC236}">
                  <a16:creationId xmlns:a16="http://schemas.microsoft.com/office/drawing/2014/main" id="{8086E428-57B9-46E2-A399-A2964A956AC2}"/>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50" name="side panel textbox">
              <a:extLst>
                <a:ext uri="{FF2B5EF4-FFF2-40B4-BE49-F238E27FC236}">
                  <a16:creationId xmlns:a16="http://schemas.microsoft.com/office/drawing/2014/main" id="{CD85582A-BD8C-4FCC-B2F3-1C00AEF5D373}"/>
                </a:ext>
              </a:extLst>
            </p:cNvPr>
            <p:cNvSpPr txBox="1"/>
            <p:nvPr/>
          </p:nvSpPr>
          <p:spPr>
            <a:xfrm>
              <a:off x="9183300" y="27074"/>
              <a:ext cx="1450860" cy="4997128"/>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Talk about the weather using the "Weather board"</a:t>
              </a:r>
            </a:p>
            <a:p>
              <a:pPr lvl="0">
                <a:buClrTx/>
                <a:defRPr/>
              </a:pPr>
              <a:r>
                <a:rPr lang="en-GB" sz="1000" dirty="0">
                  <a:latin typeface="Calibri" panose="020F0502020204030204" pitchFamily="34" charset="0"/>
                </a:rPr>
                <a:t>Use the weather board that you created in the previous class.</a:t>
              </a:r>
            </a:p>
            <a:p>
              <a:pPr lvl="0">
                <a:buClrTx/>
                <a:defRPr/>
              </a:pPr>
              <a:endParaRPr lang="en-GB" sz="1000" dirty="0">
                <a:latin typeface="Calibri" panose="020F0502020204030204" pitchFamily="34" charset="0"/>
              </a:endParaRPr>
            </a:p>
            <a:p>
              <a:pPr lvl="0">
                <a:buClrTx/>
                <a:defRPr/>
              </a:pPr>
              <a:r>
                <a:rPr lang="en-GB" sz="1000" dirty="0">
                  <a:latin typeface="Calibri" panose="020F0502020204030204" pitchFamily="34" charset="0"/>
                </a:rPr>
                <a:t>Ask, “How’s the weather today?” and have students put up their hands.  Allow one weather condition per student (e.g. It’s rainy) and have each student come up and put a weather picture on the weather board.</a:t>
              </a:r>
            </a:p>
            <a:p>
              <a:pPr lvl="0">
                <a:buClrTx/>
                <a:defRPr/>
              </a:pPr>
              <a:endParaRPr lang="en-GB" sz="1000" dirty="0">
                <a:latin typeface="Calibri" panose="020F0502020204030204" pitchFamily="34" charset="0"/>
              </a:endParaRPr>
            </a:p>
            <a:p>
              <a:pPr lvl="0">
                <a:buClrTx/>
                <a:defRPr/>
              </a:pPr>
              <a:r>
                <a:rPr lang="en-GB" sz="1000" dirty="0">
                  <a:latin typeface="Calibri" panose="020F0502020204030204" pitchFamily="34" charset="0"/>
                </a:rPr>
                <a:t>Depending on weather conditions, you can introduce more weather words (with pictures … you can get students to draw them), such as:</a:t>
              </a:r>
            </a:p>
            <a:p>
              <a:pPr lvl="0">
                <a:buClrTx/>
                <a:defRPr/>
              </a:pPr>
              <a:endParaRPr lang="en-GB" sz="1000" dirty="0">
                <a:latin typeface="Calibri" panose="020F0502020204030204" pitchFamily="34" charset="0"/>
              </a:endParaRPr>
            </a:p>
            <a:p>
              <a:pPr marL="171450" lvl="0" indent="-171450">
                <a:buClrTx/>
                <a:buFont typeface="Arial" panose="020B0604020202020204" pitchFamily="34" charset="0"/>
                <a:buChar char="•"/>
                <a:defRPr/>
              </a:pPr>
              <a:r>
                <a:rPr lang="en-GB" sz="1000" dirty="0">
                  <a:latin typeface="Calibri" panose="020F0502020204030204" pitchFamily="34" charset="0"/>
                </a:rPr>
                <a:t>stormy</a:t>
              </a:r>
            </a:p>
            <a:p>
              <a:pPr marL="171450" lvl="0" indent="-171450">
                <a:buClrTx/>
                <a:buFont typeface="Arial" panose="020B0604020202020204" pitchFamily="34" charset="0"/>
                <a:buChar char="•"/>
                <a:defRPr/>
              </a:pPr>
              <a:r>
                <a:rPr lang="en-GB" sz="1000" dirty="0">
                  <a:latin typeface="Calibri" panose="020F0502020204030204" pitchFamily="34" charset="0"/>
                </a:rPr>
                <a:t>misty</a:t>
              </a:r>
            </a:p>
            <a:p>
              <a:pPr marL="171450" lvl="0" indent="-171450">
                <a:buClrTx/>
                <a:buFont typeface="Arial" panose="020B0604020202020204" pitchFamily="34" charset="0"/>
                <a:buChar char="•"/>
                <a:defRPr/>
              </a:pPr>
              <a:r>
                <a:rPr lang="en-GB" sz="1000" dirty="0">
                  <a:latin typeface="Calibri" panose="020F0502020204030204" pitchFamily="34" charset="0"/>
                </a:rPr>
                <a:t>showery</a:t>
              </a:r>
            </a:p>
            <a:p>
              <a:pPr marL="171450" lvl="0" indent="-171450">
                <a:buClrTx/>
                <a:buFont typeface="Arial" panose="020B0604020202020204" pitchFamily="34" charset="0"/>
                <a:buChar char="•"/>
                <a:defRPr/>
              </a:pPr>
              <a:r>
                <a:rPr lang="en-GB" sz="1000" dirty="0">
                  <a:latin typeface="Calibri" panose="020F0502020204030204" pitchFamily="34" charset="0"/>
                </a:rPr>
                <a:t>freezing</a:t>
              </a:r>
            </a:p>
            <a:p>
              <a:pPr marL="171450" lvl="0" indent="-171450">
                <a:buClrTx/>
                <a:buFont typeface="Arial" panose="020B0604020202020204" pitchFamily="34" charset="0"/>
                <a:buChar char="•"/>
                <a:defRPr/>
              </a:pPr>
              <a:r>
                <a:rPr lang="en-GB" sz="1000" dirty="0">
                  <a:latin typeface="Calibri" panose="020F0502020204030204" pitchFamily="34" charset="0"/>
                </a:rPr>
                <a:t>humid</a:t>
              </a:r>
            </a:p>
            <a:p>
              <a:pPr marL="171450" lvl="0" indent="-171450">
                <a:buClrTx/>
                <a:buFont typeface="Arial" panose="020B0604020202020204" pitchFamily="34" charset="0"/>
                <a:buChar char="•"/>
                <a:defRPr/>
              </a:pPr>
              <a:r>
                <a:rPr lang="en-GB" sz="1000" dirty="0">
                  <a:latin typeface="Calibri" panose="020F0502020204030204" pitchFamily="34" charset="0"/>
                </a:rPr>
                <a:t>frosty</a:t>
              </a:r>
            </a:p>
            <a:p>
              <a:pPr marL="171450" lvl="0" indent="-171450">
                <a:buClrTx/>
                <a:buFont typeface="Arial" panose="020B0604020202020204" pitchFamily="34" charset="0"/>
                <a:buChar char="•"/>
                <a:defRPr/>
              </a:pPr>
              <a:r>
                <a:rPr lang="en-GB" sz="1000" dirty="0">
                  <a:latin typeface="Calibri" panose="020F0502020204030204" pitchFamily="34" charset="0"/>
                </a:rPr>
                <a:t>icy</a:t>
              </a:r>
            </a:p>
            <a:p>
              <a:pPr marL="171450" lvl="0" indent="-171450">
                <a:buClrTx/>
                <a:buFont typeface="Arial" panose="020B0604020202020204" pitchFamily="34" charset="0"/>
                <a:buChar char="•"/>
                <a:defRPr/>
              </a:pPr>
              <a:r>
                <a:rPr lang="en-GB" sz="1000" dirty="0">
                  <a:latin typeface="Calibri" panose="020F0502020204030204" pitchFamily="34" charset="0"/>
                </a:rPr>
                <a:t>drizzly</a:t>
              </a:r>
            </a:p>
          </p:txBody>
        </p:sp>
        <p:grpSp>
          <p:nvGrpSpPr>
            <p:cNvPr id="51" name="teacher icon group">
              <a:extLst>
                <a:ext uri="{FF2B5EF4-FFF2-40B4-BE49-F238E27FC236}">
                  <a16:creationId xmlns:a16="http://schemas.microsoft.com/office/drawing/2014/main" id="{A16C57A1-8945-4FD0-AA2E-C8FFE51D8408}"/>
                </a:ext>
              </a:extLst>
            </p:cNvPr>
            <p:cNvGrpSpPr/>
            <p:nvPr/>
          </p:nvGrpSpPr>
          <p:grpSpPr>
            <a:xfrm>
              <a:off x="8810640" y="151620"/>
              <a:ext cx="296181" cy="296181"/>
              <a:chOff x="8810640" y="62245"/>
              <a:chExt cx="296181" cy="296181"/>
            </a:xfrm>
          </p:grpSpPr>
          <p:sp>
            <p:nvSpPr>
              <p:cNvPr id="52" name="icon circle">
                <a:extLst>
                  <a:ext uri="{FF2B5EF4-FFF2-40B4-BE49-F238E27FC236}">
                    <a16:creationId xmlns:a16="http://schemas.microsoft.com/office/drawing/2014/main" id="{B4AFB65E-4591-486B-831F-CBB911D0FF72}"/>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53" name="teacher icon">
                <a:extLst>
                  <a:ext uri="{FF2B5EF4-FFF2-40B4-BE49-F238E27FC236}">
                    <a16:creationId xmlns:a16="http://schemas.microsoft.com/office/drawing/2014/main" id="{91E4FD17-F98F-4745-880B-598369CB22A0}"/>
                  </a:ext>
                </a:extLst>
              </p:cNvPr>
              <p:cNvGrpSpPr/>
              <p:nvPr/>
            </p:nvGrpSpPr>
            <p:grpSpPr>
              <a:xfrm>
                <a:off x="8864754" y="93114"/>
                <a:ext cx="193866" cy="206740"/>
                <a:chOff x="2542389" y="2767092"/>
                <a:chExt cx="480536" cy="512445"/>
              </a:xfrm>
            </p:grpSpPr>
            <p:sp>
              <p:nvSpPr>
                <p:cNvPr id="54" name="Google Shape;1395;p49">
                  <a:extLst>
                    <a:ext uri="{FF2B5EF4-FFF2-40B4-BE49-F238E27FC236}">
                      <a16:creationId xmlns:a16="http://schemas.microsoft.com/office/drawing/2014/main" id="{F319BE9F-728D-447C-B9E6-D78D1E40D113}"/>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Google Shape;1396;p49">
                  <a:extLst>
                    <a:ext uri="{FF2B5EF4-FFF2-40B4-BE49-F238E27FC236}">
                      <a16:creationId xmlns:a16="http://schemas.microsoft.com/office/drawing/2014/main" id="{F26C8B06-2827-48C3-BA00-2172524AD51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6" name="Google Shape;1397;p49">
                  <a:extLst>
                    <a:ext uri="{FF2B5EF4-FFF2-40B4-BE49-F238E27FC236}">
                      <a16:creationId xmlns:a16="http://schemas.microsoft.com/office/drawing/2014/main" id="{8DD5B36F-DA69-4E73-A93B-7F26E91946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7" name="Google Shape;1398;p49">
                  <a:extLst>
                    <a:ext uri="{FF2B5EF4-FFF2-40B4-BE49-F238E27FC236}">
                      <a16:creationId xmlns:a16="http://schemas.microsoft.com/office/drawing/2014/main" id="{72BBB000-A7D4-446E-A3FF-323C7FA1AF03}"/>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8" name="Google Shape;1399;p49">
                  <a:extLst>
                    <a:ext uri="{FF2B5EF4-FFF2-40B4-BE49-F238E27FC236}">
                      <a16:creationId xmlns:a16="http://schemas.microsoft.com/office/drawing/2014/main" id="{39B0A519-D711-4708-BDF5-41FE13F1D1A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9" name="Google Shape;1400;p49">
                  <a:extLst>
                    <a:ext uri="{FF2B5EF4-FFF2-40B4-BE49-F238E27FC236}">
                      <a16:creationId xmlns:a16="http://schemas.microsoft.com/office/drawing/2014/main" id="{B21FC754-4464-4D96-94D1-A124EBAEBA27}"/>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0" name="Google Shape;1401;p49">
                  <a:extLst>
                    <a:ext uri="{FF2B5EF4-FFF2-40B4-BE49-F238E27FC236}">
                      <a16:creationId xmlns:a16="http://schemas.microsoft.com/office/drawing/2014/main" id="{44CBD9EB-D93E-4243-98AC-BD463DBB5E0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1" name="Google Shape;1402;p49">
                  <a:extLst>
                    <a:ext uri="{FF2B5EF4-FFF2-40B4-BE49-F238E27FC236}">
                      <a16:creationId xmlns:a16="http://schemas.microsoft.com/office/drawing/2014/main" id="{98983974-F466-46BD-A1F4-CE1CDC8696B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2" name="Google Shape;1403;p49">
                  <a:extLst>
                    <a:ext uri="{FF2B5EF4-FFF2-40B4-BE49-F238E27FC236}">
                      <a16:creationId xmlns:a16="http://schemas.microsoft.com/office/drawing/2014/main" id="{C56AFBFE-30C7-472F-8C61-CD4F11B1EF2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3" name="Google Shape;1404;p49">
                  <a:extLst>
                    <a:ext uri="{FF2B5EF4-FFF2-40B4-BE49-F238E27FC236}">
                      <a16:creationId xmlns:a16="http://schemas.microsoft.com/office/drawing/2014/main" id="{666E7D1F-22AF-4E44-AB92-5491B4688DC5}"/>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4" name="Google Shape;1405;p49">
                  <a:extLst>
                    <a:ext uri="{FF2B5EF4-FFF2-40B4-BE49-F238E27FC236}">
                      <a16:creationId xmlns:a16="http://schemas.microsoft.com/office/drawing/2014/main" id="{FC097B06-392A-47DA-8A09-5F41130E2E3F}"/>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5" name="Google Shape;1406;p49">
                  <a:extLst>
                    <a:ext uri="{FF2B5EF4-FFF2-40B4-BE49-F238E27FC236}">
                      <a16:creationId xmlns:a16="http://schemas.microsoft.com/office/drawing/2014/main" id="{3EB62A35-1932-456F-A9C1-756284516D50}"/>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Google Shape;1407;p49">
                  <a:extLst>
                    <a:ext uri="{FF2B5EF4-FFF2-40B4-BE49-F238E27FC236}">
                      <a16:creationId xmlns:a16="http://schemas.microsoft.com/office/drawing/2014/main" id="{71B37128-49F8-47C7-88AC-538DA9F77D5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Google Shape;1408;p49">
                  <a:extLst>
                    <a:ext uri="{FF2B5EF4-FFF2-40B4-BE49-F238E27FC236}">
                      <a16:creationId xmlns:a16="http://schemas.microsoft.com/office/drawing/2014/main" id="{5CFC89D4-5C33-4959-8ACE-B1FC89CB3CB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8" name="Google Shape;1409;p49">
                  <a:extLst>
                    <a:ext uri="{FF2B5EF4-FFF2-40B4-BE49-F238E27FC236}">
                      <a16:creationId xmlns:a16="http://schemas.microsoft.com/office/drawing/2014/main" id="{9DA86C72-08CD-47DB-A4E8-71302A2FFA0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Google Shape;1410;p49">
                  <a:extLst>
                    <a:ext uri="{FF2B5EF4-FFF2-40B4-BE49-F238E27FC236}">
                      <a16:creationId xmlns:a16="http://schemas.microsoft.com/office/drawing/2014/main" id="{CF919BEE-3134-4591-AA00-DEF371567C26}"/>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Google Shape;1411;p49">
                  <a:extLst>
                    <a:ext uri="{FF2B5EF4-FFF2-40B4-BE49-F238E27FC236}">
                      <a16:creationId xmlns:a16="http://schemas.microsoft.com/office/drawing/2014/main" id="{D7968DC2-4720-49B8-B268-C54912BF4B6C}"/>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1" name="Google Shape;1412;p49">
                  <a:extLst>
                    <a:ext uri="{FF2B5EF4-FFF2-40B4-BE49-F238E27FC236}">
                      <a16:creationId xmlns:a16="http://schemas.microsoft.com/office/drawing/2014/main" id="{E50F4A35-7777-4DE7-8D0C-0535587BDCC3}"/>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2" name="Google Shape;1413;p49">
                  <a:extLst>
                    <a:ext uri="{FF2B5EF4-FFF2-40B4-BE49-F238E27FC236}">
                      <a16:creationId xmlns:a16="http://schemas.microsoft.com/office/drawing/2014/main" id="{5E0AC291-DA33-468F-B917-50FEE2881E7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3" name="Google Shape;1414;p49">
                  <a:extLst>
                    <a:ext uri="{FF2B5EF4-FFF2-40B4-BE49-F238E27FC236}">
                      <a16:creationId xmlns:a16="http://schemas.microsoft.com/office/drawing/2014/main" id="{B784FF09-2DAF-4A3B-897F-525BBBA5E7F8}"/>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4" name="Google Shape;1415;p49">
                  <a:extLst>
                    <a:ext uri="{FF2B5EF4-FFF2-40B4-BE49-F238E27FC236}">
                      <a16:creationId xmlns:a16="http://schemas.microsoft.com/office/drawing/2014/main" id="{BD8C1AF2-E4A3-452A-BE3A-CC22B3B5E74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5" name="Google Shape;1416;p49">
                  <a:extLst>
                    <a:ext uri="{FF2B5EF4-FFF2-40B4-BE49-F238E27FC236}">
                      <a16:creationId xmlns:a16="http://schemas.microsoft.com/office/drawing/2014/main" id="{A42CE937-4D0B-493F-AC49-36BD14C61E9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6" name="Google Shape;1417;p49">
                  <a:extLst>
                    <a:ext uri="{FF2B5EF4-FFF2-40B4-BE49-F238E27FC236}">
                      <a16:creationId xmlns:a16="http://schemas.microsoft.com/office/drawing/2014/main" id="{86AD09F8-8E6A-405A-9197-CE480D0D5926}"/>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7" name="Google Shape;1418;p49">
                  <a:extLst>
                    <a:ext uri="{FF2B5EF4-FFF2-40B4-BE49-F238E27FC236}">
                      <a16:creationId xmlns:a16="http://schemas.microsoft.com/office/drawing/2014/main" id="{AC432A91-F062-4374-AA2B-348A67F87104}"/>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8" name="Google Shape;1419;p49">
                  <a:extLst>
                    <a:ext uri="{FF2B5EF4-FFF2-40B4-BE49-F238E27FC236}">
                      <a16:creationId xmlns:a16="http://schemas.microsoft.com/office/drawing/2014/main" id="{231E2DC6-94BB-419B-8957-28F227D7E48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9" name="Google Shape;1420;p49">
                  <a:extLst>
                    <a:ext uri="{FF2B5EF4-FFF2-40B4-BE49-F238E27FC236}">
                      <a16:creationId xmlns:a16="http://schemas.microsoft.com/office/drawing/2014/main" id="{0F26D095-03BA-44E0-8977-4E62D96C9A1B}"/>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0" name="Google Shape;1421;p49">
                  <a:extLst>
                    <a:ext uri="{FF2B5EF4-FFF2-40B4-BE49-F238E27FC236}">
                      <a16:creationId xmlns:a16="http://schemas.microsoft.com/office/drawing/2014/main" id="{76574F58-D17D-4D62-97CC-0DBF65115C5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1" name="Google Shape;1422;p49">
                  <a:extLst>
                    <a:ext uri="{FF2B5EF4-FFF2-40B4-BE49-F238E27FC236}">
                      <a16:creationId xmlns:a16="http://schemas.microsoft.com/office/drawing/2014/main" id="{B8A68476-55BD-4604-89AF-4BACD2270AC2}"/>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pic>
        <p:nvPicPr>
          <p:cNvPr id="10" name="Picture 9">
            <a:extLst>
              <a:ext uri="{FF2B5EF4-FFF2-40B4-BE49-F238E27FC236}">
                <a16:creationId xmlns:a16="http://schemas.microsoft.com/office/drawing/2014/main" id="{FF032785-A3C6-4388-8C66-A9C5A4A1AF3A}"/>
              </a:ext>
            </a:extLst>
          </p:cNvPr>
          <p:cNvPicPr>
            <a:picLocks noChangeAspect="1"/>
          </p:cNvPicPr>
          <p:nvPr/>
        </p:nvPicPr>
        <p:blipFill>
          <a:blip r:embed="rId3"/>
          <a:stretch>
            <a:fillRect/>
          </a:stretch>
        </p:blipFill>
        <p:spPr>
          <a:xfrm>
            <a:off x="815262" y="697054"/>
            <a:ext cx="5001037" cy="3934924"/>
          </a:xfrm>
          <a:prstGeom prst="rect">
            <a:avLst/>
          </a:prstGeom>
        </p:spPr>
      </p:pic>
      <p:grpSp>
        <p:nvGrpSpPr>
          <p:cNvPr id="4" name="Group 3">
            <a:extLst>
              <a:ext uri="{FF2B5EF4-FFF2-40B4-BE49-F238E27FC236}">
                <a16:creationId xmlns:a16="http://schemas.microsoft.com/office/drawing/2014/main" id="{9D68C813-E02A-07E8-31E7-9995A2F40CDC}"/>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B1963BD9-D11E-FEBD-1146-264A6B9B961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7EC03D96-D716-A67D-11F3-BAC0B99A0FF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3CCF38CF-1FE7-2C3C-425C-07158773C6D9}"/>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F290EFDC-6F3F-246E-5F99-47DADD769F6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B412D1D0-FD1B-74AE-A3FA-FFD6C6641FB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50346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4.93827E-6 L -0.16372 4.93827E-6 " pathEditMode="relative" rAng="0" ptsTypes="AA">
                                      <p:cBhvr>
                                        <p:cTn id="18" dur="1000" fill="hold"/>
                                        <p:tgtEl>
                                          <p:spTgt spid="47"/>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7</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359599" y="4556034"/>
            <a:ext cx="1769227"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51274" y="4385544"/>
              <a:ext cx="1109826"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Clothes review</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5</a:t>
              </a:r>
            </a:p>
          </p:txBody>
        </p:sp>
      </p:grpSp>
      <p:pic>
        <p:nvPicPr>
          <p:cNvPr id="14" name="Picture 13" descr="A picture containing drawing&#10;&#10;Description automatically generated">
            <a:extLst>
              <a:ext uri="{FF2B5EF4-FFF2-40B4-BE49-F238E27FC236}">
                <a16:creationId xmlns:a16="http://schemas.microsoft.com/office/drawing/2014/main" id="{6DE1847A-E11C-49AE-A90A-B86E9B657E90}"/>
              </a:ext>
            </a:extLst>
          </p:cNvPr>
          <p:cNvPicPr>
            <a:picLocks noChangeAspect="1"/>
          </p:cNvPicPr>
          <p:nvPr/>
        </p:nvPicPr>
        <p:blipFill>
          <a:blip r:embed="rId3"/>
          <a:stretch>
            <a:fillRect/>
          </a:stretch>
        </p:blipFill>
        <p:spPr>
          <a:xfrm>
            <a:off x="6293492" y="3569794"/>
            <a:ext cx="861606" cy="461438"/>
          </a:xfrm>
          <a:prstGeom prst="rect">
            <a:avLst/>
          </a:prstGeom>
        </p:spPr>
      </p:pic>
      <p:sp>
        <p:nvSpPr>
          <p:cNvPr id="48" name="TextBox 47">
            <a:extLst>
              <a:ext uri="{FF2B5EF4-FFF2-40B4-BE49-F238E27FC236}">
                <a16:creationId xmlns:a16="http://schemas.microsoft.com/office/drawing/2014/main" id="{360F28D0-F50F-42E7-AF34-EF9EA4F4C308}"/>
              </a:ext>
            </a:extLst>
          </p:cNvPr>
          <p:cNvSpPr txBox="1"/>
          <p:nvPr/>
        </p:nvSpPr>
        <p:spPr>
          <a:xfrm>
            <a:off x="6179576" y="4004720"/>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hat.</a:t>
            </a:r>
          </a:p>
        </p:txBody>
      </p:sp>
      <p:pic>
        <p:nvPicPr>
          <p:cNvPr id="23" name="Picture 22" descr="A picture containing shirt, person&#10;&#10;Description automatically generated">
            <a:extLst>
              <a:ext uri="{FF2B5EF4-FFF2-40B4-BE49-F238E27FC236}">
                <a16:creationId xmlns:a16="http://schemas.microsoft.com/office/drawing/2014/main" id="{624D2028-7A11-4F78-AF6D-C601AC746051}"/>
              </a:ext>
            </a:extLst>
          </p:cNvPr>
          <p:cNvPicPr>
            <a:picLocks noChangeAspect="1"/>
          </p:cNvPicPr>
          <p:nvPr/>
        </p:nvPicPr>
        <p:blipFill rotWithShape="1">
          <a:blip r:embed="rId4" cstate="print">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rot="1832849">
            <a:off x="3829550" y="2923108"/>
            <a:ext cx="796754" cy="678926"/>
          </a:xfrm>
          <a:prstGeom prst="rect">
            <a:avLst/>
          </a:prstGeom>
        </p:spPr>
      </p:pic>
      <p:sp>
        <p:nvSpPr>
          <p:cNvPr id="42" name="TextBox 41">
            <a:extLst>
              <a:ext uri="{FF2B5EF4-FFF2-40B4-BE49-F238E27FC236}">
                <a16:creationId xmlns:a16="http://schemas.microsoft.com/office/drawing/2014/main" id="{40EB1FD0-DC28-417C-B9FF-7390D9923777}"/>
              </a:ext>
            </a:extLst>
          </p:cNvPr>
          <p:cNvSpPr txBox="1"/>
          <p:nvPr/>
        </p:nvSpPr>
        <p:spPr>
          <a:xfrm>
            <a:off x="3751232" y="3521081"/>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shirt.</a:t>
            </a:r>
          </a:p>
        </p:txBody>
      </p:sp>
      <p:pic>
        <p:nvPicPr>
          <p:cNvPr id="12" name="Picture 11" descr="A picture containing drawing&#10;&#10;Description automatically generated">
            <a:extLst>
              <a:ext uri="{FF2B5EF4-FFF2-40B4-BE49-F238E27FC236}">
                <a16:creationId xmlns:a16="http://schemas.microsoft.com/office/drawing/2014/main" id="{B8A24B3B-892C-4EB0-B8C7-23FA11E6FE7B}"/>
              </a:ext>
            </a:extLst>
          </p:cNvPr>
          <p:cNvPicPr>
            <a:picLocks noChangeAspect="1"/>
          </p:cNvPicPr>
          <p:nvPr/>
        </p:nvPicPr>
        <p:blipFill>
          <a:blip r:embed="rId6"/>
          <a:stretch>
            <a:fillRect/>
          </a:stretch>
        </p:blipFill>
        <p:spPr>
          <a:xfrm>
            <a:off x="6312678" y="149143"/>
            <a:ext cx="519822" cy="656694"/>
          </a:xfrm>
          <a:prstGeom prst="rect">
            <a:avLst/>
          </a:prstGeom>
        </p:spPr>
      </p:pic>
      <p:sp>
        <p:nvSpPr>
          <p:cNvPr id="44" name="TextBox 43">
            <a:extLst>
              <a:ext uri="{FF2B5EF4-FFF2-40B4-BE49-F238E27FC236}">
                <a16:creationId xmlns:a16="http://schemas.microsoft.com/office/drawing/2014/main" id="{4F4EDA46-C759-4EBB-8E98-23FF6141D11D}"/>
              </a:ext>
            </a:extLst>
          </p:cNvPr>
          <p:cNvSpPr txBox="1"/>
          <p:nvPr/>
        </p:nvSpPr>
        <p:spPr>
          <a:xfrm>
            <a:off x="5900682" y="780256"/>
            <a:ext cx="1146880"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socks.</a:t>
            </a:r>
          </a:p>
        </p:txBody>
      </p:sp>
      <p:pic>
        <p:nvPicPr>
          <p:cNvPr id="18" name="Picture 17" descr="A close up of a logo&#10;&#10;Description automatically generated">
            <a:extLst>
              <a:ext uri="{FF2B5EF4-FFF2-40B4-BE49-F238E27FC236}">
                <a16:creationId xmlns:a16="http://schemas.microsoft.com/office/drawing/2014/main" id="{851AC9FD-0BA9-4B5A-A32D-F5732A57D28F}"/>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4804" t="5371" r="4139" b="5018"/>
          <a:stretch/>
        </p:blipFill>
        <p:spPr>
          <a:xfrm>
            <a:off x="5182409" y="1813448"/>
            <a:ext cx="665668" cy="655102"/>
          </a:xfrm>
          <a:prstGeom prst="rect">
            <a:avLst/>
          </a:prstGeom>
        </p:spPr>
      </p:pic>
      <p:sp>
        <p:nvSpPr>
          <p:cNvPr id="41" name="TextBox 40">
            <a:extLst>
              <a:ext uri="{FF2B5EF4-FFF2-40B4-BE49-F238E27FC236}">
                <a16:creationId xmlns:a16="http://schemas.microsoft.com/office/drawing/2014/main" id="{8091DBCD-1786-410B-BF63-D279F62DF060}"/>
              </a:ext>
            </a:extLst>
          </p:cNvPr>
          <p:cNvSpPr txBox="1"/>
          <p:nvPr/>
        </p:nvSpPr>
        <p:spPr>
          <a:xfrm>
            <a:off x="4942687" y="2458615"/>
            <a:ext cx="1156923" cy="461665"/>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trousers.</a:t>
            </a:r>
          </a:p>
        </p:txBody>
      </p:sp>
      <p:pic>
        <p:nvPicPr>
          <p:cNvPr id="31" name="Picture 30" descr="A close up of a sign&#10;&#10;Description automatically generated">
            <a:extLst>
              <a:ext uri="{FF2B5EF4-FFF2-40B4-BE49-F238E27FC236}">
                <a16:creationId xmlns:a16="http://schemas.microsoft.com/office/drawing/2014/main" id="{D6C9DA23-9AD9-4A2D-B588-DCF2A1FD66E5}"/>
              </a:ext>
            </a:extLst>
          </p:cNvPr>
          <p:cNvPicPr>
            <a:picLocks noChangeAspect="1"/>
          </p:cNvPicPr>
          <p:nvPr/>
        </p:nvPicPr>
        <p:blipFill>
          <a:blip r:embed="rId9" cstate="print">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2270283" y="1477659"/>
            <a:ext cx="699089" cy="666464"/>
          </a:xfrm>
          <a:prstGeom prst="rect">
            <a:avLst/>
          </a:prstGeom>
        </p:spPr>
      </p:pic>
      <p:sp>
        <p:nvSpPr>
          <p:cNvPr id="43" name="TextBox 42">
            <a:extLst>
              <a:ext uri="{FF2B5EF4-FFF2-40B4-BE49-F238E27FC236}">
                <a16:creationId xmlns:a16="http://schemas.microsoft.com/office/drawing/2014/main" id="{69BD2D1B-10BD-41B0-ACF1-D4139D9AD734}"/>
              </a:ext>
            </a:extLst>
          </p:cNvPr>
          <p:cNvSpPr txBox="1"/>
          <p:nvPr/>
        </p:nvSpPr>
        <p:spPr>
          <a:xfrm>
            <a:off x="2149650" y="2109230"/>
            <a:ext cx="953105"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t-shirt.</a:t>
            </a:r>
          </a:p>
        </p:txBody>
      </p:sp>
      <p:pic>
        <p:nvPicPr>
          <p:cNvPr id="40" name="Picture 39" descr="A picture containing room, drawing&#10;&#10;Description automatically generated">
            <a:extLst>
              <a:ext uri="{FF2B5EF4-FFF2-40B4-BE49-F238E27FC236}">
                <a16:creationId xmlns:a16="http://schemas.microsoft.com/office/drawing/2014/main" id="{F41F7DDB-C68B-4307-A3DB-3AD79F47CD7B}"/>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1023341" y="331128"/>
            <a:ext cx="989445" cy="527189"/>
          </a:xfrm>
          <a:prstGeom prst="rect">
            <a:avLst/>
          </a:prstGeom>
        </p:spPr>
      </p:pic>
      <p:sp>
        <p:nvSpPr>
          <p:cNvPr id="45" name="TextBox 44">
            <a:extLst>
              <a:ext uri="{FF2B5EF4-FFF2-40B4-BE49-F238E27FC236}">
                <a16:creationId xmlns:a16="http://schemas.microsoft.com/office/drawing/2014/main" id="{CD8024AE-667A-4B27-BDB8-A8BF2092FE20}"/>
              </a:ext>
            </a:extLst>
          </p:cNvPr>
          <p:cNvSpPr txBox="1"/>
          <p:nvPr/>
        </p:nvSpPr>
        <p:spPr>
          <a:xfrm>
            <a:off x="1002058" y="811846"/>
            <a:ext cx="1164149"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shoes.</a:t>
            </a:r>
          </a:p>
        </p:txBody>
      </p:sp>
      <p:pic>
        <p:nvPicPr>
          <p:cNvPr id="35" name="Picture 34" descr="A picture containing object, clock&#10;&#10;Description automatically generated">
            <a:extLst>
              <a:ext uri="{FF2B5EF4-FFF2-40B4-BE49-F238E27FC236}">
                <a16:creationId xmlns:a16="http://schemas.microsoft.com/office/drawing/2014/main" id="{60938B26-7EA9-4854-BAB5-950977648BCE}"/>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753429" y="818950"/>
            <a:ext cx="721194" cy="578291"/>
          </a:xfrm>
          <a:prstGeom prst="rect">
            <a:avLst/>
          </a:prstGeom>
        </p:spPr>
      </p:pic>
      <p:sp>
        <p:nvSpPr>
          <p:cNvPr id="47" name="TextBox 46">
            <a:extLst>
              <a:ext uri="{FF2B5EF4-FFF2-40B4-BE49-F238E27FC236}">
                <a16:creationId xmlns:a16="http://schemas.microsoft.com/office/drawing/2014/main" id="{83A4127F-1A48-49D4-B018-81A133A0FB1E}"/>
              </a:ext>
            </a:extLst>
          </p:cNvPr>
          <p:cNvSpPr txBox="1"/>
          <p:nvPr/>
        </p:nvSpPr>
        <p:spPr>
          <a:xfrm>
            <a:off x="3649213" y="1370774"/>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skirt.</a:t>
            </a:r>
          </a:p>
        </p:txBody>
      </p:sp>
      <p:pic>
        <p:nvPicPr>
          <p:cNvPr id="38" name="Picture 37" descr="A drawing of a cartoon character&#10;&#10;Description automatically generated">
            <a:extLst>
              <a:ext uri="{FF2B5EF4-FFF2-40B4-BE49-F238E27FC236}">
                <a16:creationId xmlns:a16="http://schemas.microsoft.com/office/drawing/2014/main" id="{B5FA8C00-B9F3-4C6F-931E-939ADE8EE2AF}"/>
              </a:ext>
            </a:extLst>
          </p:cNvPr>
          <p:cNvPicPr>
            <a:picLocks noChangeAspect="1"/>
          </p:cNvPicPr>
          <p:nvPr/>
        </p:nvPicPr>
        <p:blipFill>
          <a:blip r:embed="rId15"/>
          <a:stretch>
            <a:fillRect/>
          </a:stretch>
        </p:blipFill>
        <p:spPr>
          <a:xfrm>
            <a:off x="2133688" y="3742173"/>
            <a:ext cx="677449" cy="651913"/>
          </a:xfrm>
          <a:prstGeom prst="rect">
            <a:avLst/>
          </a:prstGeom>
        </p:spPr>
      </p:pic>
      <p:sp>
        <p:nvSpPr>
          <p:cNvPr id="46" name="TextBox 45">
            <a:extLst>
              <a:ext uri="{FF2B5EF4-FFF2-40B4-BE49-F238E27FC236}">
                <a16:creationId xmlns:a16="http://schemas.microsoft.com/office/drawing/2014/main" id="{02C97AD3-A8DE-44F2-BC6F-E8F2BEA02A6A}"/>
              </a:ext>
            </a:extLst>
          </p:cNvPr>
          <p:cNvSpPr txBox="1"/>
          <p:nvPr/>
        </p:nvSpPr>
        <p:spPr>
          <a:xfrm>
            <a:off x="2053285" y="4336548"/>
            <a:ext cx="964698"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jacket.</a:t>
            </a:r>
          </a:p>
        </p:txBody>
      </p:sp>
      <p:pic>
        <p:nvPicPr>
          <p:cNvPr id="5" name="Picture 4" descr="A picture containing drawing&#10;&#10;Description automatically generated">
            <a:extLst>
              <a:ext uri="{FF2B5EF4-FFF2-40B4-BE49-F238E27FC236}">
                <a16:creationId xmlns:a16="http://schemas.microsoft.com/office/drawing/2014/main" id="{716AC8A4-EEA0-4E6B-99DA-4B5D7E665AFD}"/>
              </a:ext>
            </a:extLst>
          </p:cNvPr>
          <p:cNvPicPr>
            <a:picLocks noChangeAspect="1"/>
          </p:cNvPicPr>
          <p:nvPr/>
        </p:nvPicPr>
        <p:blipFill>
          <a:blip r:embed="rId16"/>
          <a:stretch>
            <a:fillRect/>
          </a:stretch>
        </p:blipFill>
        <p:spPr>
          <a:xfrm>
            <a:off x="1145120" y="1508920"/>
            <a:ext cx="608314" cy="664421"/>
          </a:xfrm>
          <a:prstGeom prst="rect">
            <a:avLst/>
          </a:prstGeom>
        </p:spPr>
      </p:pic>
      <p:pic>
        <p:nvPicPr>
          <p:cNvPr id="9" name="Picture 8" descr="A drawing of a cartoon character&#10;&#10;Description automatically generated">
            <a:extLst>
              <a:ext uri="{FF2B5EF4-FFF2-40B4-BE49-F238E27FC236}">
                <a16:creationId xmlns:a16="http://schemas.microsoft.com/office/drawing/2014/main" id="{155A30A3-91BA-4A12-A426-038665203950}"/>
              </a:ext>
            </a:extLst>
          </p:cNvPr>
          <p:cNvPicPr>
            <a:picLocks noChangeAspect="1"/>
          </p:cNvPicPr>
          <p:nvPr/>
        </p:nvPicPr>
        <p:blipFill>
          <a:blip r:embed="rId17" cstate="print">
            <a:extLst>
              <a:ext uri="{28A0092B-C50C-407E-A947-70E740481C1C}">
                <a14:useLocalDpi xmlns:a14="http://schemas.microsoft.com/office/drawing/2010/main"/>
              </a:ext>
              <a:ext uri="{837473B0-CC2E-450A-ABE3-18F120FF3D39}">
                <a1611:picAttrSrcUrl xmlns:a1611="http://schemas.microsoft.com/office/drawing/2016/11/main" r:id="rId18"/>
              </a:ext>
            </a:extLst>
          </a:blip>
          <a:stretch>
            <a:fillRect/>
          </a:stretch>
        </p:blipFill>
        <p:spPr>
          <a:xfrm>
            <a:off x="6381882" y="1314287"/>
            <a:ext cx="678858" cy="843039"/>
          </a:xfrm>
          <a:prstGeom prst="rect">
            <a:avLst/>
          </a:prstGeom>
        </p:spPr>
      </p:pic>
      <p:pic>
        <p:nvPicPr>
          <p:cNvPr id="11" name="Picture 10" descr="A picture containing clothing, food, drawing, plate&#10;&#10;Description automatically generated">
            <a:extLst>
              <a:ext uri="{FF2B5EF4-FFF2-40B4-BE49-F238E27FC236}">
                <a16:creationId xmlns:a16="http://schemas.microsoft.com/office/drawing/2014/main" id="{A9760190-B340-48E0-A08E-5FCA6FF9D042}"/>
              </a:ext>
            </a:extLst>
          </p:cNvPr>
          <p:cNvPicPr>
            <a:picLocks noChangeAspect="1"/>
          </p:cNvPicPr>
          <p:nvPr/>
        </p:nvPicPr>
        <p:blipFill>
          <a:blip r:embed="rId19"/>
          <a:stretch>
            <a:fillRect/>
          </a:stretch>
        </p:blipFill>
        <p:spPr>
          <a:xfrm rot="19327202">
            <a:off x="6292931" y="2525318"/>
            <a:ext cx="655103" cy="640577"/>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EC005732-9968-4FCA-9773-7CDEB37AA4E5}"/>
              </a:ext>
            </a:extLst>
          </p:cNvPr>
          <p:cNvPicPr>
            <a:picLocks noChangeAspect="1"/>
          </p:cNvPicPr>
          <p:nvPr/>
        </p:nvPicPr>
        <p:blipFill>
          <a:blip r:embed="rId20"/>
          <a:stretch>
            <a:fillRect/>
          </a:stretch>
        </p:blipFill>
        <p:spPr>
          <a:xfrm>
            <a:off x="2552014" y="2707813"/>
            <a:ext cx="641172" cy="575775"/>
          </a:xfrm>
          <a:prstGeom prst="rect">
            <a:avLst/>
          </a:prstGeom>
        </p:spPr>
      </p:pic>
      <p:pic>
        <p:nvPicPr>
          <p:cNvPr id="25" name="Picture 24" descr="A picture containing shirt, curtain&#10;&#10;Description automatically generated">
            <a:extLst>
              <a:ext uri="{FF2B5EF4-FFF2-40B4-BE49-F238E27FC236}">
                <a16:creationId xmlns:a16="http://schemas.microsoft.com/office/drawing/2014/main" id="{D2668D3A-6161-4246-8B72-61E69515D1E3}"/>
              </a:ext>
            </a:extLst>
          </p:cNvPr>
          <p:cNvPicPr>
            <a:picLocks noChangeAspect="1"/>
          </p:cNvPicPr>
          <p:nvPr/>
        </p:nvPicPr>
        <p:blipFill rotWithShape="1">
          <a:blip r:embed="rId21" cstate="print">
            <a:extLst>
              <a:ext uri="{28A0092B-C50C-407E-A947-70E740481C1C}">
                <a14:useLocalDpi xmlns:a14="http://schemas.microsoft.com/office/drawing/2010/main"/>
              </a:ext>
              <a:ext uri="{837473B0-CC2E-450A-ABE3-18F120FF3D39}">
                <a1611:picAttrSrcUrl xmlns:a1611="http://schemas.microsoft.com/office/drawing/2016/11/main" r:id="rId22"/>
              </a:ext>
            </a:extLst>
          </a:blip>
          <a:srcRect/>
          <a:stretch/>
        </p:blipFill>
        <p:spPr>
          <a:xfrm>
            <a:off x="2413625" y="361966"/>
            <a:ext cx="1041075" cy="664307"/>
          </a:xfrm>
          <a:prstGeom prst="rect">
            <a:avLst/>
          </a:prstGeom>
        </p:spPr>
      </p:pic>
      <p:pic>
        <p:nvPicPr>
          <p:cNvPr id="27" name="Picture 26" descr="A close up of a logo&#10;&#10;Description automatically generated">
            <a:extLst>
              <a:ext uri="{FF2B5EF4-FFF2-40B4-BE49-F238E27FC236}">
                <a16:creationId xmlns:a16="http://schemas.microsoft.com/office/drawing/2014/main" id="{B7CEC9D1-F2AB-4B0F-A660-58E334B828EA}"/>
              </a:ext>
            </a:extLst>
          </p:cNvPr>
          <p:cNvPicPr>
            <a:picLocks noChangeAspect="1"/>
          </p:cNvPicPr>
          <p:nvPr/>
        </p:nvPicPr>
        <p:blipFill>
          <a:blip r:embed="rId23" cstate="print">
            <a:extLst>
              <a:ext uri="{28A0092B-C50C-407E-A947-70E740481C1C}">
                <a14:useLocalDpi xmlns:a14="http://schemas.microsoft.com/office/drawing/2010/main"/>
              </a:ext>
              <a:ext uri="{837473B0-CC2E-450A-ABE3-18F120FF3D39}">
                <a1611:picAttrSrcUrl xmlns:a1611="http://schemas.microsoft.com/office/drawing/2016/11/main" r:id="rId24"/>
              </a:ext>
            </a:extLst>
          </a:blip>
          <a:stretch>
            <a:fillRect/>
          </a:stretch>
        </p:blipFill>
        <p:spPr>
          <a:xfrm rot="2072326">
            <a:off x="1176210" y="2695189"/>
            <a:ext cx="874294" cy="813297"/>
          </a:xfrm>
          <a:prstGeom prst="rect">
            <a:avLst/>
          </a:prstGeom>
        </p:spPr>
      </p:pic>
      <p:pic>
        <p:nvPicPr>
          <p:cNvPr id="29" name="Picture 28" descr="A picture containing building, window, drawing&#10;&#10;Description automatically generated">
            <a:extLst>
              <a:ext uri="{FF2B5EF4-FFF2-40B4-BE49-F238E27FC236}">
                <a16:creationId xmlns:a16="http://schemas.microsoft.com/office/drawing/2014/main" id="{A574FDFA-2EBF-4DAC-8CEB-897B5A76CCFE}"/>
              </a:ext>
            </a:extLst>
          </p:cNvPr>
          <p:cNvPicPr>
            <a:picLocks noChangeAspect="1"/>
          </p:cNvPicPr>
          <p:nvPr/>
        </p:nvPicPr>
        <p:blipFill>
          <a:blip r:embed="rId25"/>
          <a:stretch>
            <a:fillRect/>
          </a:stretch>
        </p:blipFill>
        <p:spPr>
          <a:xfrm>
            <a:off x="1200807" y="3987272"/>
            <a:ext cx="599887" cy="661489"/>
          </a:xfrm>
          <a:prstGeom prst="rect">
            <a:avLst/>
          </a:prstGeom>
        </p:spPr>
      </p:pic>
      <p:pic>
        <p:nvPicPr>
          <p:cNvPr id="37" name="Picture 36" descr="A picture containing cup&#10;&#10;Description automatically generated">
            <a:extLst>
              <a:ext uri="{FF2B5EF4-FFF2-40B4-BE49-F238E27FC236}">
                <a16:creationId xmlns:a16="http://schemas.microsoft.com/office/drawing/2014/main" id="{38673D1D-9EA7-4BFA-9896-F2B9665B1C5C}"/>
              </a:ext>
            </a:extLst>
          </p:cNvPr>
          <p:cNvPicPr>
            <a:picLocks noChangeAspect="1"/>
          </p:cNvPicPr>
          <p:nvPr/>
        </p:nvPicPr>
        <p:blipFill>
          <a:blip r:embed="rId26" cstate="print">
            <a:extLst>
              <a:ext uri="{28A0092B-C50C-407E-A947-70E740481C1C}">
                <a14:useLocalDpi xmlns:a14="http://schemas.microsoft.com/office/drawing/2010/main"/>
              </a:ext>
              <a:ext uri="{837473B0-CC2E-450A-ABE3-18F120FF3D39}">
                <a1611:picAttrSrcUrl xmlns:a1611="http://schemas.microsoft.com/office/drawing/2016/11/main" r:id="rId27"/>
              </a:ext>
            </a:extLst>
          </a:blip>
          <a:stretch>
            <a:fillRect/>
          </a:stretch>
        </p:blipFill>
        <p:spPr>
          <a:xfrm>
            <a:off x="5134376" y="3140000"/>
            <a:ext cx="721194" cy="683573"/>
          </a:xfrm>
          <a:prstGeom prst="rect">
            <a:avLst/>
          </a:prstGeom>
        </p:spPr>
      </p:pic>
      <p:pic>
        <p:nvPicPr>
          <p:cNvPr id="65" name="Picture 64" descr="A picture containing accessory, umbrella, drawing&#10;&#10;Description automatically generated">
            <a:extLst>
              <a:ext uri="{FF2B5EF4-FFF2-40B4-BE49-F238E27FC236}">
                <a16:creationId xmlns:a16="http://schemas.microsoft.com/office/drawing/2014/main" id="{B24F981F-6829-412C-AE1F-48195EFE2CB7}"/>
              </a:ext>
            </a:extLst>
          </p:cNvPr>
          <p:cNvPicPr>
            <a:picLocks noChangeAspect="1"/>
          </p:cNvPicPr>
          <p:nvPr/>
        </p:nvPicPr>
        <p:blipFill>
          <a:blip r:embed="rId28">
            <a:extLst>
              <a:ext uri="{837473B0-CC2E-450A-ABE3-18F120FF3D39}">
                <a1611:picAttrSrcUrl xmlns:a1611="http://schemas.microsoft.com/office/drawing/2016/11/main" r:id="rId29"/>
              </a:ext>
            </a:extLst>
          </a:blip>
          <a:stretch>
            <a:fillRect/>
          </a:stretch>
        </p:blipFill>
        <p:spPr>
          <a:xfrm>
            <a:off x="4961792" y="958896"/>
            <a:ext cx="776047" cy="469266"/>
          </a:xfrm>
          <a:prstGeom prst="rect">
            <a:avLst/>
          </a:prstGeom>
        </p:spPr>
      </p:pic>
      <p:pic>
        <p:nvPicPr>
          <p:cNvPr id="67" name="Picture 66" descr="A picture containing drawing&#10;&#10;Description automatically generated">
            <a:extLst>
              <a:ext uri="{FF2B5EF4-FFF2-40B4-BE49-F238E27FC236}">
                <a16:creationId xmlns:a16="http://schemas.microsoft.com/office/drawing/2014/main" id="{BD0B220C-7D49-45B5-BD0B-EB82A0AFA86D}"/>
              </a:ext>
            </a:extLst>
          </p:cNvPr>
          <p:cNvPicPr>
            <a:picLocks noChangeAspect="1"/>
          </p:cNvPicPr>
          <p:nvPr/>
        </p:nvPicPr>
        <p:blipFill>
          <a:blip r:embed="rId30"/>
          <a:stretch>
            <a:fillRect/>
          </a:stretch>
        </p:blipFill>
        <p:spPr>
          <a:xfrm>
            <a:off x="4505400" y="4093387"/>
            <a:ext cx="707120" cy="514269"/>
          </a:xfrm>
          <a:prstGeom prst="rect">
            <a:avLst/>
          </a:prstGeom>
        </p:spPr>
      </p:pic>
      <p:pic>
        <p:nvPicPr>
          <p:cNvPr id="73" name="Picture 72" descr="A close up of an umbrella&#10;&#10;Description automatically generated">
            <a:extLst>
              <a:ext uri="{FF2B5EF4-FFF2-40B4-BE49-F238E27FC236}">
                <a16:creationId xmlns:a16="http://schemas.microsoft.com/office/drawing/2014/main" id="{8F6FEF48-BE62-4A59-A980-F96DF5EE2990}"/>
              </a:ext>
            </a:extLst>
          </p:cNvPr>
          <p:cNvPicPr>
            <a:picLocks noChangeAspect="1"/>
          </p:cNvPicPr>
          <p:nvPr/>
        </p:nvPicPr>
        <p:blipFill rotWithShape="1">
          <a:blip r:embed="rId31">
            <a:extLst>
              <a:ext uri="{837473B0-CC2E-450A-ABE3-18F120FF3D39}">
                <a1611:picAttrSrcUrl xmlns:a1611="http://schemas.microsoft.com/office/drawing/2016/11/main" r:id="rId32"/>
              </a:ext>
            </a:extLst>
          </a:blip>
          <a:srcRect l="18687" t="9868" r="18666" b="10170"/>
          <a:stretch/>
        </p:blipFill>
        <p:spPr>
          <a:xfrm>
            <a:off x="3266333" y="3946513"/>
            <a:ext cx="665668" cy="679730"/>
          </a:xfrm>
          <a:prstGeom prst="rect">
            <a:avLst/>
          </a:prstGeom>
        </p:spPr>
      </p:pic>
      <p:pic>
        <p:nvPicPr>
          <p:cNvPr id="76" name="Picture 75" descr="A picture containing lamp&#10;&#10;Description automatically generated">
            <a:extLst>
              <a:ext uri="{FF2B5EF4-FFF2-40B4-BE49-F238E27FC236}">
                <a16:creationId xmlns:a16="http://schemas.microsoft.com/office/drawing/2014/main" id="{BDBD3CE6-2D1B-4C11-A09A-7BA0EB2782C9}"/>
              </a:ext>
            </a:extLst>
          </p:cNvPr>
          <p:cNvPicPr>
            <a:picLocks noChangeAspect="1"/>
          </p:cNvPicPr>
          <p:nvPr/>
        </p:nvPicPr>
        <p:blipFill>
          <a:blip r:embed="rId33" cstate="print">
            <a:extLst>
              <a:ext uri="{28A0092B-C50C-407E-A947-70E740481C1C}">
                <a14:useLocalDpi xmlns:a14="http://schemas.microsoft.com/office/drawing/2010/main"/>
              </a:ext>
              <a:ext uri="{837473B0-CC2E-450A-ABE3-18F120FF3D39}">
                <a1611:picAttrSrcUrl xmlns:a1611="http://schemas.microsoft.com/office/drawing/2016/11/main" r:id="rId34"/>
              </a:ext>
            </a:extLst>
          </a:blip>
          <a:stretch>
            <a:fillRect/>
          </a:stretch>
        </p:blipFill>
        <p:spPr>
          <a:xfrm>
            <a:off x="4490238" y="181023"/>
            <a:ext cx="665669" cy="657693"/>
          </a:xfrm>
          <a:prstGeom prst="rect">
            <a:avLst/>
          </a:prstGeom>
        </p:spPr>
      </p:pic>
      <p:pic>
        <p:nvPicPr>
          <p:cNvPr id="79" name="Picture 78" descr="A picture containing drawing&#10;&#10;Description automatically generated">
            <a:extLst>
              <a:ext uri="{FF2B5EF4-FFF2-40B4-BE49-F238E27FC236}">
                <a16:creationId xmlns:a16="http://schemas.microsoft.com/office/drawing/2014/main" id="{06E5D69D-5813-4681-BBFB-8C39F0AD597D}"/>
              </a:ext>
            </a:extLst>
          </p:cNvPr>
          <p:cNvPicPr>
            <a:picLocks noChangeAspect="1"/>
          </p:cNvPicPr>
          <p:nvPr/>
        </p:nvPicPr>
        <p:blipFill>
          <a:blip r:embed="rId35">
            <a:extLst>
              <a:ext uri="{837473B0-CC2E-450A-ABE3-18F120FF3D39}">
                <a1611:picAttrSrcUrl xmlns:a1611="http://schemas.microsoft.com/office/drawing/2016/11/main" r:id="rId36"/>
              </a:ext>
            </a:extLst>
          </a:blip>
          <a:stretch>
            <a:fillRect/>
          </a:stretch>
        </p:blipFill>
        <p:spPr>
          <a:xfrm>
            <a:off x="3668364" y="2004165"/>
            <a:ext cx="917324" cy="598310"/>
          </a:xfrm>
          <a:prstGeom prst="rect">
            <a:avLst/>
          </a:prstGeom>
        </p:spPr>
      </p:pic>
      <p:sp>
        <p:nvSpPr>
          <p:cNvPr id="141" name="TextBox 140">
            <a:extLst>
              <a:ext uri="{FF2B5EF4-FFF2-40B4-BE49-F238E27FC236}">
                <a16:creationId xmlns:a16="http://schemas.microsoft.com/office/drawing/2014/main" id="{3770DB60-FD3F-4C4F-8F71-3479C9DA1420}"/>
              </a:ext>
            </a:extLst>
          </p:cNvPr>
          <p:cNvSpPr txBox="1"/>
          <p:nvPr/>
        </p:nvSpPr>
        <p:spPr>
          <a:xfrm>
            <a:off x="0" y="1437921"/>
            <a:ext cx="97005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What is it?</a:t>
            </a:r>
          </a:p>
        </p:txBody>
      </p:sp>
      <p:sp>
        <p:nvSpPr>
          <p:cNvPr id="113" name="TextBox 112">
            <a:extLst>
              <a:ext uri="{FF2B5EF4-FFF2-40B4-BE49-F238E27FC236}">
                <a16:creationId xmlns:a16="http://schemas.microsoft.com/office/drawing/2014/main" id="{3A550144-CEC2-42E7-95BC-9EF71EA0C5AF}"/>
              </a:ext>
            </a:extLst>
          </p:cNvPr>
          <p:cNvSpPr txBox="1"/>
          <p:nvPr/>
        </p:nvSpPr>
        <p:spPr>
          <a:xfrm>
            <a:off x="4896528" y="3769557"/>
            <a:ext cx="1161419"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boots.</a:t>
            </a:r>
          </a:p>
        </p:txBody>
      </p:sp>
      <p:sp>
        <p:nvSpPr>
          <p:cNvPr id="114" name="TextBox 113">
            <a:extLst>
              <a:ext uri="{FF2B5EF4-FFF2-40B4-BE49-F238E27FC236}">
                <a16:creationId xmlns:a16="http://schemas.microsoft.com/office/drawing/2014/main" id="{5A4506E8-9A42-4EFF-B22F-A8CF5BEB9033}"/>
              </a:ext>
            </a:extLst>
          </p:cNvPr>
          <p:cNvSpPr txBox="1"/>
          <p:nvPr/>
        </p:nvSpPr>
        <p:spPr>
          <a:xfrm>
            <a:off x="1135487" y="3401031"/>
            <a:ext cx="1099403"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sweater.</a:t>
            </a:r>
          </a:p>
        </p:txBody>
      </p:sp>
      <p:sp>
        <p:nvSpPr>
          <p:cNvPr id="115" name="TextBox 114">
            <a:extLst>
              <a:ext uri="{FF2B5EF4-FFF2-40B4-BE49-F238E27FC236}">
                <a16:creationId xmlns:a16="http://schemas.microsoft.com/office/drawing/2014/main" id="{C3C2C2B5-D0F7-47F7-8DD6-D65CB4591753}"/>
              </a:ext>
            </a:extLst>
          </p:cNvPr>
          <p:cNvSpPr txBox="1"/>
          <p:nvPr/>
        </p:nvSpPr>
        <p:spPr>
          <a:xfrm>
            <a:off x="5074205" y="153120"/>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scarf.</a:t>
            </a:r>
          </a:p>
        </p:txBody>
      </p:sp>
      <p:sp>
        <p:nvSpPr>
          <p:cNvPr id="116" name="TextBox 115">
            <a:extLst>
              <a:ext uri="{FF2B5EF4-FFF2-40B4-BE49-F238E27FC236}">
                <a16:creationId xmlns:a16="http://schemas.microsoft.com/office/drawing/2014/main" id="{29A4CC8E-8546-4E99-AB8E-D2A90F4CE2F5}"/>
              </a:ext>
            </a:extLst>
          </p:cNvPr>
          <p:cNvSpPr txBox="1"/>
          <p:nvPr/>
        </p:nvSpPr>
        <p:spPr>
          <a:xfrm>
            <a:off x="5973651" y="3141958"/>
            <a:ext cx="1351466"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pyjamas.</a:t>
            </a:r>
          </a:p>
        </p:txBody>
      </p:sp>
      <p:sp>
        <p:nvSpPr>
          <p:cNvPr id="117" name="TextBox 116">
            <a:extLst>
              <a:ext uri="{FF2B5EF4-FFF2-40B4-BE49-F238E27FC236}">
                <a16:creationId xmlns:a16="http://schemas.microsoft.com/office/drawing/2014/main" id="{A9F70647-EE6E-4076-98AC-7866D2681F71}"/>
              </a:ext>
            </a:extLst>
          </p:cNvPr>
          <p:cNvSpPr txBox="1"/>
          <p:nvPr/>
        </p:nvSpPr>
        <p:spPr>
          <a:xfrm>
            <a:off x="4381977" y="4551909"/>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belt.</a:t>
            </a:r>
          </a:p>
        </p:txBody>
      </p:sp>
      <p:sp>
        <p:nvSpPr>
          <p:cNvPr id="118" name="TextBox 117">
            <a:extLst>
              <a:ext uri="{FF2B5EF4-FFF2-40B4-BE49-F238E27FC236}">
                <a16:creationId xmlns:a16="http://schemas.microsoft.com/office/drawing/2014/main" id="{07B82C9F-45B3-4908-98A6-A13BFB6F3636}"/>
              </a:ext>
            </a:extLst>
          </p:cNvPr>
          <p:cNvSpPr txBox="1"/>
          <p:nvPr/>
        </p:nvSpPr>
        <p:spPr>
          <a:xfrm>
            <a:off x="1022705" y="2149045"/>
            <a:ext cx="976396"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dress.</a:t>
            </a:r>
          </a:p>
        </p:txBody>
      </p:sp>
      <p:sp>
        <p:nvSpPr>
          <p:cNvPr id="119" name="TextBox 118">
            <a:extLst>
              <a:ext uri="{FF2B5EF4-FFF2-40B4-BE49-F238E27FC236}">
                <a16:creationId xmlns:a16="http://schemas.microsoft.com/office/drawing/2014/main" id="{D7884236-B53A-4116-9431-54A446E8F062}"/>
              </a:ext>
            </a:extLst>
          </p:cNvPr>
          <p:cNvSpPr txBox="1"/>
          <p:nvPr/>
        </p:nvSpPr>
        <p:spPr>
          <a:xfrm>
            <a:off x="3521478" y="2515548"/>
            <a:ext cx="1224706"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gloves.</a:t>
            </a:r>
          </a:p>
        </p:txBody>
      </p:sp>
      <p:sp>
        <p:nvSpPr>
          <p:cNvPr id="120" name="TextBox 119">
            <a:extLst>
              <a:ext uri="{FF2B5EF4-FFF2-40B4-BE49-F238E27FC236}">
                <a16:creationId xmlns:a16="http://schemas.microsoft.com/office/drawing/2014/main" id="{ADA7F23C-AB3A-4686-B2D7-47E4765BDCD9}"/>
              </a:ext>
            </a:extLst>
          </p:cNvPr>
          <p:cNvSpPr txBox="1"/>
          <p:nvPr/>
        </p:nvSpPr>
        <p:spPr>
          <a:xfrm>
            <a:off x="2391335" y="962135"/>
            <a:ext cx="101014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blouse.</a:t>
            </a:r>
          </a:p>
        </p:txBody>
      </p:sp>
      <p:sp>
        <p:nvSpPr>
          <p:cNvPr id="121" name="TextBox 120">
            <a:extLst>
              <a:ext uri="{FF2B5EF4-FFF2-40B4-BE49-F238E27FC236}">
                <a16:creationId xmlns:a16="http://schemas.microsoft.com/office/drawing/2014/main" id="{E811E380-972F-435E-89F4-6F21CD8C4D7E}"/>
              </a:ext>
            </a:extLst>
          </p:cNvPr>
          <p:cNvSpPr txBox="1"/>
          <p:nvPr/>
        </p:nvSpPr>
        <p:spPr>
          <a:xfrm>
            <a:off x="6293492" y="2106637"/>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coat.</a:t>
            </a:r>
          </a:p>
        </p:txBody>
      </p:sp>
      <p:sp>
        <p:nvSpPr>
          <p:cNvPr id="122" name="TextBox 121">
            <a:extLst>
              <a:ext uri="{FF2B5EF4-FFF2-40B4-BE49-F238E27FC236}">
                <a16:creationId xmlns:a16="http://schemas.microsoft.com/office/drawing/2014/main" id="{AE93D48E-0606-436E-998C-DEB0F5A5DF61}"/>
              </a:ext>
            </a:extLst>
          </p:cNvPr>
          <p:cNvSpPr txBox="1"/>
          <p:nvPr/>
        </p:nvSpPr>
        <p:spPr>
          <a:xfrm>
            <a:off x="3023442" y="4529527"/>
            <a:ext cx="1211456" cy="461665"/>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an umbrella.</a:t>
            </a:r>
          </a:p>
        </p:txBody>
      </p:sp>
      <p:sp>
        <p:nvSpPr>
          <p:cNvPr id="123" name="TextBox 122">
            <a:extLst>
              <a:ext uri="{FF2B5EF4-FFF2-40B4-BE49-F238E27FC236}">
                <a16:creationId xmlns:a16="http://schemas.microsoft.com/office/drawing/2014/main" id="{3D0628D9-FB27-4162-870C-09902270B5A8}"/>
              </a:ext>
            </a:extLst>
          </p:cNvPr>
          <p:cNvSpPr txBox="1"/>
          <p:nvPr/>
        </p:nvSpPr>
        <p:spPr>
          <a:xfrm>
            <a:off x="795455" y="4607656"/>
            <a:ext cx="1374834"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trainers.</a:t>
            </a:r>
          </a:p>
        </p:txBody>
      </p:sp>
      <p:sp>
        <p:nvSpPr>
          <p:cNvPr id="124" name="TextBox 123">
            <a:extLst>
              <a:ext uri="{FF2B5EF4-FFF2-40B4-BE49-F238E27FC236}">
                <a16:creationId xmlns:a16="http://schemas.microsoft.com/office/drawing/2014/main" id="{F0047D4D-1855-48CE-B5AA-F1672ACD5667}"/>
              </a:ext>
            </a:extLst>
          </p:cNvPr>
          <p:cNvSpPr txBox="1"/>
          <p:nvPr/>
        </p:nvSpPr>
        <p:spPr>
          <a:xfrm>
            <a:off x="2413625" y="3184890"/>
            <a:ext cx="1119949" cy="461665"/>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shorts.</a:t>
            </a:r>
          </a:p>
        </p:txBody>
      </p:sp>
      <p:sp>
        <p:nvSpPr>
          <p:cNvPr id="125" name="TextBox 124">
            <a:extLst>
              <a:ext uri="{FF2B5EF4-FFF2-40B4-BE49-F238E27FC236}">
                <a16:creationId xmlns:a16="http://schemas.microsoft.com/office/drawing/2014/main" id="{2C1B183A-789F-4D15-BE09-78B3A9AE9CC3}"/>
              </a:ext>
            </a:extLst>
          </p:cNvPr>
          <p:cNvSpPr txBox="1"/>
          <p:nvPr/>
        </p:nvSpPr>
        <p:spPr>
          <a:xfrm>
            <a:off x="4963034" y="1428162"/>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cap.</a:t>
            </a:r>
          </a:p>
        </p:txBody>
      </p:sp>
      <p:grpSp>
        <p:nvGrpSpPr>
          <p:cNvPr id="81" name="Group 80">
            <a:extLst>
              <a:ext uri="{FF2B5EF4-FFF2-40B4-BE49-F238E27FC236}">
                <a16:creationId xmlns:a16="http://schemas.microsoft.com/office/drawing/2014/main" id="{323C53EC-7DEB-47D8-8797-9B9485F4E6E3}"/>
              </a:ext>
            </a:extLst>
          </p:cNvPr>
          <p:cNvGrpSpPr/>
          <p:nvPr/>
        </p:nvGrpSpPr>
        <p:grpSpPr>
          <a:xfrm>
            <a:off x="1200378" y="1224808"/>
            <a:ext cx="5050844" cy="2687046"/>
            <a:chOff x="1460988" y="1602560"/>
            <a:chExt cx="5050844" cy="2687046"/>
          </a:xfrm>
        </p:grpSpPr>
        <p:sp>
          <p:nvSpPr>
            <p:cNvPr id="82" name="Rectangle: Rounded Corners 81">
              <a:extLst>
                <a:ext uri="{FF2B5EF4-FFF2-40B4-BE49-F238E27FC236}">
                  <a16:creationId xmlns:a16="http://schemas.microsoft.com/office/drawing/2014/main" id="{8A767143-F7E7-4819-AA7B-F4D97A3F337D}"/>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3" name="TextBox 82">
              <a:extLst>
                <a:ext uri="{FF2B5EF4-FFF2-40B4-BE49-F238E27FC236}">
                  <a16:creationId xmlns:a16="http://schemas.microsoft.com/office/drawing/2014/main" id="{978D7A68-84E2-4561-A178-2A4BE5EE7826}"/>
                </a:ext>
              </a:extLst>
            </p:cNvPr>
            <p:cNvSpPr txBox="1"/>
            <p:nvPr/>
          </p:nvSpPr>
          <p:spPr>
            <a:xfrm>
              <a:off x="1724927" y="2100457"/>
              <a:ext cx="3198640" cy="16312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a:solidFill>
                    <a:sysClr val="windowText" lastClr="000000"/>
                  </a:solidFill>
                </a:rPr>
                <a:t>Say sentences about clothes, showing if they are singular or plural.</a:t>
              </a:r>
              <a:endParaRPr kumimoji="0" lang="en-GB" sz="20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solidFill>
                  <a:effectLst/>
                  <a:uLnTx/>
                  <a:uFillTx/>
                </a:rPr>
                <a:t>Press space to start.</a:t>
              </a:r>
              <a:endParaRPr kumimoji="0" lang="en-GB" sz="2000" b="0" i="0" u="none" strike="noStrike" kern="0" cap="none" spc="0" normalizeH="0" baseline="0" noProof="0" dirty="0">
                <a:ln>
                  <a:noFill/>
                </a:ln>
                <a:solidFill>
                  <a:sysClr val="windowText" lastClr="000000"/>
                </a:solidFill>
                <a:effectLst/>
                <a:uLnTx/>
                <a:uFillTx/>
              </a:endParaRPr>
            </a:p>
          </p:txBody>
        </p:sp>
        <p:pic>
          <p:nvPicPr>
            <p:cNvPr id="84" name="Picture 83">
              <a:extLst>
                <a:ext uri="{FF2B5EF4-FFF2-40B4-BE49-F238E27FC236}">
                  <a16:creationId xmlns:a16="http://schemas.microsoft.com/office/drawing/2014/main" id="{A450C71F-72DC-4B73-B374-7857F305DFF9}"/>
                </a:ext>
              </a:extLst>
            </p:cNvPr>
            <p:cNvPicPr>
              <a:picLocks noChangeAspect="1"/>
            </p:cNvPicPr>
            <p:nvPr/>
          </p:nvPicPr>
          <p:blipFill>
            <a:blip r:embed="rId37"/>
            <a:stretch>
              <a:fillRect/>
            </a:stretch>
          </p:blipFill>
          <p:spPr>
            <a:xfrm>
              <a:off x="4848050" y="1821288"/>
              <a:ext cx="1425494" cy="2297198"/>
            </a:xfrm>
            <a:prstGeom prst="rect">
              <a:avLst/>
            </a:prstGeom>
          </p:spPr>
        </p:pic>
      </p:grpSp>
      <p:grpSp>
        <p:nvGrpSpPr>
          <p:cNvPr id="85" name="Group 84">
            <a:extLst>
              <a:ext uri="{FF2B5EF4-FFF2-40B4-BE49-F238E27FC236}">
                <a16:creationId xmlns:a16="http://schemas.microsoft.com/office/drawing/2014/main" id="{AAFFFC7B-39CC-4F95-B64B-1D62C3C7AA6F}"/>
              </a:ext>
            </a:extLst>
          </p:cNvPr>
          <p:cNvGrpSpPr/>
          <p:nvPr/>
        </p:nvGrpSpPr>
        <p:grpSpPr>
          <a:xfrm>
            <a:off x="1184699" y="1212636"/>
            <a:ext cx="5050844" cy="2687046"/>
            <a:chOff x="1460988" y="1602560"/>
            <a:chExt cx="5050844" cy="2687046"/>
          </a:xfrm>
        </p:grpSpPr>
        <p:sp>
          <p:nvSpPr>
            <p:cNvPr id="86" name="Rectangle: Rounded Corners 85">
              <a:extLst>
                <a:ext uri="{FF2B5EF4-FFF2-40B4-BE49-F238E27FC236}">
                  <a16:creationId xmlns:a16="http://schemas.microsoft.com/office/drawing/2014/main" id="{F6642CF7-F70D-4983-A72C-9C2B806ACDC6}"/>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7" name="TextBox 86">
              <a:extLst>
                <a:ext uri="{FF2B5EF4-FFF2-40B4-BE49-F238E27FC236}">
                  <a16:creationId xmlns:a16="http://schemas.microsoft.com/office/drawing/2014/main" id="{C818A007-F9CF-445B-8B9D-340E1ADBA31B}"/>
                </a:ext>
              </a:extLst>
            </p:cNvPr>
            <p:cNvSpPr txBox="1"/>
            <p:nvPr/>
          </p:nvSpPr>
          <p:spPr>
            <a:xfrm>
              <a:off x="1537494" y="1686050"/>
              <a:ext cx="3322569" cy="255454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a:solidFill>
                    <a:sysClr val="windowText" lastClr="000000"/>
                  </a:solidFill>
                </a:rPr>
                <a:t>Good job!</a:t>
              </a:r>
              <a:endParaRPr kumimoji="0" lang="en-GB" sz="20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Text" lastClr="000000"/>
                </a:solidFill>
                <a:effectLst/>
                <a:uLnTx/>
                <a:uFillTx/>
              </a:endParaRPr>
            </a:p>
            <a:p>
              <a:pPr algn="ctr"/>
              <a:r>
                <a:rPr lang="en-GB" sz="2000"/>
                <a:t>Press space or left click mouse to move to next slide.</a:t>
              </a:r>
            </a:p>
            <a:p>
              <a:pPr algn="ctr"/>
              <a:endParaRPr lang="en-GB" sz="2000"/>
            </a:p>
            <a:p>
              <a:pPr algn="ctr"/>
              <a:r>
                <a:rPr lang="en-GB" sz="2000"/>
                <a:t>Press </a:t>
              </a:r>
              <a:r>
                <a:rPr lang="en-GB" sz="2000" dirty="0"/>
                <a:t>left arrow key (◄ ) to </a:t>
              </a:r>
              <a:r>
                <a:rPr lang="en-GB" sz="2000"/>
                <a:t>go back.</a:t>
              </a:r>
              <a:endParaRPr lang="en-GB" sz="2000" dirty="0"/>
            </a:p>
          </p:txBody>
        </p:sp>
        <p:pic>
          <p:nvPicPr>
            <p:cNvPr id="88" name="Picture 87">
              <a:extLst>
                <a:ext uri="{FF2B5EF4-FFF2-40B4-BE49-F238E27FC236}">
                  <a16:creationId xmlns:a16="http://schemas.microsoft.com/office/drawing/2014/main" id="{E67828A8-11A8-4A53-B5B0-BD860ECCBD8F}"/>
                </a:ext>
              </a:extLst>
            </p:cNvPr>
            <p:cNvPicPr>
              <a:picLocks noChangeAspect="1"/>
            </p:cNvPicPr>
            <p:nvPr/>
          </p:nvPicPr>
          <p:blipFill>
            <a:blip r:embed="rId37"/>
            <a:stretch>
              <a:fillRect/>
            </a:stretch>
          </p:blipFill>
          <p:spPr>
            <a:xfrm>
              <a:off x="4848050" y="1821288"/>
              <a:ext cx="1425494" cy="2297198"/>
            </a:xfrm>
            <a:prstGeom prst="rect">
              <a:avLst/>
            </a:prstGeom>
          </p:spPr>
        </p:pic>
      </p:grpSp>
      <p:grpSp>
        <p:nvGrpSpPr>
          <p:cNvPr id="169" name="Group 168">
            <a:extLst>
              <a:ext uri="{FF2B5EF4-FFF2-40B4-BE49-F238E27FC236}">
                <a16:creationId xmlns:a16="http://schemas.microsoft.com/office/drawing/2014/main" id="{0D54ADEA-4A70-4259-81E1-1B06E8D484B2}"/>
              </a:ext>
            </a:extLst>
          </p:cNvPr>
          <p:cNvGrpSpPr/>
          <p:nvPr/>
        </p:nvGrpSpPr>
        <p:grpSpPr>
          <a:xfrm>
            <a:off x="8776789" y="0"/>
            <a:ext cx="1879253" cy="5143500"/>
            <a:chOff x="8777197" y="0"/>
            <a:chExt cx="1879253" cy="5143500"/>
          </a:xfrm>
        </p:grpSpPr>
        <p:sp>
          <p:nvSpPr>
            <p:cNvPr id="170" name="side panel dark rectangle">
              <a:extLst>
                <a:ext uri="{FF2B5EF4-FFF2-40B4-BE49-F238E27FC236}">
                  <a16:creationId xmlns:a16="http://schemas.microsoft.com/office/drawing/2014/main" id="{F6DD91E7-79EF-4FD5-AA29-992FA1DFAF4B}"/>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1" name="side panel light rectangle">
              <a:extLst>
                <a:ext uri="{FF2B5EF4-FFF2-40B4-BE49-F238E27FC236}">
                  <a16:creationId xmlns:a16="http://schemas.microsoft.com/office/drawing/2014/main" id="{0E1F0D4F-09E6-4E86-BCDB-E35A5D1E7D21}"/>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2" name="side panel textbox">
              <a:extLst>
                <a:ext uri="{FF2B5EF4-FFF2-40B4-BE49-F238E27FC236}">
                  <a16:creationId xmlns:a16="http://schemas.microsoft.com/office/drawing/2014/main" id="{5537AB15-0B4D-4C87-945F-E89A4F1A7A84}"/>
                </a:ext>
              </a:extLst>
            </p:cNvPr>
            <p:cNvSpPr txBox="1"/>
            <p:nvPr/>
          </p:nvSpPr>
          <p:spPr>
            <a:xfrm>
              <a:off x="9183300" y="27074"/>
              <a:ext cx="1450860" cy="2842692"/>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Review clothes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Bring everyone’s attention to this slide.  </a:t>
              </a:r>
              <a:r>
                <a:rPr lang="en-GB" sz="1000" dirty="0">
                  <a:solidFill>
                    <a:sysClr val="windowText" lastClr="000000"/>
                  </a:solidFill>
                  <a:latin typeface="Calibri" panose="020F0502020204030204" pitchFamily="34" charset="0"/>
                </a:rPr>
                <a:t>Press space to start – the first item (a coat) will appear.  Point at it and ask, “What is it?”.  Elicit “It’s a coat”.  Make sure the correct singular or plural form is used.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For the next </a:t>
              </a:r>
              <a:r>
                <a:rPr lang="en-GB" sz="1000" dirty="0">
                  <a:solidFill>
                    <a:sysClr val="windowText" lastClr="000000"/>
                  </a:solidFill>
                  <a:latin typeface="Calibri" panose="020F0502020204030204" pitchFamily="34" charset="0"/>
                </a:rPr>
                <a:t>clothing items, award points for correct items and usage of singular / plural forms – you can also put students in teams if it is too difficult for individual students to compete.</a:t>
              </a: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173" name="teacher icon group">
              <a:extLst>
                <a:ext uri="{FF2B5EF4-FFF2-40B4-BE49-F238E27FC236}">
                  <a16:creationId xmlns:a16="http://schemas.microsoft.com/office/drawing/2014/main" id="{82E4956A-0E22-4EC0-AC73-125297152060}"/>
                </a:ext>
              </a:extLst>
            </p:cNvPr>
            <p:cNvGrpSpPr/>
            <p:nvPr/>
          </p:nvGrpSpPr>
          <p:grpSpPr>
            <a:xfrm>
              <a:off x="8810640" y="151620"/>
              <a:ext cx="296181" cy="296181"/>
              <a:chOff x="8810640" y="62245"/>
              <a:chExt cx="296181" cy="296181"/>
            </a:xfrm>
          </p:grpSpPr>
          <p:sp>
            <p:nvSpPr>
              <p:cNvPr id="174" name="icon circle">
                <a:extLst>
                  <a:ext uri="{FF2B5EF4-FFF2-40B4-BE49-F238E27FC236}">
                    <a16:creationId xmlns:a16="http://schemas.microsoft.com/office/drawing/2014/main" id="{3140FB78-4B6F-4D38-B760-7D4742BAB6A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175" name="teacher icon">
                <a:extLst>
                  <a:ext uri="{FF2B5EF4-FFF2-40B4-BE49-F238E27FC236}">
                    <a16:creationId xmlns:a16="http://schemas.microsoft.com/office/drawing/2014/main" id="{B48E7F22-0E6B-4C99-B1D3-A1820C2A56D8}"/>
                  </a:ext>
                </a:extLst>
              </p:cNvPr>
              <p:cNvGrpSpPr/>
              <p:nvPr/>
            </p:nvGrpSpPr>
            <p:grpSpPr>
              <a:xfrm>
                <a:off x="8864754" y="93114"/>
                <a:ext cx="193866" cy="206740"/>
                <a:chOff x="2542389" y="2767092"/>
                <a:chExt cx="480536" cy="512445"/>
              </a:xfrm>
            </p:grpSpPr>
            <p:sp>
              <p:nvSpPr>
                <p:cNvPr id="176" name="Google Shape;1395;p49">
                  <a:extLst>
                    <a:ext uri="{FF2B5EF4-FFF2-40B4-BE49-F238E27FC236}">
                      <a16:creationId xmlns:a16="http://schemas.microsoft.com/office/drawing/2014/main" id="{ED89916B-3F84-46FA-834A-74983232EE7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12" name="Google Shape;1396;p49">
                  <a:extLst>
                    <a:ext uri="{FF2B5EF4-FFF2-40B4-BE49-F238E27FC236}">
                      <a16:creationId xmlns:a16="http://schemas.microsoft.com/office/drawing/2014/main" id="{9904B212-FB25-4870-B113-A9D1040B9FB6}"/>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13" name="Google Shape;1397;p49">
                  <a:extLst>
                    <a:ext uri="{FF2B5EF4-FFF2-40B4-BE49-F238E27FC236}">
                      <a16:creationId xmlns:a16="http://schemas.microsoft.com/office/drawing/2014/main" id="{D999AEE7-245C-456C-B9CB-8B8715DF2632}"/>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14" name="Google Shape;1398;p49">
                  <a:extLst>
                    <a:ext uri="{FF2B5EF4-FFF2-40B4-BE49-F238E27FC236}">
                      <a16:creationId xmlns:a16="http://schemas.microsoft.com/office/drawing/2014/main" id="{F6557DAA-4B96-47AD-BA6B-4E9D76DD89C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15" name="Google Shape;1399;p49">
                  <a:extLst>
                    <a:ext uri="{FF2B5EF4-FFF2-40B4-BE49-F238E27FC236}">
                      <a16:creationId xmlns:a16="http://schemas.microsoft.com/office/drawing/2014/main" id="{8D094752-C0CD-49EE-83A3-624E486C0147}"/>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16" name="Google Shape;1400;p49">
                  <a:extLst>
                    <a:ext uri="{FF2B5EF4-FFF2-40B4-BE49-F238E27FC236}">
                      <a16:creationId xmlns:a16="http://schemas.microsoft.com/office/drawing/2014/main" id="{0F34CA29-DA2B-4B66-9D65-817DEE5F115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17" name="Google Shape;1401;p49">
                  <a:extLst>
                    <a:ext uri="{FF2B5EF4-FFF2-40B4-BE49-F238E27FC236}">
                      <a16:creationId xmlns:a16="http://schemas.microsoft.com/office/drawing/2014/main" id="{B3DF3ABA-5AAC-4F73-B889-C88F7E2FBD01}"/>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18" name="Google Shape;1402;p49">
                  <a:extLst>
                    <a:ext uri="{FF2B5EF4-FFF2-40B4-BE49-F238E27FC236}">
                      <a16:creationId xmlns:a16="http://schemas.microsoft.com/office/drawing/2014/main" id="{26D641BF-0B31-41C6-B66B-148EDEF79FAE}"/>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19" name="Google Shape;1403;p49">
                  <a:extLst>
                    <a:ext uri="{FF2B5EF4-FFF2-40B4-BE49-F238E27FC236}">
                      <a16:creationId xmlns:a16="http://schemas.microsoft.com/office/drawing/2014/main" id="{D981D557-478F-4AD8-BF01-1C8FB3E9538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0" name="Google Shape;1404;p49">
                  <a:extLst>
                    <a:ext uri="{FF2B5EF4-FFF2-40B4-BE49-F238E27FC236}">
                      <a16:creationId xmlns:a16="http://schemas.microsoft.com/office/drawing/2014/main" id="{F1047E48-94EF-48B3-B29F-C262C8429275}"/>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1" name="Google Shape;1405;p49">
                  <a:extLst>
                    <a:ext uri="{FF2B5EF4-FFF2-40B4-BE49-F238E27FC236}">
                      <a16:creationId xmlns:a16="http://schemas.microsoft.com/office/drawing/2014/main" id="{EFB0AE96-F432-4EE8-AA08-DAA085655C20}"/>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2" name="Google Shape;1406;p49">
                  <a:extLst>
                    <a:ext uri="{FF2B5EF4-FFF2-40B4-BE49-F238E27FC236}">
                      <a16:creationId xmlns:a16="http://schemas.microsoft.com/office/drawing/2014/main" id="{D33FB134-101C-42AD-A85C-E6170618291D}"/>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3" name="Google Shape;1407;p49">
                  <a:extLst>
                    <a:ext uri="{FF2B5EF4-FFF2-40B4-BE49-F238E27FC236}">
                      <a16:creationId xmlns:a16="http://schemas.microsoft.com/office/drawing/2014/main" id="{3BFC1487-6B05-45A9-9A84-5DA0AD62A02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4" name="Google Shape;1408;p49">
                  <a:extLst>
                    <a:ext uri="{FF2B5EF4-FFF2-40B4-BE49-F238E27FC236}">
                      <a16:creationId xmlns:a16="http://schemas.microsoft.com/office/drawing/2014/main" id="{C5674AAA-871D-4A27-8543-37CAEB951456}"/>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5" name="Google Shape;1409;p49">
                  <a:extLst>
                    <a:ext uri="{FF2B5EF4-FFF2-40B4-BE49-F238E27FC236}">
                      <a16:creationId xmlns:a16="http://schemas.microsoft.com/office/drawing/2014/main" id="{586693D5-3313-4614-9FE9-7D9E84AEE52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6" name="Google Shape;1410;p49">
                  <a:extLst>
                    <a:ext uri="{FF2B5EF4-FFF2-40B4-BE49-F238E27FC236}">
                      <a16:creationId xmlns:a16="http://schemas.microsoft.com/office/drawing/2014/main" id="{DC651DFD-AE42-4DC2-98BB-F5BDCF8CF6B1}"/>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7" name="Google Shape;1411;p49">
                  <a:extLst>
                    <a:ext uri="{FF2B5EF4-FFF2-40B4-BE49-F238E27FC236}">
                      <a16:creationId xmlns:a16="http://schemas.microsoft.com/office/drawing/2014/main" id="{48787067-FEE2-4E3E-8C3F-925AB13AEE9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8" name="Google Shape;1412;p49">
                  <a:extLst>
                    <a:ext uri="{FF2B5EF4-FFF2-40B4-BE49-F238E27FC236}">
                      <a16:creationId xmlns:a16="http://schemas.microsoft.com/office/drawing/2014/main" id="{9576911A-5DF8-4339-83CF-6BF4850FCCE3}"/>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9" name="Google Shape;1413;p49">
                  <a:extLst>
                    <a:ext uri="{FF2B5EF4-FFF2-40B4-BE49-F238E27FC236}">
                      <a16:creationId xmlns:a16="http://schemas.microsoft.com/office/drawing/2014/main" id="{51AA21B7-6BA7-4EC1-9B51-82930BE8F5E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0" name="Google Shape;1414;p49">
                  <a:extLst>
                    <a:ext uri="{FF2B5EF4-FFF2-40B4-BE49-F238E27FC236}">
                      <a16:creationId xmlns:a16="http://schemas.microsoft.com/office/drawing/2014/main" id="{073B4B03-9ACC-43A7-A7DD-C8FF5EFE749E}"/>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1" name="Google Shape;1415;p49">
                  <a:extLst>
                    <a:ext uri="{FF2B5EF4-FFF2-40B4-BE49-F238E27FC236}">
                      <a16:creationId xmlns:a16="http://schemas.microsoft.com/office/drawing/2014/main" id="{204A1122-172C-4C39-965F-AF7E2CFBCC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2" name="Google Shape;1416;p49">
                  <a:extLst>
                    <a:ext uri="{FF2B5EF4-FFF2-40B4-BE49-F238E27FC236}">
                      <a16:creationId xmlns:a16="http://schemas.microsoft.com/office/drawing/2014/main" id="{D2844281-C248-4DF8-BA8E-742E392115B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3" name="Google Shape;1417;p49">
                  <a:extLst>
                    <a:ext uri="{FF2B5EF4-FFF2-40B4-BE49-F238E27FC236}">
                      <a16:creationId xmlns:a16="http://schemas.microsoft.com/office/drawing/2014/main" id="{EEC0AB35-0024-43FE-B3C9-E49DDE943E77}"/>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4" name="Google Shape;1418;p49">
                  <a:extLst>
                    <a:ext uri="{FF2B5EF4-FFF2-40B4-BE49-F238E27FC236}">
                      <a16:creationId xmlns:a16="http://schemas.microsoft.com/office/drawing/2014/main" id="{2499873B-B917-4F54-87F7-1C089D20FAB6}"/>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5" name="Google Shape;1419;p49">
                  <a:extLst>
                    <a:ext uri="{FF2B5EF4-FFF2-40B4-BE49-F238E27FC236}">
                      <a16:creationId xmlns:a16="http://schemas.microsoft.com/office/drawing/2014/main" id="{2D5F84ED-8774-48AA-A4FE-900DB29F1ED5}"/>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6" name="Google Shape;1420;p49">
                  <a:extLst>
                    <a:ext uri="{FF2B5EF4-FFF2-40B4-BE49-F238E27FC236}">
                      <a16:creationId xmlns:a16="http://schemas.microsoft.com/office/drawing/2014/main" id="{A7CABAB5-153B-49BA-B262-7273E75F7FD6}"/>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7" name="Google Shape;1421;p49">
                  <a:extLst>
                    <a:ext uri="{FF2B5EF4-FFF2-40B4-BE49-F238E27FC236}">
                      <a16:creationId xmlns:a16="http://schemas.microsoft.com/office/drawing/2014/main" id="{F19D6A32-E8E3-4ED3-9BA1-0759F2166A1C}"/>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8" name="Google Shape;1422;p49">
                  <a:extLst>
                    <a:ext uri="{FF2B5EF4-FFF2-40B4-BE49-F238E27FC236}">
                      <a16:creationId xmlns:a16="http://schemas.microsoft.com/office/drawing/2014/main" id="{C1E757BC-7C7A-4E9C-91B5-24DA42E0265A}"/>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sp>
        <p:nvSpPr>
          <p:cNvPr id="126" name="TextBox 125">
            <a:extLst>
              <a:ext uri="{FF2B5EF4-FFF2-40B4-BE49-F238E27FC236}">
                <a16:creationId xmlns:a16="http://schemas.microsoft.com/office/drawing/2014/main" id="{09B58E26-9139-438C-B712-D05A4E632FAB}"/>
              </a:ext>
            </a:extLst>
          </p:cNvPr>
          <p:cNvSpPr txBox="1"/>
          <p:nvPr/>
        </p:nvSpPr>
        <p:spPr>
          <a:xfrm>
            <a:off x="0" y="1766423"/>
            <a:ext cx="970057" cy="461665"/>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What are they?</a:t>
            </a:r>
          </a:p>
        </p:txBody>
      </p:sp>
      <p:sp>
        <p:nvSpPr>
          <p:cNvPr id="127" name="TextBox 126">
            <a:extLst>
              <a:ext uri="{FF2B5EF4-FFF2-40B4-BE49-F238E27FC236}">
                <a16:creationId xmlns:a16="http://schemas.microsoft.com/office/drawing/2014/main" id="{B2B56E4E-98EF-4531-971D-CFE03234AAE0}"/>
              </a:ext>
            </a:extLst>
          </p:cNvPr>
          <p:cNvSpPr txBox="1"/>
          <p:nvPr/>
        </p:nvSpPr>
        <p:spPr>
          <a:xfrm>
            <a:off x="-3322" y="2560280"/>
            <a:ext cx="97005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a/an …</a:t>
            </a:r>
          </a:p>
        </p:txBody>
      </p:sp>
      <p:sp>
        <p:nvSpPr>
          <p:cNvPr id="128" name="TextBox 127">
            <a:extLst>
              <a:ext uri="{FF2B5EF4-FFF2-40B4-BE49-F238E27FC236}">
                <a16:creationId xmlns:a16="http://schemas.microsoft.com/office/drawing/2014/main" id="{91021508-5579-458F-9AB2-AB97C86346A8}"/>
              </a:ext>
            </a:extLst>
          </p:cNvPr>
          <p:cNvSpPr txBox="1"/>
          <p:nvPr/>
        </p:nvSpPr>
        <p:spPr>
          <a:xfrm>
            <a:off x="-3322" y="2906775"/>
            <a:ext cx="970057"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a:t>
            </a:r>
          </a:p>
        </p:txBody>
      </p:sp>
      <p:grpSp>
        <p:nvGrpSpPr>
          <p:cNvPr id="4" name="Group 3">
            <a:extLst>
              <a:ext uri="{FF2B5EF4-FFF2-40B4-BE49-F238E27FC236}">
                <a16:creationId xmlns:a16="http://schemas.microsoft.com/office/drawing/2014/main" id="{282E95D2-0169-965C-6886-B01325FE13C0}"/>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D1380486-8F73-D24D-ECB5-622CFE6705D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52CF212C-EF6E-F4E4-E33F-9A5EAD682E4D}"/>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8E6A122E-CD73-730B-FCB7-72A82601B8D9}"/>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CAB2CCBC-DAD4-6500-4A3C-1F0F8AF7E02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 Box 7">
                <a:extLst>
                  <a:ext uri="{FF2B5EF4-FFF2-40B4-BE49-F238E27FC236}">
                    <a16:creationId xmlns:a16="http://schemas.microsoft.com/office/drawing/2014/main" id="{8D095AE4-B93F-9635-AE24-4D9F0099672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266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35" presetClass="path" presetSubtype="0" accel="50000" decel="50000" fill="hold" nodeType="afterEffect">
                                  <p:stCondLst>
                                    <p:cond delay="0"/>
                                  </p:stCondLst>
                                  <p:childTnLst>
                                    <p:animMotion origin="layout" path="M 0 0 L -0.16372 0 " pathEditMode="relative" rAng="0" ptsTypes="AA">
                                      <p:cBhvr>
                                        <p:cTn id="14" dur="1000" fill="hold"/>
                                        <p:tgtEl>
                                          <p:spTgt spid="169"/>
                                        </p:tgtEl>
                                        <p:attrNameLst>
                                          <p:attrName>ppt_x</p:attrName>
                                          <p:attrName>ppt_y</p:attrName>
                                        </p:attrNameLst>
                                      </p:cBhvr>
                                      <p:rCtr x="-8194" y="0"/>
                                    </p:animMotion>
                                  </p:childTnLst>
                                </p:cTn>
                              </p:par>
                            </p:childTnLst>
                          </p:cTn>
                        </p:par>
                        <p:par>
                          <p:cTn id="15" fill="hold">
                            <p:stCondLst>
                              <p:cond delay="2500"/>
                            </p:stCondLst>
                            <p:childTnLst>
                              <p:par>
                                <p:cTn id="16" presetID="2" presetClass="entr" presetSubtype="4"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 calcmode="lin" valueType="num">
                                      <p:cBhvr additive="base">
                                        <p:cTn id="18" dur="500" fill="hold"/>
                                        <p:tgtEl>
                                          <p:spTgt spid="81"/>
                                        </p:tgtEl>
                                        <p:attrNameLst>
                                          <p:attrName>ppt_x</p:attrName>
                                        </p:attrNameLst>
                                      </p:cBhvr>
                                      <p:tavLst>
                                        <p:tav tm="0">
                                          <p:val>
                                            <p:strVal val="#ppt_x"/>
                                          </p:val>
                                        </p:tav>
                                        <p:tav tm="100000">
                                          <p:val>
                                            <p:strVal val="#ppt_x"/>
                                          </p:val>
                                        </p:tav>
                                      </p:tavLst>
                                    </p:anim>
                                    <p:anim calcmode="lin" valueType="num">
                                      <p:cBhvr additive="base">
                                        <p:cTn id="19"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1"/>
                                        </p:tgtEl>
                                      </p:cBhvr>
                                    </p:animEffect>
                                    <p:set>
                                      <p:cBhvr>
                                        <p:cTn id="24" dur="1" fill="hold">
                                          <p:stCondLst>
                                            <p:cond delay="499"/>
                                          </p:stCondLst>
                                        </p:cTn>
                                        <p:tgtEl>
                                          <p:spTgt spid="81"/>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fade">
                                      <p:cBhvr>
                                        <p:cTn id="28" dur="500"/>
                                        <p:tgtEl>
                                          <p:spTgt spid="141"/>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fade">
                                      <p:cBhvr>
                                        <p:cTn id="32" dur="500"/>
                                        <p:tgtEl>
                                          <p:spTgt spid="126"/>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27"/>
                                        </p:tgtEl>
                                        <p:attrNameLst>
                                          <p:attrName>style.visibility</p:attrName>
                                        </p:attrNameLst>
                                      </p:cBhvr>
                                      <p:to>
                                        <p:strVal val="visible"/>
                                      </p:to>
                                    </p:set>
                                    <p:animEffect transition="in" filter="fade">
                                      <p:cBhvr>
                                        <p:cTn id="36" dur="500"/>
                                        <p:tgtEl>
                                          <p:spTgt spid="127"/>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fade">
                                      <p:cBhvr>
                                        <p:cTn id="40" dur="500"/>
                                        <p:tgtEl>
                                          <p:spTgt spid="1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1"/>
                                        </p:tgtEl>
                                        <p:attrNameLst>
                                          <p:attrName>style.visibility</p:attrName>
                                        </p:attrNameLst>
                                      </p:cBhvr>
                                      <p:to>
                                        <p:strVal val="visible"/>
                                      </p:to>
                                    </p:set>
                                    <p:animEffect transition="in" filter="fade">
                                      <p:cBhvr>
                                        <p:cTn id="50" dur="500"/>
                                        <p:tgtEl>
                                          <p:spTgt spid="1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9"/>
                                        </p:tgtEl>
                                        <p:attrNameLst>
                                          <p:attrName>style.visibility</p:attrName>
                                        </p:attrNameLst>
                                      </p:cBhvr>
                                      <p:to>
                                        <p:strVal val="visible"/>
                                      </p:to>
                                    </p:set>
                                    <p:animEffect transition="in" filter="fade">
                                      <p:cBhvr>
                                        <p:cTn id="60" dur="500"/>
                                        <p:tgtEl>
                                          <p:spTgt spid="1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13"/>
                                        </p:tgtEl>
                                        <p:attrNameLst>
                                          <p:attrName>style.visibility</p:attrName>
                                        </p:attrNameLst>
                                      </p:cBhvr>
                                      <p:to>
                                        <p:strVal val="visible"/>
                                      </p:to>
                                    </p:set>
                                    <p:animEffect transition="in" filter="fade">
                                      <p:cBhvr>
                                        <p:cTn id="80" dur="500"/>
                                        <p:tgtEl>
                                          <p:spTgt spid="11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500"/>
                                        <p:tgtEl>
                                          <p:spTgt spid="1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500"/>
                                        <p:tgtEl>
                                          <p:spTgt spid="1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500"/>
                                        <p:tgtEl>
                                          <p:spTgt spid="41"/>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500"/>
                                        <p:tgtEl>
                                          <p:spTgt spid="27"/>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fade">
                                      <p:cBhvr>
                                        <p:cTn id="130" dur="500"/>
                                        <p:tgtEl>
                                          <p:spTgt spid="114"/>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fade">
                                      <p:cBhvr>
                                        <p:cTn id="135" dur="500"/>
                                        <p:tgtEl>
                                          <p:spTgt spid="25"/>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20"/>
                                        </p:tgtEl>
                                        <p:attrNameLst>
                                          <p:attrName>style.visibility</p:attrName>
                                        </p:attrNameLst>
                                      </p:cBhvr>
                                      <p:to>
                                        <p:strVal val="visible"/>
                                      </p:to>
                                    </p:set>
                                    <p:animEffect transition="in" filter="fade">
                                      <p:cBhvr>
                                        <p:cTn id="140" dur="500"/>
                                        <p:tgtEl>
                                          <p:spTgt spid="12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500"/>
                                        <p:tgtEl>
                                          <p:spTgt spid="40"/>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fade">
                                      <p:cBhvr>
                                        <p:cTn id="150" dur="500"/>
                                        <p:tgtEl>
                                          <p:spTgt spid="45"/>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38"/>
                                        </p:tgtEl>
                                        <p:attrNameLst>
                                          <p:attrName>style.visibility</p:attrName>
                                        </p:attrNameLst>
                                      </p:cBhvr>
                                      <p:to>
                                        <p:strVal val="visible"/>
                                      </p:to>
                                    </p:set>
                                    <p:animEffect transition="in" filter="fade">
                                      <p:cBhvr>
                                        <p:cTn id="155" dur="500"/>
                                        <p:tgtEl>
                                          <p:spTgt spid="38"/>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fade">
                                      <p:cBhvr>
                                        <p:cTn id="160" dur="500"/>
                                        <p:tgtEl>
                                          <p:spTgt spid="46"/>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5"/>
                                        </p:tgtEl>
                                        <p:attrNameLst>
                                          <p:attrName>style.visibility</p:attrName>
                                        </p:attrNameLst>
                                      </p:cBhvr>
                                      <p:to>
                                        <p:strVal val="visible"/>
                                      </p:to>
                                    </p:set>
                                    <p:animEffect transition="in" filter="fade">
                                      <p:cBhvr>
                                        <p:cTn id="165" dur="500"/>
                                        <p:tgtEl>
                                          <p:spTgt spid="5"/>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118"/>
                                        </p:tgtEl>
                                        <p:attrNameLst>
                                          <p:attrName>style.visibility</p:attrName>
                                        </p:attrNameLst>
                                      </p:cBhvr>
                                      <p:to>
                                        <p:strVal val="visible"/>
                                      </p:to>
                                    </p:set>
                                    <p:animEffect transition="in" filter="fade">
                                      <p:cBhvr>
                                        <p:cTn id="170" dur="500"/>
                                        <p:tgtEl>
                                          <p:spTgt spid="118"/>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29"/>
                                        </p:tgtEl>
                                        <p:attrNameLst>
                                          <p:attrName>style.visibility</p:attrName>
                                        </p:attrNameLst>
                                      </p:cBhvr>
                                      <p:to>
                                        <p:strVal val="visible"/>
                                      </p:to>
                                    </p:set>
                                    <p:animEffect transition="in" filter="fade">
                                      <p:cBhvr>
                                        <p:cTn id="175" dur="500"/>
                                        <p:tgtEl>
                                          <p:spTgt spid="29"/>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123"/>
                                        </p:tgtEl>
                                        <p:attrNameLst>
                                          <p:attrName>style.visibility</p:attrName>
                                        </p:attrNameLst>
                                      </p:cBhvr>
                                      <p:to>
                                        <p:strVal val="visible"/>
                                      </p:to>
                                    </p:set>
                                    <p:animEffect transition="in" filter="fade">
                                      <p:cBhvr>
                                        <p:cTn id="180" dur="500"/>
                                        <p:tgtEl>
                                          <p:spTgt spid="123"/>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76"/>
                                        </p:tgtEl>
                                        <p:attrNameLst>
                                          <p:attrName>style.visibility</p:attrName>
                                        </p:attrNameLst>
                                      </p:cBhvr>
                                      <p:to>
                                        <p:strVal val="visible"/>
                                      </p:to>
                                    </p:set>
                                    <p:animEffect transition="in" filter="fade">
                                      <p:cBhvr>
                                        <p:cTn id="185" dur="500"/>
                                        <p:tgtEl>
                                          <p:spTgt spid="76"/>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115"/>
                                        </p:tgtEl>
                                        <p:attrNameLst>
                                          <p:attrName>style.visibility</p:attrName>
                                        </p:attrNameLst>
                                      </p:cBhvr>
                                      <p:to>
                                        <p:strVal val="visible"/>
                                      </p:to>
                                    </p:set>
                                    <p:animEffect transition="in" filter="fade">
                                      <p:cBhvr>
                                        <p:cTn id="190" dur="500"/>
                                        <p:tgtEl>
                                          <p:spTgt spid="115"/>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14"/>
                                        </p:tgtEl>
                                        <p:attrNameLst>
                                          <p:attrName>style.visibility</p:attrName>
                                        </p:attrNameLst>
                                      </p:cBhvr>
                                      <p:to>
                                        <p:strVal val="visible"/>
                                      </p:to>
                                    </p:set>
                                    <p:animEffect transition="in" filter="fade">
                                      <p:cBhvr>
                                        <p:cTn id="195" dur="500"/>
                                        <p:tgtEl>
                                          <p:spTgt spid="14"/>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48"/>
                                        </p:tgtEl>
                                        <p:attrNameLst>
                                          <p:attrName>style.visibility</p:attrName>
                                        </p:attrNameLst>
                                      </p:cBhvr>
                                      <p:to>
                                        <p:strVal val="visible"/>
                                      </p:to>
                                    </p:set>
                                    <p:animEffect transition="in" filter="fade">
                                      <p:cBhvr>
                                        <p:cTn id="200" dur="500"/>
                                        <p:tgtEl>
                                          <p:spTgt spid="48"/>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3"/>
                                        </p:tgtEl>
                                        <p:attrNameLst>
                                          <p:attrName>style.visibility</p:attrName>
                                        </p:attrNameLst>
                                      </p:cBhvr>
                                      <p:to>
                                        <p:strVal val="visible"/>
                                      </p:to>
                                    </p:set>
                                    <p:animEffect transition="in" filter="fade">
                                      <p:cBhvr>
                                        <p:cTn id="205" dur="500"/>
                                        <p:tgtEl>
                                          <p:spTgt spid="73"/>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122"/>
                                        </p:tgtEl>
                                        <p:attrNameLst>
                                          <p:attrName>style.visibility</p:attrName>
                                        </p:attrNameLst>
                                      </p:cBhvr>
                                      <p:to>
                                        <p:strVal val="visible"/>
                                      </p:to>
                                    </p:set>
                                    <p:animEffect transition="in" filter="fade">
                                      <p:cBhvr>
                                        <p:cTn id="210" dur="500"/>
                                        <p:tgtEl>
                                          <p:spTgt spid="122"/>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nodeType="clickEffect">
                                  <p:stCondLst>
                                    <p:cond delay="0"/>
                                  </p:stCondLst>
                                  <p:childTnLst>
                                    <p:set>
                                      <p:cBhvr>
                                        <p:cTn id="214" dur="1" fill="hold">
                                          <p:stCondLst>
                                            <p:cond delay="0"/>
                                          </p:stCondLst>
                                        </p:cTn>
                                        <p:tgtEl>
                                          <p:spTgt spid="20"/>
                                        </p:tgtEl>
                                        <p:attrNameLst>
                                          <p:attrName>style.visibility</p:attrName>
                                        </p:attrNameLst>
                                      </p:cBhvr>
                                      <p:to>
                                        <p:strVal val="visible"/>
                                      </p:to>
                                    </p:set>
                                    <p:animEffect transition="in" filter="fade">
                                      <p:cBhvr>
                                        <p:cTn id="215" dur="500"/>
                                        <p:tgtEl>
                                          <p:spTgt spid="20"/>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124"/>
                                        </p:tgtEl>
                                        <p:attrNameLst>
                                          <p:attrName>style.visibility</p:attrName>
                                        </p:attrNameLst>
                                      </p:cBhvr>
                                      <p:to>
                                        <p:strVal val="visible"/>
                                      </p:to>
                                    </p:set>
                                    <p:animEffect transition="in" filter="fade">
                                      <p:cBhvr>
                                        <p:cTn id="220" dur="500"/>
                                        <p:tgtEl>
                                          <p:spTgt spid="124"/>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11"/>
                                        </p:tgtEl>
                                        <p:attrNameLst>
                                          <p:attrName>style.visibility</p:attrName>
                                        </p:attrNameLst>
                                      </p:cBhvr>
                                      <p:to>
                                        <p:strVal val="visible"/>
                                      </p:to>
                                    </p:set>
                                    <p:animEffect transition="in" filter="fade">
                                      <p:cBhvr>
                                        <p:cTn id="225" dur="500"/>
                                        <p:tgtEl>
                                          <p:spTgt spid="11"/>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116"/>
                                        </p:tgtEl>
                                        <p:attrNameLst>
                                          <p:attrName>style.visibility</p:attrName>
                                        </p:attrNameLst>
                                      </p:cBhvr>
                                      <p:to>
                                        <p:strVal val="visible"/>
                                      </p:to>
                                    </p:set>
                                    <p:animEffect transition="in" filter="fade">
                                      <p:cBhvr>
                                        <p:cTn id="230" dur="500"/>
                                        <p:tgtEl>
                                          <p:spTgt spid="116"/>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nodeType="click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fade">
                                      <p:cBhvr>
                                        <p:cTn id="235" dur="500"/>
                                        <p:tgtEl>
                                          <p:spTgt spid="65"/>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125"/>
                                        </p:tgtEl>
                                        <p:attrNameLst>
                                          <p:attrName>style.visibility</p:attrName>
                                        </p:attrNameLst>
                                      </p:cBhvr>
                                      <p:to>
                                        <p:strVal val="visible"/>
                                      </p:to>
                                    </p:set>
                                    <p:animEffect transition="in" filter="fade">
                                      <p:cBhvr>
                                        <p:cTn id="240" dur="500"/>
                                        <p:tgtEl>
                                          <p:spTgt spid="125"/>
                                        </p:tgtEl>
                                      </p:cBhvr>
                                    </p:animEffec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nodeType="clickEffect">
                                  <p:stCondLst>
                                    <p:cond delay="0"/>
                                  </p:stCondLst>
                                  <p:childTnLst>
                                    <p:set>
                                      <p:cBhvr>
                                        <p:cTn id="244" dur="1" fill="hold">
                                          <p:stCondLst>
                                            <p:cond delay="0"/>
                                          </p:stCondLst>
                                        </p:cTn>
                                        <p:tgtEl>
                                          <p:spTgt spid="67"/>
                                        </p:tgtEl>
                                        <p:attrNameLst>
                                          <p:attrName>style.visibility</p:attrName>
                                        </p:attrNameLst>
                                      </p:cBhvr>
                                      <p:to>
                                        <p:strVal val="visible"/>
                                      </p:to>
                                    </p:set>
                                    <p:animEffect transition="in" filter="fade">
                                      <p:cBhvr>
                                        <p:cTn id="245" dur="500"/>
                                        <p:tgtEl>
                                          <p:spTgt spid="67"/>
                                        </p:tgtEl>
                                      </p:cBhvr>
                                    </p:animEffec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0" nodeType="clickEffect">
                                  <p:stCondLst>
                                    <p:cond delay="0"/>
                                  </p:stCondLst>
                                  <p:childTnLst>
                                    <p:set>
                                      <p:cBhvr>
                                        <p:cTn id="249" dur="1" fill="hold">
                                          <p:stCondLst>
                                            <p:cond delay="0"/>
                                          </p:stCondLst>
                                        </p:cTn>
                                        <p:tgtEl>
                                          <p:spTgt spid="117"/>
                                        </p:tgtEl>
                                        <p:attrNameLst>
                                          <p:attrName>style.visibility</p:attrName>
                                        </p:attrNameLst>
                                      </p:cBhvr>
                                      <p:to>
                                        <p:strVal val="visible"/>
                                      </p:to>
                                    </p:set>
                                    <p:animEffect transition="in" filter="fade">
                                      <p:cBhvr>
                                        <p:cTn id="250" dur="500"/>
                                        <p:tgtEl>
                                          <p:spTgt spid="117"/>
                                        </p:tgtEl>
                                      </p:cBhvr>
                                    </p:animEffect>
                                  </p:childTnLst>
                                </p:cTn>
                              </p:par>
                            </p:childTnLst>
                          </p:cTn>
                        </p:par>
                        <p:par>
                          <p:cTn id="251" fill="hold">
                            <p:stCondLst>
                              <p:cond delay="500"/>
                            </p:stCondLst>
                            <p:childTnLst>
                              <p:par>
                                <p:cTn id="252" presetID="10" presetClass="entr" presetSubtype="0" fill="hold" grpId="0" nodeType="afterEffect">
                                  <p:stCondLst>
                                    <p:cond delay="0"/>
                                  </p:stCondLst>
                                  <p:childTnLst>
                                    <p:set>
                                      <p:cBhvr>
                                        <p:cTn id="253" dur="1" fill="hold">
                                          <p:stCondLst>
                                            <p:cond delay="0"/>
                                          </p:stCondLst>
                                        </p:cTn>
                                        <p:tgtEl>
                                          <p:spTgt spid="149"/>
                                        </p:tgtEl>
                                        <p:attrNameLst>
                                          <p:attrName>style.visibility</p:attrName>
                                        </p:attrNameLst>
                                      </p:cBhvr>
                                      <p:to>
                                        <p:strVal val="visible"/>
                                      </p:to>
                                    </p:set>
                                    <p:animEffect transition="in" filter="fade">
                                      <p:cBhvr>
                                        <p:cTn id="254" dur="500"/>
                                        <p:tgtEl>
                                          <p:spTgt spid="149"/>
                                        </p:tgtEl>
                                      </p:cBhvr>
                                    </p:animEffect>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nodeType="clickEffect">
                                  <p:stCondLst>
                                    <p:cond delay="0"/>
                                  </p:stCondLst>
                                  <p:childTnLst>
                                    <p:set>
                                      <p:cBhvr>
                                        <p:cTn id="258" dur="1" fill="hold">
                                          <p:stCondLst>
                                            <p:cond delay="0"/>
                                          </p:stCondLst>
                                        </p:cTn>
                                        <p:tgtEl>
                                          <p:spTgt spid="85"/>
                                        </p:tgtEl>
                                        <p:attrNameLst>
                                          <p:attrName>style.visibility</p:attrName>
                                        </p:attrNameLst>
                                      </p:cBhvr>
                                      <p:to>
                                        <p:strVal val="visible"/>
                                      </p:to>
                                    </p:set>
                                    <p:anim calcmode="lin" valueType="num">
                                      <p:cBhvr additive="base">
                                        <p:cTn id="259" dur="500" fill="hold"/>
                                        <p:tgtEl>
                                          <p:spTgt spid="85"/>
                                        </p:tgtEl>
                                        <p:attrNameLst>
                                          <p:attrName>ppt_x</p:attrName>
                                        </p:attrNameLst>
                                      </p:cBhvr>
                                      <p:tavLst>
                                        <p:tav tm="0">
                                          <p:val>
                                            <p:strVal val="#ppt_x"/>
                                          </p:val>
                                        </p:tav>
                                        <p:tav tm="100000">
                                          <p:val>
                                            <p:strVal val="#ppt_x"/>
                                          </p:val>
                                        </p:tav>
                                      </p:tavLst>
                                    </p:anim>
                                    <p:anim calcmode="lin" valueType="num">
                                      <p:cBhvr additive="base">
                                        <p:cTn id="26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48" grpId="0" animBg="1"/>
      <p:bldP spid="42" grpId="0" animBg="1"/>
      <p:bldP spid="44" grpId="0" animBg="1"/>
      <p:bldP spid="41" grpId="0" animBg="1"/>
      <p:bldP spid="43" grpId="0" animBg="1"/>
      <p:bldP spid="45" grpId="0" animBg="1"/>
      <p:bldP spid="47" grpId="0" animBg="1"/>
      <p:bldP spid="46" grpId="0" animBg="1"/>
      <p:bldP spid="141"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1000-009A-447A-B7D8-354AE9307FAC}"/>
              </a:ext>
            </a:extLst>
          </p:cNvPr>
          <p:cNvSpPr>
            <a:spLocks noGrp="1"/>
          </p:cNvSpPr>
          <p:nvPr>
            <p:ph type="ctrTitle" idx="8"/>
          </p:nvPr>
        </p:nvSpPr>
        <p:spPr/>
        <p:txBody>
          <a:bodyPr/>
          <a:lstStyle/>
          <a:p>
            <a:r>
              <a:rPr lang="en-GB" sz="2000" dirty="0"/>
              <a:t>New learning and practice</a:t>
            </a:r>
          </a:p>
        </p:txBody>
      </p:sp>
      <p:sp>
        <p:nvSpPr>
          <p:cNvPr id="3" name="Text Placeholder 2">
            <a:extLst>
              <a:ext uri="{FF2B5EF4-FFF2-40B4-BE49-F238E27FC236}">
                <a16:creationId xmlns:a16="http://schemas.microsoft.com/office/drawing/2014/main" id="{7C992BFF-B79C-43DC-830E-A080E43BDDB8}"/>
              </a:ext>
            </a:extLst>
          </p:cNvPr>
          <p:cNvSpPr>
            <a:spLocks noGrp="1"/>
          </p:cNvSpPr>
          <p:nvPr>
            <p:ph type="body" sz="quarter" idx="10"/>
          </p:nvPr>
        </p:nvSpPr>
        <p:spPr/>
        <p:txBody>
          <a:bodyPr/>
          <a:lstStyle/>
          <a:p>
            <a:pPr marL="501650" indent="-342900">
              <a:buFont typeface="+mj-lt"/>
              <a:buAutoNum type="arabicPeriod"/>
            </a:pPr>
            <a:r>
              <a:rPr lang="en-GB" dirty="0">
                <a:solidFill>
                  <a:schemeClr val="bg2"/>
                </a:solidFill>
                <a:hlinkClick r:id="rId2" action="ppaction://hlinksldjump">
                  <a:extLst>
                    <a:ext uri="{A12FA001-AC4F-418D-AE19-62706E023703}">
                      <ahyp:hlinkClr xmlns:ahyp="http://schemas.microsoft.com/office/drawing/2018/hyperlinkcolor" val="tx"/>
                    </a:ext>
                  </a:extLst>
                </a:hlinkClick>
              </a:rPr>
              <a:t>Introduce the days of the week vocabulary</a:t>
            </a:r>
            <a:endParaRPr lang="en-GB" dirty="0">
              <a:solidFill>
                <a:schemeClr val="bg2"/>
              </a:solidFill>
            </a:endParaRPr>
          </a:p>
          <a:p>
            <a:pPr marL="501650" indent="-342900">
              <a:buFont typeface="+mj-lt"/>
              <a:buAutoNum type="arabicPeriod"/>
            </a:pPr>
            <a:r>
              <a:rPr lang="en-GB" dirty="0">
                <a:solidFill>
                  <a:schemeClr val="bg2"/>
                </a:solidFill>
                <a:hlinkClick r:id="rId3" action="ppaction://hlinksldjump">
                  <a:extLst>
                    <a:ext uri="{A12FA001-AC4F-418D-AE19-62706E023703}">
                      <ahyp:hlinkClr xmlns:ahyp="http://schemas.microsoft.com/office/drawing/2018/hyperlinkcolor" val="tx"/>
                    </a:ext>
                  </a:extLst>
                </a:hlinkClick>
              </a:rPr>
              <a:t>Play “Put the days in order”</a:t>
            </a:r>
            <a:endParaRPr lang="en-GB" dirty="0">
              <a:solidFill>
                <a:schemeClr val="bg2"/>
              </a:solidFill>
            </a:endParaRPr>
          </a:p>
          <a:p>
            <a:pPr marL="501650" indent="-342900">
              <a:buFont typeface="+mj-lt"/>
              <a:buAutoNum type="arabicPeriod"/>
            </a:pPr>
            <a:r>
              <a:rPr lang="en-GB" dirty="0">
                <a:solidFill>
                  <a:schemeClr val="bg2"/>
                </a:solidFill>
                <a:hlinkClick r:id="rId4" action="ppaction://hlinksldjump">
                  <a:extLst>
                    <a:ext uri="{A12FA001-AC4F-418D-AE19-62706E023703}">
                      <ahyp:hlinkClr xmlns:ahyp="http://schemas.microsoft.com/office/drawing/2018/hyperlinkcolor" val="tx"/>
                    </a:ext>
                  </a:extLst>
                </a:hlinkClick>
              </a:rPr>
              <a:t>Play the “Days of the week song”</a:t>
            </a:r>
            <a:endParaRPr lang="en-GB" dirty="0">
              <a:solidFill>
                <a:schemeClr val="bg2"/>
              </a:solidFill>
            </a:endParaRPr>
          </a:p>
          <a:p>
            <a:pPr marL="501650" indent="-342900">
              <a:buFont typeface="+mj-lt"/>
              <a:buAutoNum type="arabicPeriod"/>
            </a:pPr>
            <a:r>
              <a:rPr lang="en-GB" dirty="0">
                <a:solidFill>
                  <a:schemeClr val="bg2"/>
                </a:solidFill>
                <a:hlinkClick r:id="rId5" action="ppaction://hlinksldjump">
                  <a:extLst>
                    <a:ext uri="{A12FA001-AC4F-418D-AE19-62706E023703}">
                      <ahyp:hlinkClr xmlns:ahyp="http://schemas.microsoft.com/office/drawing/2018/hyperlinkcolor" val="tx"/>
                    </a:ext>
                  </a:extLst>
                </a:hlinkClick>
              </a:rPr>
              <a:t>Play “Wall touch”</a:t>
            </a:r>
            <a:endParaRPr lang="en-GB" dirty="0">
              <a:solidFill>
                <a:schemeClr val="bg2"/>
              </a:solidFill>
            </a:endParaRPr>
          </a:p>
          <a:p>
            <a:pPr marL="501650" indent="-342900">
              <a:buFont typeface="+mj-lt"/>
              <a:buAutoNum type="arabicPeriod"/>
            </a:pPr>
            <a:r>
              <a:rPr lang="en-GB" dirty="0">
                <a:solidFill>
                  <a:schemeClr val="bg2"/>
                </a:solidFill>
                <a:hlinkClick r:id="rId6" action="ppaction://hlinksldjump">
                  <a:extLst>
                    <a:ext uri="{A12FA001-AC4F-418D-AE19-62706E023703}">
                      <ahyp:hlinkClr xmlns:ahyp="http://schemas.microsoft.com/office/drawing/2018/hyperlinkcolor" val="tx"/>
                    </a:ext>
                  </a:extLst>
                </a:hlinkClick>
              </a:rPr>
              <a:t>Do “Days of the week order” worksheet</a:t>
            </a:r>
            <a:endParaRPr lang="en-GB" dirty="0">
              <a:solidFill>
                <a:schemeClr val="bg2"/>
              </a:solidFill>
            </a:endParaRPr>
          </a:p>
          <a:p>
            <a:pPr marL="501650" indent="-342900">
              <a:buFont typeface="+mj-lt"/>
              <a:buAutoNum type="arabicPeriod"/>
            </a:pPr>
            <a:r>
              <a:rPr lang="en-GB" dirty="0">
                <a:solidFill>
                  <a:schemeClr val="bg2"/>
                </a:solidFill>
                <a:hlinkClick r:id="rId7" action="ppaction://hlinksldjump">
                  <a:extLst>
                    <a:ext uri="{A12FA001-AC4F-418D-AE19-62706E023703}">
                      <ahyp:hlinkClr xmlns:ahyp="http://schemas.microsoft.com/office/drawing/2018/hyperlinkcolor" val="tx"/>
                    </a:ext>
                  </a:extLst>
                </a:hlinkClick>
              </a:rPr>
              <a:t>Read and write time</a:t>
            </a:r>
            <a:endParaRPr lang="en-GB" dirty="0">
              <a:solidFill>
                <a:schemeClr val="bg2"/>
              </a:solidFill>
            </a:endParaRPr>
          </a:p>
          <a:p>
            <a:pPr marL="501650" indent="-342900">
              <a:buFont typeface="+mj-lt"/>
              <a:buAutoNum type="arabicPeriod"/>
            </a:pPr>
            <a:r>
              <a:rPr lang="en-GB" dirty="0">
                <a:solidFill>
                  <a:schemeClr val="bg2"/>
                </a:solidFill>
                <a:hlinkClick r:id="rId8" action="ppaction://hlinksldjump">
                  <a:extLst>
                    <a:ext uri="{A12FA001-AC4F-418D-AE19-62706E023703}">
                      <ahyp:hlinkClr xmlns:ahyp="http://schemas.microsoft.com/office/drawing/2018/hyperlinkcolor" val="tx"/>
                    </a:ext>
                  </a:extLst>
                </a:hlinkClick>
              </a:rPr>
              <a:t>Read classroom reader “Days of the week“</a:t>
            </a:r>
            <a:endParaRPr lang="en-GB" dirty="0">
              <a:solidFill>
                <a:schemeClr val="bg2"/>
              </a:solidFill>
            </a:endParaRPr>
          </a:p>
          <a:p>
            <a:pPr marL="501650" indent="-342900">
              <a:buFont typeface="+mj-lt"/>
              <a:buAutoNum type="arabicPeriod"/>
            </a:pPr>
            <a:r>
              <a:rPr lang="en-GB" dirty="0">
                <a:solidFill>
                  <a:schemeClr val="bg2"/>
                </a:solidFill>
                <a:hlinkClick r:id="rId9" action="ppaction://hlinksldjump">
                  <a:extLst>
                    <a:ext uri="{A12FA001-AC4F-418D-AE19-62706E023703}">
                      <ahyp:hlinkClr xmlns:ahyp="http://schemas.microsoft.com/office/drawing/2018/hyperlinkcolor" val="tx"/>
                    </a:ext>
                  </a:extLst>
                </a:hlinkClick>
              </a:rPr>
              <a:t>Talk about your week</a:t>
            </a:r>
            <a:endParaRPr lang="en-GB" dirty="0">
              <a:solidFill>
                <a:schemeClr val="bg2"/>
              </a:solidFill>
            </a:endParaRPr>
          </a:p>
        </p:txBody>
      </p:sp>
      <p:grpSp>
        <p:nvGrpSpPr>
          <p:cNvPr id="68" name="Google Shape;1358;p43">
            <a:extLst>
              <a:ext uri="{FF2B5EF4-FFF2-40B4-BE49-F238E27FC236}">
                <a16:creationId xmlns:a16="http://schemas.microsoft.com/office/drawing/2014/main" id="{BC95EFC4-79D1-4B08-9CE8-75B42490CEC7}"/>
              </a:ext>
            </a:extLst>
          </p:cNvPr>
          <p:cNvGrpSpPr/>
          <p:nvPr/>
        </p:nvGrpSpPr>
        <p:grpSpPr>
          <a:xfrm>
            <a:off x="5818382" y="1661708"/>
            <a:ext cx="2878118" cy="3084647"/>
            <a:chOff x="4752300" y="853075"/>
            <a:chExt cx="3477736" cy="3727292"/>
          </a:xfrm>
        </p:grpSpPr>
        <p:sp>
          <p:nvSpPr>
            <p:cNvPr id="69" name="Google Shape;1359;p43">
              <a:extLst>
                <a:ext uri="{FF2B5EF4-FFF2-40B4-BE49-F238E27FC236}">
                  <a16:creationId xmlns:a16="http://schemas.microsoft.com/office/drawing/2014/main" id="{C853B882-CF29-4FA4-ABC7-D5996B1FECB6}"/>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360;p43">
              <a:extLst>
                <a:ext uri="{FF2B5EF4-FFF2-40B4-BE49-F238E27FC236}">
                  <a16:creationId xmlns:a16="http://schemas.microsoft.com/office/drawing/2014/main" id="{91E82F18-BA12-4817-AA3A-667A5AFC6CCC}"/>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361;p43">
              <a:extLst>
                <a:ext uri="{FF2B5EF4-FFF2-40B4-BE49-F238E27FC236}">
                  <a16:creationId xmlns:a16="http://schemas.microsoft.com/office/drawing/2014/main" id="{1B87F797-D398-4102-A647-7C441E8E23E9}"/>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362;p43">
              <a:extLst>
                <a:ext uri="{FF2B5EF4-FFF2-40B4-BE49-F238E27FC236}">
                  <a16:creationId xmlns:a16="http://schemas.microsoft.com/office/drawing/2014/main" id="{DE9F54D2-E646-469D-B01D-33370F89C0C0}"/>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363;p43">
              <a:extLst>
                <a:ext uri="{FF2B5EF4-FFF2-40B4-BE49-F238E27FC236}">
                  <a16:creationId xmlns:a16="http://schemas.microsoft.com/office/drawing/2014/main" id="{86B35498-1D0C-4A1D-8986-6ADD58DEE9B3}"/>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364;p43">
              <a:extLst>
                <a:ext uri="{FF2B5EF4-FFF2-40B4-BE49-F238E27FC236}">
                  <a16:creationId xmlns:a16="http://schemas.microsoft.com/office/drawing/2014/main" id="{0A502088-3700-4CAD-9411-713E799277A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365;p43">
              <a:extLst>
                <a:ext uri="{FF2B5EF4-FFF2-40B4-BE49-F238E27FC236}">
                  <a16:creationId xmlns:a16="http://schemas.microsoft.com/office/drawing/2014/main" id="{8B6D5697-FCEC-4B2F-B8DE-BE5E127F964B}"/>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366;p43">
              <a:extLst>
                <a:ext uri="{FF2B5EF4-FFF2-40B4-BE49-F238E27FC236}">
                  <a16:creationId xmlns:a16="http://schemas.microsoft.com/office/drawing/2014/main" id="{7EEEDFE4-BC94-4918-A4FD-54D22B35D7A5}"/>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367;p43">
              <a:extLst>
                <a:ext uri="{FF2B5EF4-FFF2-40B4-BE49-F238E27FC236}">
                  <a16:creationId xmlns:a16="http://schemas.microsoft.com/office/drawing/2014/main" id="{CFE35E8A-506F-4CEC-AD33-13BD6E514D10}"/>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368;p43">
              <a:extLst>
                <a:ext uri="{FF2B5EF4-FFF2-40B4-BE49-F238E27FC236}">
                  <a16:creationId xmlns:a16="http://schemas.microsoft.com/office/drawing/2014/main" id="{714B824D-B032-4C1B-AF11-E8AF3D30BF4B}"/>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369;p43">
              <a:extLst>
                <a:ext uri="{FF2B5EF4-FFF2-40B4-BE49-F238E27FC236}">
                  <a16:creationId xmlns:a16="http://schemas.microsoft.com/office/drawing/2014/main" id="{0DBA4D2E-FCBD-4E20-8706-188AD4A210BD}"/>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0" name="Google Shape;1370;p43">
              <a:extLst>
                <a:ext uri="{FF2B5EF4-FFF2-40B4-BE49-F238E27FC236}">
                  <a16:creationId xmlns:a16="http://schemas.microsoft.com/office/drawing/2014/main" id="{A42AFEAF-4F70-4FE2-81EA-B39A8DDF4994}"/>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 name="Google Shape;1371;p43">
              <a:extLst>
                <a:ext uri="{FF2B5EF4-FFF2-40B4-BE49-F238E27FC236}">
                  <a16:creationId xmlns:a16="http://schemas.microsoft.com/office/drawing/2014/main" id="{9C88F7A7-0BFE-4D7F-AC25-C44483F248C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1372;p43">
              <a:extLst>
                <a:ext uri="{FF2B5EF4-FFF2-40B4-BE49-F238E27FC236}">
                  <a16:creationId xmlns:a16="http://schemas.microsoft.com/office/drawing/2014/main" id="{70BC384B-1CF7-45AE-9125-30D9045FDC22}"/>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1373;p43">
              <a:extLst>
                <a:ext uri="{FF2B5EF4-FFF2-40B4-BE49-F238E27FC236}">
                  <a16:creationId xmlns:a16="http://schemas.microsoft.com/office/drawing/2014/main" id="{E9857584-1ADB-4B90-BBFF-94DDD71E4142}"/>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1374;p43">
              <a:extLst>
                <a:ext uri="{FF2B5EF4-FFF2-40B4-BE49-F238E27FC236}">
                  <a16:creationId xmlns:a16="http://schemas.microsoft.com/office/drawing/2014/main" id="{2B5E2471-A988-4B0C-8D07-A6D9B1B4E01A}"/>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375;p43">
              <a:extLst>
                <a:ext uri="{FF2B5EF4-FFF2-40B4-BE49-F238E27FC236}">
                  <a16:creationId xmlns:a16="http://schemas.microsoft.com/office/drawing/2014/main" id="{3305AB9E-020C-4C3F-975D-E8D0215CDEAC}"/>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376;p43">
              <a:extLst>
                <a:ext uri="{FF2B5EF4-FFF2-40B4-BE49-F238E27FC236}">
                  <a16:creationId xmlns:a16="http://schemas.microsoft.com/office/drawing/2014/main" id="{2C1B806E-5275-4D7F-A070-EC1880BFC30D}"/>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7" name="Google Shape;1377;p43">
              <a:extLst>
                <a:ext uri="{FF2B5EF4-FFF2-40B4-BE49-F238E27FC236}">
                  <a16:creationId xmlns:a16="http://schemas.microsoft.com/office/drawing/2014/main" id="{F4235052-50F7-48AA-B6DC-0A501ACDE674}"/>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8" name="Google Shape;1378;p43">
              <a:extLst>
                <a:ext uri="{FF2B5EF4-FFF2-40B4-BE49-F238E27FC236}">
                  <a16:creationId xmlns:a16="http://schemas.microsoft.com/office/drawing/2014/main" id="{E7CDC1E8-204D-45B1-98FD-1C1F507A6E88}"/>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1379;p43">
              <a:extLst>
                <a:ext uri="{FF2B5EF4-FFF2-40B4-BE49-F238E27FC236}">
                  <a16:creationId xmlns:a16="http://schemas.microsoft.com/office/drawing/2014/main" id="{2DC59CC2-EEE3-4C16-AC4A-670C2DA37585}"/>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1380;p43">
              <a:extLst>
                <a:ext uri="{FF2B5EF4-FFF2-40B4-BE49-F238E27FC236}">
                  <a16:creationId xmlns:a16="http://schemas.microsoft.com/office/drawing/2014/main" id="{3F0014DD-9F55-4B71-9B06-0433879893C8}"/>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381;p43">
              <a:extLst>
                <a:ext uri="{FF2B5EF4-FFF2-40B4-BE49-F238E27FC236}">
                  <a16:creationId xmlns:a16="http://schemas.microsoft.com/office/drawing/2014/main" id="{8CBF005C-27A0-438C-999C-223E33AEFB22}"/>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382;p43">
              <a:extLst>
                <a:ext uri="{FF2B5EF4-FFF2-40B4-BE49-F238E27FC236}">
                  <a16:creationId xmlns:a16="http://schemas.microsoft.com/office/drawing/2014/main" id="{1439801A-AAE9-40E9-B62A-EE3340AF27D7}"/>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383;p43">
              <a:extLst>
                <a:ext uri="{FF2B5EF4-FFF2-40B4-BE49-F238E27FC236}">
                  <a16:creationId xmlns:a16="http://schemas.microsoft.com/office/drawing/2014/main" id="{0747990E-D462-424B-841B-3AC7668F7A52}"/>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384;p43">
              <a:extLst>
                <a:ext uri="{FF2B5EF4-FFF2-40B4-BE49-F238E27FC236}">
                  <a16:creationId xmlns:a16="http://schemas.microsoft.com/office/drawing/2014/main" id="{F7B5B15D-E5D5-4898-8776-FA7A72918F30}"/>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385;p43">
              <a:extLst>
                <a:ext uri="{FF2B5EF4-FFF2-40B4-BE49-F238E27FC236}">
                  <a16:creationId xmlns:a16="http://schemas.microsoft.com/office/drawing/2014/main" id="{14E3CDDF-60A7-48C4-AA5B-9FD8B1C8F859}"/>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386;p43">
              <a:extLst>
                <a:ext uri="{FF2B5EF4-FFF2-40B4-BE49-F238E27FC236}">
                  <a16:creationId xmlns:a16="http://schemas.microsoft.com/office/drawing/2014/main" id="{A4AFC314-43E2-4268-B31F-F19CBB4937E9}"/>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387;p43">
              <a:extLst>
                <a:ext uri="{FF2B5EF4-FFF2-40B4-BE49-F238E27FC236}">
                  <a16:creationId xmlns:a16="http://schemas.microsoft.com/office/drawing/2014/main" id="{92810E6D-ECBD-411A-A694-507C92A2D207}"/>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388;p43">
              <a:extLst>
                <a:ext uri="{FF2B5EF4-FFF2-40B4-BE49-F238E27FC236}">
                  <a16:creationId xmlns:a16="http://schemas.microsoft.com/office/drawing/2014/main" id="{06803004-8973-4F1B-9A3A-B2207534148A}"/>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389;p43">
              <a:extLst>
                <a:ext uri="{FF2B5EF4-FFF2-40B4-BE49-F238E27FC236}">
                  <a16:creationId xmlns:a16="http://schemas.microsoft.com/office/drawing/2014/main" id="{562C1D37-5450-4565-B49C-CB3F15C1F296}"/>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390;p43">
              <a:extLst>
                <a:ext uri="{FF2B5EF4-FFF2-40B4-BE49-F238E27FC236}">
                  <a16:creationId xmlns:a16="http://schemas.microsoft.com/office/drawing/2014/main" id="{E25BB58E-6AB3-4AC9-B9CA-9DBCC2DE6D93}"/>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391;p43">
              <a:extLst>
                <a:ext uri="{FF2B5EF4-FFF2-40B4-BE49-F238E27FC236}">
                  <a16:creationId xmlns:a16="http://schemas.microsoft.com/office/drawing/2014/main" id="{368EFDB4-5FF6-4305-8402-C62ABB09C1F0}"/>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392;p43">
              <a:extLst>
                <a:ext uri="{FF2B5EF4-FFF2-40B4-BE49-F238E27FC236}">
                  <a16:creationId xmlns:a16="http://schemas.microsoft.com/office/drawing/2014/main" id="{541C4168-F4A9-4777-AC4E-11E21C320E85}"/>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393;p43">
              <a:extLst>
                <a:ext uri="{FF2B5EF4-FFF2-40B4-BE49-F238E27FC236}">
                  <a16:creationId xmlns:a16="http://schemas.microsoft.com/office/drawing/2014/main" id="{6A6EA431-88D6-4BD4-B46F-6D74AC5B475B}"/>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394;p43">
              <a:extLst>
                <a:ext uri="{FF2B5EF4-FFF2-40B4-BE49-F238E27FC236}">
                  <a16:creationId xmlns:a16="http://schemas.microsoft.com/office/drawing/2014/main" id="{101BA047-95A4-4D33-86D0-86A76446A651}"/>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395;p43">
              <a:extLst>
                <a:ext uri="{FF2B5EF4-FFF2-40B4-BE49-F238E27FC236}">
                  <a16:creationId xmlns:a16="http://schemas.microsoft.com/office/drawing/2014/main" id="{2C73BA8D-E405-453A-B8B4-AEDA38454F2C}"/>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396;p43">
              <a:extLst>
                <a:ext uri="{FF2B5EF4-FFF2-40B4-BE49-F238E27FC236}">
                  <a16:creationId xmlns:a16="http://schemas.microsoft.com/office/drawing/2014/main" id="{8F5B63FC-D932-4882-9C25-4726552F6FE7}"/>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397;p43">
              <a:extLst>
                <a:ext uri="{FF2B5EF4-FFF2-40B4-BE49-F238E27FC236}">
                  <a16:creationId xmlns:a16="http://schemas.microsoft.com/office/drawing/2014/main" id="{D420AD96-A6E0-4043-AEBA-27F4D1EA7E89}"/>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398;p43">
              <a:extLst>
                <a:ext uri="{FF2B5EF4-FFF2-40B4-BE49-F238E27FC236}">
                  <a16:creationId xmlns:a16="http://schemas.microsoft.com/office/drawing/2014/main" id="{7E27EA06-B0CD-45CA-AC70-D557674AB18D}"/>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399;p43">
              <a:extLst>
                <a:ext uri="{FF2B5EF4-FFF2-40B4-BE49-F238E27FC236}">
                  <a16:creationId xmlns:a16="http://schemas.microsoft.com/office/drawing/2014/main" id="{28178F1A-2769-47C3-A39E-8D6BC626515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1400;p43">
              <a:extLst>
                <a:ext uri="{FF2B5EF4-FFF2-40B4-BE49-F238E27FC236}">
                  <a16:creationId xmlns:a16="http://schemas.microsoft.com/office/drawing/2014/main" id="{C32197C1-3739-4BDD-9DF8-22D3972C7DD6}"/>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111" name="TextBox 110">
            <a:extLst>
              <a:ext uri="{FF2B5EF4-FFF2-40B4-BE49-F238E27FC236}">
                <a16:creationId xmlns:a16="http://schemas.microsoft.com/office/drawing/2014/main" id="{303E3563-34D3-44FC-8A84-60FDADE60B9E}"/>
              </a:ext>
            </a:extLst>
          </p:cNvPr>
          <p:cNvSpPr txBox="1"/>
          <p:nvPr/>
        </p:nvSpPr>
        <p:spPr>
          <a:xfrm>
            <a:off x="2835917" y="4857947"/>
            <a:ext cx="3472166"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through the slides ]</a:t>
            </a:r>
          </a:p>
        </p:txBody>
      </p:sp>
      <p:sp>
        <p:nvSpPr>
          <p:cNvPr id="113" name="Slide Number Placeholder 1">
            <a:extLst>
              <a:ext uri="{FF2B5EF4-FFF2-40B4-BE49-F238E27FC236}">
                <a16:creationId xmlns:a16="http://schemas.microsoft.com/office/drawing/2014/main" id="{EBA67FCD-351A-4C4E-8283-6A29384A7D85}"/>
              </a:ext>
            </a:extLst>
          </p:cNvPr>
          <p:cNvSpPr txBox="1">
            <a:spLocks/>
          </p:cNvSpPr>
          <p:nvPr/>
        </p:nvSpPr>
        <p:spPr>
          <a:xfrm>
            <a:off x="-1" y="4834455"/>
            <a:ext cx="1981201"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8</a:t>
            </a:fld>
            <a:r>
              <a:rPr lang="en-GB" dirty="0">
                <a:latin typeface="Calibri" panose="020F0502020204030204" pitchFamily="34" charset="0"/>
              </a:rPr>
              <a:t>  |  © ESLKidStuff.com</a:t>
            </a:r>
          </a:p>
        </p:txBody>
      </p:sp>
      <p:grpSp>
        <p:nvGrpSpPr>
          <p:cNvPr id="4" name="Group 3">
            <a:extLst>
              <a:ext uri="{FF2B5EF4-FFF2-40B4-BE49-F238E27FC236}">
                <a16:creationId xmlns:a16="http://schemas.microsoft.com/office/drawing/2014/main" id="{A98A3C6F-0F47-5040-0BC4-CF4B2E5D83FD}"/>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678999AC-398F-EEA2-2F4D-11DA48D382A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F13EEB86-C8CB-3499-D5C2-3957E491CC6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A6C8D4F2-4279-D9F1-D040-E731530EB3E3}"/>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ECA1E76B-3BF3-0800-F245-D3CA107BEE6A}"/>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FD4AAA6E-3C51-95B6-AD3F-461FFE0211E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4925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000"/>
                                        <p:tgtEl>
                                          <p:spTgt spid="68"/>
                                        </p:tgtEl>
                                      </p:cBhvr>
                                    </p:animEffect>
                                    <p:anim calcmode="lin" valueType="num">
                                      <p:cBhvr>
                                        <p:cTn id="12" dur="1000" fill="hold"/>
                                        <p:tgtEl>
                                          <p:spTgt spid="68"/>
                                        </p:tgtEl>
                                        <p:attrNameLst>
                                          <p:attrName>ppt_x</p:attrName>
                                        </p:attrNameLst>
                                      </p:cBhvr>
                                      <p:tavLst>
                                        <p:tav tm="0">
                                          <p:val>
                                            <p:strVal val="#ppt_x"/>
                                          </p:val>
                                        </p:tav>
                                        <p:tav tm="100000">
                                          <p:val>
                                            <p:strVal val="#ppt_x"/>
                                          </p:val>
                                        </p:tav>
                                      </p:tavLst>
                                    </p:anim>
                                    <p:anim calcmode="lin" valueType="num">
                                      <p:cBhvr>
                                        <p:cTn id="13" dur="1000" fill="hold"/>
                                        <p:tgtEl>
                                          <p:spTgt spid="6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3558</TotalTime>
  <Words>3641</Words>
  <Application>Microsoft Office PowerPoint</Application>
  <PresentationFormat>On-screen Show (16:9)</PresentationFormat>
  <Paragraphs>444</Paragraphs>
  <Slides>21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Comic Sans MS</vt:lpstr>
      <vt:lpstr>Didact Gothic</vt:lpstr>
      <vt:lpstr>Arial</vt:lpstr>
      <vt:lpstr>Permanent Marker</vt:lpstr>
      <vt:lpstr>League Spartan</vt:lpstr>
      <vt:lpstr>Calibri</vt:lpstr>
      <vt:lpstr>Wingdings</vt:lpstr>
      <vt:lpstr>Barrio</vt:lpstr>
      <vt:lpstr>Comfortaa</vt:lpstr>
      <vt:lpstr>SKETCH LESSON</vt:lpstr>
      <vt:lpstr>Days of the week</vt:lpstr>
      <vt:lpstr>What day is it?</vt:lpstr>
      <vt:lpstr>Warm up and maintenance</vt:lpstr>
      <vt:lpstr>PowerPoint Presentation</vt:lpstr>
      <vt:lpstr>PowerPoint Presentation</vt:lpstr>
      <vt:lpstr>PowerPoint Presentation</vt:lpstr>
      <vt:lpstr>PowerPoint Presentation</vt:lpstr>
      <vt:lpstr>PowerPoint Presentation</vt:lpstr>
      <vt:lpstr>New learning and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lpstr>PowerPoint Presentation</vt:lpstr>
      <vt:lpstr>The end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SKETCHNOTES LESSON</dc:title>
  <cp:lastModifiedBy>Jeremy Cowling</cp:lastModifiedBy>
  <cp:revision>725</cp:revision>
  <dcterms:modified xsi:type="dcterms:W3CDTF">2023-06-15T10:42:34Z</dcterms:modified>
</cp:coreProperties>
</file>